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763" r:id="rId2"/>
    <p:sldId id="762" r:id="rId3"/>
    <p:sldId id="761" r:id="rId4"/>
    <p:sldId id="769" r:id="rId5"/>
    <p:sldId id="741" r:id="rId6"/>
    <p:sldId id="764" r:id="rId7"/>
    <p:sldId id="765" r:id="rId8"/>
    <p:sldId id="766" r:id="rId9"/>
    <p:sldId id="768" r:id="rId10"/>
    <p:sldId id="767" r:id="rId11"/>
    <p:sldId id="277" r:id="rId12"/>
  </p:sldIdLst>
  <p:sldSz cx="6858000" cy="5143500"/>
  <p:notesSz cx="6858000" cy="9144000"/>
  <p:defaultTextStyle>
    <a:defPPr>
      <a:defRPr lang="zh-CN"/>
    </a:defPPr>
    <a:lvl1pPr marL="0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32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19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07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50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3B996"/>
    <a:srgbClr val="0E15FE"/>
    <a:srgbClr val="D99694"/>
    <a:srgbClr val="F79646"/>
    <a:srgbClr val="00B0F0"/>
    <a:srgbClr val="F5B90F"/>
    <a:srgbClr val="0000FF"/>
    <a:srgbClr val="BFBFBF"/>
    <a:srgbClr val="A6A6A6"/>
    <a:srgbClr val="B7DE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349" autoAdjust="0"/>
    <p:restoredTop sz="94185" autoAdjust="0"/>
  </p:normalViewPr>
  <p:slideViewPr>
    <p:cSldViewPr>
      <p:cViewPr varScale="1">
        <p:scale>
          <a:sx n="127" d="100"/>
          <a:sy n="127" d="100"/>
        </p:scale>
        <p:origin x="2406" y="114"/>
      </p:cViewPr>
      <p:guideLst>
        <p:guide orient="horz" pos="16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22F276-3B41-4825-B551-61CDDCA1537B}" type="datetimeFigureOut">
              <a:rPr lang="zh-CN" altLang="en-US" smtClean="0"/>
              <a:pPr/>
              <a:t>2023/11/19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A6F9EE-5C32-490A-9B89-240D2A522DF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0273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32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19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07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50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1</a:t>
            </a:fld>
            <a:endParaRPr lang="en-US" altLang="zh-CN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8523734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10</a:t>
            </a:fld>
            <a:endParaRPr lang="en-US" altLang="zh-CN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27268033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A6F9EE-5C32-490A-9B89-240D2A522DF4}" type="slidenum">
              <a:rPr lang="zh-CN" altLang="en-US" smtClean="0"/>
              <a:pPr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11020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19613531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3</a:t>
            </a:fld>
            <a:endParaRPr lang="en-US" altLang="zh-CN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9802417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4</a:t>
            </a:fld>
            <a:endParaRPr lang="en-US" altLang="zh-CN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34977965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5</a:t>
            </a:fld>
            <a:endParaRPr lang="en-US" altLang="zh-CN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27684321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6</a:t>
            </a:fld>
            <a:endParaRPr lang="en-US" altLang="zh-CN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20984296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7</a:t>
            </a:fld>
            <a:endParaRPr lang="en-US" altLang="zh-CN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32680520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8</a:t>
            </a:fld>
            <a:endParaRPr lang="en-US" altLang="zh-CN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39486525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9</a:t>
            </a:fld>
            <a:endParaRPr lang="en-US" altLang="zh-CN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19956371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514350" y="1597824"/>
            <a:ext cx="5829300" cy="11025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028700" y="2914650"/>
            <a:ext cx="4800600" cy="1314450"/>
          </a:xfrm>
          <a:prstGeom prst="rect">
            <a:avLst/>
          </a:prstGeom>
        </p:spPr>
        <p:txBody>
          <a:bodyPr lIns="91429" tIns="45714" rIns="91429" bIns="45714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5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4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1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0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28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</p:spTree>
    <p:extLst>
      <p:ext uri="{BB962C8B-B14F-4D97-AF65-F5344CB8AC3E}">
        <p14:creationId xmlns:p14="http://schemas.microsoft.com/office/powerpoint/2010/main" val="2531921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271209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130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42900" y="1200151"/>
            <a:ext cx="6172200" cy="3394472"/>
          </a:xfrm>
          <a:prstGeom prst="rect">
            <a:avLst/>
          </a:prstGeom>
        </p:spPr>
        <p:txBody>
          <a:bodyPr lIns="91429" tIns="45714" rIns="91429" bIns="45714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342900" y="4767264"/>
            <a:ext cx="1600200" cy="273844"/>
          </a:xfrm>
          <a:prstGeom prst="rect">
            <a:avLst/>
          </a:prstGeom>
        </p:spPr>
        <p:txBody>
          <a:bodyPr lIns="91429" tIns="45714" rIns="91429" bIns="45714"/>
          <a:lstStyle/>
          <a:p>
            <a:fld id="{7035B6DF-BB0D-444C-9634-CCDA78E63692}" type="datetimeFigureOut">
              <a:rPr lang="zh-CN" altLang="en-US" smtClean="0"/>
              <a:pPr/>
              <a:t>2023/11/19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2343150" y="4767264"/>
            <a:ext cx="2171700" cy="273844"/>
          </a:xfrm>
          <a:prstGeom prst="rect">
            <a:avLst/>
          </a:prstGeom>
        </p:spPr>
        <p:txBody>
          <a:bodyPr lIns="91429" tIns="45714" rIns="91429" bIns="45714"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914900" y="4767264"/>
            <a:ext cx="1600200" cy="273844"/>
          </a:xfrm>
          <a:prstGeom prst="rect">
            <a:avLst/>
          </a:prstGeom>
        </p:spPr>
        <p:txBody>
          <a:bodyPr lIns="91429" tIns="45714" rIns="91429" bIns="45714"/>
          <a:lstStyle/>
          <a:p>
            <a:fld id="{0210CD4F-9D1A-4F3B-A674-582DCF5F799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3449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yourfreetemplates.com/" TargetMode="Externa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342900" y="86126"/>
            <a:ext cx="6172200" cy="857250"/>
          </a:xfrm>
          <a:prstGeom prst="rect">
            <a:avLst/>
          </a:prstGeom>
        </p:spPr>
        <p:txBody>
          <a:bodyPr vert="horz" lIns="91429" tIns="45714" rIns="91429" bIns="45714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2024844" y="4899195"/>
            <a:ext cx="3024336" cy="207741"/>
          </a:xfrm>
          <a:prstGeom prst="rect">
            <a:avLst/>
          </a:prstGeom>
          <a:noFill/>
        </p:spPr>
        <p:txBody>
          <a:bodyPr wrap="square" lIns="68572" tIns="34286" rIns="68572" bIns="34286" rtlCol="0">
            <a:spAutoFit/>
          </a:bodyPr>
          <a:lstStyle/>
          <a:p>
            <a:pPr algn="ctr"/>
            <a:r>
              <a:rPr lang="en-US" altLang="zh-CN" sz="900" dirty="0">
                <a:hlinkClick r:id="rId6"/>
              </a:rPr>
              <a:t>http://yourfreetemplates.com</a:t>
            </a:r>
            <a:endParaRPr lang="zh-CN" altLang="en-US" sz="900" dirty="0"/>
          </a:p>
        </p:txBody>
      </p:sp>
      <p:cxnSp>
        <p:nvCxnSpPr>
          <p:cNvPr id="4" name="直接连接符 3"/>
          <p:cNvCxnSpPr/>
          <p:nvPr userDrawn="1"/>
        </p:nvCxnSpPr>
        <p:spPr>
          <a:xfrm>
            <a:off x="0" y="948426"/>
            <a:ext cx="6858000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C:\CurtBackup\02_wordpress\Logo\Wordpress-V2.png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1610" y="4872425"/>
            <a:ext cx="462581" cy="226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5974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  <p:sldLayoutId id="2147483656" r:id="rId4"/>
  </p:sldLayoutIdLst>
  <p:hf hdr="0" ftr="0" dt="0"/>
  <p:txStyles>
    <p:titleStyle>
      <a:lvl1pPr algn="ctr" defTabSz="685716" rtl="0" eaLnBrk="1" latinLnBrk="0" hangingPunct="1">
        <a:spcBef>
          <a:spcPct val="0"/>
        </a:spcBef>
        <a:buNone/>
        <a:defRPr sz="2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44" indent="-257144" algn="l" defTabSz="68571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44" indent="-214286" algn="l" defTabSz="685716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144" indent="-171429" algn="l" defTabSz="68571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02" indent="-171429" algn="l" defTabSz="685716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2861" indent="-171429" algn="l" defTabSz="685716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718" indent="-171429" algn="l" defTabSz="685716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576" indent="-171429" algn="l" defTabSz="685716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434" indent="-171429" algn="l" defTabSz="685716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292" indent="-171429" algn="l" defTabSz="685716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71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58" algn="l" defTabSz="68571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16" algn="l" defTabSz="68571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574" algn="l" defTabSz="68571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31" algn="l" defTabSz="68571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289" algn="l" defTabSz="68571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147" algn="l" defTabSz="68571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005" algn="l" defTabSz="68571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863" algn="l" defTabSz="68571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yourfreetemplates.com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yourfreetemplates.com/terms-of-use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Map of California Cities-</a:t>
            </a:r>
            <a:r>
              <a:rPr lang="en-US" altLang="zh-CN" dirty="0">
                <a:solidFill>
                  <a:srgbClr val="FF0000"/>
                </a:solidFill>
              </a:rPr>
              <a:t>Los Angeles</a:t>
            </a:r>
          </a:p>
        </p:txBody>
      </p:sp>
      <p:sp>
        <p:nvSpPr>
          <p:cNvPr id="4" name="Freeform 85">
            <a:extLst>
              <a:ext uri="{FF2B5EF4-FFF2-40B4-BE49-F238E27FC236}">
                <a16:creationId xmlns:a16="http://schemas.microsoft.com/office/drawing/2014/main" id="{86FBFC64-F601-102B-3BD9-A718383962A9}"/>
              </a:ext>
            </a:extLst>
          </p:cNvPr>
          <p:cNvSpPr>
            <a:spLocks noEditPoints="1"/>
          </p:cNvSpPr>
          <p:nvPr/>
        </p:nvSpPr>
        <p:spPr bwMode="auto">
          <a:xfrm>
            <a:off x="728701" y="1545636"/>
            <a:ext cx="1821656" cy="2715816"/>
          </a:xfrm>
          <a:custGeom>
            <a:avLst/>
            <a:gdLst>
              <a:gd name="T0" fmla="*/ 790 w 1530"/>
              <a:gd name="T1" fmla="*/ 102 h 2281"/>
              <a:gd name="T2" fmla="*/ 855 w 1530"/>
              <a:gd name="T3" fmla="*/ 193 h 2281"/>
              <a:gd name="T4" fmla="*/ 1228 w 1530"/>
              <a:gd name="T5" fmla="*/ 307 h 2281"/>
              <a:gd name="T6" fmla="*/ 890 w 1530"/>
              <a:gd name="T7" fmla="*/ 509 h 2281"/>
              <a:gd name="T8" fmla="*/ 1072 w 1530"/>
              <a:gd name="T9" fmla="*/ 634 h 2281"/>
              <a:gd name="T10" fmla="*/ 1238 w 1530"/>
              <a:gd name="T11" fmla="*/ 768 h 2281"/>
              <a:gd name="T12" fmla="*/ 1331 w 1530"/>
              <a:gd name="T13" fmla="*/ 680 h 2281"/>
              <a:gd name="T14" fmla="*/ 1440 w 1530"/>
              <a:gd name="T15" fmla="*/ 731 h 2281"/>
              <a:gd name="T16" fmla="*/ 1490 w 1530"/>
              <a:gd name="T17" fmla="*/ 784 h 2281"/>
              <a:gd name="T18" fmla="*/ 1515 w 1530"/>
              <a:gd name="T19" fmla="*/ 894 h 2281"/>
              <a:gd name="T20" fmla="*/ 1477 w 1530"/>
              <a:gd name="T21" fmla="*/ 992 h 2281"/>
              <a:gd name="T22" fmla="*/ 1384 w 1530"/>
              <a:gd name="T23" fmla="*/ 1164 h 2281"/>
              <a:gd name="T24" fmla="*/ 1229 w 1530"/>
              <a:gd name="T25" fmla="*/ 1258 h 2281"/>
              <a:gd name="T26" fmla="*/ 1311 w 1530"/>
              <a:gd name="T27" fmla="*/ 1438 h 2281"/>
              <a:gd name="T28" fmla="*/ 1140 w 1530"/>
              <a:gd name="T29" fmla="*/ 1717 h 2281"/>
              <a:gd name="T30" fmla="*/ 1228 w 1530"/>
              <a:gd name="T31" fmla="*/ 1918 h 2281"/>
              <a:gd name="T32" fmla="*/ 1334 w 1530"/>
              <a:gd name="T33" fmla="*/ 1997 h 2281"/>
              <a:gd name="T34" fmla="*/ 1162 w 1530"/>
              <a:gd name="T35" fmla="*/ 2270 h 2281"/>
              <a:gd name="T36" fmla="*/ 1122 w 1530"/>
              <a:gd name="T37" fmla="*/ 2275 h 2281"/>
              <a:gd name="T38" fmla="*/ 1083 w 1530"/>
              <a:gd name="T39" fmla="*/ 2251 h 2281"/>
              <a:gd name="T40" fmla="*/ 1038 w 1530"/>
              <a:gd name="T41" fmla="*/ 2238 h 2281"/>
              <a:gd name="T42" fmla="*/ 1000 w 1530"/>
              <a:gd name="T43" fmla="*/ 2215 h 2281"/>
              <a:gd name="T44" fmla="*/ 1071 w 1530"/>
              <a:gd name="T45" fmla="*/ 2118 h 2281"/>
              <a:gd name="T46" fmla="*/ 1071 w 1530"/>
              <a:gd name="T47" fmla="*/ 1903 h 2281"/>
              <a:gd name="T48" fmla="*/ 1123 w 1530"/>
              <a:gd name="T49" fmla="*/ 1415 h 2281"/>
              <a:gd name="T50" fmla="*/ 926 w 1530"/>
              <a:gd name="T51" fmla="*/ 1282 h 2281"/>
              <a:gd name="T52" fmla="*/ 894 w 1530"/>
              <a:gd name="T53" fmla="*/ 1472 h 2281"/>
              <a:gd name="T54" fmla="*/ 712 w 1530"/>
              <a:gd name="T55" fmla="*/ 1516 h 2281"/>
              <a:gd name="T56" fmla="*/ 691 w 1530"/>
              <a:gd name="T57" fmla="*/ 1465 h 2281"/>
              <a:gd name="T58" fmla="*/ 647 w 1530"/>
              <a:gd name="T59" fmla="*/ 1376 h 2281"/>
              <a:gd name="T60" fmla="*/ 621 w 1530"/>
              <a:gd name="T61" fmla="*/ 1332 h 2281"/>
              <a:gd name="T62" fmla="*/ 582 w 1530"/>
              <a:gd name="T63" fmla="*/ 1273 h 2281"/>
              <a:gd name="T64" fmla="*/ 588 w 1530"/>
              <a:gd name="T65" fmla="*/ 1209 h 2281"/>
              <a:gd name="T66" fmla="*/ 519 w 1530"/>
              <a:gd name="T67" fmla="*/ 1035 h 2281"/>
              <a:gd name="T68" fmla="*/ 438 w 1530"/>
              <a:gd name="T69" fmla="*/ 1117 h 2281"/>
              <a:gd name="T70" fmla="*/ 363 w 1530"/>
              <a:gd name="T71" fmla="*/ 1077 h 2281"/>
              <a:gd name="T72" fmla="*/ 302 w 1530"/>
              <a:gd name="T73" fmla="*/ 1067 h 2281"/>
              <a:gd name="T74" fmla="*/ 21 w 1530"/>
              <a:gd name="T75" fmla="*/ 579 h 2281"/>
              <a:gd name="T76" fmla="*/ 109 w 1530"/>
              <a:gd name="T77" fmla="*/ 362 h 2281"/>
              <a:gd name="T78" fmla="*/ 226 w 1530"/>
              <a:gd name="T79" fmla="*/ 214 h 2281"/>
              <a:gd name="T80" fmla="*/ 480 w 1530"/>
              <a:gd name="T81" fmla="*/ 9 h 2281"/>
              <a:gd name="T82" fmla="*/ 808 w 1530"/>
              <a:gd name="T83" fmla="*/ 1131 h 2281"/>
              <a:gd name="T84" fmla="*/ 693 w 1530"/>
              <a:gd name="T85" fmla="*/ 1228 h 2281"/>
              <a:gd name="T86" fmla="*/ 765 w 1530"/>
              <a:gd name="T87" fmla="*/ 1209 h 2281"/>
              <a:gd name="T88" fmla="*/ 861 w 1530"/>
              <a:gd name="T89" fmla="*/ 1300 h 2281"/>
              <a:gd name="T90" fmla="*/ 987 w 1530"/>
              <a:gd name="T91" fmla="*/ 1257 h 2281"/>
              <a:gd name="T92" fmla="*/ 979 w 1530"/>
              <a:gd name="T93" fmla="*/ 1195 h 2281"/>
              <a:gd name="T94" fmla="*/ 924 w 1530"/>
              <a:gd name="T95" fmla="*/ 1219 h 2281"/>
              <a:gd name="T96" fmla="*/ 873 w 1530"/>
              <a:gd name="T97" fmla="*/ 1150 h 2281"/>
              <a:gd name="T98" fmla="*/ 798 w 1530"/>
              <a:gd name="T99" fmla="*/ 861 h 2281"/>
              <a:gd name="T100" fmla="*/ 759 w 1530"/>
              <a:gd name="T101" fmla="*/ 877 h 2281"/>
              <a:gd name="T102" fmla="*/ 757 w 1530"/>
              <a:gd name="T103" fmla="*/ 984 h 2281"/>
              <a:gd name="T104" fmla="*/ 805 w 1530"/>
              <a:gd name="T105" fmla="*/ 1011 h 2281"/>
              <a:gd name="T106" fmla="*/ 860 w 1530"/>
              <a:gd name="T107" fmla="*/ 941 h 2281"/>
              <a:gd name="T108" fmla="*/ 911 w 1530"/>
              <a:gd name="T109" fmla="*/ 897 h 2281"/>
              <a:gd name="T110" fmla="*/ 870 w 1530"/>
              <a:gd name="T111" fmla="*/ 875 h 2281"/>
              <a:gd name="T112" fmla="*/ 675 w 1530"/>
              <a:gd name="T113" fmla="*/ 147 h 2281"/>
              <a:gd name="T114" fmla="*/ 754 w 1530"/>
              <a:gd name="T115" fmla="*/ 157 h 2281"/>
              <a:gd name="T116" fmla="*/ 654 w 1530"/>
              <a:gd name="T117" fmla="*/ 1271 h 2281"/>
              <a:gd name="T118" fmla="*/ 613 w 1530"/>
              <a:gd name="T119" fmla="*/ 988 h 2281"/>
              <a:gd name="T120" fmla="*/ 923 w 1530"/>
              <a:gd name="T121" fmla="*/ 718 h 2281"/>
              <a:gd name="T122" fmla="*/ 957 w 1530"/>
              <a:gd name="T123" fmla="*/ 704 h 2281"/>
              <a:gd name="T124" fmla="*/ 756 w 1530"/>
              <a:gd name="T125" fmla="*/ 813 h 22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530" h="2281">
                <a:moveTo>
                  <a:pt x="741" y="29"/>
                </a:moveTo>
                <a:lnTo>
                  <a:pt x="742" y="29"/>
                </a:lnTo>
                <a:lnTo>
                  <a:pt x="742" y="26"/>
                </a:lnTo>
                <a:lnTo>
                  <a:pt x="743" y="26"/>
                </a:lnTo>
                <a:lnTo>
                  <a:pt x="745" y="27"/>
                </a:lnTo>
                <a:lnTo>
                  <a:pt x="745" y="29"/>
                </a:lnTo>
                <a:lnTo>
                  <a:pt x="746" y="29"/>
                </a:lnTo>
                <a:lnTo>
                  <a:pt x="746" y="27"/>
                </a:lnTo>
                <a:lnTo>
                  <a:pt x="742" y="33"/>
                </a:lnTo>
                <a:lnTo>
                  <a:pt x="741" y="34"/>
                </a:lnTo>
                <a:lnTo>
                  <a:pt x="740" y="34"/>
                </a:lnTo>
                <a:lnTo>
                  <a:pt x="739" y="34"/>
                </a:lnTo>
                <a:lnTo>
                  <a:pt x="739" y="41"/>
                </a:lnTo>
                <a:lnTo>
                  <a:pt x="739" y="42"/>
                </a:lnTo>
                <a:lnTo>
                  <a:pt x="743" y="42"/>
                </a:lnTo>
                <a:lnTo>
                  <a:pt x="752" y="46"/>
                </a:lnTo>
                <a:lnTo>
                  <a:pt x="757" y="46"/>
                </a:lnTo>
                <a:lnTo>
                  <a:pt x="759" y="46"/>
                </a:lnTo>
                <a:lnTo>
                  <a:pt x="759" y="43"/>
                </a:lnTo>
                <a:lnTo>
                  <a:pt x="764" y="41"/>
                </a:lnTo>
                <a:lnTo>
                  <a:pt x="764" y="40"/>
                </a:lnTo>
                <a:lnTo>
                  <a:pt x="763" y="40"/>
                </a:lnTo>
                <a:lnTo>
                  <a:pt x="759" y="35"/>
                </a:lnTo>
                <a:lnTo>
                  <a:pt x="759" y="26"/>
                </a:lnTo>
                <a:lnTo>
                  <a:pt x="764" y="26"/>
                </a:lnTo>
                <a:lnTo>
                  <a:pt x="773" y="26"/>
                </a:lnTo>
                <a:lnTo>
                  <a:pt x="784" y="26"/>
                </a:lnTo>
                <a:lnTo>
                  <a:pt x="785" y="41"/>
                </a:lnTo>
                <a:lnTo>
                  <a:pt x="785" y="42"/>
                </a:lnTo>
                <a:lnTo>
                  <a:pt x="785" y="47"/>
                </a:lnTo>
                <a:lnTo>
                  <a:pt x="785" y="52"/>
                </a:lnTo>
                <a:lnTo>
                  <a:pt x="785" y="54"/>
                </a:lnTo>
                <a:lnTo>
                  <a:pt x="785" y="55"/>
                </a:lnTo>
                <a:lnTo>
                  <a:pt x="792" y="57"/>
                </a:lnTo>
                <a:lnTo>
                  <a:pt x="798" y="64"/>
                </a:lnTo>
                <a:lnTo>
                  <a:pt x="811" y="63"/>
                </a:lnTo>
                <a:lnTo>
                  <a:pt x="811" y="69"/>
                </a:lnTo>
                <a:lnTo>
                  <a:pt x="810" y="69"/>
                </a:lnTo>
                <a:lnTo>
                  <a:pt x="810" y="72"/>
                </a:lnTo>
                <a:lnTo>
                  <a:pt x="808" y="73"/>
                </a:lnTo>
                <a:lnTo>
                  <a:pt x="806" y="73"/>
                </a:lnTo>
                <a:lnTo>
                  <a:pt x="801" y="75"/>
                </a:lnTo>
                <a:lnTo>
                  <a:pt x="798" y="75"/>
                </a:lnTo>
                <a:lnTo>
                  <a:pt x="798" y="80"/>
                </a:lnTo>
                <a:lnTo>
                  <a:pt x="798" y="99"/>
                </a:lnTo>
                <a:lnTo>
                  <a:pt x="794" y="99"/>
                </a:lnTo>
                <a:lnTo>
                  <a:pt x="793" y="100"/>
                </a:lnTo>
                <a:lnTo>
                  <a:pt x="791" y="100"/>
                </a:lnTo>
                <a:lnTo>
                  <a:pt x="791" y="99"/>
                </a:lnTo>
                <a:lnTo>
                  <a:pt x="790" y="98"/>
                </a:lnTo>
                <a:lnTo>
                  <a:pt x="789" y="98"/>
                </a:lnTo>
                <a:lnTo>
                  <a:pt x="788" y="102"/>
                </a:lnTo>
                <a:lnTo>
                  <a:pt x="790" y="102"/>
                </a:lnTo>
                <a:lnTo>
                  <a:pt x="789" y="102"/>
                </a:lnTo>
                <a:lnTo>
                  <a:pt x="789" y="103"/>
                </a:lnTo>
                <a:lnTo>
                  <a:pt x="789" y="105"/>
                </a:lnTo>
                <a:lnTo>
                  <a:pt x="789" y="106"/>
                </a:lnTo>
                <a:lnTo>
                  <a:pt x="784" y="106"/>
                </a:lnTo>
                <a:lnTo>
                  <a:pt x="784" y="118"/>
                </a:lnTo>
                <a:lnTo>
                  <a:pt x="783" y="132"/>
                </a:lnTo>
                <a:lnTo>
                  <a:pt x="797" y="132"/>
                </a:lnTo>
                <a:lnTo>
                  <a:pt x="797" y="145"/>
                </a:lnTo>
                <a:lnTo>
                  <a:pt x="790" y="144"/>
                </a:lnTo>
                <a:lnTo>
                  <a:pt x="790" y="158"/>
                </a:lnTo>
                <a:lnTo>
                  <a:pt x="789" y="158"/>
                </a:lnTo>
                <a:lnTo>
                  <a:pt x="783" y="158"/>
                </a:lnTo>
                <a:lnTo>
                  <a:pt x="777" y="158"/>
                </a:lnTo>
                <a:lnTo>
                  <a:pt x="773" y="157"/>
                </a:lnTo>
                <a:lnTo>
                  <a:pt x="774" y="164"/>
                </a:lnTo>
                <a:lnTo>
                  <a:pt x="769" y="164"/>
                </a:lnTo>
                <a:lnTo>
                  <a:pt x="769" y="166"/>
                </a:lnTo>
                <a:lnTo>
                  <a:pt x="769" y="167"/>
                </a:lnTo>
                <a:lnTo>
                  <a:pt x="772" y="174"/>
                </a:lnTo>
                <a:lnTo>
                  <a:pt x="773" y="175"/>
                </a:lnTo>
                <a:lnTo>
                  <a:pt x="777" y="181"/>
                </a:lnTo>
                <a:lnTo>
                  <a:pt x="782" y="185"/>
                </a:lnTo>
                <a:lnTo>
                  <a:pt x="796" y="183"/>
                </a:lnTo>
                <a:lnTo>
                  <a:pt x="797" y="178"/>
                </a:lnTo>
                <a:lnTo>
                  <a:pt x="797" y="176"/>
                </a:lnTo>
                <a:lnTo>
                  <a:pt x="798" y="176"/>
                </a:lnTo>
                <a:lnTo>
                  <a:pt x="798" y="175"/>
                </a:lnTo>
                <a:lnTo>
                  <a:pt x="798" y="172"/>
                </a:lnTo>
                <a:lnTo>
                  <a:pt x="798" y="170"/>
                </a:lnTo>
                <a:lnTo>
                  <a:pt x="798" y="166"/>
                </a:lnTo>
                <a:lnTo>
                  <a:pt x="799" y="166"/>
                </a:lnTo>
                <a:lnTo>
                  <a:pt x="799" y="162"/>
                </a:lnTo>
                <a:lnTo>
                  <a:pt x="799" y="161"/>
                </a:lnTo>
                <a:lnTo>
                  <a:pt x="800" y="159"/>
                </a:lnTo>
                <a:lnTo>
                  <a:pt x="801" y="158"/>
                </a:lnTo>
                <a:lnTo>
                  <a:pt x="809" y="158"/>
                </a:lnTo>
                <a:lnTo>
                  <a:pt x="810" y="145"/>
                </a:lnTo>
                <a:lnTo>
                  <a:pt x="819" y="145"/>
                </a:lnTo>
                <a:lnTo>
                  <a:pt x="819" y="139"/>
                </a:lnTo>
                <a:lnTo>
                  <a:pt x="838" y="139"/>
                </a:lnTo>
                <a:lnTo>
                  <a:pt x="838" y="145"/>
                </a:lnTo>
                <a:lnTo>
                  <a:pt x="851" y="145"/>
                </a:lnTo>
                <a:lnTo>
                  <a:pt x="851" y="159"/>
                </a:lnTo>
                <a:lnTo>
                  <a:pt x="852" y="159"/>
                </a:lnTo>
                <a:lnTo>
                  <a:pt x="852" y="165"/>
                </a:lnTo>
                <a:lnTo>
                  <a:pt x="840" y="165"/>
                </a:lnTo>
                <a:lnTo>
                  <a:pt x="840" y="172"/>
                </a:lnTo>
                <a:lnTo>
                  <a:pt x="847" y="172"/>
                </a:lnTo>
                <a:lnTo>
                  <a:pt x="847" y="177"/>
                </a:lnTo>
                <a:lnTo>
                  <a:pt x="843" y="190"/>
                </a:lnTo>
                <a:lnTo>
                  <a:pt x="847" y="191"/>
                </a:lnTo>
                <a:lnTo>
                  <a:pt x="855" y="193"/>
                </a:lnTo>
                <a:lnTo>
                  <a:pt x="862" y="193"/>
                </a:lnTo>
                <a:lnTo>
                  <a:pt x="868" y="194"/>
                </a:lnTo>
                <a:lnTo>
                  <a:pt x="869" y="194"/>
                </a:lnTo>
                <a:lnTo>
                  <a:pt x="870" y="194"/>
                </a:lnTo>
                <a:lnTo>
                  <a:pt x="875" y="193"/>
                </a:lnTo>
                <a:lnTo>
                  <a:pt x="876" y="197"/>
                </a:lnTo>
                <a:lnTo>
                  <a:pt x="882" y="197"/>
                </a:lnTo>
                <a:lnTo>
                  <a:pt x="880" y="195"/>
                </a:lnTo>
                <a:lnTo>
                  <a:pt x="880" y="184"/>
                </a:lnTo>
                <a:lnTo>
                  <a:pt x="890" y="184"/>
                </a:lnTo>
                <a:lnTo>
                  <a:pt x="890" y="186"/>
                </a:lnTo>
                <a:lnTo>
                  <a:pt x="889" y="186"/>
                </a:lnTo>
                <a:lnTo>
                  <a:pt x="889" y="187"/>
                </a:lnTo>
                <a:lnTo>
                  <a:pt x="889" y="191"/>
                </a:lnTo>
                <a:lnTo>
                  <a:pt x="889" y="192"/>
                </a:lnTo>
                <a:lnTo>
                  <a:pt x="889" y="193"/>
                </a:lnTo>
                <a:lnTo>
                  <a:pt x="889" y="194"/>
                </a:lnTo>
                <a:lnTo>
                  <a:pt x="887" y="194"/>
                </a:lnTo>
                <a:lnTo>
                  <a:pt x="885" y="198"/>
                </a:lnTo>
                <a:lnTo>
                  <a:pt x="890" y="200"/>
                </a:lnTo>
                <a:lnTo>
                  <a:pt x="891" y="194"/>
                </a:lnTo>
                <a:lnTo>
                  <a:pt x="893" y="195"/>
                </a:lnTo>
                <a:lnTo>
                  <a:pt x="895" y="199"/>
                </a:lnTo>
                <a:lnTo>
                  <a:pt x="898" y="206"/>
                </a:lnTo>
                <a:lnTo>
                  <a:pt x="898" y="204"/>
                </a:lnTo>
                <a:lnTo>
                  <a:pt x="900" y="204"/>
                </a:lnTo>
                <a:lnTo>
                  <a:pt x="907" y="204"/>
                </a:lnTo>
                <a:lnTo>
                  <a:pt x="909" y="204"/>
                </a:lnTo>
                <a:lnTo>
                  <a:pt x="916" y="208"/>
                </a:lnTo>
                <a:lnTo>
                  <a:pt x="918" y="207"/>
                </a:lnTo>
                <a:lnTo>
                  <a:pt x="935" y="211"/>
                </a:lnTo>
                <a:lnTo>
                  <a:pt x="941" y="211"/>
                </a:lnTo>
                <a:lnTo>
                  <a:pt x="944" y="211"/>
                </a:lnTo>
                <a:lnTo>
                  <a:pt x="944" y="198"/>
                </a:lnTo>
                <a:lnTo>
                  <a:pt x="970" y="198"/>
                </a:lnTo>
                <a:lnTo>
                  <a:pt x="1019" y="198"/>
                </a:lnTo>
                <a:lnTo>
                  <a:pt x="1018" y="185"/>
                </a:lnTo>
                <a:lnTo>
                  <a:pt x="1073" y="185"/>
                </a:lnTo>
                <a:lnTo>
                  <a:pt x="1100" y="185"/>
                </a:lnTo>
                <a:lnTo>
                  <a:pt x="1101" y="159"/>
                </a:lnTo>
                <a:lnTo>
                  <a:pt x="1127" y="159"/>
                </a:lnTo>
                <a:lnTo>
                  <a:pt x="1127" y="160"/>
                </a:lnTo>
                <a:lnTo>
                  <a:pt x="1139" y="161"/>
                </a:lnTo>
                <a:lnTo>
                  <a:pt x="1139" y="174"/>
                </a:lnTo>
                <a:lnTo>
                  <a:pt x="1138" y="212"/>
                </a:lnTo>
                <a:lnTo>
                  <a:pt x="1177" y="214"/>
                </a:lnTo>
                <a:lnTo>
                  <a:pt x="1178" y="201"/>
                </a:lnTo>
                <a:lnTo>
                  <a:pt x="1229" y="201"/>
                </a:lnTo>
                <a:lnTo>
                  <a:pt x="1281" y="201"/>
                </a:lnTo>
                <a:lnTo>
                  <a:pt x="1281" y="253"/>
                </a:lnTo>
                <a:lnTo>
                  <a:pt x="1255" y="253"/>
                </a:lnTo>
                <a:lnTo>
                  <a:pt x="1228" y="253"/>
                </a:lnTo>
                <a:lnTo>
                  <a:pt x="1228" y="307"/>
                </a:lnTo>
                <a:lnTo>
                  <a:pt x="1215" y="307"/>
                </a:lnTo>
                <a:lnTo>
                  <a:pt x="1213" y="307"/>
                </a:lnTo>
                <a:lnTo>
                  <a:pt x="1202" y="307"/>
                </a:lnTo>
                <a:lnTo>
                  <a:pt x="1202" y="312"/>
                </a:lnTo>
                <a:lnTo>
                  <a:pt x="1202" y="315"/>
                </a:lnTo>
                <a:lnTo>
                  <a:pt x="1201" y="313"/>
                </a:lnTo>
                <a:lnTo>
                  <a:pt x="1198" y="312"/>
                </a:lnTo>
                <a:lnTo>
                  <a:pt x="1198" y="322"/>
                </a:lnTo>
                <a:lnTo>
                  <a:pt x="1199" y="322"/>
                </a:lnTo>
                <a:lnTo>
                  <a:pt x="1199" y="337"/>
                </a:lnTo>
                <a:lnTo>
                  <a:pt x="1199" y="350"/>
                </a:lnTo>
                <a:lnTo>
                  <a:pt x="1198" y="349"/>
                </a:lnTo>
                <a:lnTo>
                  <a:pt x="1198" y="350"/>
                </a:lnTo>
                <a:lnTo>
                  <a:pt x="1197" y="364"/>
                </a:lnTo>
                <a:lnTo>
                  <a:pt x="1197" y="369"/>
                </a:lnTo>
                <a:lnTo>
                  <a:pt x="1197" y="370"/>
                </a:lnTo>
                <a:lnTo>
                  <a:pt x="1197" y="371"/>
                </a:lnTo>
                <a:lnTo>
                  <a:pt x="1197" y="374"/>
                </a:lnTo>
                <a:lnTo>
                  <a:pt x="1197" y="376"/>
                </a:lnTo>
                <a:lnTo>
                  <a:pt x="1197" y="378"/>
                </a:lnTo>
                <a:lnTo>
                  <a:pt x="1197" y="417"/>
                </a:lnTo>
                <a:lnTo>
                  <a:pt x="1177" y="417"/>
                </a:lnTo>
                <a:lnTo>
                  <a:pt x="1094" y="418"/>
                </a:lnTo>
                <a:lnTo>
                  <a:pt x="994" y="419"/>
                </a:lnTo>
                <a:lnTo>
                  <a:pt x="991" y="419"/>
                </a:lnTo>
                <a:lnTo>
                  <a:pt x="987" y="419"/>
                </a:lnTo>
                <a:lnTo>
                  <a:pt x="995" y="439"/>
                </a:lnTo>
                <a:lnTo>
                  <a:pt x="993" y="439"/>
                </a:lnTo>
                <a:lnTo>
                  <a:pt x="990" y="443"/>
                </a:lnTo>
                <a:lnTo>
                  <a:pt x="991" y="444"/>
                </a:lnTo>
                <a:lnTo>
                  <a:pt x="986" y="450"/>
                </a:lnTo>
                <a:lnTo>
                  <a:pt x="986" y="454"/>
                </a:lnTo>
                <a:lnTo>
                  <a:pt x="986" y="455"/>
                </a:lnTo>
                <a:lnTo>
                  <a:pt x="980" y="454"/>
                </a:lnTo>
                <a:lnTo>
                  <a:pt x="979" y="455"/>
                </a:lnTo>
                <a:lnTo>
                  <a:pt x="979" y="459"/>
                </a:lnTo>
                <a:lnTo>
                  <a:pt x="979" y="472"/>
                </a:lnTo>
                <a:lnTo>
                  <a:pt x="977" y="472"/>
                </a:lnTo>
                <a:lnTo>
                  <a:pt x="966" y="471"/>
                </a:lnTo>
                <a:lnTo>
                  <a:pt x="953" y="471"/>
                </a:lnTo>
                <a:lnTo>
                  <a:pt x="949" y="471"/>
                </a:lnTo>
                <a:lnTo>
                  <a:pt x="948" y="471"/>
                </a:lnTo>
                <a:lnTo>
                  <a:pt x="943" y="471"/>
                </a:lnTo>
                <a:lnTo>
                  <a:pt x="938" y="471"/>
                </a:lnTo>
                <a:lnTo>
                  <a:pt x="937" y="471"/>
                </a:lnTo>
                <a:lnTo>
                  <a:pt x="920" y="471"/>
                </a:lnTo>
                <a:lnTo>
                  <a:pt x="917" y="471"/>
                </a:lnTo>
                <a:lnTo>
                  <a:pt x="914" y="471"/>
                </a:lnTo>
                <a:lnTo>
                  <a:pt x="910" y="471"/>
                </a:lnTo>
                <a:lnTo>
                  <a:pt x="914" y="491"/>
                </a:lnTo>
                <a:lnTo>
                  <a:pt x="902" y="491"/>
                </a:lnTo>
                <a:lnTo>
                  <a:pt x="890" y="491"/>
                </a:lnTo>
                <a:lnTo>
                  <a:pt x="890" y="509"/>
                </a:lnTo>
                <a:lnTo>
                  <a:pt x="902" y="512"/>
                </a:lnTo>
                <a:lnTo>
                  <a:pt x="902" y="511"/>
                </a:lnTo>
                <a:lnTo>
                  <a:pt x="916" y="514"/>
                </a:lnTo>
                <a:lnTo>
                  <a:pt x="916" y="515"/>
                </a:lnTo>
                <a:lnTo>
                  <a:pt x="917" y="518"/>
                </a:lnTo>
                <a:lnTo>
                  <a:pt x="919" y="543"/>
                </a:lnTo>
                <a:lnTo>
                  <a:pt x="923" y="570"/>
                </a:lnTo>
                <a:lnTo>
                  <a:pt x="926" y="596"/>
                </a:lnTo>
                <a:lnTo>
                  <a:pt x="931" y="607"/>
                </a:lnTo>
                <a:lnTo>
                  <a:pt x="931" y="608"/>
                </a:lnTo>
                <a:lnTo>
                  <a:pt x="932" y="609"/>
                </a:lnTo>
                <a:lnTo>
                  <a:pt x="932" y="611"/>
                </a:lnTo>
                <a:lnTo>
                  <a:pt x="935" y="621"/>
                </a:lnTo>
                <a:lnTo>
                  <a:pt x="935" y="622"/>
                </a:lnTo>
                <a:lnTo>
                  <a:pt x="933" y="622"/>
                </a:lnTo>
                <a:lnTo>
                  <a:pt x="932" y="622"/>
                </a:lnTo>
                <a:lnTo>
                  <a:pt x="928" y="622"/>
                </a:lnTo>
                <a:lnTo>
                  <a:pt x="928" y="634"/>
                </a:lnTo>
                <a:lnTo>
                  <a:pt x="936" y="634"/>
                </a:lnTo>
                <a:lnTo>
                  <a:pt x="940" y="634"/>
                </a:lnTo>
                <a:lnTo>
                  <a:pt x="941" y="636"/>
                </a:lnTo>
                <a:lnTo>
                  <a:pt x="946" y="653"/>
                </a:lnTo>
                <a:lnTo>
                  <a:pt x="950" y="663"/>
                </a:lnTo>
                <a:lnTo>
                  <a:pt x="951" y="666"/>
                </a:lnTo>
                <a:lnTo>
                  <a:pt x="960" y="692"/>
                </a:lnTo>
                <a:lnTo>
                  <a:pt x="962" y="699"/>
                </a:lnTo>
                <a:lnTo>
                  <a:pt x="963" y="701"/>
                </a:lnTo>
                <a:lnTo>
                  <a:pt x="963" y="703"/>
                </a:lnTo>
                <a:lnTo>
                  <a:pt x="971" y="695"/>
                </a:lnTo>
                <a:lnTo>
                  <a:pt x="973" y="695"/>
                </a:lnTo>
                <a:lnTo>
                  <a:pt x="973" y="693"/>
                </a:lnTo>
                <a:lnTo>
                  <a:pt x="976" y="692"/>
                </a:lnTo>
                <a:lnTo>
                  <a:pt x="977" y="692"/>
                </a:lnTo>
                <a:lnTo>
                  <a:pt x="979" y="691"/>
                </a:lnTo>
                <a:lnTo>
                  <a:pt x="982" y="692"/>
                </a:lnTo>
                <a:lnTo>
                  <a:pt x="983" y="692"/>
                </a:lnTo>
                <a:lnTo>
                  <a:pt x="990" y="688"/>
                </a:lnTo>
                <a:lnTo>
                  <a:pt x="1001" y="683"/>
                </a:lnTo>
                <a:lnTo>
                  <a:pt x="1005" y="682"/>
                </a:lnTo>
                <a:lnTo>
                  <a:pt x="1009" y="676"/>
                </a:lnTo>
                <a:lnTo>
                  <a:pt x="1012" y="675"/>
                </a:lnTo>
                <a:lnTo>
                  <a:pt x="1021" y="664"/>
                </a:lnTo>
                <a:lnTo>
                  <a:pt x="1033" y="655"/>
                </a:lnTo>
                <a:lnTo>
                  <a:pt x="1034" y="655"/>
                </a:lnTo>
                <a:lnTo>
                  <a:pt x="1046" y="653"/>
                </a:lnTo>
                <a:lnTo>
                  <a:pt x="1051" y="659"/>
                </a:lnTo>
                <a:lnTo>
                  <a:pt x="1052" y="659"/>
                </a:lnTo>
                <a:lnTo>
                  <a:pt x="1055" y="661"/>
                </a:lnTo>
                <a:lnTo>
                  <a:pt x="1060" y="662"/>
                </a:lnTo>
                <a:lnTo>
                  <a:pt x="1062" y="658"/>
                </a:lnTo>
                <a:lnTo>
                  <a:pt x="1068" y="637"/>
                </a:lnTo>
                <a:lnTo>
                  <a:pt x="1070" y="636"/>
                </a:lnTo>
                <a:lnTo>
                  <a:pt x="1072" y="634"/>
                </a:lnTo>
                <a:lnTo>
                  <a:pt x="1077" y="637"/>
                </a:lnTo>
                <a:lnTo>
                  <a:pt x="1086" y="644"/>
                </a:lnTo>
                <a:lnTo>
                  <a:pt x="1089" y="645"/>
                </a:lnTo>
                <a:lnTo>
                  <a:pt x="1102" y="648"/>
                </a:lnTo>
                <a:lnTo>
                  <a:pt x="1106" y="644"/>
                </a:lnTo>
                <a:lnTo>
                  <a:pt x="1112" y="644"/>
                </a:lnTo>
                <a:lnTo>
                  <a:pt x="1125" y="655"/>
                </a:lnTo>
                <a:lnTo>
                  <a:pt x="1135" y="655"/>
                </a:lnTo>
                <a:lnTo>
                  <a:pt x="1146" y="653"/>
                </a:lnTo>
                <a:lnTo>
                  <a:pt x="1151" y="651"/>
                </a:lnTo>
                <a:lnTo>
                  <a:pt x="1156" y="653"/>
                </a:lnTo>
                <a:lnTo>
                  <a:pt x="1160" y="657"/>
                </a:lnTo>
                <a:lnTo>
                  <a:pt x="1161" y="663"/>
                </a:lnTo>
                <a:lnTo>
                  <a:pt x="1161" y="664"/>
                </a:lnTo>
                <a:lnTo>
                  <a:pt x="1171" y="664"/>
                </a:lnTo>
                <a:lnTo>
                  <a:pt x="1172" y="665"/>
                </a:lnTo>
                <a:lnTo>
                  <a:pt x="1181" y="688"/>
                </a:lnTo>
                <a:lnTo>
                  <a:pt x="1185" y="696"/>
                </a:lnTo>
                <a:lnTo>
                  <a:pt x="1196" y="722"/>
                </a:lnTo>
                <a:lnTo>
                  <a:pt x="1196" y="723"/>
                </a:lnTo>
                <a:lnTo>
                  <a:pt x="1202" y="735"/>
                </a:lnTo>
                <a:lnTo>
                  <a:pt x="1207" y="749"/>
                </a:lnTo>
                <a:lnTo>
                  <a:pt x="1208" y="751"/>
                </a:lnTo>
                <a:lnTo>
                  <a:pt x="1210" y="752"/>
                </a:lnTo>
                <a:lnTo>
                  <a:pt x="1210" y="755"/>
                </a:lnTo>
                <a:lnTo>
                  <a:pt x="1211" y="756"/>
                </a:lnTo>
                <a:lnTo>
                  <a:pt x="1212" y="758"/>
                </a:lnTo>
                <a:lnTo>
                  <a:pt x="1212" y="759"/>
                </a:lnTo>
                <a:lnTo>
                  <a:pt x="1213" y="759"/>
                </a:lnTo>
                <a:lnTo>
                  <a:pt x="1214" y="762"/>
                </a:lnTo>
                <a:lnTo>
                  <a:pt x="1214" y="763"/>
                </a:lnTo>
                <a:lnTo>
                  <a:pt x="1215" y="765"/>
                </a:lnTo>
                <a:lnTo>
                  <a:pt x="1216" y="766"/>
                </a:lnTo>
                <a:lnTo>
                  <a:pt x="1218" y="768"/>
                </a:lnTo>
                <a:lnTo>
                  <a:pt x="1219" y="769"/>
                </a:lnTo>
                <a:lnTo>
                  <a:pt x="1220" y="771"/>
                </a:lnTo>
                <a:lnTo>
                  <a:pt x="1220" y="772"/>
                </a:lnTo>
                <a:lnTo>
                  <a:pt x="1221" y="773"/>
                </a:lnTo>
                <a:lnTo>
                  <a:pt x="1222" y="774"/>
                </a:lnTo>
                <a:lnTo>
                  <a:pt x="1223" y="776"/>
                </a:lnTo>
                <a:lnTo>
                  <a:pt x="1225" y="777"/>
                </a:lnTo>
                <a:lnTo>
                  <a:pt x="1225" y="779"/>
                </a:lnTo>
                <a:lnTo>
                  <a:pt x="1227" y="780"/>
                </a:lnTo>
                <a:lnTo>
                  <a:pt x="1228" y="781"/>
                </a:lnTo>
                <a:lnTo>
                  <a:pt x="1229" y="782"/>
                </a:lnTo>
                <a:lnTo>
                  <a:pt x="1230" y="783"/>
                </a:lnTo>
                <a:lnTo>
                  <a:pt x="1231" y="784"/>
                </a:lnTo>
                <a:lnTo>
                  <a:pt x="1235" y="789"/>
                </a:lnTo>
                <a:lnTo>
                  <a:pt x="1236" y="788"/>
                </a:lnTo>
                <a:lnTo>
                  <a:pt x="1244" y="781"/>
                </a:lnTo>
                <a:lnTo>
                  <a:pt x="1245" y="781"/>
                </a:lnTo>
                <a:lnTo>
                  <a:pt x="1237" y="772"/>
                </a:lnTo>
                <a:lnTo>
                  <a:pt x="1238" y="768"/>
                </a:lnTo>
                <a:lnTo>
                  <a:pt x="1239" y="768"/>
                </a:lnTo>
                <a:lnTo>
                  <a:pt x="1240" y="768"/>
                </a:lnTo>
                <a:lnTo>
                  <a:pt x="1256" y="766"/>
                </a:lnTo>
                <a:lnTo>
                  <a:pt x="1272" y="763"/>
                </a:lnTo>
                <a:lnTo>
                  <a:pt x="1291" y="759"/>
                </a:lnTo>
                <a:lnTo>
                  <a:pt x="1291" y="756"/>
                </a:lnTo>
                <a:lnTo>
                  <a:pt x="1291" y="755"/>
                </a:lnTo>
                <a:lnTo>
                  <a:pt x="1289" y="752"/>
                </a:lnTo>
                <a:lnTo>
                  <a:pt x="1288" y="742"/>
                </a:lnTo>
                <a:lnTo>
                  <a:pt x="1288" y="738"/>
                </a:lnTo>
                <a:lnTo>
                  <a:pt x="1288" y="735"/>
                </a:lnTo>
                <a:lnTo>
                  <a:pt x="1288" y="734"/>
                </a:lnTo>
                <a:lnTo>
                  <a:pt x="1288" y="733"/>
                </a:lnTo>
                <a:lnTo>
                  <a:pt x="1289" y="732"/>
                </a:lnTo>
                <a:lnTo>
                  <a:pt x="1290" y="732"/>
                </a:lnTo>
                <a:lnTo>
                  <a:pt x="1292" y="732"/>
                </a:lnTo>
                <a:lnTo>
                  <a:pt x="1296" y="732"/>
                </a:lnTo>
                <a:lnTo>
                  <a:pt x="1296" y="730"/>
                </a:lnTo>
                <a:lnTo>
                  <a:pt x="1296" y="727"/>
                </a:lnTo>
                <a:lnTo>
                  <a:pt x="1299" y="727"/>
                </a:lnTo>
                <a:lnTo>
                  <a:pt x="1305" y="727"/>
                </a:lnTo>
                <a:lnTo>
                  <a:pt x="1306" y="727"/>
                </a:lnTo>
                <a:lnTo>
                  <a:pt x="1308" y="727"/>
                </a:lnTo>
                <a:lnTo>
                  <a:pt x="1309" y="727"/>
                </a:lnTo>
                <a:lnTo>
                  <a:pt x="1312" y="727"/>
                </a:lnTo>
                <a:lnTo>
                  <a:pt x="1314" y="727"/>
                </a:lnTo>
                <a:lnTo>
                  <a:pt x="1314" y="725"/>
                </a:lnTo>
                <a:lnTo>
                  <a:pt x="1314" y="720"/>
                </a:lnTo>
                <a:lnTo>
                  <a:pt x="1314" y="718"/>
                </a:lnTo>
                <a:lnTo>
                  <a:pt x="1309" y="718"/>
                </a:lnTo>
                <a:lnTo>
                  <a:pt x="1309" y="717"/>
                </a:lnTo>
                <a:lnTo>
                  <a:pt x="1309" y="715"/>
                </a:lnTo>
                <a:lnTo>
                  <a:pt x="1311" y="715"/>
                </a:lnTo>
                <a:lnTo>
                  <a:pt x="1311" y="714"/>
                </a:lnTo>
                <a:lnTo>
                  <a:pt x="1311" y="710"/>
                </a:lnTo>
                <a:lnTo>
                  <a:pt x="1311" y="703"/>
                </a:lnTo>
                <a:lnTo>
                  <a:pt x="1311" y="701"/>
                </a:lnTo>
                <a:lnTo>
                  <a:pt x="1311" y="696"/>
                </a:lnTo>
                <a:lnTo>
                  <a:pt x="1311" y="690"/>
                </a:lnTo>
                <a:lnTo>
                  <a:pt x="1312" y="691"/>
                </a:lnTo>
                <a:lnTo>
                  <a:pt x="1313" y="689"/>
                </a:lnTo>
                <a:lnTo>
                  <a:pt x="1312" y="688"/>
                </a:lnTo>
                <a:lnTo>
                  <a:pt x="1312" y="687"/>
                </a:lnTo>
                <a:lnTo>
                  <a:pt x="1313" y="688"/>
                </a:lnTo>
                <a:lnTo>
                  <a:pt x="1315" y="683"/>
                </a:lnTo>
                <a:lnTo>
                  <a:pt x="1316" y="684"/>
                </a:lnTo>
                <a:lnTo>
                  <a:pt x="1316" y="683"/>
                </a:lnTo>
                <a:lnTo>
                  <a:pt x="1316" y="682"/>
                </a:lnTo>
                <a:lnTo>
                  <a:pt x="1316" y="681"/>
                </a:lnTo>
                <a:lnTo>
                  <a:pt x="1319" y="676"/>
                </a:lnTo>
                <a:lnTo>
                  <a:pt x="1322" y="678"/>
                </a:lnTo>
                <a:lnTo>
                  <a:pt x="1330" y="679"/>
                </a:lnTo>
                <a:lnTo>
                  <a:pt x="1331" y="680"/>
                </a:lnTo>
                <a:lnTo>
                  <a:pt x="1339" y="682"/>
                </a:lnTo>
                <a:lnTo>
                  <a:pt x="1340" y="684"/>
                </a:lnTo>
                <a:lnTo>
                  <a:pt x="1347" y="684"/>
                </a:lnTo>
                <a:lnTo>
                  <a:pt x="1348" y="685"/>
                </a:lnTo>
                <a:lnTo>
                  <a:pt x="1357" y="685"/>
                </a:lnTo>
                <a:lnTo>
                  <a:pt x="1362" y="685"/>
                </a:lnTo>
                <a:lnTo>
                  <a:pt x="1364" y="689"/>
                </a:lnTo>
                <a:lnTo>
                  <a:pt x="1365" y="689"/>
                </a:lnTo>
                <a:lnTo>
                  <a:pt x="1366" y="689"/>
                </a:lnTo>
                <a:lnTo>
                  <a:pt x="1367" y="689"/>
                </a:lnTo>
                <a:lnTo>
                  <a:pt x="1371" y="688"/>
                </a:lnTo>
                <a:lnTo>
                  <a:pt x="1373" y="687"/>
                </a:lnTo>
                <a:lnTo>
                  <a:pt x="1374" y="685"/>
                </a:lnTo>
                <a:lnTo>
                  <a:pt x="1379" y="685"/>
                </a:lnTo>
                <a:lnTo>
                  <a:pt x="1381" y="684"/>
                </a:lnTo>
                <a:lnTo>
                  <a:pt x="1384" y="679"/>
                </a:lnTo>
                <a:lnTo>
                  <a:pt x="1387" y="676"/>
                </a:lnTo>
                <a:lnTo>
                  <a:pt x="1389" y="673"/>
                </a:lnTo>
                <a:lnTo>
                  <a:pt x="1400" y="672"/>
                </a:lnTo>
                <a:lnTo>
                  <a:pt x="1402" y="670"/>
                </a:lnTo>
                <a:lnTo>
                  <a:pt x="1402" y="679"/>
                </a:lnTo>
                <a:lnTo>
                  <a:pt x="1406" y="679"/>
                </a:lnTo>
                <a:lnTo>
                  <a:pt x="1414" y="679"/>
                </a:lnTo>
                <a:lnTo>
                  <a:pt x="1446" y="679"/>
                </a:lnTo>
                <a:lnTo>
                  <a:pt x="1444" y="689"/>
                </a:lnTo>
                <a:lnTo>
                  <a:pt x="1443" y="692"/>
                </a:lnTo>
                <a:lnTo>
                  <a:pt x="1446" y="695"/>
                </a:lnTo>
                <a:lnTo>
                  <a:pt x="1447" y="696"/>
                </a:lnTo>
                <a:lnTo>
                  <a:pt x="1450" y="698"/>
                </a:lnTo>
                <a:lnTo>
                  <a:pt x="1450" y="699"/>
                </a:lnTo>
                <a:lnTo>
                  <a:pt x="1450" y="700"/>
                </a:lnTo>
                <a:lnTo>
                  <a:pt x="1452" y="704"/>
                </a:lnTo>
                <a:lnTo>
                  <a:pt x="1454" y="705"/>
                </a:lnTo>
                <a:lnTo>
                  <a:pt x="1455" y="707"/>
                </a:lnTo>
                <a:lnTo>
                  <a:pt x="1455" y="708"/>
                </a:lnTo>
                <a:lnTo>
                  <a:pt x="1455" y="709"/>
                </a:lnTo>
                <a:lnTo>
                  <a:pt x="1455" y="708"/>
                </a:lnTo>
                <a:lnTo>
                  <a:pt x="1454" y="708"/>
                </a:lnTo>
                <a:lnTo>
                  <a:pt x="1452" y="708"/>
                </a:lnTo>
                <a:lnTo>
                  <a:pt x="1451" y="709"/>
                </a:lnTo>
                <a:lnTo>
                  <a:pt x="1449" y="710"/>
                </a:lnTo>
                <a:lnTo>
                  <a:pt x="1447" y="713"/>
                </a:lnTo>
                <a:lnTo>
                  <a:pt x="1444" y="714"/>
                </a:lnTo>
                <a:lnTo>
                  <a:pt x="1443" y="714"/>
                </a:lnTo>
                <a:lnTo>
                  <a:pt x="1442" y="714"/>
                </a:lnTo>
                <a:lnTo>
                  <a:pt x="1441" y="714"/>
                </a:lnTo>
                <a:lnTo>
                  <a:pt x="1440" y="716"/>
                </a:lnTo>
                <a:lnTo>
                  <a:pt x="1440" y="717"/>
                </a:lnTo>
                <a:lnTo>
                  <a:pt x="1440" y="722"/>
                </a:lnTo>
                <a:lnTo>
                  <a:pt x="1439" y="722"/>
                </a:lnTo>
                <a:lnTo>
                  <a:pt x="1439" y="725"/>
                </a:lnTo>
                <a:lnTo>
                  <a:pt x="1441" y="726"/>
                </a:lnTo>
                <a:lnTo>
                  <a:pt x="1440" y="731"/>
                </a:lnTo>
                <a:lnTo>
                  <a:pt x="1440" y="732"/>
                </a:lnTo>
                <a:lnTo>
                  <a:pt x="1439" y="734"/>
                </a:lnTo>
                <a:lnTo>
                  <a:pt x="1448" y="743"/>
                </a:lnTo>
                <a:lnTo>
                  <a:pt x="1448" y="749"/>
                </a:lnTo>
                <a:lnTo>
                  <a:pt x="1449" y="750"/>
                </a:lnTo>
                <a:lnTo>
                  <a:pt x="1452" y="749"/>
                </a:lnTo>
                <a:lnTo>
                  <a:pt x="1452" y="755"/>
                </a:lnTo>
                <a:lnTo>
                  <a:pt x="1454" y="754"/>
                </a:lnTo>
                <a:lnTo>
                  <a:pt x="1455" y="756"/>
                </a:lnTo>
                <a:lnTo>
                  <a:pt x="1456" y="760"/>
                </a:lnTo>
                <a:lnTo>
                  <a:pt x="1460" y="759"/>
                </a:lnTo>
                <a:lnTo>
                  <a:pt x="1461" y="759"/>
                </a:lnTo>
                <a:lnTo>
                  <a:pt x="1463" y="759"/>
                </a:lnTo>
                <a:lnTo>
                  <a:pt x="1464" y="760"/>
                </a:lnTo>
                <a:lnTo>
                  <a:pt x="1463" y="759"/>
                </a:lnTo>
                <a:lnTo>
                  <a:pt x="1467" y="760"/>
                </a:lnTo>
                <a:lnTo>
                  <a:pt x="1466" y="772"/>
                </a:lnTo>
                <a:lnTo>
                  <a:pt x="1466" y="773"/>
                </a:lnTo>
                <a:lnTo>
                  <a:pt x="1476" y="767"/>
                </a:lnTo>
                <a:lnTo>
                  <a:pt x="1478" y="766"/>
                </a:lnTo>
                <a:lnTo>
                  <a:pt x="1478" y="763"/>
                </a:lnTo>
                <a:lnTo>
                  <a:pt x="1480" y="763"/>
                </a:lnTo>
                <a:lnTo>
                  <a:pt x="1480" y="762"/>
                </a:lnTo>
                <a:lnTo>
                  <a:pt x="1482" y="762"/>
                </a:lnTo>
                <a:lnTo>
                  <a:pt x="1482" y="760"/>
                </a:lnTo>
                <a:lnTo>
                  <a:pt x="1483" y="760"/>
                </a:lnTo>
                <a:lnTo>
                  <a:pt x="1484" y="759"/>
                </a:lnTo>
                <a:lnTo>
                  <a:pt x="1485" y="759"/>
                </a:lnTo>
                <a:lnTo>
                  <a:pt x="1486" y="759"/>
                </a:lnTo>
                <a:lnTo>
                  <a:pt x="1488" y="759"/>
                </a:lnTo>
                <a:lnTo>
                  <a:pt x="1489" y="760"/>
                </a:lnTo>
                <a:lnTo>
                  <a:pt x="1490" y="760"/>
                </a:lnTo>
                <a:lnTo>
                  <a:pt x="1491" y="760"/>
                </a:lnTo>
                <a:lnTo>
                  <a:pt x="1491" y="762"/>
                </a:lnTo>
                <a:lnTo>
                  <a:pt x="1492" y="762"/>
                </a:lnTo>
                <a:lnTo>
                  <a:pt x="1493" y="762"/>
                </a:lnTo>
                <a:lnTo>
                  <a:pt x="1493" y="763"/>
                </a:lnTo>
                <a:lnTo>
                  <a:pt x="1494" y="763"/>
                </a:lnTo>
                <a:lnTo>
                  <a:pt x="1497" y="762"/>
                </a:lnTo>
                <a:lnTo>
                  <a:pt x="1498" y="762"/>
                </a:lnTo>
                <a:lnTo>
                  <a:pt x="1498" y="763"/>
                </a:lnTo>
                <a:lnTo>
                  <a:pt x="1499" y="763"/>
                </a:lnTo>
                <a:lnTo>
                  <a:pt x="1499" y="764"/>
                </a:lnTo>
                <a:lnTo>
                  <a:pt x="1493" y="766"/>
                </a:lnTo>
                <a:lnTo>
                  <a:pt x="1491" y="768"/>
                </a:lnTo>
                <a:lnTo>
                  <a:pt x="1491" y="769"/>
                </a:lnTo>
                <a:lnTo>
                  <a:pt x="1492" y="769"/>
                </a:lnTo>
                <a:lnTo>
                  <a:pt x="1492" y="773"/>
                </a:lnTo>
                <a:lnTo>
                  <a:pt x="1492" y="774"/>
                </a:lnTo>
                <a:lnTo>
                  <a:pt x="1494" y="780"/>
                </a:lnTo>
                <a:lnTo>
                  <a:pt x="1493" y="781"/>
                </a:lnTo>
                <a:lnTo>
                  <a:pt x="1492" y="783"/>
                </a:lnTo>
                <a:lnTo>
                  <a:pt x="1490" y="784"/>
                </a:lnTo>
                <a:lnTo>
                  <a:pt x="1490" y="785"/>
                </a:lnTo>
                <a:lnTo>
                  <a:pt x="1490" y="786"/>
                </a:lnTo>
                <a:lnTo>
                  <a:pt x="1490" y="789"/>
                </a:lnTo>
                <a:lnTo>
                  <a:pt x="1490" y="791"/>
                </a:lnTo>
                <a:lnTo>
                  <a:pt x="1489" y="793"/>
                </a:lnTo>
                <a:lnTo>
                  <a:pt x="1486" y="796"/>
                </a:lnTo>
                <a:lnTo>
                  <a:pt x="1486" y="797"/>
                </a:lnTo>
                <a:lnTo>
                  <a:pt x="1482" y="801"/>
                </a:lnTo>
                <a:lnTo>
                  <a:pt x="1478" y="806"/>
                </a:lnTo>
                <a:lnTo>
                  <a:pt x="1475" y="808"/>
                </a:lnTo>
                <a:lnTo>
                  <a:pt x="1471" y="808"/>
                </a:lnTo>
                <a:lnTo>
                  <a:pt x="1469" y="810"/>
                </a:lnTo>
                <a:lnTo>
                  <a:pt x="1466" y="811"/>
                </a:lnTo>
                <a:lnTo>
                  <a:pt x="1466" y="813"/>
                </a:lnTo>
                <a:lnTo>
                  <a:pt x="1465" y="816"/>
                </a:lnTo>
                <a:lnTo>
                  <a:pt x="1464" y="817"/>
                </a:lnTo>
                <a:lnTo>
                  <a:pt x="1465" y="818"/>
                </a:lnTo>
                <a:lnTo>
                  <a:pt x="1463" y="818"/>
                </a:lnTo>
                <a:lnTo>
                  <a:pt x="1463" y="844"/>
                </a:lnTo>
                <a:lnTo>
                  <a:pt x="1463" y="845"/>
                </a:lnTo>
                <a:lnTo>
                  <a:pt x="1463" y="861"/>
                </a:lnTo>
                <a:lnTo>
                  <a:pt x="1471" y="861"/>
                </a:lnTo>
                <a:lnTo>
                  <a:pt x="1489" y="860"/>
                </a:lnTo>
                <a:lnTo>
                  <a:pt x="1491" y="860"/>
                </a:lnTo>
                <a:lnTo>
                  <a:pt x="1492" y="860"/>
                </a:lnTo>
                <a:lnTo>
                  <a:pt x="1493" y="860"/>
                </a:lnTo>
                <a:lnTo>
                  <a:pt x="1497" y="860"/>
                </a:lnTo>
                <a:lnTo>
                  <a:pt x="1498" y="860"/>
                </a:lnTo>
                <a:lnTo>
                  <a:pt x="1511" y="860"/>
                </a:lnTo>
                <a:lnTo>
                  <a:pt x="1512" y="860"/>
                </a:lnTo>
                <a:lnTo>
                  <a:pt x="1515" y="860"/>
                </a:lnTo>
                <a:lnTo>
                  <a:pt x="1516" y="860"/>
                </a:lnTo>
                <a:lnTo>
                  <a:pt x="1518" y="860"/>
                </a:lnTo>
                <a:lnTo>
                  <a:pt x="1519" y="860"/>
                </a:lnTo>
                <a:lnTo>
                  <a:pt x="1526" y="860"/>
                </a:lnTo>
                <a:lnTo>
                  <a:pt x="1530" y="860"/>
                </a:lnTo>
                <a:lnTo>
                  <a:pt x="1530" y="862"/>
                </a:lnTo>
                <a:lnTo>
                  <a:pt x="1530" y="864"/>
                </a:lnTo>
                <a:lnTo>
                  <a:pt x="1530" y="865"/>
                </a:lnTo>
                <a:lnTo>
                  <a:pt x="1530" y="866"/>
                </a:lnTo>
                <a:lnTo>
                  <a:pt x="1528" y="866"/>
                </a:lnTo>
                <a:lnTo>
                  <a:pt x="1528" y="867"/>
                </a:lnTo>
                <a:lnTo>
                  <a:pt x="1528" y="868"/>
                </a:lnTo>
                <a:lnTo>
                  <a:pt x="1527" y="868"/>
                </a:lnTo>
                <a:lnTo>
                  <a:pt x="1527" y="869"/>
                </a:lnTo>
                <a:lnTo>
                  <a:pt x="1526" y="869"/>
                </a:lnTo>
                <a:lnTo>
                  <a:pt x="1520" y="874"/>
                </a:lnTo>
                <a:lnTo>
                  <a:pt x="1514" y="879"/>
                </a:lnTo>
                <a:lnTo>
                  <a:pt x="1514" y="881"/>
                </a:lnTo>
                <a:lnTo>
                  <a:pt x="1515" y="882"/>
                </a:lnTo>
                <a:lnTo>
                  <a:pt x="1515" y="887"/>
                </a:lnTo>
                <a:lnTo>
                  <a:pt x="1515" y="891"/>
                </a:lnTo>
                <a:lnTo>
                  <a:pt x="1515" y="894"/>
                </a:lnTo>
                <a:lnTo>
                  <a:pt x="1515" y="899"/>
                </a:lnTo>
                <a:lnTo>
                  <a:pt x="1515" y="904"/>
                </a:lnTo>
                <a:lnTo>
                  <a:pt x="1515" y="909"/>
                </a:lnTo>
                <a:lnTo>
                  <a:pt x="1515" y="910"/>
                </a:lnTo>
                <a:lnTo>
                  <a:pt x="1515" y="918"/>
                </a:lnTo>
                <a:lnTo>
                  <a:pt x="1515" y="924"/>
                </a:lnTo>
                <a:lnTo>
                  <a:pt x="1515" y="927"/>
                </a:lnTo>
                <a:lnTo>
                  <a:pt x="1515" y="934"/>
                </a:lnTo>
                <a:lnTo>
                  <a:pt x="1515" y="938"/>
                </a:lnTo>
                <a:lnTo>
                  <a:pt x="1515" y="945"/>
                </a:lnTo>
                <a:lnTo>
                  <a:pt x="1512" y="946"/>
                </a:lnTo>
                <a:lnTo>
                  <a:pt x="1511" y="946"/>
                </a:lnTo>
                <a:lnTo>
                  <a:pt x="1511" y="948"/>
                </a:lnTo>
                <a:lnTo>
                  <a:pt x="1511" y="949"/>
                </a:lnTo>
                <a:lnTo>
                  <a:pt x="1511" y="951"/>
                </a:lnTo>
                <a:lnTo>
                  <a:pt x="1511" y="953"/>
                </a:lnTo>
                <a:lnTo>
                  <a:pt x="1511" y="954"/>
                </a:lnTo>
                <a:lnTo>
                  <a:pt x="1511" y="956"/>
                </a:lnTo>
                <a:lnTo>
                  <a:pt x="1511" y="957"/>
                </a:lnTo>
                <a:lnTo>
                  <a:pt x="1511" y="958"/>
                </a:lnTo>
                <a:lnTo>
                  <a:pt x="1511" y="959"/>
                </a:lnTo>
                <a:lnTo>
                  <a:pt x="1511" y="960"/>
                </a:lnTo>
                <a:lnTo>
                  <a:pt x="1510" y="960"/>
                </a:lnTo>
                <a:lnTo>
                  <a:pt x="1510" y="961"/>
                </a:lnTo>
                <a:lnTo>
                  <a:pt x="1510" y="962"/>
                </a:lnTo>
                <a:lnTo>
                  <a:pt x="1509" y="962"/>
                </a:lnTo>
                <a:lnTo>
                  <a:pt x="1509" y="963"/>
                </a:lnTo>
                <a:lnTo>
                  <a:pt x="1509" y="965"/>
                </a:lnTo>
                <a:lnTo>
                  <a:pt x="1508" y="965"/>
                </a:lnTo>
                <a:lnTo>
                  <a:pt x="1509" y="965"/>
                </a:lnTo>
                <a:lnTo>
                  <a:pt x="1506" y="973"/>
                </a:lnTo>
                <a:lnTo>
                  <a:pt x="1503" y="976"/>
                </a:lnTo>
                <a:lnTo>
                  <a:pt x="1503" y="977"/>
                </a:lnTo>
                <a:lnTo>
                  <a:pt x="1503" y="978"/>
                </a:lnTo>
                <a:lnTo>
                  <a:pt x="1503" y="979"/>
                </a:lnTo>
                <a:lnTo>
                  <a:pt x="1502" y="979"/>
                </a:lnTo>
                <a:lnTo>
                  <a:pt x="1502" y="980"/>
                </a:lnTo>
                <a:lnTo>
                  <a:pt x="1502" y="982"/>
                </a:lnTo>
                <a:lnTo>
                  <a:pt x="1502" y="983"/>
                </a:lnTo>
                <a:lnTo>
                  <a:pt x="1501" y="983"/>
                </a:lnTo>
                <a:lnTo>
                  <a:pt x="1501" y="984"/>
                </a:lnTo>
                <a:lnTo>
                  <a:pt x="1501" y="985"/>
                </a:lnTo>
                <a:lnTo>
                  <a:pt x="1501" y="986"/>
                </a:lnTo>
                <a:lnTo>
                  <a:pt x="1501" y="987"/>
                </a:lnTo>
                <a:lnTo>
                  <a:pt x="1500" y="992"/>
                </a:lnTo>
                <a:lnTo>
                  <a:pt x="1489" y="992"/>
                </a:lnTo>
                <a:lnTo>
                  <a:pt x="1485" y="992"/>
                </a:lnTo>
                <a:lnTo>
                  <a:pt x="1481" y="992"/>
                </a:lnTo>
                <a:lnTo>
                  <a:pt x="1477" y="993"/>
                </a:lnTo>
                <a:lnTo>
                  <a:pt x="1477" y="992"/>
                </a:lnTo>
                <a:lnTo>
                  <a:pt x="1476" y="993"/>
                </a:lnTo>
                <a:lnTo>
                  <a:pt x="1476" y="992"/>
                </a:lnTo>
                <a:lnTo>
                  <a:pt x="1477" y="992"/>
                </a:lnTo>
                <a:lnTo>
                  <a:pt x="1468" y="992"/>
                </a:lnTo>
                <a:lnTo>
                  <a:pt x="1467" y="992"/>
                </a:lnTo>
                <a:lnTo>
                  <a:pt x="1464" y="992"/>
                </a:lnTo>
                <a:lnTo>
                  <a:pt x="1463" y="992"/>
                </a:lnTo>
                <a:lnTo>
                  <a:pt x="1459" y="992"/>
                </a:lnTo>
                <a:lnTo>
                  <a:pt x="1454" y="992"/>
                </a:lnTo>
                <a:lnTo>
                  <a:pt x="1452" y="992"/>
                </a:lnTo>
                <a:lnTo>
                  <a:pt x="1452" y="994"/>
                </a:lnTo>
                <a:lnTo>
                  <a:pt x="1433" y="994"/>
                </a:lnTo>
                <a:lnTo>
                  <a:pt x="1429" y="994"/>
                </a:lnTo>
                <a:lnTo>
                  <a:pt x="1418" y="994"/>
                </a:lnTo>
                <a:lnTo>
                  <a:pt x="1419" y="1015"/>
                </a:lnTo>
                <a:lnTo>
                  <a:pt x="1419" y="1017"/>
                </a:lnTo>
                <a:lnTo>
                  <a:pt x="1419" y="1018"/>
                </a:lnTo>
                <a:lnTo>
                  <a:pt x="1419" y="1019"/>
                </a:lnTo>
                <a:lnTo>
                  <a:pt x="1419" y="1022"/>
                </a:lnTo>
                <a:lnTo>
                  <a:pt x="1419" y="1027"/>
                </a:lnTo>
                <a:lnTo>
                  <a:pt x="1419" y="1028"/>
                </a:lnTo>
                <a:lnTo>
                  <a:pt x="1419" y="1034"/>
                </a:lnTo>
                <a:lnTo>
                  <a:pt x="1419" y="1041"/>
                </a:lnTo>
                <a:lnTo>
                  <a:pt x="1419" y="1042"/>
                </a:lnTo>
                <a:lnTo>
                  <a:pt x="1419" y="1050"/>
                </a:lnTo>
                <a:lnTo>
                  <a:pt x="1419" y="1052"/>
                </a:lnTo>
                <a:lnTo>
                  <a:pt x="1419" y="1081"/>
                </a:lnTo>
                <a:lnTo>
                  <a:pt x="1419" y="1086"/>
                </a:lnTo>
                <a:lnTo>
                  <a:pt x="1419" y="1094"/>
                </a:lnTo>
                <a:lnTo>
                  <a:pt x="1421" y="1094"/>
                </a:lnTo>
                <a:lnTo>
                  <a:pt x="1421" y="1092"/>
                </a:lnTo>
                <a:lnTo>
                  <a:pt x="1423" y="1092"/>
                </a:lnTo>
                <a:lnTo>
                  <a:pt x="1423" y="1096"/>
                </a:lnTo>
                <a:lnTo>
                  <a:pt x="1421" y="1096"/>
                </a:lnTo>
                <a:lnTo>
                  <a:pt x="1419" y="1096"/>
                </a:lnTo>
                <a:lnTo>
                  <a:pt x="1419" y="1111"/>
                </a:lnTo>
                <a:lnTo>
                  <a:pt x="1419" y="1126"/>
                </a:lnTo>
                <a:lnTo>
                  <a:pt x="1419" y="1142"/>
                </a:lnTo>
                <a:lnTo>
                  <a:pt x="1419" y="1148"/>
                </a:lnTo>
                <a:lnTo>
                  <a:pt x="1419" y="1156"/>
                </a:lnTo>
                <a:lnTo>
                  <a:pt x="1419" y="1162"/>
                </a:lnTo>
                <a:lnTo>
                  <a:pt x="1423" y="1162"/>
                </a:lnTo>
                <a:lnTo>
                  <a:pt x="1423" y="1170"/>
                </a:lnTo>
                <a:lnTo>
                  <a:pt x="1419" y="1169"/>
                </a:lnTo>
                <a:lnTo>
                  <a:pt x="1413" y="1169"/>
                </a:lnTo>
                <a:lnTo>
                  <a:pt x="1396" y="1167"/>
                </a:lnTo>
                <a:lnTo>
                  <a:pt x="1395" y="1167"/>
                </a:lnTo>
                <a:lnTo>
                  <a:pt x="1393" y="1167"/>
                </a:lnTo>
                <a:lnTo>
                  <a:pt x="1392" y="1167"/>
                </a:lnTo>
                <a:lnTo>
                  <a:pt x="1391" y="1167"/>
                </a:lnTo>
                <a:lnTo>
                  <a:pt x="1390" y="1165"/>
                </a:lnTo>
                <a:lnTo>
                  <a:pt x="1389" y="1165"/>
                </a:lnTo>
                <a:lnTo>
                  <a:pt x="1388" y="1165"/>
                </a:lnTo>
                <a:lnTo>
                  <a:pt x="1387" y="1165"/>
                </a:lnTo>
                <a:lnTo>
                  <a:pt x="1385" y="1165"/>
                </a:lnTo>
                <a:lnTo>
                  <a:pt x="1384" y="1164"/>
                </a:lnTo>
                <a:lnTo>
                  <a:pt x="1383" y="1164"/>
                </a:lnTo>
                <a:lnTo>
                  <a:pt x="1382" y="1163"/>
                </a:lnTo>
                <a:lnTo>
                  <a:pt x="1382" y="1170"/>
                </a:lnTo>
                <a:lnTo>
                  <a:pt x="1381" y="1170"/>
                </a:lnTo>
                <a:lnTo>
                  <a:pt x="1376" y="1170"/>
                </a:lnTo>
                <a:lnTo>
                  <a:pt x="1372" y="1162"/>
                </a:lnTo>
                <a:lnTo>
                  <a:pt x="1371" y="1162"/>
                </a:lnTo>
                <a:lnTo>
                  <a:pt x="1366" y="1162"/>
                </a:lnTo>
                <a:lnTo>
                  <a:pt x="1360" y="1162"/>
                </a:lnTo>
                <a:lnTo>
                  <a:pt x="1359" y="1162"/>
                </a:lnTo>
                <a:lnTo>
                  <a:pt x="1359" y="1164"/>
                </a:lnTo>
                <a:lnTo>
                  <a:pt x="1353" y="1162"/>
                </a:lnTo>
                <a:lnTo>
                  <a:pt x="1350" y="1162"/>
                </a:lnTo>
                <a:lnTo>
                  <a:pt x="1346" y="1160"/>
                </a:lnTo>
                <a:lnTo>
                  <a:pt x="1346" y="1162"/>
                </a:lnTo>
                <a:lnTo>
                  <a:pt x="1338" y="1162"/>
                </a:lnTo>
                <a:lnTo>
                  <a:pt x="1337" y="1162"/>
                </a:lnTo>
                <a:lnTo>
                  <a:pt x="1336" y="1162"/>
                </a:lnTo>
                <a:lnTo>
                  <a:pt x="1334" y="1162"/>
                </a:lnTo>
                <a:lnTo>
                  <a:pt x="1331" y="1162"/>
                </a:lnTo>
                <a:lnTo>
                  <a:pt x="1328" y="1162"/>
                </a:lnTo>
                <a:lnTo>
                  <a:pt x="1328" y="1161"/>
                </a:lnTo>
                <a:lnTo>
                  <a:pt x="1326" y="1161"/>
                </a:lnTo>
                <a:lnTo>
                  <a:pt x="1326" y="1162"/>
                </a:lnTo>
                <a:lnTo>
                  <a:pt x="1324" y="1162"/>
                </a:lnTo>
                <a:lnTo>
                  <a:pt x="1321" y="1162"/>
                </a:lnTo>
                <a:lnTo>
                  <a:pt x="1320" y="1162"/>
                </a:lnTo>
                <a:lnTo>
                  <a:pt x="1320" y="1161"/>
                </a:lnTo>
                <a:lnTo>
                  <a:pt x="1315" y="1161"/>
                </a:lnTo>
                <a:lnTo>
                  <a:pt x="1315" y="1162"/>
                </a:lnTo>
                <a:lnTo>
                  <a:pt x="1313" y="1162"/>
                </a:lnTo>
                <a:lnTo>
                  <a:pt x="1308" y="1162"/>
                </a:lnTo>
                <a:lnTo>
                  <a:pt x="1307" y="1162"/>
                </a:lnTo>
                <a:lnTo>
                  <a:pt x="1306" y="1162"/>
                </a:lnTo>
                <a:lnTo>
                  <a:pt x="1297" y="1162"/>
                </a:lnTo>
                <a:lnTo>
                  <a:pt x="1279" y="1163"/>
                </a:lnTo>
                <a:lnTo>
                  <a:pt x="1278" y="1163"/>
                </a:lnTo>
                <a:lnTo>
                  <a:pt x="1279" y="1170"/>
                </a:lnTo>
                <a:lnTo>
                  <a:pt x="1279" y="1180"/>
                </a:lnTo>
                <a:lnTo>
                  <a:pt x="1279" y="1187"/>
                </a:lnTo>
                <a:lnTo>
                  <a:pt x="1280" y="1201"/>
                </a:lnTo>
                <a:lnTo>
                  <a:pt x="1281" y="1213"/>
                </a:lnTo>
                <a:lnTo>
                  <a:pt x="1281" y="1221"/>
                </a:lnTo>
                <a:lnTo>
                  <a:pt x="1282" y="1230"/>
                </a:lnTo>
                <a:lnTo>
                  <a:pt x="1282" y="1241"/>
                </a:lnTo>
                <a:lnTo>
                  <a:pt x="1283" y="1254"/>
                </a:lnTo>
                <a:lnTo>
                  <a:pt x="1280" y="1254"/>
                </a:lnTo>
                <a:lnTo>
                  <a:pt x="1274" y="1254"/>
                </a:lnTo>
                <a:lnTo>
                  <a:pt x="1254" y="1254"/>
                </a:lnTo>
                <a:lnTo>
                  <a:pt x="1241" y="1254"/>
                </a:lnTo>
                <a:lnTo>
                  <a:pt x="1229" y="1254"/>
                </a:lnTo>
                <a:lnTo>
                  <a:pt x="1229" y="1257"/>
                </a:lnTo>
                <a:lnTo>
                  <a:pt x="1229" y="1258"/>
                </a:lnTo>
                <a:lnTo>
                  <a:pt x="1229" y="1260"/>
                </a:lnTo>
                <a:lnTo>
                  <a:pt x="1229" y="1280"/>
                </a:lnTo>
                <a:lnTo>
                  <a:pt x="1229" y="1289"/>
                </a:lnTo>
                <a:lnTo>
                  <a:pt x="1229" y="1306"/>
                </a:lnTo>
                <a:lnTo>
                  <a:pt x="1229" y="1319"/>
                </a:lnTo>
                <a:lnTo>
                  <a:pt x="1229" y="1359"/>
                </a:lnTo>
                <a:lnTo>
                  <a:pt x="1230" y="1359"/>
                </a:lnTo>
                <a:lnTo>
                  <a:pt x="1230" y="1379"/>
                </a:lnTo>
                <a:lnTo>
                  <a:pt x="1230" y="1384"/>
                </a:lnTo>
                <a:lnTo>
                  <a:pt x="1236" y="1392"/>
                </a:lnTo>
                <a:lnTo>
                  <a:pt x="1236" y="1391"/>
                </a:lnTo>
                <a:lnTo>
                  <a:pt x="1237" y="1391"/>
                </a:lnTo>
                <a:lnTo>
                  <a:pt x="1237" y="1405"/>
                </a:lnTo>
                <a:lnTo>
                  <a:pt x="1237" y="1412"/>
                </a:lnTo>
                <a:lnTo>
                  <a:pt x="1237" y="1418"/>
                </a:lnTo>
                <a:lnTo>
                  <a:pt x="1237" y="1420"/>
                </a:lnTo>
                <a:lnTo>
                  <a:pt x="1237" y="1421"/>
                </a:lnTo>
                <a:lnTo>
                  <a:pt x="1250" y="1421"/>
                </a:lnTo>
                <a:lnTo>
                  <a:pt x="1250" y="1418"/>
                </a:lnTo>
                <a:lnTo>
                  <a:pt x="1250" y="1412"/>
                </a:lnTo>
                <a:lnTo>
                  <a:pt x="1250" y="1408"/>
                </a:lnTo>
                <a:lnTo>
                  <a:pt x="1250" y="1405"/>
                </a:lnTo>
                <a:lnTo>
                  <a:pt x="1250" y="1403"/>
                </a:lnTo>
                <a:lnTo>
                  <a:pt x="1250" y="1398"/>
                </a:lnTo>
                <a:lnTo>
                  <a:pt x="1250" y="1383"/>
                </a:lnTo>
                <a:lnTo>
                  <a:pt x="1255" y="1383"/>
                </a:lnTo>
                <a:lnTo>
                  <a:pt x="1255" y="1381"/>
                </a:lnTo>
                <a:lnTo>
                  <a:pt x="1265" y="1381"/>
                </a:lnTo>
                <a:lnTo>
                  <a:pt x="1265" y="1384"/>
                </a:lnTo>
                <a:lnTo>
                  <a:pt x="1267" y="1384"/>
                </a:lnTo>
                <a:lnTo>
                  <a:pt x="1269" y="1384"/>
                </a:lnTo>
                <a:lnTo>
                  <a:pt x="1272" y="1384"/>
                </a:lnTo>
                <a:lnTo>
                  <a:pt x="1274" y="1384"/>
                </a:lnTo>
                <a:lnTo>
                  <a:pt x="1278" y="1384"/>
                </a:lnTo>
                <a:lnTo>
                  <a:pt x="1279" y="1384"/>
                </a:lnTo>
                <a:lnTo>
                  <a:pt x="1280" y="1384"/>
                </a:lnTo>
                <a:lnTo>
                  <a:pt x="1281" y="1384"/>
                </a:lnTo>
                <a:lnTo>
                  <a:pt x="1288" y="1384"/>
                </a:lnTo>
                <a:lnTo>
                  <a:pt x="1296" y="1384"/>
                </a:lnTo>
                <a:lnTo>
                  <a:pt x="1296" y="1401"/>
                </a:lnTo>
                <a:lnTo>
                  <a:pt x="1300" y="1401"/>
                </a:lnTo>
                <a:lnTo>
                  <a:pt x="1301" y="1401"/>
                </a:lnTo>
                <a:lnTo>
                  <a:pt x="1303" y="1401"/>
                </a:lnTo>
                <a:lnTo>
                  <a:pt x="1312" y="1401"/>
                </a:lnTo>
                <a:lnTo>
                  <a:pt x="1313" y="1407"/>
                </a:lnTo>
                <a:lnTo>
                  <a:pt x="1313" y="1410"/>
                </a:lnTo>
                <a:lnTo>
                  <a:pt x="1313" y="1412"/>
                </a:lnTo>
                <a:lnTo>
                  <a:pt x="1314" y="1415"/>
                </a:lnTo>
                <a:lnTo>
                  <a:pt x="1314" y="1417"/>
                </a:lnTo>
                <a:lnTo>
                  <a:pt x="1315" y="1421"/>
                </a:lnTo>
                <a:lnTo>
                  <a:pt x="1308" y="1421"/>
                </a:lnTo>
                <a:lnTo>
                  <a:pt x="1312" y="1435"/>
                </a:lnTo>
                <a:lnTo>
                  <a:pt x="1311" y="1438"/>
                </a:lnTo>
                <a:lnTo>
                  <a:pt x="1306" y="1457"/>
                </a:lnTo>
                <a:lnTo>
                  <a:pt x="1305" y="1462"/>
                </a:lnTo>
                <a:lnTo>
                  <a:pt x="1306" y="1467"/>
                </a:lnTo>
                <a:lnTo>
                  <a:pt x="1306" y="1469"/>
                </a:lnTo>
                <a:lnTo>
                  <a:pt x="1307" y="1472"/>
                </a:lnTo>
                <a:lnTo>
                  <a:pt x="1294" y="1471"/>
                </a:lnTo>
                <a:lnTo>
                  <a:pt x="1281" y="1469"/>
                </a:lnTo>
                <a:lnTo>
                  <a:pt x="1280" y="1469"/>
                </a:lnTo>
                <a:lnTo>
                  <a:pt x="1267" y="1469"/>
                </a:lnTo>
                <a:lnTo>
                  <a:pt x="1264" y="1469"/>
                </a:lnTo>
                <a:lnTo>
                  <a:pt x="1255" y="1469"/>
                </a:lnTo>
                <a:lnTo>
                  <a:pt x="1235" y="1469"/>
                </a:lnTo>
                <a:lnTo>
                  <a:pt x="1237" y="1473"/>
                </a:lnTo>
                <a:lnTo>
                  <a:pt x="1237" y="1474"/>
                </a:lnTo>
                <a:lnTo>
                  <a:pt x="1237" y="1477"/>
                </a:lnTo>
                <a:lnTo>
                  <a:pt x="1237" y="1489"/>
                </a:lnTo>
                <a:lnTo>
                  <a:pt x="1237" y="1491"/>
                </a:lnTo>
                <a:lnTo>
                  <a:pt x="1237" y="1492"/>
                </a:lnTo>
                <a:lnTo>
                  <a:pt x="1236" y="1492"/>
                </a:lnTo>
                <a:lnTo>
                  <a:pt x="1235" y="1492"/>
                </a:lnTo>
                <a:lnTo>
                  <a:pt x="1222" y="1492"/>
                </a:lnTo>
                <a:lnTo>
                  <a:pt x="1215" y="1492"/>
                </a:lnTo>
                <a:lnTo>
                  <a:pt x="1202" y="1492"/>
                </a:lnTo>
                <a:lnTo>
                  <a:pt x="1189" y="1492"/>
                </a:lnTo>
                <a:lnTo>
                  <a:pt x="1178" y="1492"/>
                </a:lnTo>
                <a:lnTo>
                  <a:pt x="1177" y="1492"/>
                </a:lnTo>
                <a:lnTo>
                  <a:pt x="1167" y="1492"/>
                </a:lnTo>
                <a:lnTo>
                  <a:pt x="1165" y="1494"/>
                </a:lnTo>
                <a:lnTo>
                  <a:pt x="1164" y="1494"/>
                </a:lnTo>
                <a:lnTo>
                  <a:pt x="1164" y="1493"/>
                </a:lnTo>
                <a:lnTo>
                  <a:pt x="1164" y="1492"/>
                </a:lnTo>
                <a:lnTo>
                  <a:pt x="1163" y="1492"/>
                </a:lnTo>
                <a:lnTo>
                  <a:pt x="1159" y="1492"/>
                </a:lnTo>
                <a:lnTo>
                  <a:pt x="1154" y="1492"/>
                </a:lnTo>
                <a:lnTo>
                  <a:pt x="1153" y="1492"/>
                </a:lnTo>
                <a:lnTo>
                  <a:pt x="1152" y="1492"/>
                </a:lnTo>
                <a:lnTo>
                  <a:pt x="1152" y="1497"/>
                </a:lnTo>
                <a:lnTo>
                  <a:pt x="1152" y="1526"/>
                </a:lnTo>
                <a:lnTo>
                  <a:pt x="1152" y="1553"/>
                </a:lnTo>
                <a:lnTo>
                  <a:pt x="1152" y="1556"/>
                </a:lnTo>
                <a:lnTo>
                  <a:pt x="1152" y="1585"/>
                </a:lnTo>
                <a:lnTo>
                  <a:pt x="1148" y="1586"/>
                </a:lnTo>
                <a:lnTo>
                  <a:pt x="1149" y="1615"/>
                </a:lnTo>
                <a:lnTo>
                  <a:pt x="1152" y="1674"/>
                </a:lnTo>
                <a:lnTo>
                  <a:pt x="1154" y="1673"/>
                </a:lnTo>
                <a:lnTo>
                  <a:pt x="1154" y="1692"/>
                </a:lnTo>
                <a:lnTo>
                  <a:pt x="1154" y="1704"/>
                </a:lnTo>
                <a:lnTo>
                  <a:pt x="1154" y="1710"/>
                </a:lnTo>
                <a:lnTo>
                  <a:pt x="1142" y="1716"/>
                </a:lnTo>
                <a:lnTo>
                  <a:pt x="1142" y="1717"/>
                </a:lnTo>
                <a:lnTo>
                  <a:pt x="1142" y="1718"/>
                </a:lnTo>
                <a:lnTo>
                  <a:pt x="1140" y="1718"/>
                </a:lnTo>
                <a:lnTo>
                  <a:pt x="1140" y="1717"/>
                </a:lnTo>
                <a:lnTo>
                  <a:pt x="1127" y="1725"/>
                </a:lnTo>
                <a:lnTo>
                  <a:pt x="1127" y="1741"/>
                </a:lnTo>
                <a:lnTo>
                  <a:pt x="1140" y="1741"/>
                </a:lnTo>
                <a:lnTo>
                  <a:pt x="1143" y="1741"/>
                </a:lnTo>
                <a:lnTo>
                  <a:pt x="1143" y="1747"/>
                </a:lnTo>
                <a:lnTo>
                  <a:pt x="1140" y="1747"/>
                </a:lnTo>
                <a:lnTo>
                  <a:pt x="1139" y="1747"/>
                </a:lnTo>
                <a:lnTo>
                  <a:pt x="1139" y="1766"/>
                </a:lnTo>
                <a:lnTo>
                  <a:pt x="1139" y="1768"/>
                </a:lnTo>
                <a:lnTo>
                  <a:pt x="1101" y="1768"/>
                </a:lnTo>
                <a:lnTo>
                  <a:pt x="1101" y="1783"/>
                </a:lnTo>
                <a:lnTo>
                  <a:pt x="1101" y="1793"/>
                </a:lnTo>
                <a:lnTo>
                  <a:pt x="1101" y="1809"/>
                </a:lnTo>
                <a:lnTo>
                  <a:pt x="1101" y="1822"/>
                </a:lnTo>
                <a:lnTo>
                  <a:pt x="1101" y="1834"/>
                </a:lnTo>
                <a:lnTo>
                  <a:pt x="1101" y="1852"/>
                </a:lnTo>
                <a:lnTo>
                  <a:pt x="1101" y="1856"/>
                </a:lnTo>
                <a:lnTo>
                  <a:pt x="1102" y="1862"/>
                </a:lnTo>
                <a:lnTo>
                  <a:pt x="1101" y="1867"/>
                </a:lnTo>
                <a:lnTo>
                  <a:pt x="1101" y="1873"/>
                </a:lnTo>
                <a:lnTo>
                  <a:pt x="1101" y="1874"/>
                </a:lnTo>
                <a:lnTo>
                  <a:pt x="1101" y="1877"/>
                </a:lnTo>
                <a:lnTo>
                  <a:pt x="1101" y="1881"/>
                </a:lnTo>
                <a:lnTo>
                  <a:pt x="1101" y="1886"/>
                </a:lnTo>
                <a:lnTo>
                  <a:pt x="1103" y="1887"/>
                </a:lnTo>
                <a:lnTo>
                  <a:pt x="1103" y="1888"/>
                </a:lnTo>
                <a:lnTo>
                  <a:pt x="1103" y="1899"/>
                </a:lnTo>
                <a:lnTo>
                  <a:pt x="1102" y="1903"/>
                </a:lnTo>
                <a:lnTo>
                  <a:pt x="1102" y="1911"/>
                </a:lnTo>
                <a:lnTo>
                  <a:pt x="1102" y="1922"/>
                </a:lnTo>
                <a:lnTo>
                  <a:pt x="1100" y="1922"/>
                </a:lnTo>
                <a:lnTo>
                  <a:pt x="1100" y="1924"/>
                </a:lnTo>
                <a:lnTo>
                  <a:pt x="1102" y="1924"/>
                </a:lnTo>
                <a:lnTo>
                  <a:pt x="1101" y="1927"/>
                </a:lnTo>
                <a:lnTo>
                  <a:pt x="1101" y="1931"/>
                </a:lnTo>
                <a:lnTo>
                  <a:pt x="1101" y="1935"/>
                </a:lnTo>
                <a:lnTo>
                  <a:pt x="1101" y="1943"/>
                </a:lnTo>
                <a:lnTo>
                  <a:pt x="1106" y="1943"/>
                </a:lnTo>
                <a:lnTo>
                  <a:pt x="1126" y="1944"/>
                </a:lnTo>
                <a:lnTo>
                  <a:pt x="1137" y="1944"/>
                </a:lnTo>
                <a:lnTo>
                  <a:pt x="1140" y="1944"/>
                </a:lnTo>
                <a:lnTo>
                  <a:pt x="1142" y="1944"/>
                </a:lnTo>
                <a:lnTo>
                  <a:pt x="1149" y="1944"/>
                </a:lnTo>
                <a:lnTo>
                  <a:pt x="1149" y="1941"/>
                </a:lnTo>
                <a:lnTo>
                  <a:pt x="1172" y="1940"/>
                </a:lnTo>
                <a:lnTo>
                  <a:pt x="1187" y="1939"/>
                </a:lnTo>
                <a:lnTo>
                  <a:pt x="1204" y="1938"/>
                </a:lnTo>
                <a:lnTo>
                  <a:pt x="1204" y="1932"/>
                </a:lnTo>
                <a:lnTo>
                  <a:pt x="1204" y="1931"/>
                </a:lnTo>
                <a:lnTo>
                  <a:pt x="1204" y="1919"/>
                </a:lnTo>
                <a:lnTo>
                  <a:pt x="1205" y="1919"/>
                </a:lnTo>
                <a:lnTo>
                  <a:pt x="1215" y="1918"/>
                </a:lnTo>
                <a:lnTo>
                  <a:pt x="1228" y="1918"/>
                </a:lnTo>
                <a:lnTo>
                  <a:pt x="1222" y="1937"/>
                </a:lnTo>
                <a:lnTo>
                  <a:pt x="1244" y="1936"/>
                </a:lnTo>
                <a:lnTo>
                  <a:pt x="1255" y="1935"/>
                </a:lnTo>
                <a:lnTo>
                  <a:pt x="1260" y="1935"/>
                </a:lnTo>
                <a:lnTo>
                  <a:pt x="1284" y="1933"/>
                </a:lnTo>
                <a:lnTo>
                  <a:pt x="1286" y="1935"/>
                </a:lnTo>
                <a:lnTo>
                  <a:pt x="1291" y="1941"/>
                </a:lnTo>
                <a:lnTo>
                  <a:pt x="1307" y="1962"/>
                </a:lnTo>
                <a:lnTo>
                  <a:pt x="1307" y="1961"/>
                </a:lnTo>
                <a:lnTo>
                  <a:pt x="1308" y="1961"/>
                </a:lnTo>
                <a:lnTo>
                  <a:pt x="1308" y="1960"/>
                </a:lnTo>
                <a:lnTo>
                  <a:pt x="1308" y="1958"/>
                </a:lnTo>
                <a:lnTo>
                  <a:pt x="1309" y="1957"/>
                </a:lnTo>
                <a:lnTo>
                  <a:pt x="1313" y="1947"/>
                </a:lnTo>
                <a:lnTo>
                  <a:pt x="1313" y="1944"/>
                </a:lnTo>
                <a:lnTo>
                  <a:pt x="1316" y="1935"/>
                </a:lnTo>
                <a:lnTo>
                  <a:pt x="1323" y="1920"/>
                </a:lnTo>
                <a:lnTo>
                  <a:pt x="1323" y="1919"/>
                </a:lnTo>
                <a:lnTo>
                  <a:pt x="1324" y="1919"/>
                </a:lnTo>
                <a:lnTo>
                  <a:pt x="1324" y="1918"/>
                </a:lnTo>
                <a:lnTo>
                  <a:pt x="1324" y="1916"/>
                </a:lnTo>
                <a:lnTo>
                  <a:pt x="1325" y="1915"/>
                </a:lnTo>
                <a:lnTo>
                  <a:pt x="1325" y="1914"/>
                </a:lnTo>
                <a:lnTo>
                  <a:pt x="1325" y="1913"/>
                </a:lnTo>
                <a:lnTo>
                  <a:pt x="1325" y="1912"/>
                </a:lnTo>
                <a:lnTo>
                  <a:pt x="1325" y="1911"/>
                </a:lnTo>
                <a:lnTo>
                  <a:pt x="1325" y="1910"/>
                </a:lnTo>
                <a:lnTo>
                  <a:pt x="1325" y="1908"/>
                </a:lnTo>
                <a:lnTo>
                  <a:pt x="1325" y="1907"/>
                </a:lnTo>
                <a:lnTo>
                  <a:pt x="1325" y="1906"/>
                </a:lnTo>
                <a:lnTo>
                  <a:pt x="1324" y="1905"/>
                </a:lnTo>
                <a:lnTo>
                  <a:pt x="1321" y="1895"/>
                </a:lnTo>
                <a:lnTo>
                  <a:pt x="1315" y="1857"/>
                </a:lnTo>
                <a:lnTo>
                  <a:pt x="1314" y="1851"/>
                </a:lnTo>
                <a:lnTo>
                  <a:pt x="1313" y="1848"/>
                </a:lnTo>
                <a:lnTo>
                  <a:pt x="1312" y="1847"/>
                </a:lnTo>
                <a:lnTo>
                  <a:pt x="1317" y="1829"/>
                </a:lnTo>
                <a:lnTo>
                  <a:pt x="1320" y="1834"/>
                </a:lnTo>
                <a:lnTo>
                  <a:pt x="1323" y="1847"/>
                </a:lnTo>
                <a:lnTo>
                  <a:pt x="1323" y="1857"/>
                </a:lnTo>
                <a:lnTo>
                  <a:pt x="1324" y="1857"/>
                </a:lnTo>
                <a:lnTo>
                  <a:pt x="1329" y="1888"/>
                </a:lnTo>
                <a:lnTo>
                  <a:pt x="1329" y="1889"/>
                </a:lnTo>
                <a:lnTo>
                  <a:pt x="1330" y="1890"/>
                </a:lnTo>
                <a:lnTo>
                  <a:pt x="1330" y="1919"/>
                </a:lnTo>
                <a:lnTo>
                  <a:pt x="1330" y="1920"/>
                </a:lnTo>
                <a:lnTo>
                  <a:pt x="1317" y="1963"/>
                </a:lnTo>
                <a:lnTo>
                  <a:pt x="1316" y="1967"/>
                </a:lnTo>
                <a:lnTo>
                  <a:pt x="1315" y="1967"/>
                </a:lnTo>
                <a:lnTo>
                  <a:pt x="1314" y="1971"/>
                </a:lnTo>
                <a:lnTo>
                  <a:pt x="1315" y="1972"/>
                </a:lnTo>
                <a:lnTo>
                  <a:pt x="1329" y="1989"/>
                </a:lnTo>
                <a:lnTo>
                  <a:pt x="1334" y="1997"/>
                </a:lnTo>
                <a:lnTo>
                  <a:pt x="1336" y="1997"/>
                </a:lnTo>
                <a:lnTo>
                  <a:pt x="1334" y="1998"/>
                </a:lnTo>
                <a:lnTo>
                  <a:pt x="1332" y="2000"/>
                </a:lnTo>
                <a:lnTo>
                  <a:pt x="1320" y="2012"/>
                </a:lnTo>
                <a:lnTo>
                  <a:pt x="1316" y="2014"/>
                </a:lnTo>
                <a:lnTo>
                  <a:pt x="1305" y="2025"/>
                </a:lnTo>
                <a:lnTo>
                  <a:pt x="1299" y="2030"/>
                </a:lnTo>
                <a:lnTo>
                  <a:pt x="1290" y="2039"/>
                </a:lnTo>
                <a:lnTo>
                  <a:pt x="1278" y="2049"/>
                </a:lnTo>
                <a:lnTo>
                  <a:pt x="1277" y="2050"/>
                </a:lnTo>
                <a:lnTo>
                  <a:pt x="1277" y="2051"/>
                </a:lnTo>
                <a:lnTo>
                  <a:pt x="1272" y="2055"/>
                </a:lnTo>
                <a:lnTo>
                  <a:pt x="1271" y="2056"/>
                </a:lnTo>
                <a:lnTo>
                  <a:pt x="1262" y="2064"/>
                </a:lnTo>
                <a:lnTo>
                  <a:pt x="1274" y="2083"/>
                </a:lnTo>
                <a:lnTo>
                  <a:pt x="1275" y="2084"/>
                </a:lnTo>
                <a:lnTo>
                  <a:pt x="1250" y="2093"/>
                </a:lnTo>
                <a:lnTo>
                  <a:pt x="1252" y="2096"/>
                </a:lnTo>
                <a:lnTo>
                  <a:pt x="1255" y="2104"/>
                </a:lnTo>
                <a:lnTo>
                  <a:pt x="1266" y="2139"/>
                </a:lnTo>
                <a:lnTo>
                  <a:pt x="1286" y="2193"/>
                </a:lnTo>
                <a:lnTo>
                  <a:pt x="1286" y="2194"/>
                </a:lnTo>
                <a:lnTo>
                  <a:pt x="1301" y="2240"/>
                </a:lnTo>
                <a:lnTo>
                  <a:pt x="1244" y="2264"/>
                </a:lnTo>
                <a:lnTo>
                  <a:pt x="1243" y="2264"/>
                </a:lnTo>
                <a:lnTo>
                  <a:pt x="1241" y="2264"/>
                </a:lnTo>
                <a:lnTo>
                  <a:pt x="1237" y="2266"/>
                </a:lnTo>
                <a:lnTo>
                  <a:pt x="1231" y="2268"/>
                </a:lnTo>
                <a:lnTo>
                  <a:pt x="1229" y="2268"/>
                </a:lnTo>
                <a:lnTo>
                  <a:pt x="1224" y="2270"/>
                </a:lnTo>
                <a:lnTo>
                  <a:pt x="1220" y="2273"/>
                </a:lnTo>
                <a:lnTo>
                  <a:pt x="1202" y="2279"/>
                </a:lnTo>
                <a:lnTo>
                  <a:pt x="1201" y="2279"/>
                </a:lnTo>
                <a:lnTo>
                  <a:pt x="1199" y="2279"/>
                </a:lnTo>
                <a:lnTo>
                  <a:pt x="1199" y="2281"/>
                </a:lnTo>
                <a:lnTo>
                  <a:pt x="1198" y="2281"/>
                </a:lnTo>
                <a:lnTo>
                  <a:pt x="1197" y="2281"/>
                </a:lnTo>
                <a:lnTo>
                  <a:pt x="1196" y="2281"/>
                </a:lnTo>
                <a:lnTo>
                  <a:pt x="1195" y="2281"/>
                </a:lnTo>
                <a:lnTo>
                  <a:pt x="1194" y="2281"/>
                </a:lnTo>
                <a:lnTo>
                  <a:pt x="1191" y="2279"/>
                </a:lnTo>
                <a:lnTo>
                  <a:pt x="1190" y="2279"/>
                </a:lnTo>
                <a:lnTo>
                  <a:pt x="1189" y="2279"/>
                </a:lnTo>
                <a:lnTo>
                  <a:pt x="1188" y="2278"/>
                </a:lnTo>
                <a:lnTo>
                  <a:pt x="1187" y="2278"/>
                </a:lnTo>
                <a:lnTo>
                  <a:pt x="1186" y="2277"/>
                </a:lnTo>
                <a:lnTo>
                  <a:pt x="1185" y="2276"/>
                </a:lnTo>
                <a:lnTo>
                  <a:pt x="1182" y="2275"/>
                </a:lnTo>
                <a:lnTo>
                  <a:pt x="1167" y="2265"/>
                </a:lnTo>
                <a:lnTo>
                  <a:pt x="1167" y="2266"/>
                </a:lnTo>
                <a:lnTo>
                  <a:pt x="1165" y="2266"/>
                </a:lnTo>
                <a:lnTo>
                  <a:pt x="1163" y="2270"/>
                </a:lnTo>
                <a:lnTo>
                  <a:pt x="1162" y="2270"/>
                </a:lnTo>
                <a:lnTo>
                  <a:pt x="1162" y="2272"/>
                </a:lnTo>
                <a:lnTo>
                  <a:pt x="1162" y="2270"/>
                </a:lnTo>
                <a:lnTo>
                  <a:pt x="1165" y="2267"/>
                </a:lnTo>
                <a:lnTo>
                  <a:pt x="1165" y="2266"/>
                </a:lnTo>
                <a:lnTo>
                  <a:pt x="1164" y="2266"/>
                </a:lnTo>
                <a:lnTo>
                  <a:pt x="1164" y="2265"/>
                </a:lnTo>
                <a:lnTo>
                  <a:pt x="1163" y="2265"/>
                </a:lnTo>
                <a:lnTo>
                  <a:pt x="1163" y="2264"/>
                </a:lnTo>
                <a:lnTo>
                  <a:pt x="1162" y="2264"/>
                </a:lnTo>
                <a:lnTo>
                  <a:pt x="1161" y="2264"/>
                </a:lnTo>
                <a:lnTo>
                  <a:pt x="1161" y="2262"/>
                </a:lnTo>
                <a:lnTo>
                  <a:pt x="1160" y="2262"/>
                </a:lnTo>
                <a:lnTo>
                  <a:pt x="1159" y="2262"/>
                </a:lnTo>
                <a:lnTo>
                  <a:pt x="1157" y="2262"/>
                </a:lnTo>
                <a:lnTo>
                  <a:pt x="1156" y="2261"/>
                </a:lnTo>
                <a:lnTo>
                  <a:pt x="1155" y="2261"/>
                </a:lnTo>
                <a:lnTo>
                  <a:pt x="1154" y="2261"/>
                </a:lnTo>
                <a:lnTo>
                  <a:pt x="1153" y="2261"/>
                </a:lnTo>
                <a:lnTo>
                  <a:pt x="1152" y="2261"/>
                </a:lnTo>
                <a:lnTo>
                  <a:pt x="1151" y="2261"/>
                </a:lnTo>
                <a:lnTo>
                  <a:pt x="1149" y="2261"/>
                </a:lnTo>
                <a:lnTo>
                  <a:pt x="1148" y="2261"/>
                </a:lnTo>
                <a:lnTo>
                  <a:pt x="1147" y="2261"/>
                </a:lnTo>
                <a:lnTo>
                  <a:pt x="1146" y="2261"/>
                </a:lnTo>
                <a:lnTo>
                  <a:pt x="1145" y="2261"/>
                </a:lnTo>
                <a:lnTo>
                  <a:pt x="1144" y="2262"/>
                </a:lnTo>
                <a:lnTo>
                  <a:pt x="1143" y="2264"/>
                </a:lnTo>
                <a:lnTo>
                  <a:pt x="1143" y="2265"/>
                </a:lnTo>
                <a:lnTo>
                  <a:pt x="1143" y="2266"/>
                </a:lnTo>
                <a:lnTo>
                  <a:pt x="1142" y="2267"/>
                </a:lnTo>
                <a:lnTo>
                  <a:pt x="1142" y="2268"/>
                </a:lnTo>
                <a:lnTo>
                  <a:pt x="1142" y="2269"/>
                </a:lnTo>
                <a:lnTo>
                  <a:pt x="1140" y="2269"/>
                </a:lnTo>
                <a:lnTo>
                  <a:pt x="1140" y="2270"/>
                </a:lnTo>
                <a:lnTo>
                  <a:pt x="1139" y="2270"/>
                </a:lnTo>
                <a:lnTo>
                  <a:pt x="1138" y="2270"/>
                </a:lnTo>
                <a:lnTo>
                  <a:pt x="1137" y="2272"/>
                </a:lnTo>
                <a:lnTo>
                  <a:pt x="1136" y="2272"/>
                </a:lnTo>
                <a:lnTo>
                  <a:pt x="1135" y="2273"/>
                </a:lnTo>
                <a:lnTo>
                  <a:pt x="1135" y="2274"/>
                </a:lnTo>
                <a:lnTo>
                  <a:pt x="1134" y="2274"/>
                </a:lnTo>
                <a:lnTo>
                  <a:pt x="1132" y="2274"/>
                </a:lnTo>
                <a:lnTo>
                  <a:pt x="1131" y="2275"/>
                </a:lnTo>
                <a:lnTo>
                  <a:pt x="1130" y="2275"/>
                </a:lnTo>
                <a:lnTo>
                  <a:pt x="1129" y="2275"/>
                </a:lnTo>
                <a:lnTo>
                  <a:pt x="1128" y="2275"/>
                </a:lnTo>
                <a:lnTo>
                  <a:pt x="1127" y="2275"/>
                </a:lnTo>
                <a:lnTo>
                  <a:pt x="1127" y="2276"/>
                </a:lnTo>
                <a:lnTo>
                  <a:pt x="1126" y="2276"/>
                </a:lnTo>
                <a:lnTo>
                  <a:pt x="1125" y="2276"/>
                </a:lnTo>
                <a:lnTo>
                  <a:pt x="1125" y="2275"/>
                </a:lnTo>
                <a:lnTo>
                  <a:pt x="1123" y="2275"/>
                </a:lnTo>
                <a:lnTo>
                  <a:pt x="1122" y="2275"/>
                </a:lnTo>
                <a:lnTo>
                  <a:pt x="1122" y="2276"/>
                </a:lnTo>
                <a:lnTo>
                  <a:pt x="1121" y="2276"/>
                </a:lnTo>
                <a:lnTo>
                  <a:pt x="1120" y="2276"/>
                </a:lnTo>
                <a:lnTo>
                  <a:pt x="1119" y="2276"/>
                </a:lnTo>
                <a:lnTo>
                  <a:pt x="1118" y="2276"/>
                </a:lnTo>
                <a:lnTo>
                  <a:pt x="1117" y="2276"/>
                </a:lnTo>
                <a:lnTo>
                  <a:pt x="1117" y="2277"/>
                </a:lnTo>
                <a:lnTo>
                  <a:pt x="1115" y="2277"/>
                </a:lnTo>
                <a:lnTo>
                  <a:pt x="1114" y="2277"/>
                </a:lnTo>
                <a:lnTo>
                  <a:pt x="1114" y="2276"/>
                </a:lnTo>
                <a:lnTo>
                  <a:pt x="1114" y="2275"/>
                </a:lnTo>
                <a:lnTo>
                  <a:pt x="1114" y="2274"/>
                </a:lnTo>
                <a:lnTo>
                  <a:pt x="1113" y="2274"/>
                </a:lnTo>
                <a:lnTo>
                  <a:pt x="1113" y="2273"/>
                </a:lnTo>
                <a:lnTo>
                  <a:pt x="1113" y="2272"/>
                </a:lnTo>
                <a:lnTo>
                  <a:pt x="1113" y="2270"/>
                </a:lnTo>
                <a:lnTo>
                  <a:pt x="1113" y="2269"/>
                </a:lnTo>
                <a:lnTo>
                  <a:pt x="1113" y="2268"/>
                </a:lnTo>
                <a:lnTo>
                  <a:pt x="1113" y="2267"/>
                </a:lnTo>
                <a:lnTo>
                  <a:pt x="1113" y="2266"/>
                </a:lnTo>
                <a:lnTo>
                  <a:pt x="1112" y="2266"/>
                </a:lnTo>
                <a:lnTo>
                  <a:pt x="1112" y="2265"/>
                </a:lnTo>
                <a:lnTo>
                  <a:pt x="1111" y="2264"/>
                </a:lnTo>
                <a:lnTo>
                  <a:pt x="1110" y="2262"/>
                </a:lnTo>
                <a:lnTo>
                  <a:pt x="1109" y="2261"/>
                </a:lnTo>
                <a:lnTo>
                  <a:pt x="1108" y="2261"/>
                </a:lnTo>
                <a:lnTo>
                  <a:pt x="1108" y="2260"/>
                </a:lnTo>
                <a:lnTo>
                  <a:pt x="1106" y="2260"/>
                </a:lnTo>
                <a:lnTo>
                  <a:pt x="1105" y="2260"/>
                </a:lnTo>
                <a:lnTo>
                  <a:pt x="1104" y="2259"/>
                </a:lnTo>
                <a:lnTo>
                  <a:pt x="1103" y="2259"/>
                </a:lnTo>
                <a:lnTo>
                  <a:pt x="1102" y="2259"/>
                </a:lnTo>
                <a:lnTo>
                  <a:pt x="1102" y="2258"/>
                </a:lnTo>
                <a:lnTo>
                  <a:pt x="1101" y="2258"/>
                </a:lnTo>
                <a:lnTo>
                  <a:pt x="1100" y="2258"/>
                </a:lnTo>
                <a:lnTo>
                  <a:pt x="1097" y="2258"/>
                </a:lnTo>
                <a:lnTo>
                  <a:pt x="1096" y="2258"/>
                </a:lnTo>
                <a:lnTo>
                  <a:pt x="1096" y="2257"/>
                </a:lnTo>
                <a:lnTo>
                  <a:pt x="1095" y="2257"/>
                </a:lnTo>
                <a:lnTo>
                  <a:pt x="1094" y="2256"/>
                </a:lnTo>
                <a:lnTo>
                  <a:pt x="1093" y="2256"/>
                </a:lnTo>
                <a:lnTo>
                  <a:pt x="1092" y="2255"/>
                </a:lnTo>
                <a:lnTo>
                  <a:pt x="1091" y="2255"/>
                </a:lnTo>
                <a:lnTo>
                  <a:pt x="1091" y="2253"/>
                </a:lnTo>
                <a:lnTo>
                  <a:pt x="1089" y="2253"/>
                </a:lnTo>
                <a:lnTo>
                  <a:pt x="1088" y="2253"/>
                </a:lnTo>
                <a:lnTo>
                  <a:pt x="1087" y="2253"/>
                </a:lnTo>
                <a:lnTo>
                  <a:pt x="1087" y="2252"/>
                </a:lnTo>
                <a:lnTo>
                  <a:pt x="1086" y="2252"/>
                </a:lnTo>
                <a:lnTo>
                  <a:pt x="1085" y="2252"/>
                </a:lnTo>
                <a:lnTo>
                  <a:pt x="1085" y="2251"/>
                </a:lnTo>
                <a:lnTo>
                  <a:pt x="1084" y="2251"/>
                </a:lnTo>
                <a:lnTo>
                  <a:pt x="1083" y="2251"/>
                </a:lnTo>
                <a:lnTo>
                  <a:pt x="1081" y="2251"/>
                </a:lnTo>
                <a:lnTo>
                  <a:pt x="1080" y="2251"/>
                </a:lnTo>
                <a:lnTo>
                  <a:pt x="1079" y="2250"/>
                </a:lnTo>
                <a:lnTo>
                  <a:pt x="1078" y="2250"/>
                </a:lnTo>
                <a:lnTo>
                  <a:pt x="1077" y="2250"/>
                </a:lnTo>
                <a:lnTo>
                  <a:pt x="1076" y="2250"/>
                </a:lnTo>
                <a:lnTo>
                  <a:pt x="1076" y="2249"/>
                </a:lnTo>
                <a:lnTo>
                  <a:pt x="1075" y="2249"/>
                </a:lnTo>
                <a:lnTo>
                  <a:pt x="1073" y="2249"/>
                </a:lnTo>
                <a:lnTo>
                  <a:pt x="1073" y="2248"/>
                </a:lnTo>
                <a:lnTo>
                  <a:pt x="1072" y="2248"/>
                </a:lnTo>
                <a:lnTo>
                  <a:pt x="1071" y="2248"/>
                </a:lnTo>
                <a:lnTo>
                  <a:pt x="1070" y="2248"/>
                </a:lnTo>
                <a:lnTo>
                  <a:pt x="1069" y="2247"/>
                </a:lnTo>
                <a:lnTo>
                  <a:pt x="1068" y="2247"/>
                </a:lnTo>
                <a:lnTo>
                  <a:pt x="1068" y="2245"/>
                </a:lnTo>
                <a:lnTo>
                  <a:pt x="1067" y="2245"/>
                </a:lnTo>
                <a:lnTo>
                  <a:pt x="1066" y="2244"/>
                </a:lnTo>
                <a:lnTo>
                  <a:pt x="1064" y="2243"/>
                </a:lnTo>
                <a:lnTo>
                  <a:pt x="1063" y="2243"/>
                </a:lnTo>
                <a:lnTo>
                  <a:pt x="1063" y="2242"/>
                </a:lnTo>
                <a:lnTo>
                  <a:pt x="1062" y="2242"/>
                </a:lnTo>
                <a:lnTo>
                  <a:pt x="1061" y="2242"/>
                </a:lnTo>
                <a:lnTo>
                  <a:pt x="1061" y="2241"/>
                </a:lnTo>
                <a:lnTo>
                  <a:pt x="1060" y="2241"/>
                </a:lnTo>
                <a:lnTo>
                  <a:pt x="1059" y="2241"/>
                </a:lnTo>
                <a:lnTo>
                  <a:pt x="1058" y="2241"/>
                </a:lnTo>
                <a:lnTo>
                  <a:pt x="1056" y="2241"/>
                </a:lnTo>
                <a:lnTo>
                  <a:pt x="1055" y="2241"/>
                </a:lnTo>
                <a:lnTo>
                  <a:pt x="1054" y="2241"/>
                </a:lnTo>
                <a:lnTo>
                  <a:pt x="1053" y="2241"/>
                </a:lnTo>
                <a:lnTo>
                  <a:pt x="1052" y="2241"/>
                </a:lnTo>
                <a:lnTo>
                  <a:pt x="1052" y="2242"/>
                </a:lnTo>
                <a:lnTo>
                  <a:pt x="1051" y="2242"/>
                </a:lnTo>
                <a:lnTo>
                  <a:pt x="1050" y="2242"/>
                </a:lnTo>
                <a:lnTo>
                  <a:pt x="1050" y="2243"/>
                </a:lnTo>
                <a:lnTo>
                  <a:pt x="1049" y="2243"/>
                </a:lnTo>
                <a:lnTo>
                  <a:pt x="1047" y="2243"/>
                </a:lnTo>
                <a:lnTo>
                  <a:pt x="1047" y="2244"/>
                </a:lnTo>
                <a:lnTo>
                  <a:pt x="1046" y="2244"/>
                </a:lnTo>
                <a:lnTo>
                  <a:pt x="1046" y="2243"/>
                </a:lnTo>
                <a:lnTo>
                  <a:pt x="1046" y="2242"/>
                </a:lnTo>
                <a:lnTo>
                  <a:pt x="1046" y="2241"/>
                </a:lnTo>
                <a:lnTo>
                  <a:pt x="1045" y="2240"/>
                </a:lnTo>
                <a:lnTo>
                  <a:pt x="1044" y="2239"/>
                </a:lnTo>
                <a:lnTo>
                  <a:pt x="1043" y="2239"/>
                </a:lnTo>
                <a:lnTo>
                  <a:pt x="1043" y="2240"/>
                </a:lnTo>
                <a:lnTo>
                  <a:pt x="1042" y="2240"/>
                </a:lnTo>
                <a:lnTo>
                  <a:pt x="1041" y="2240"/>
                </a:lnTo>
                <a:lnTo>
                  <a:pt x="1041" y="2239"/>
                </a:lnTo>
                <a:lnTo>
                  <a:pt x="1039" y="2239"/>
                </a:lnTo>
                <a:lnTo>
                  <a:pt x="1039" y="2238"/>
                </a:lnTo>
                <a:lnTo>
                  <a:pt x="1038" y="2238"/>
                </a:lnTo>
                <a:lnTo>
                  <a:pt x="1039" y="2236"/>
                </a:lnTo>
                <a:lnTo>
                  <a:pt x="1039" y="2235"/>
                </a:lnTo>
                <a:lnTo>
                  <a:pt x="1039" y="2234"/>
                </a:lnTo>
                <a:lnTo>
                  <a:pt x="1039" y="2233"/>
                </a:lnTo>
                <a:lnTo>
                  <a:pt x="1038" y="2232"/>
                </a:lnTo>
                <a:lnTo>
                  <a:pt x="1038" y="2231"/>
                </a:lnTo>
                <a:lnTo>
                  <a:pt x="1037" y="2231"/>
                </a:lnTo>
                <a:lnTo>
                  <a:pt x="1036" y="2231"/>
                </a:lnTo>
                <a:lnTo>
                  <a:pt x="1035" y="2231"/>
                </a:lnTo>
                <a:lnTo>
                  <a:pt x="1034" y="2231"/>
                </a:lnTo>
                <a:lnTo>
                  <a:pt x="1033" y="2231"/>
                </a:lnTo>
                <a:lnTo>
                  <a:pt x="1033" y="2232"/>
                </a:lnTo>
                <a:lnTo>
                  <a:pt x="1032" y="2232"/>
                </a:lnTo>
                <a:lnTo>
                  <a:pt x="1032" y="2233"/>
                </a:lnTo>
                <a:lnTo>
                  <a:pt x="1030" y="2233"/>
                </a:lnTo>
                <a:lnTo>
                  <a:pt x="1030" y="2232"/>
                </a:lnTo>
                <a:lnTo>
                  <a:pt x="1032" y="2232"/>
                </a:lnTo>
                <a:lnTo>
                  <a:pt x="1033" y="2231"/>
                </a:lnTo>
                <a:lnTo>
                  <a:pt x="1033" y="2230"/>
                </a:lnTo>
                <a:lnTo>
                  <a:pt x="1032" y="2228"/>
                </a:lnTo>
                <a:lnTo>
                  <a:pt x="1030" y="2227"/>
                </a:lnTo>
                <a:lnTo>
                  <a:pt x="1029" y="2227"/>
                </a:lnTo>
                <a:lnTo>
                  <a:pt x="1029" y="2226"/>
                </a:lnTo>
                <a:lnTo>
                  <a:pt x="1028" y="2226"/>
                </a:lnTo>
                <a:lnTo>
                  <a:pt x="1027" y="2226"/>
                </a:lnTo>
                <a:lnTo>
                  <a:pt x="1026" y="2226"/>
                </a:lnTo>
                <a:lnTo>
                  <a:pt x="1025" y="2226"/>
                </a:lnTo>
                <a:lnTo>
                  <a:pt x="1024" y="2226"/>
                </a:lnTo>
                <a:lnTo>
                  <a:pt x="1022" y="2226"/>
                </a:lnTo>
                <a:lnTo>
                  <a:pt x="1021" y="2226"/>
                </a:lnTo>
                <a:lnTo>
                  <a:pt x="1021" y="2225"/>
                </a:lnTo>
                <a:lnTo>
                  <a:pt x="1020" y="2225"/>
                </a:lnTo>
                <a:lnTo>
                  <a:pt x="1019" y="2225"/>
                </a:lnTo>
                <a:lnTo>
                  <a:pt x="1019" y="2224"/>
                </a:lnTo>
                <a:lnTo>
                  <a:pt x="1018" y="2224"/>
                </a:lnTo>
                <a:lnTo>
                  <a:pt x="1017" y="2224"/>
                </a:lnTo>
                <a:lnTo>
                  <a:pt x="1016" y="2223"/>
                </a:lnTo>
                <a:lnTo>
                  <a:pt x="1014" y="2223"/>
                </a:lnTo>
                <a:lnTo>
                  <a:pt x="1013" y="2223"/>
                </a:lnTo>
                <a:lnTo>
                  <a:pt x="1012" y="2222"/>
                </a:lnTo>
                <a:lnTo>
                  <a:pt x="1011" y="2222"/>
                </a:lnTo>
                <a:lnTo>
                  <a:pt x="1010" y="2220"/>
                </a:lnTo>
                <a:lnTo>
                  <a:pt x="1009" y="2220"/>
                </a:lnTo>
                <a:lnTo>
                  <a:pt x="1008" y="2220"/>
                </a:lnTo>
                <a:lnTo>
                  <a:pt x="1007" y="2220"/>
                </a:lnTo>
                <a:lnTo>
                  <a:pt x="1007" y="2219"/>
                </a:lnTo>
                <a:lnTo>
                  <a:pt x="1005" y="2219"/>
                </a:lnTo>
                <a:lnTo>
                  <a:pt x="1005" y="2218"/>
                </a:lnTo>
                <a:lnTo>
                  <a:pt x="1004" y="2218"/>
                </a:lnTo>
                <a:lnTo>
                  <a:pt x="1003" y="2217"/>
                </a:lnTo>
                <a:lnTo>
                  <a:pt x="1002" y="2216"/>
                </a:lnTo>
                <a:lnTo>
                  <a:pt x="1001" y="2216"/>
                </a:lnTo>
                <a:lnTo>
                  <a:pt x="1000" y="2215"/>
                </a:lnTo>
                <a:lnTo>
                  <a:pt x="1010" y="2196"/>
                </a:lnTo>
                <a:lnTo>
                  <a:pt x="1013" y="2188"/>
                </a:lnTo>
                <a:lnTo>
                  <a:pt x="1036" y="2188"/>
                </a:lnTo>
                <a:lnTo>
                  <a:pt x="1036" y="2183"/>
                </a:lnTo>
                <a:lnTo>
                  <a:pt x="1036" y="2182"/>
                </a:lnTo>
                <a:lnTo>
                  <a:pt x="1038" y="2181"/>
                </a:lnTo>
                <a:lnTo>
                  <a:pt x="1039" y="2181"/>
                </a:lnTo>
                <a:lnTo>
                  <a:pt x="1039" y="2180"/>
                </a:lnTo>
                <a:lnTo>
                  <a:pt x="1039" y="2179"/>
                </a:lnTo>
                <a:lnTo>
                  <a:pt x="1043" y="2179"/>
                </a:lnTo>
                <a:lnTo>
                  <a:pt x="1043" y="2177"/>
                </a:lnTo>
                <a:lnTo>
                  <a:pt x="1043" y="2168"/>
                </a:lnTo>
                <a:lnTo>
                  <a:pt x="1043" y="2167"/>
                </a:lnTo>
                <a:lnTo>
                  <a:pt x="1039" y="2166"/>
                </a:lnTo>
                <a:lnTo>
                  <a:pt x="1038" y="2166"/>
                </a:lnTo>
                <a:lnTo>
                  <a:pt x="1037" y="2165"/>
                </a:lnTo>
                <a:lnTo>
                  <a:pt x="1039" y="2165"/>
                </a:lnTo>
                <a:lnTo>
                  <a:pt x="1038" y="2164"/>
                </a:lnTo>
                <a:lnTo>
                  <a:pt x="1042" y="2163"/>
                </a:lnTo>
                <a:lnTo>
                  <a:pt x="1043" y="2163"/>
                </a:lnTo>
                <a:lnTo>
                  <a:pt x="1043" y="2164"/>
                </a:lnTo>
                <a:lnTo>
                  <a:pt x="1043" y="2159"/>
                </a:lnTo>
                <a:lnTo>
                  <a:pt x="1043" y="2158"/>
                </a:lnTo>
                <a:lnTo>
                  <a:pt x="1042" y="2158"/>
                </a:lnTo>
                <a:lnTo>
                  <a:pt x="1042" y="2157"/>
                </a:lnTo>
                <a:lnTo>
                  <a:pt x="1042" y="2156"/>
                </a:lnTo>
                <a:lnTo>
                  <a:pt x="1042" y="2154"/>
                </a:lnTo>
                <a:lnTo>
                  <a:pt x="1043" y="2152"/>
                </a:lnTo>
                <a:lnTo>
                  <a:pt x="1043" y="2151"/>
                </a:lnTo>
                <a:lnTo>
                  <a:pt x="1042" y="2151"/>
                </a:lnTo>
                <a:lnTo>
                  <a:pt x="1042" y="2149"/>
                </a:lnTo>
                <a:lnTo>
                  <a:pt x="1042" y="2148"/>
                </a:lnTo>
                <a:lnTo>
                  <a:pt x="1039" y="2147"/>
                </a:lnTo>
                <a:lnTo>
                  <a:pt x="1039" y="2146"/>
                </a:lnTo>
                <a:lnTo>
                  <a:pt x="1038" y="2146"/>
                </a:lnTo>
                <a:lnTo>
                  <a:pt x="1038" y="2144"/>
                </a:lnTo>
                <a:lnTo>
                  <a:pt x="1039" y="2143"/>
                </a:lnTo>
                <a:lnTo>
                  <a:pt x="1039" y="2142"/>
                </a:lnTo>
                <a:lnTo>
                  <a:pt x="1039" y="2141"/>
                </a:lnTo>
                <a:lnTo>
                  <a:pt x="1041" y="2141"/>
                </a:lnTo>
                <a:lnTo>
                  <a:pt x="1042" y="2141"/>
                </a:lnTo>
                <a:lnTo>
                  <a:pt x="1043" y="2141"/>
                </a:lnTo>
                <a:lnTo>
                  <a:pt x="1044" y="2130"/>
                </a:lnTo>
                <a:lnTo>
                  <a:pt x="1044" y="2129"/>
                </a:lnTo>
                <a:lnTo>
                  <a:pt x="1044" y="2125"/>
                </a:lnTo>
                <a:lnTo>
                  <a:pt x="1059" y="2125"/>
                </a:lnTo>
                <a:lnTo>
                  <a:pt x="1062" y="2125"/>
                </a:lnTo>
                <a:lnTo>
                  <a:pt x="1062" y="2124"/>
                </a:lnTo>
                <a:lnTo>
                  <a:pt x="1066" y="2124"/>
                </a:lnTo>
                <a:lnTo>
                  <a:pt x="1066" y="2125"/>
                </a:lnTo>
                <a:lnTo>
                  <a:pt x="1070" y="2125"/>
                </a:lnTo>
                <a:lnTo>
                  <a:pt x="1070" y="2124"/>
                </a:lnTo>
                <a:lnTo>
                  <a:pt x="1071" y="2118"/>
                </a:lnTo>
                <a:lnTo>
                  <a:pt x="1071" y="2116"/>
                </a:lnTo>
                <a:lnTo>
                  <a:pt x="1071" y="2107"/>
                </a:lnTo>
                <a:lnTo>
                  <a:pt x="1071" y="2098"/>
                </a:lnTo>
                <a:lnTo>
                  <a:pt x="1071" y="2089"/>
                </a:lnTo>
                <a:lnTo>
                  <a:pt x="1071" y="2087"/>
                </a:lnTo>
                <a:lnTo>
                  <a:pt x="1095" y="2087"/>
                </a:lnTo>
                <a:lnTo>
                  <a:pt x="1095" y="2085"/>
                </a:lnTo>
                <a:lnTo>
                  <a:pt x="1093" y="2076"/>
                </a:lnTo>
                <a:lnTo>
                  <a:pt x="1071" y="2076"/>
                </a:lnTo>
                <a:lnTo>
                  <a:pt x="1071" y="2070"/>
                </a:lnTo>
                <a:lnTo>
                  <a:pt x="1067" y="2068"/>
                </a:lnTo>
                <a:lnTo>
                  <a:pt x="1066" y="2068"/>
                </a:lnTo>
                <a:lnTo>
                  <a:pt x="1064" y="2068"/>
                </a:lnTo>
                <a:lnTo>
                  <a:pt x="1063" y="2068"/>
                </a:lnTo>
                <a:lnTo>
                  <a:pt x="1067" y="2058"/>
                </a:lnTo>
                <a:lnTo>
                  <a:pt x="1072" y="2034"/>
                </a:lnTo>
                <a:lnTo>
                  <a:pt x="1072" y="2033"/>
                </a:lnTo>
                <a:lnTo>
                  <a:pt x="1072" y="2032"/>
                </a:lnTo>
                <a:lnTo>
                  <a:pt x="1072" y="2031"/>
                </a:lnTo>
                <a:lnTo>
                  <a:pt x="1072" y="2030"/>
                </a:lnTo>
                <a:lnTo>
                  <a:pt x="1072" y="2029"/>
                </a:lnTo>
                <a:lnTo>
                  <a:pt x="1072" y="2028"/>
                </a:lnTo>
                <a:lnTo>
                  <a:pt x="1072" y="2024"/>
                </a:lnTo>
                <a:lnTo>
                  <a:pt x="1079" y="2024"/>
                </a:lnTo>
                <a:lnTo>
                  <a:pt x="1075" y="2008"/>
                </a:lnTo>
                <a:lnTo>
                  <a:pt x="1073" y="2008"/>
                </a:lnTo>
                <a:lnTo>
                  <a:pt x="1070" y="2009"/>
                </a:lnTo>
                <a:lnTo>
                  <a:pt x="1069" y="1999"/>
                </a:lnTo>
                <a:lnTo>
                  <a:pt x="1071" y="1999"/>
                </a:lnTo>
                <a:lnTo>
                  <a:pt x="1071" y="1998"/>
                </a:lnTo>
                <a:lnTo>
                  <a:pt x="1072" y="1998"/>
                </a:lnTo>
                <a:lnTo>
                  <a:pt x="1072" y="1988"/>
                </a:lnTo>
                <a:lnTo>
                  <a:pt x="1072" y="1986"/>
                </a:lnTo>
                <a:lnTo>
                  <a:pt x="1072" y="1982"/>
                </a:lnTo>
                <a:lnTo>
                  <a:pt x="1072" y="1972"/>
                </a:lnTo>
                <a:lnTo>
                  <a:pt x="1072" y="1971"/>
                </a:lnTo>
                <a:lnTo>
                  <a:pt x="1072" y="1943"/>
                </a:lnTo>
                <a:lnTo>
                  <a:pt x="1072" y="1939"/>
                </a:lnTo>
                <a:lnTo>
                  <a:pt x="1072" y="1929"/>
                </a:lnTo>
                <a:lnTo>
                  <a:pt x="1072" y="1928"/>
                </a:lnTo>
                <a:lnTo>
                  <a:pt x="1072" y="1926"/>
                </a:lnTo>
                <a:lnTo>
                  <a:pt x="1072" y="1924"/>
                </a:lnTo>
                <a:lnTo>
                  <a:pt x="1072" y="1923"/>
                </a:lnTo>
                <a:lnTo>
                  <a:pt x="1072" y="1922"/>
                </a:lnTo>
                <a:lnTo>
                  <a:pt x="1072" y="1911"/>
                </a:lnTo>
                <a:lnTo>
                  <a:pt x="1072" y="1910"/>
                </a:lnTo>
                <a:lnTo>
                  <a:pt x="1072" y="1908"/>
                </a:lnTo>
                <a:lnTo>
                  <a:pt x="1072" y="1907"/>
                </a:lnTo>
                <a:lnTo>
                  <a:pt x="1071" y="1907"/>
                </a:lnTo>
                <a:lnTo>
                  <a:pt x="1071" y="1906"/>
                </a:lnTo>
                <a:lnTo>
                  <a:pt x="1071" y="1905"/>
                </a:lnTo>
                <a:lnTo>
                  <a:pt x="1071" y="1904"/>
                </a:lnTo>
                <a:lnTo>
                  <a:pt x="1071" y="1903"/>
                </a:lnTo>
                <a:lnTo>
                  <a:pt x="1072" y="1903"/>
                </a:lnTo>
                <a:lnTo>
                  <a:pt x="1073" y="1903"/>
                </a:lnTo>
                <a:lnTo>
                  <a:pt x="1072" y="1899"/>
                </a:lnTo>
                <a:lnTo>
                  <a:pt x="1072" y="1898"/>
                </a:lnTo>
                <a:lnTo>
                  <a:pt x="1072" y="1897"/>
                </a:lnTo>
                <a:lnTo>
                  <a:pt x="1072" y="1896"/>
                </a:lnTo>
                <a:lnTo>
                  <a:pt x="1072" y="1881"/>
                </a:lnTo>
                <a:lnTo>
                  <a:pt x="1072" y="1873"/>
                </a:lnTo>
                <a:lnTo>
                  <a:pt x="1071" y="1852"/>
                </a:lnTo>
                <a:lnTo>
                  <a:pt x="1071" y="1822"/>
                </a:lnTo>
                <a:lnTo>
                  <a:pt x="1071" y="1821"/>
                </a:lnTo>
                <a:lnTo>
                  <a:pt x="1071" y="1763"/>
                </a:lnTo>
                <a:lnTo>
                  <a:pt x="1071" y="1753"/>
                </a:lnTo>
                <a:lnTo>
                  <a:pt x="1071" y="1747"/>
                </a:lnTo>
                <a:lnTo>
                  <a:pt x="1071" y="1728"/>
                </a:lnTo>
                <a:lnTo>
                  <a:pt x="1071" y="1725"/>
                </a:lnTo>
                <a:lnTo>
                  <a:pt x="1071" y="1719"/>
                </a:lnTo>
                <a:lnTo>
                  <a:pt x="1071" y="1699"/>
                </a:lnTo>
                <a:lnTo>
                  <a:pt x="1101" y="1699"/>
                </a:lnTo>
                <a:lnTo>
                  <a:pt x="1101" y="1682"/>
                </a:lnTo>
                <a:lnTo>
                  <a:pt x="1102" y="1682"/>
                </a:lnTo>
                <a:lnTo>
                  <a:pt x="1108" y="1682"/>
                </a:lnTo>
                <a:lnTo>
                  <a:pt x="1110" y="1682"/>
                </a:lnTo>
                <a:lnTo>
                  <a:pt x="1115" y="1682"/>
                </a:lnTo>
                <a:lnTo>
                  <a:pt x="1115" y="1683"/>
                </a:lnTo>
                <a:lnTo>
                  <a:pt x="1115" y="1691"/>
                </a:lnTo>
                <a:lnTo>
                  <a:pt x="1115" y="1696"/>
                </a:lnTo>
                <a:lnTo>
                  <a:pt x="1105" y="1696"/>
                </a:lnTo>
                <a:lnTo>
                  <a:pt x="1104" y="1696"/>
                </a:lnTo>
                <a:lnTo>
                  <a:pt x="1104" y="1700"/>
                </a:lnTo>
                <a:lnTo>
                  <a:pt x="1123" y="1700"/>
                </a:lnTo>
                <a:lnTo>
                  <a:pt x="1127" y="1696"/>
                </a:lnTo>
                <a:lnTo>
                  <a:pt x="1126" y="1674"/>
                </a:lnTo>
                <a:lnTo>
                  <a:pt x="1126" y="1669"/>
                </a:lnTo>
                <a:lnTo>
                  <a:pt x="1125" y="1642"/>
                </a:lnTo>
                <a:lnTo>
                  <a:pt x="1125" y="1638"/>
                </a:lnTo>
                <a:lnTo>
                  <a:pt x="1125" y="1635"/>
                </a:lnTo>
                <a:lnTo>
                  <a:pt x="1123" y="1616"/>
                </a:lnTo>
                <a:lnTo>
                  <a:pt x="1123" y="1597"/>
                </a:lnTo>
                <a:lnTo>
                  <a:pt x="1123" y="1595"/>
                </a:lnTo>
                <a:lnTo>
                  <a:pt x="1123" y="1556"/>
                </a:lnTo>
                <a:lnTo>
                  <a:pt x="1123" y="1527"/>
                </a:lnTo>
                <a:lnTo>
                  <a:pt x="1123" y="1516"/>
                </a:lnTo>
                <a:lnTo>
                  <a:pt x="1123" y="1497"/>
                </a:lnTo>
                <a:lnTo>
                  <a:pt x="1123" y="1490"/>
                </a:lnTo>
                <a:lnTo>
                  <a:pt x="1123" y="1485"/>
                </a:lnTo>
                <a:lnTo>
                  <a:pt x="1123" y="1483"/>
                </a:lnTo>
                <a:lnTo>
                  <a:pt x="1123" y="1467"/>
                </a:lnTo>
                <a:lnTo>
                  <a:pt x="1123" y="1452"/>
                </a:lnTo>
                <a:lnTo>
                  <a:pt x="1123" y="1438"/>
                </a:lnTo>
                <a:lnTo>
                  <a:pt x="1123" y="1421"/>
                </a:lnTo>
                <a:lnTo>
                  <a:pt x="1123" y="1418"/>
                </a:lnTo>
                <a:lnTo>
                  <a:pt x="1123" y="1415"/>
                </a:lnTo>
                <a:lnTo>
                  <a:pt x="1123" y="1412"/>
                </a:lnTo>
                <a:lnTo>
                  <a:pt x="1123" y="1408"/>
                </a:lnTo>
                <a:lnTo>
                  <a:pt x="1123" y="1393"/>
                </a:lnTo>
                <a:lnTo>
                  <a:pt x="1123" y="1378"/>
                </a:lnTo>
                <a:lnTo>
                  <a:pt x="1123" y="1362"/>
                </a:lnTo>
                <a:lnTo>
                  <a:pt x="1121" y="1362"/>
                </a:lnTo>
                <a:lnTo>
                  <a:pt x="1097" y="1362"/>
                </a:lnTo>
                <a:lnTo>
                  <a:pt x="1097" y="1385"/>
                </a:lnTo>
                <a:lnTo>
                  <a:pt x="1097" y="1396"/>
                </a:lnTo>
                <a:lnTo>
                  <a:pt x="1092" y="1396"/>
                </a:lnTo>
                <a:lnTo>
                  <a:pt x="1092" y="1400"/>
                </a:lnTo>
                <a:lnTo>
                  <a:pt x="1092" y="1406"/>
                </a:lnTo>
                <a:lnTo>
                  <a:pt x="1092" y="1407"/>
                </a:lnTo>
                <a:lnTo>
                  <a:pt x="1092" y="1409"/>
                </a:lnTo>
                <a:lnTo>
                  <a:pt x="1092" y="1410"/>
                </a:lnTo>
                <a:lnTo>
                  <a:pt x="1092" y="1412"/>
                </a:lnTo>
                <a:lnTo>
                  <a:pt x="1083" y="1412"/>
                </a:lnTo>
                <a:lnTo>
                  <a:pt x="1083" y="1425"/>
                </a:lnTo>
                <a:lnTo>
                  <a:pt x="1071" y="1425"/>
                </a:lnTo>
                <a:lnTo>
                  <a:pt x="1071" y="1432"/>
                </a:lnTo>
                <a:lnTo>
                  <a:pt x="1071" y="1438"/>
                </a:lnTo>
                <a:lnTo>
                  <a:pt x="1059" y="1438"/>
                </a:lnTo>
                <a:lnTo>
                  <a:pt x="1059" y="1432"/>
                </a:lnTo>
                <a:lnTo>
                  <a:pt x="1059" y="1425"/>
                </a:lnTo>
                <a:lnTo>
                  <a:pt x="1059" y="1421"/>
                </a:lnTo>
                <a:lnTo>
                  <a:pt x="1059" y="1412"/>
                </a:lnTo>
                <a:lnTo>
                  <a:pt x="1045" y="1412"/>
                </a:lnTo>
                <a:lnTo>
                  <a:pt x="1045" y="1378"/>
                </a:lnTo>
                <a:lnTo>
                  <a:pt x="1045" y="1363"/>
                </a:lnTo>
                <a:lnTo>
                  <a:pt x="1045" y="1350"/>
                </a:lnTo>
                <a:lnTo>
                  <a:pt x="1045" y="1321"/>
                </a:lnTo>
                <a:lnTo>
                  <a:pt x="1034" y="1321"/>
                </a:lnTo>
                <a:lnTo>
                  <a:pt x="1032" y="1321"/>
                </a:lnTo>
                <a:lnTo>
                  <a:pt x="1019" y="1321"/>
                </a:lnTo>
                <a:lnTo>
                  <a:pt x="1019" y="1333"/>
                </a:lnTo>
                <a:lnTo>
                  <a:pt x="1000" y="1333"/>
                </a:lnTo>
                <a:lnTo>
                  <a:pt x="1000" y="1324"/>
                </a:lnTo>
                <a:lnTo>
                  <a:pt x="1000" y="1319"/>
                </a:lnTo>
                <a:lnTo>
                  <a:pt x="1000" y="1314"/>
                </a:lnTo>
                <a:lnTo>
                  <a:pt x="993" y="1314"/>
                </a:lnTo>
                <a:lnTo>
                  <a:pt x="993" y="1308"/>
                </a:lnTo>
                <a:lnTo>
                  <a:pt x="993" y="1307"/>
                </a:lnTo>
                <a:lnTo>
                  <a:pt x="993" y="1304"/>
                </a:lnTo>
                <a:lnTo>
                  <a:pt x="993" y="1289"/>
                </a:lnTo>
                <a:lnTo>
                  <a:pt x="993" y="1282"/>
                </a:lnTo>
                <a:lnTo>
                  <a:pt x="984" y="1282"/>
                </a:lnTo>
                <a:lnTo>
                  <a:pt x="983" y="1282"/>
                </a:lnTo>
                <a:lnTo>
                  <a:pt x="980" y="1282"/>
                </a:lnTo>
                <a:lnTo>
                  <a:pt x="980" y="1281"/>
                </a:lnTo>
                <a:lnTo>
                  <a:pt x="967" y="1282"/>
                </a:lnTo>
                <a:lnTo>
                  <a:pt x="941" y="1282"/>
                </a:lnTo>
                <a:lnTo>
                  <a:pt x="927" y="1282"/>
                </a:lnTo>
                <a:lnTo>
                  <a:pt x="926" y="1282"/>
                </a:lnTo>
                <a:lnTo>
                  <a:pt x="924" y="1282"/>
                </a:lnTo>
                <a:lnTo>
                  <a:pt x="919" y="1282"/>
                </a:lnTo>
                <a:lnTo>
                  <a:pt x="915" y="1282"/>
                </a:lnTo>
                <a:lnTo>
                  <a:pt x="901" y="1282"/>
                </a:lnTo>
                <a:lnTo>
                  <a:pt x="900" y="1281"/>
                </a:lnTo>
                <a:lnTo>
                  <a:pt x="899" y="1282"/>
                </a:lnTo>
                <a:lnTo>
                  <a:pt x="890" y="1282"/>
                </a:lnTo>
                <a:lnTo>
                  <a:pt x="890" y="1289"/>
                </a:lnTo>
                <a:lnTo>
                  <a:pt x="890" y="1295"/>
                </a:lnTo>
                <a:lnTo>
                  <a:pt x="890" y="1298"/>
                </a:lnTo>
                <a:lnTo>
                  <a:pt x="890" y="1319"/>
                </a:lnTo>
                <a:lnTo>
                  <a:pt x="890" y="1330"/>
                </a:lnTo>
                <a:lnTo>
                  <a:pt x="890" y="1331"/>
                </a:lnTo>
                <a:lnTo>
                  <a:pt x="883" y="1331"/>
                </a:lnTo>
                <a:lnTo>
                  <a:pt x="882" y="1332"/>
                </a:lnTo>
                <a:lnTo>
                  <a:pt x="882" y="1333"/>
                </a:lnTo>
                <a:lnTo>
                  <a:pt x="882" y="1334"/>
                </a:lnTo>
                <a:lnTo>
                  <a:pt x="883" y="1334"/>
                </a:lnTo>
                <a:lnTo>
                  <a:pt x="884" y="1333"/>
                </a:lnTo>
                <a:lnTo>
                  <a:pt x="885" y="1336"/>
                </a:lnTo>
                <a:lnTo>
                  <a:pt x="886" y="1348"/>
                </a:lnTo>
                <a:lnTo>
                  <a:pt x="874" y="1354"/>
                </a:lnTo>
                <a:lnTo>
                  <a:pt x="873" y="1354"/>
                </a:lnTo>
                <a:lnTo>
                  <a:pt x="873" y="1355"/>
                </a:lnTo>
                <a:lnTo>
                  <a:pt x="872" y="1355"/>
                </a:lnTo>
                <a:lnTo>
                  <a:pt x="870" y="1356"/>
                </a:lnTo>
                <a:lnTo>
                  <a:pt x="869" y="1356"/>
                </a:lnTo>
                <a:lnTo>
                  <a:pt x="869" y="1357"/>
                </a:lnTo>
                <a:lnTo>
                  <a:pt x="868" y="1357"/>
                </a:lnTo>
                <a:lnTo>
                  <a:pt x="868" y="1358"/>
                </a:lnTo>
                <a:lnTo>
                  <a:pt x="867" y="1359"/>
                </a:lnTo>
                <a:lnTo>
                  <a:pt x="867" y="1361"/>
                </a:lnTo>
                <a:lnTo>
                  <a:pt x="866" y="1361"/>
                </a:lnTo>
                <a:lnTo>
                  <a:pt x="866" y="1362"/>
                </a:lnTo>
                <a:lnTo>
                  <a:pt x="865" y="1363"/>
                </a:lnTo>
                <a:lnTo>
                  <a:pt x="865" y="1364"/>
                </a:lnTo>
                <a:lnTo>
                  <a:pt x="865" y="1365"/>
                </a:lnTo>
                <a:lnTo>
                  <a:pt x="864" y="1365"/>
                </a:lnTo>
                <a:lnTo>
                  <a:pt x="864" y="1366"/>
                </a:lnTo>
                <a:lnTo>
                  <a:pt x="864" y="1367"/>
                </a:lnTo>
                <a:lnTo>
                  <a:pt x="864" y="1376"/>
                </a:lnTo>
                <a:lnTo>
                  <a:pt x="864" y="1378"/>
                </a:lnTo>
                <a:lnTo>
                  <a:pt x="864" y="1387"/>
                </a:lnTo>
                <a:lnTo>
                  <a:pt x="887" y="1387"/>
                </a:lnTo>
                <a:lnTo>
                  <a:pt x="890" y="1387"/>
                </a:lnTo>
                <a:lnTo>
                  <a:pt x="890" y="1389"/>
                </a:lnTo>
                <a:lnTo>
                  <a:pt x="890" y="1399"/>
                </a:lnTo>
                <a:lnTo>
                  <a:pt x="890" y="1429"/>
                </a:lnTo>
                <a:lnTo>
                  <a:pt x="890" y="1438"/>
                </a:lnTo>
                <a:lnTo>
                  <a:pt x="890" y="1451"/>
                </a:lnTo>
                <a:lnTo>
                  <a:pt x="890" y="1465"/>
                </a:lnTo>
                <a:lnTo>
                  <a:pt x="894" y="1465"/>
                </a:lnTo>
                <a:lnTo>
                  <a:pt x="894" y="1472"/>
                </a:lnTo>
                <a:lnTo>
                  <a:pt x="877" y="1472"/>
                </a:lnTo>
                <a:lnTo>
                  <a:pt x="877" y="1471"/>
                </a:lnTo>
                <a:lnTo>
                  <a:pt x="876" y="1471"/>
                </a:lnTo>
                <a:lnTo>
                  <a:pt x="875" y="1471"/>
                </a:lnTo>
                <a:lnTo>
                  <a:pt x="874" y="1471"/>
                </a:lnTo>
                <a:lnTo>
                  <a:pt x="873" y="1471"/>
                </a:lnTo>
                <a:lnTo>
                  <a:pt x="872" y="1471"/>
                </a:lnTo>
                <a:lnTo>
                  <a:pt x="870" y="1471"/>
                </a:lnTo>
                <a:lnTo>
                  <a:pt x="869" y="1471"/>
                </a:lnTo>
                <a:lnTo>
                  <a:pt x="868" y="1471"/>
                </a:lnTo>
                <a:lnTo>
                  <a:pt x="867" y="1471"/>
                </a:lnTo>
                <a:lnTo>
                  <a:pt x="867" y="1472"/>
                </a:lnTo>
                <a:lnTo>
                  <a:pt x="864" y="1472"/>
                </a:lnTo>
                <a:lnTo>
                  <a:pt x="864" y="1467"/>
                </a:lnTo>
                <a:lnTo>
                  <a:pt x="864" y="1465"/>
                </a:lnTo>
                <a:lnTo>
                  <a:pt x="811" y="1465"/>
                </a:lnTo>
                <a:lnTo>
                  <a:pt x="802" y="1465"/>
                </a:lnTo>
                <a:lnTo>
                  <a:pt x="802" y="1464"/>
                </a:lnTo>
                <a:lnTo>
                  <a:pt x="798" y="1464"/>
                </a:lnTo>
                <a:lnTo>
                  <a:pt x="797" y="1464"/>
                </a:lnTo>
                <a:lnTo>
                  <a:pt x="796" y="1464"/>
                </a:lnTo>
                <a:lnTo>
                  <a:pt x="794" y="1464"/>
                </a:lnTo>
                <a:lnTo>
                  <a:pt x="793" y="1463"/>
                </a:lnTo>
                <a:lnTo>
                  <a:pt x="792" y="1463"/>
                </a:lnTo>
                <a:lnTo>
                  <a:pt x="757" y="1464"/>
                </a:lnTo>
                <a:lnTo>
                  <a:pt x="756" y="1464"/>
                </a:lnTo>
                <a:lnTo>
                  <a:pt x="752" y="1464"/>
                </a:lnTo>
                <a:lnTo>
                  <a:pt x="751" y="1464"/>
                </a:lnTo>
                <a:lnTo>
                  <a:pt x="725" y="1464"/>
                </a:lnTo>
                <a:lnTo>
                  <a:pt x="724" y="1464"/>
                </a:lnTo>
                <a:lnTo>
                  <a:pt x="723" y="1464"/>
                </a:lnTo>
                <a:lnTo>
                  <a:pt x="722" y="1464"/>
                </a:lnTo>
                <a:lnTo>
                  <a:pt x="721" y="1464"/>
                </a:lnTo>
                <a:lnTo>
                  <a:pt x="716" y="1465"/>
                </a:lnTo>
                <a:lnTo>
                  <a:pt x="714" y="1465"/>
                </a:lnTo>
                <a:lnTo>
                  <a:pt x="714" y="1477"/>
                </a:lnTo>
                <a:lnTo>
                  <a:pt x="717" y="1477"/>
                </a:lnTo>
                <a:lnTo>
                  <a:pt x="717" y="1491"/>
                </a:lnTo>
                <a:lnTo>
                  <a:pt x="721" y="1491"/>
                </a:lnTo>
                <a:lnTo>
                  <a:pt x="721" y="1497"/>
                </a:lnTo>
                <a:lnTo>
                  <a:pt x="721" y="1498"/>
                </a:lnTo>
                <a:lnTo>
                  <a:pt x="727" y="1498"/>
                </a:lnTo>
                <a:lnTo>
                  <a:pt x="727" y="1503"/>
                </a:lnTo>
                <a:lnTo>
                  <a:pt x="729" y="1503"/>
                </a:lnTo>
                <a:lnTo>
                  <a:pt x="734" y="1503"/>
                </a:lnTo>
                <a:lnTo>
                  <a:pt x="734" y="1507"/>
                </a:lnTo>
                <a:lnTo>
                  <a:pt x="734" y="1508"/>
                </a:lnTo>
                <a:lnTo>
                  <a:pt x="734" y="1511"/>
                </a:lnTo>
                <a:lnTo>
                  <a:pt x="734" y="1517"/>
                </a:lnTo>
                <a:lnTo>
                  <a:pt x="720" y="1517"/>
                </a:lnTo>
                <a:lnTo>
                  <a:pt x="718" y="1517"/>
                </a:lnTo>
                <a:lnTo>
                  <a:pt x="713" y="1517"/>
                </a:lnTo>
                <a:lnTo>
                  <a:pt x="712" y="1516"/>
                </a:lnTo>
                <a:lnTo>
                  <a:pt x="712" y="1515"/>
                </a:lnTo>
                <a:lnTo>
                  <a:pt x="710" y="1515"/>
                </a:lnTo>
                <a:lnTo>
                  <a:pt x="710" y="1514"/>
                </a:lnTo>
                <a:lnTo>
                  <a:pt x="712" y="1514"/>
                </a:lnTo>
                <a:lnTo>
                  <a:pt x="710" y="1514"/>
                </a:lnTo>
                <a:lnTo>
                  <a:pt x="710" y="1513"/>
                </a:lnTo>
                <a:lnTo>
                  <a:pt x="710" y="1511"/>
                </a:lnTo>
                <a:lnTo>
                  <a:pt x="710" y="1510"/>
                </a:lnTo>
                <a:lnTo>
                  <a:pt x="710" y="1509"/>
                </a:lnTo>
                <a:lnTo>
                  <a:pt x="709" y="1509"/>
                </a:lnTo>
                <a:lnTo>
                  <a:pt x="709" y="1508"/>
                </a:lnTo>
                <a:lnTo>
                  <a:pt x="709" y="1507"/>
                </a:lnTo>
                <a:lnTo>
                  <a:pt x="708" y="1506"/>
                </a:lnTo>
                <a:lnTo>
                  <a:pt x="708" y="1505"/>
                </a:lnTo>
                <a:lnTo>
                  <a:pt x="707" y="1503"/>
                </a:lnTo>
                <a:lnTo>
                  <a:pt x="707" y="1502"/>
                </a:lnTo>
                <a:lnTo>
                  <a:pt x="706" y="1502"/>
                </a:lnTo>
                <a:lnTo>
                  <a:pt x="706" y="1501"/>
                </a:lnTo>
                <a:lnTo>
                  <a:pt x="706" y="1500"/>
                </a:lnTo>
                <a:lnTo>
                  <a:pt x="705" y="1499"/>
                </a:lnTo>
                <a:lnTo>
                  <a:pt x="705" y="1498"/>
                </a:lnTo>
                <a:lnTo>
                  <a:pt x="705" y="1497"/>
                </a:lnTo>
                <a:lnTo>
                  <a:pt x="704" y="1496"/>
                </a:lnTo>
                <a:lnTo>
                  <a:pt x="703" y="1494"/>
                </a:lnTo>
                <a:lnTo>
                  <a:pt x="703" y="1493"/>
                </a:lnTo>
                <a:lnTo>
                  <a:pt x="701" y="1492"/>
                </a:lnTo>
                <a:lnTo>
                  <a:pt x="700" y="1492"/>
                </a:lnTo>
                <a:lnTo>
                  <a:pt x="700" y="1491"/>
                </a:lnTo>
                <a:lnTo>
                  <a:pt x="699" y="1491"/>
                </a:lnTo>
                <a:lnTo>
                  <a:pt x="699" y="1490"/>
                </a:lnTo>
                <a:lnTo>
                  <a:pt x="699" y="1489"/>
                </a:lnTo>
                <a:lnTo>
                  <a:pt x="699" y="1488"/>
                </a:lnTo>
                <a:lnTo>
                  <a:pt x="698" y="1486"/>
                </a:lnTo>
                <a:lnTo>
                  <a:pt x="698" y="1485"/>
                </a:lnTo>
                <a:lnTo>
                  <a:pt x="698" y="1484"/>
                </a:lnTo>
                <a:lnTo>
                  <a:pt x="697" y="1483"/>
                </a:lnTo>
                <a:lnTo>
                  <a:pt x="697" y="1482"/>
                </a:lnTo>
                <a:lnTo>
                  <a:pt x="697" y="1481"/>
                </a:lnTo>
                <a:lnTo>
                  <a:pt x="696" y="1481"/>
                </a:lnTo>
                <a:lnTo>
                  <a:pt x="696" y="1480"/>
                </a:lnTo>
                <a:lnTo>
                  <a:pt x="696" y="1479"/>
                </a:lnTo>
                <a:lnTo>
                  <a:pt x="695" y="1477"/>
                </a:lnTo>
                <a:lnTo>
                  <a:pt x="695" y="1476"/>
                </a:lnTo>
                <a:lnTo>
                  <a:pt x="695" y="1475"/>
                </a:lnTo>
                <a:lnTo>
                  <a:pt x="695" y="1474"/>
                </a:lnTo>
                <a:lnTo>
                  <a:pt x="693" y="1473"/>
                </a:lnTo>
                <a:lnTo>
                  <a:pt x="693" y="1472"/>
                </a:lnTo>
                <a:lnTo>
                  <a:pt x="693" y="1471"/>
                </a:lnTo>
                <a:lnTo>
                  <a:pt x="692" y="1469"/>
                </a:lnTo>
                <a:lnTo>
                  <a:pt x="692" y="1468"/>
                </a:lnTo>
                <a:lnTo>
                  <a:pt x="692" y="1467"/>
                </a:lnTo>
                <a:lnTo>
                  <a:pt x="691" y="1466"/>
                </a:lnTo>
                <a:lnTo>
                  <a:pt x="691" y="1465"/>
                </a:lnTo>
                <a:lnTo>
                  <a:pt x="691" y="1464"/>
                </a:lnTo>
                <a:lnTo>
                  <a:pt x="690" y="1463"/>
                </a:lnTo>
                <a:lnTo>
                  <a:pt x="690" y="1462"/>
                </a:lnTo>
                <a:lnTo>
                  <a:pt x="689" y="1460"/>
                </a:lnTo>
                <a:lnTo>
                  <a:pt x="689" y="1459"/>
                </a:lnTo>
                <a:lnTo>
                  <a:pt x="689" y="1458"/>
                </a:lnTo>
                <a:lnTo>
                  <a:pt x="688" y="1457"/>
                </a:lnTo>
                <a:lnTo>
                  <a:pt x="688" y="1456"/>
                </a:lnTo>
                <a:lnTo>
                  <a:pt x="687" y="1455"/>
                </a:lnTo>
                <a:lnTo>
                  <a:pt x="687" y="1454"/>
                </a:lnTo>
                <a:lnTo>
                  <a:pt x="686" y="1454"/>
                </a:lnTo>
                <a:lnTo>
                  <a:pt x="686" y="1452"/>
                </a:lnTo>
                <a:lnTo>
                  <a:pt x="686" y="1451"/>
                </a:lnTo>
                <a:lnTo>
                  <a:pt x="686" y="1450"/>
                </a:lnTo>
                <a:lnTo>
                  <a:pt x="684" y="1450"/>
                </a:lnTo>
                <a:lnTo>
                  <a:pt x="684" y="1449"/>
                </a:lnTo>
                <a:lnTo>
                  <a:pt x="684" y="1448"/>
                </a:lnTo>
                <a:lnTo>
                  <a:pt x="683" y="1447"/>
                </a:lnTo>
                <a:lnTo>
                  <a:pt x="683" y="1446"/>
                </a:lnTo>
                <a:lnTo>
                  <a:pt x="683" y="1444"/>
                </a:lnTo>
                <a:lnTo>
                  <a:pt x="682" y="1444"/>
                </a:lnTo>
                <a:lnTo>
                  <a:pt x="682" y="1443"/>
                </a:lnTo>
                <a:lnTo>
                  <a:pt x="682" y="1442"/>
                </a:lnTo>
                <a:lnTo>
                  <a:pt x="681" y="1440"/>
                </a:lnTo>
                <a:lnTo>
                  <a:pt x="681" y="1439"/>
                </a:lnTo>
                <a:lnTo>
                  <a:pt x="680" y="1439"/>
                </a:lnTo>
                <a:lnTo>
                  <a:pt x="676" y="1431"/>
                </a:lnTo>
                <a:lnTo>
                  <a:pt x="669" y="1420"/>
                </a:lnTo>
                <a:lnTo>
                  <a:pt x="667" y="1418"/>
                </a:lnTo>
                <a:lnTo>
                  <a:pt x="666" y="1416"/>
                </a:lnTo>
                <a:lnTo>
                  <a:pt x="666" y="1415"/>
                </a:lnTo>
                <a:lnTo>
                  <a:pt x="665" y="1413"/>
                </a:lnTo>
                <a:lnTo>
                  <a:pt x="663" y="1409"/>
                </a:lnTo>
                <a:lnTo>
                  <a:pt x="663" y="1408"/>
                </a:lnTo>
                <a:lnTo>
                  <a:pt x="663" y="1407"/>
                </a:lnTo>
                <a:lnTo>
                  <a:pt x="661" y="1403"/>
                </a:lnTo>
                <a:lnTo>
                  <a:pt x="659" y="1401"/>
                </a:lnTo>
                <a:lnTo>
                  <a:pt x="658" y="1399"/>
                </a:lnTo>
                <a:lnTo>
                  <a:pt x="657" y="1397"/>
                </a:lnTo>
                <a:lnTo>
                  <a:pt x="657" y="1396"/>
                </a:lnTo>
                <a:lnTo>
                  <a:pt x="656" y="1396"/>
                </a:lnTo>
                <a:lnTo>
                  <a:pt x="655" y="1396"/>
                </a:lnTo>
                <a:lnTo>
                  <a:pt x="655" y="1395"/>
                </a:lnTo>
                <a:lnTo>
                  <a:pt x="656" y="1393"/>
                </a:lnTo>
                <a:lnTo>
                  <a:pt x="655" y="1392"/>
                </a:lnTo>
                <a:lnTo>
                  <a:pt x="655" y="1391"/>
                </a:lnTo>
                <a:lnTo>
                  <a:pt x="654" y="1389"/>
                </a:lnTo>
                <a:lnTo>
                  <a:pt x="654" y="1388"/>
                </a:lnTo>
                <a:lnTo>
                  <a:pt x="653" y="1387"/>
                </a:lnTo>
                <a:lnTo>
                  <a:pt x="653" y="1385"/>
                </a:lnTo>
                <a:lnTo>
                  <a:pt x="651" y="1384"/>
                </a:lnTo>
                <a:lnTo>
                  <a:pt x="648" y="1379"/>
                </a:lnTo>
                <a:lnTo>
                  <a:pt x="647" y="1376"/>
                </a:lnTo>
                <a:lnTo>
                  <a:pt x="645" y="1373"/>
                </a:lnTo>
                <a:lnTo>
                  <a:pt x="645" y="1372"/>
                </a:lnTo>
                <a:lnTo>
                  <a:pt x="644" y="1371"/>
                </a:lnTo>
                <a:lnTo>
                  <a:pt x="644" y="1370"/>
                </a:lnTo>
                <a:lnTo>
                  <a:pt x="642" y="1368"/>
                </a:lnTo>
                <a:lnTo>
                  <a:pt x="642" y="1367"/>
                </a:lnTo>
                <a:lnTo>
                  <a:pt x="641" y="1367"/>
                </a:lnTo>
                <a:lnTo>
                  <a:pt x="641" y="1366"/>
                </a:lnTo>
                <a:lnTo>
                  <a:pt x="640" y="1365"/>
                </a:lnTo>
                <a:lnTo>
                  <a:pt x="640" y="1364"/>
                </a:lnTo>
                <a:lnTo>
                  <a:pt x="639" y="1364"/>
                </a:lnTo>
                <a:lnTo>
                  <a:pt x="639" y="1363"/>
                </a:lnTo>
                <a:lnTo>
                  <a:pt x="639" y="1362"/>
                </a:lnTo>
                <a:lnTo>
                  <a:pt x="638" y="1361"/>
                </a:lnTo>
                <a:lnTo>
                  <a:pt x="637" y="1361"/>
                </a:lnTo>
                <a:lnTo>
                  <a:pt x="637" y="1359"/>
                </a:lnTo>
                <a:lnTo>
                  <a:pt x="636" y="1359"/>
                </a:lnTo>
                <a:lnTo>
                  <a:pt x="636" y="1358"/>
                </a:lnTo>
                <a:lnTo>
                  <a:pt x="634" y="1358"/>
                </a:lnTo>
                <a:lnTo>
                  <a:pt x="633" y="1357"/>
                </a:lnTo>
                <a:lnTo>
                  <a:pt x="632" y="1357"/>
                </a:lnTo>
                <a:lnTo>
                  <a:pt x="631" y="1357"/>
                </a:lnTo>
                <a:lnTo>
                  <a:pt x="631" y="1356"/>
                </a:lnTo>
                <a:lnTo>
                  <a:pt x="630" y="1356"/>
                </a:lnTo>
                <a:lnTo>
                  <a:pt x="630" y="1357"/>
                </a:lnTo>
                <a:lnTo>
                  <a:pt x="629" y="1357"/>
                </a:lnTo>
                <a:lnTo>
                  <a:pt x="627" y="1355"/>
                </a:lnTo>
                <a:lnTo>
                  <a:pt x="624" y="1356"/>
                </a:lnTo>
                <a:lnTo>
                  <a:pt x="621" y="1358"/>
                </a:lnTo>
                <a:lnTo>
                  <a:pt x="620" y="1358"/>
                </a:lnTo>
                <a:lnTo>
                  <a:pt x="620" y="1357"/>
                </a:lnTo>
                <a:lnTo>
                  <a:pt x="621" y="1357"/>
                </a:lnTo>
                <a:lnTo>
                  <a:pt x="627" y="1355"/>
                </a:lnTo>
                <a:lnTo>
                  <a:pt x="622" y="1347"/>
                </a:lnTo>
                <a:lnTo>
                  <a:pt x="616" y="1349"/>
                </a:lnTo>
                <a:lnTo>
                  <a:pt x="616" y="1350"/>
                </a:lnTo>
                <a:lnTo>
                  <a:pt x="615" y="1350"/>
                </a:lnTo>
                <a:lnTo>
                  <a:pt x="615" y="1349"/>
                </a:lnTo>
                <a:lnTo>
                  <a:pt x="616" y="1349"/>
                </a:lnTo>
                <a:lnTo>
                  <a:pt x="620" y="1347"/>
                </a:lnTo>
                <a:lnTo>
                  <a:pt x="621" y="1347"/>
                </a:lnTo>
                <a:lnTo>
                  <a:pt x="621" y="1346"/>
                </a:lnTo>
                <a:lnTo>
                  <a:pt x="622" y="1345"/>
                </a:lnTo>
                <a:lnTo>
                  <a:pt x="622" y="1344"/>
                </a:lnTo>
                <a:lnTo>
                  <a:pt x="622" y="1342"/>
                </a:lnTo>
                <a:lnTo>
                  <a:pt x="622" y="1340"/>
                </a:lnTo>
                <a:lnTo>
                  <a:pt x="622" y="1339"/>
                </a:lnTo>
                <a:lnTo>
                  <a:pt x="622" y="1338"/>
                </a:lnTo>
                <a:lnTo>
                  <a:pt x="622" y="1337"/>
                </a:lnTo>
                <a:lnTo>
                  <a:pt x="622" y="1336"/>
                </a:lnTo>
                <a:lnTo>
                  <a:pt x="622" y="1334"/>
                </a:lnTo>
                <a:lnTo>
                  <a:pt x="622" y="1333"/>
                </a:lnTo>
                <a:lnTo>
                  <a:pt x="621" y="1332"/>
                </a:lnTo>
                <a:lnTo>
                  <a:pt x="621" y="1331"/>
                </a:lnTo>
                <a:lnTo>
                  <a:pt x="621" y="1330"/>
                </a:lnTo>
                <a:lnTo>
                  <a:pt x="620" y="1329"/>
                </a:lnTo>
                <a:lnTo>
                  <a:pt x="620" y="1328"/>
                </a:lnTo>
                <a:lnTo>
                  <a:pt x="619" y="1328"/>
                </a:lnTo>
                <a:lnTo>
                  <a:pt x="619" y="1326"/>
                </a:lnTo>
                <a:lnTo>
                  <a:pt x="617" y="1325"/>
                </a:lnTo>
                <a:lnTo>
                  <a:pt x="617" y="1324"/>
                </a:lnTo>
                <a:lnTo>
                  <a:pt x="616" y="1323"/>
                </a:lnTo>
                <a:lnTo>
                  <a:pt x="616" y="1322"/>
                </a:lnTo>
                <a:lnTo>
                  <a:pt x="615" y="1321"/>
                </a:lnTo>
                <a:lnTo>
                  <a:pt x="614" y="1319"/>
                </a:lnTo>
                <a:lnTo>
                  <a:pt x="613" y="1317"/>
                </a:lnTo>
                <a:lnTo>
                  <a:pt x="613" y="1316"/>
                </a:lnTo>
                <a:lnTo>
                  <a:pt x="612" y="1315"/>
                </a:lnTo>
                <a:lnTo>
                  <a:pt x="611" y="1313"/>
                </a:lnTo>
                <a:lnTo>
                  <a:pt x="610" y="1309"/>
                </a:lnTo>
                <a:lnTo>
                  <a:pt x="608" y="1309"/>
                </a:lnTo>
                <a:lnTo>
                  <a:pt x="608" y="1308"/>
                </a:lnTo>
                <a:lnTo>
                  <a:pt x="607" y="1307"/>
                </a:lnTo>
                <a:lnTo>
                  <a:pt x="607" y="1306"/>
                </a:lnTo>
                <a:lnTo>
                  <a:pt x="606" y="1305"/>
                </a:lnTo>
                <a:lnTo>
                  <a:pt x="605" y="1304"/>
                </a:lnTo>
                <a:lnTo>
                  <a:pt x="605" y="1303"/>
                </a:lnTo>
                <a:lnTo>
                  <a:pt x="604" y="1303"/>
                </a:lnTo>
                <a:lnTo>
                  <a:pt x="604" y="1302"/>
                </a:lnTo>
                <a:lnTo>
                  <a:pt x="603" y="1302"/>
                </a:lnTo>
                <a:lnTo>
                  <a:pt x="602" y="1299"/>
                </a:lnTo>
                <a:lnTo>
                  <a:pt x="602" y="1298"/>
                </a:lnTo>
                <a:lnTo>
                  <a:pt x="600" y="1298"/>
                </a:lnTo>
                <a:lnTo>
                  <a:pt x="600" y="1297"/>
                </a:lnTo>
                <a:lnTo>
                  <a:pt x="599" y="1296"/>
                </a:lnTo>
                <a:lnTo>
                  <a:pt x="598" y="1295"/>
                </a:lnTo>
                <a:lnTo>
                  <a:pt x="597" y="1292"/>
                </a:lnTo>
                <a:lnTo>
                  <a:pt x="596" y="1291"/>
                </a:lnTo>
                <a:lnTo>
                  <a:pt x="596" y="1290"/>
                </a:lnTo>
                <a:lnTo>
                  <a:pt x="595" y="1290"/>
                </a:lnTo>
                <a:lnTo>
                  <a:pt x="594" y="1288"/>
                </a:lnTo>
                <a:lnTo>
                  <a:pt x="594" y="1287"/>
                </a:lnTo>
                <a:lnTo>
                  <a:pt x="593" y="1286"/>
                </a:lnTo>
                <a:lnTo>
                  <a:pt x="591" y="1285"/>
                </a:lnTo>
                <a:lnTo>
                  <a:pt x="590" y="1283"/>
                </a:lnTo>
                <a:lnTo>
                  <a:pt x="590" y="1282"/>
                </a:lnTo>
                <a:lnTo>
                  <a:pt x="589" y="1281"/>
                </a:lnTo>
                <a:lnTo>
                  <a:pt x="588" y="1280"/>
                </a:lnTo>
                <a:lnTo>
                  <a:pt x="587" y="1280"/>
                </a:lnTo>
                <a:lnTo>
                  <a:pt x="587" y="1279"/>
                </a:lnTo>
                <a:lnTo>
                  <a:pt x="586" y="1278"/>
                </a:lnTo>
                <a:lnTo>
                  <a:pt x="586" y="1277"/>
                </a:lnTo>
                <a:lnTo>
                  <a:pt x="585" y="1277"/>
                </a:lnTo>
                <a:lnTo>
                  <a:pt x="585" y="1275"/>
                </a:lnTo>
                <a:lnTo>
                  <a:pt x="583" y="1274"/>
                </a:lnTo>
                <a:lnTo>
                  <a:pt x="582" y="1273"/>
                </a:lnTo>
                <a:lnTo>
                  <a:pt x="582" y="1272"/>
                </a:lnTo>
                <a:lnTo>
                  <a:pt x="580" y="1270"/>
                </a:lnTo>
                <a:lnTo>
                  <a:pt x="579" y="1270"/>
                </a:lnTo>
                <a:lnTo>
                  <a:pt x="579" y="1269"/>
                </a:lnTo>
                <a:lnTo>
                  <a:pt x="577" y="1268"/>
                </a:lnTo>
                <a:lnTo>
                  <a:pt x="575" y="1268"/>
                </a:lnTo>
                <a:lnTo>
                  <a:pt x="574" y="1268"/>
                </a:lnTo>
                <a:lnTo>
                  <a:pt x="573" y="1268"/>
                </a:lnTo>
                <a:lnTo>
                  <a:pt x="573" y="1266"/>
                </a:lnTo>
                <a:lnTo>
                  <a:pt x="573" y="1265"/>
                </a:lnTo>
                <a:lnTo>
                  <a:pt x="572" y="1264"/>
                </a:lnTo>
                <a:lnTo>
                  <a:pt x="572" y="1263"/>
                </a:lnTo>
                <a:lnTo>
                  <a:pt x="572" y="1262"/>
                </a:lnTo>
                <a:lnTo>
                  <a:pt x="571" y="1261"/>
                </a:lnTo>
                <a:lnTo>
                  <a:pt x="570" y="1260"/>
                </a:lnTo>
                <a:lnTo>
                  <a:pt x="570" y="1258"/>
                </a:lnTo>
                <a:lnTo>
                  <a:pt x="569" y="1258"/>
                </a:lnTo>
                <a:lnTo>
                  <a:pt x="569" y="1257"/>
                </a:lnTo>
                <a:lnTo>
                  <a:pt x="568" y="1256"/>
                </a:lnTo>
                <a:lnTo>
                  <a:pt x="568" y="1255"/>
                </a:lnTo>
                <a:lnTo>
                  <a:pt x="566" y="1255"/>
                </a:lnTo>
                <a:lnTo>
                  <a:pt x="566" y="1254"/>
                </a:lnTo>
                <a:lnTo>
                  <a:pt x="565" y="1254"/>
                </a:lnTo>
                <a:lnTo>
                  <a:pt x="565" y="1253"/>
                </a:lnTo>
                <a:lnTo>
                  <a:pt x="565" y="1252"/>
                </a:lnTo>
                <a:lnTo>
                  <a:pt x="564" y="1252"/>
                </a:lnTo>
                <a:lnTo>
                  <a:pt x="564" y="1250"/>
                </a:lnTo>
                <a:lnTo>
                  <a:pt x="562" y="1248"/>
                </a:lnTo>
                <a:lnTo>
                  <a:pt x="562" y="1247"/>
                </a:lnTo>
                <a:lnTo>
                  <a:pt x="561" y="1246"/>
                </a:lnTo>
                <a:lnTo>
                  <a:pt x="561" y="1245"/>
                </a:lnTo>
                <a:lnTo>
                  <a:pt x="560" y="1245"/>
                </a:lnTo>
                <a:lnTo>
                  <a:pt x="558" y="1244"/>
                </a:lnTo>
                <a:lnTo>
                  <a:pt x="558" y="1243"/>
                </a:lnTo>
                <a:lnTo>
                  <a:pt x="557" y="1240"/>
                </a:lnTo>
                <a:lnTo>
                  <a:pt x="556" y="1239"/>
                </a:lnTo>
                <a:lnTo>
                  <a:pt x="556" y="1238"/>
                </a:lnTo>
                <a:lnTo>
                  <a:pt x="555" y="1238"/>
                </a:lnTo>
                <a:lnTo>
                  <a:pt x="555" y="1237"/>
                </a:lnTo>
                <a:lnTo>
                  <a:pt x="554" y="1236"/>
                </a:lnTo>
                <a:lnTo>
                  <a:pt x="553" y="1233"/>
                </a:lnTo>
                <a:lnTo>
                  <a:pt x="552" y="1232"/>
                </a:lnTo>
                <a:lnTo>
                  <a:pt x="556" y="1228"/>
                </a:lnTo>
                <a:lnTo>
                  <a:pt x="557" y="1229"/>
                </a:lnTo>
                <a:lnTo>
                  <a:pt x="562" y="1226"/>
                </a:lnTo>
                <a:lnTo>
                  <a:pt x="566" y="1223"/>
                </a:lnTo>
                <a:lnTo>
                  <a:pt x="566" y="1222"/>
                </a:lnTo>
                <a:lnTo>
                  <a:pt x="569" y="1221"/>
                </a:lnTo>
                <a:lnTo>
                  <a:pt x="572" y="1219"/>
                </a:lnTo>
                <a:lnTo>
                  <a:pt x="573" y="1218"/>
                </a:lnTo>
                <a:lnTo>
                  <a:pt x="580" y="1214"/>
                </a:lnTo>
                <a:lnTo>
                  <a:pt x="583" y="1212"/>
                </a:lnTo>
                <a:lnTo>
                  <a:pt x="588" y="1209"/>
                </a:lnTo>
                <a:lnTo>
                  <a:pt x="590" y="1207"/>
                </a:lnTo>
                <a:lnTo>
                  <a:pt x="591" y="1206"/>
                </a:lnTo>
                <a:lnTo>
                  <a:pt x="600" y="1201"/>
                </a:lnTo>
                <a:lnTo>
                  <a:pt x="602" y="1201"/>
                </a:lnTo>
                <a:lnTo>
                  <a:pt x="624" y="1186"/>
                </a:lnTo>
                <a:lnTo>
                  <a:pt x="627" y="1184"/>
                </a:lnTo>
                <a:lnTo>
                  <a:pt x="632" y="1181"/>
                </a:lnTo>
                <a:lnTo>
                  <a:pt x="633" y="1180"/>
                </a:lnTo>
                <a:lnTo>
                  <a:pt x="648" y="1170"/>
                </a:lnTo>
                <a:lnTo>
                  <a:pt x="649" y="1170"/>
                </a:lnTo>
                <a:lnTo>
                  <a:pt x="661" y="1163"/>
                </a:lnTo>
                <a:lnTo>
                  <a:pt x="669" y="1157"/>
                </a:lnTo>
                <a:lnTo>
                  <a:pt x="671" y="1156"/>
                </a:lnTo>
                <a:lnTo>
                  <a:pt x="670" y="1156"/>
                </a:lnTo>
                <a:lnTo>
                  <a:pt x="665" y="1148"/>
                </a:lnTo>
                <a:lnTo>
                  <a:pt x="663" y="1146"/>
                </a:lnTo>
                <a:lnTo>
                  <a:pt x="659" y="1140"/>
                </a:lnTo>
                <a:lnTo>
                  <a:pt x="658" y="1138"/>
                </a:lnTo>
                <a:lnTo>
                  <a:pt x="655" y="1134"/>
                </a:lnTo>
                <a:lnTo>
                  <a:pt x="655" y="1132"/>
                </a:lnTo>
                <a:lnTo>
                  <a:pt x="642" y="1115"/>
                </a:lnTo>
                <a:lnTo>
                  <a:pt x="642" y="1114"/>
                </a:lnTo>
                <a:lnTo>
                  <a:pt x="634" y="1111"/>
                </a:lnTo>
                <a:lnTo>
                  <a:pt x="633" y="1111"/>
                </a:lnTo>
                <a:lnTo>
                  <a:pt x="632" y="1110"/>
                </a:lnTo>
                <a:lnTo>
                  <a:pt x="630" y="1109"/>
                </a:lnTo>
                <a:lnTo>
                  <a:pt x="628" y="1102"/>
                </a:lnTo>
                <a:lnTo>
                  <a:pt x="623" y="1103"/>
                </a:lnTo>
                <a:lnTo>
                  <a:pt x="602" y="1081"/>
                </a:lnTo>
                <a:lnTo>
                  <a:pt x="602" y="1080"/>
                </a:lnTo>
                <a:lnTo>
                  <a:pt x="589" y="1068"/>
                </a:lnTo>
                <a:lnTo>
                  <a:pt x="587" y="1066"/>
                </a:lnTo>
                <a:lnTo>
                  <a:pt x="588" y="1064"/>
                </a:lnTo>
                <a:lnTo>
                  <a:pt x="580" y="1058"/>
                </a:lnTo>
                <a:lnTo>
                  <a:pt x="579" y="1056"/>
                </a:lnTo>
                <a:lnTo>
                  <a:pt x="572" y="1050"/>
                </a:lnTo>
                <a:lnTo>
                  <a:pt x="570" y="1049"/>
                </a:lnTo>
                <a:lnTo>
                  <a:pt x="569" y="1049"/>
                </a:lnTo>
                <a:lnTo>
                  <a:pt x="569" y="1050"/>
                </a:lnTo>
                <a:lnTo>
                  <a:pt x="568" y="1050"/>
                </a:lnTo>
                <a:lnTo>
                  <a:pt x="566" y="1050"/>
                </a:lnTo>
                <a:lnTo>
                  <a:pt x="566" y="1052"/>
                </a:lnTo>
                <a:lnTo>
                  <a:pt x="564" y="1052"/>
                </a:lnTo>
                <a:lnTo>
                  <a:pt x="564" y="1053"/>
                </a:lnTo>
                <a:lnTo>
                  <a:pt x="563" y="1054"/>
                </a:lnTo>
                <a:lnTo>
                  <a:pt x="563" y="1053"/>
                </a:lnTo>
                <a:lnTo>
                  <a:pt x="562" y="1055"/>
                </a:lnTo>
                <a:lnTo>
                  <a:pt x="561" y="1056"/>
                </a:lnTo>
                <a:lnTo>
                  <a:pt x="555" y="1061"/>
                </a:lnTo>
                <a:lnTo>
                  <a:pt x="551" y="1067"/>
                </a:lnTo>
                <a:lnTo>
                  <a:pt x="546" y="1062"/>
                </a:lnTo>
                <a:lnTo>
                  <a:pt x="519" y="1034"/>
                </a:lnTo>
                <a:lnTo>
                  <a:pt x="519" y="1035"/>
                </a:lnTo>
                <a:lnTo>
                  <a:pt x="518" y="1035"/>
                </a:lnTo>
                <a:lnTo>
                  <a:pt x="515" y="1037"/>
                </a:lnTo>
                <a:lnTo>
                  <a:pt x="509" y="1046"/>
                </a:lnTo>
                <a:lnTo>
                  <a:pt x="505" y="1051"/>
                </a:lnTo>
                <a:lnTo>
                  <a:pt x="504" y="1051"/>
                </a:lnTo>
                <a:lnTo>
                  <a:pt x="504" y="1052"/>
                </a:lnTo>
                <a:lnTo>
                  <a:pt x="490" y="1069"/>
                </a:lnTo>
                <a:lnTo>
                  <a:pt x="488" y="1068"/>
                </a:lnTo>
                <a:lnTo>
                  <a:pt x="482" y="1070"/>
                </a:lnTo>
                <a:lnTo>
                  <a:pt x="479" y="1071"/>
                </a:lnTo>
                <a:lnTo>
                  <a:pt x="478" y="1075"/>
                </a:lnTo>
                <a:lnTo>
                  <a:pt x="477" y="1075"/>
                </a:lnTo>
                <a:lnTo>
                  <a:pt x="478" y="1076"/>
                </a:lnTo>
                <a:lnTo>
                  <a:pt x="478" y="1077"/>
                </a:lnTo>
                <a:lnTo>
                  <a:pt x="477" y="1078"/>
                </a:lnTo>
                <a:lnTo>
                  <a:pt x="478" y="1078"/>
                </a:lnTo>
                <a:lnTo>
                  <a:pt x="478" y="1079"/>
                </a:lnTo>
                <a:lnTo>
                  <a:pt x="479" y="1085"/>
                </a:lnTo>
                <a:lnTo>
                  <a:pt x="478" y="1091"/>
                </a:lnTo>
                <a:lnTo>
                  <a:pt x="476" y="1094"/>
                </a:lnTo>
                <a:lnTo>
                  <a:pt x="476" y="1096"/>
                </a:lnTo>
                <a:lnTo>
                  <a:pt x="477" y="1097"/>
                </a:lnTo>
                <a:lnTo>
                  <a:pt x="473" y="1097"/>
                </a:lnTo>
                <a:lnTo>
                  <a:pt x="471" y="1101"/>
                </a:lnTo>
                <a:lnTo>
                  <a:pt x="470" y="1102"/>
                </a:lnTo>
                <a:lnTo>
                  <a:pt x="470" y="1103"/>
                </a:lnTo>
                <a:lnTo>
                  <a:pt x="469" y="1103"/>
                </a:lnTo>
                <a:lnTo>
                  <a:pt x="468" y="1104"/>
                </a:lnTo>
                <a:lnTo>
                  <a:pt x="468" y="1105"/>
                </a:lnTo>
                <a:lnTo>
                  <a:pt x="467" y="1105"/>
                </a:lnTo>
                <a:lnTo>
                  <a:pt x="467" y="1106"/>
                </a:lnTo>
                <a:lnTo>
                  <a:pt x="464" y="1108"/>
                </a:lnTo>
                <a:lnTo>
                  <a:pt x="462" y="1110"/>
                </a:lnTo>
                <a:lnTo>
                  <a:pt x="462" y="1111"/>
                </a:lnTo>
                <a:lnTo>
                  <a:pt x="461" y="1111"/>
                </a:lnTo>
                <a:lnTo>
                  <a:pt x="461" y="1112"/>
                </a:lnTo>
                <a:lnTo>
                  <a:pt x="460" y="1113"/>
                </a:lnTo>
                <a:lnTo>
                  <a:pt x="459" y="1114"/>
                </a:lnTo>
                <a:lnTo>
                  <a:pt x="459" y="1115"/>
                </a:lnTo>
                <a:lnTo>
                  <a:pt x="458" y="1115"/>
                </a:lnTo>
                <a:lnTo>
                  <a:pt x="456" y="1119"/>
                </a:lnTo>
                <a:lnTo>
                  <a:pt x="454" y="1121"/>
                </a:lnTo>
                <a:lnTo>
                  <a:pt x="450" y="1126"/>
                </a:lnTo>
                <a:lnTo>
                  <a:pt x="448" y="1126"/>
                </a:lnTo>
                <a:lnTo>
                  <a:pt x="448" y="1125"/>
                </a:lnTo>
                <a:lnTo>
                  <a:pt x="447" y="1125"/>
                </a:lnTo>
                <a:lnTo>
                  <a:pt x="445" y="1122"/>
                </a:lnTo>
                <a:lnTo>
                  <a:pt x="444" y="1121"/>
                </a:lnTo>
                <a:lnTo>
                  <a:pt x="443" y="1120"/>
                </a:lnTo>
                <a:lnTo>
                  <a:pt x="442" y="1120"/>
                </a:lnTo>
                <a:lnTo>
                  <a:pt x="441" y="1119"/>
                </a:lnTo>
                <a:lnTo>
                  <a:pt x="439" y="1118"/>
                </a:lnTo>
                <a:lnTo>
                  <a:pt x="438" y="1117"/>
                </a:lnTo>
                <a:lnTo>
                  <a:pt x="437" y="1115"/>
                </a:lnTo>
                <a:lnTo>
                  <a:pt x="435" y="1113"/>
                </a:lnTo>
                <a:lnTo>
                  <a:pt x="434" y="1112"/>
                </a:lnTo>
                <a:lnTo>
                  <a:pt x="433" y="1112"/>
                </a:lnTo>
                <a:lnTo>
                  <a:pt x="431" y="1111"/>
                </a:lnTo>
                <a:lnTo>
                  <a:pt x="429" y="1110"/>
                </a:lnTo>
                <a:lnTo>
                  <a:pt x="428" y="1110"/>
                </a:lnTo>
                <a:lnTo>
                  <a:pt x="427" y="1109"/>
                </a:lnTo>
                <a:lnTo>
                  <a:pt x="427" y="1108"/>
                </a:lnTo>
                <a:lnTo>
                  <a:pt x="426" y="1108"/>
                </a:lnTo>
                <a:lnTo>
                  <a:pt x="425" y="1106"/>
                </a:lnTo>
                <a:lnTo>
                  <a:pt x="423" y="1106"/>
                </a:lnTo>
                <a:lnTo>
                  <a:pt x="422" y="1105"/>
                </a:lnTo>
                <a:lnTo>
                  <a:pt x="419" y="1104"/>
                </a:lnTo>
                <a:lnTo>
                  <a:pt x="418" y="1103"/>
                </a:lnTo>
                <a:lnTo>
                  <a:pt x="417" y="1103"/>
                </a:lnTo>
                <a:lnTo>
                  <a:pt x="416" y="1102"/>
                </a:lnTo>
                <a:lnTo>
                  <a:pt x="414" y="1101"/>
                </a:lnTo>
                <a:lnTo>
                  <a:pt x="412" y="1101"/>
                </a:lnTo>
                <a:lnTo>
                  <a:pt x="412" y="1100"/>
                </a:lnTo>
                <a:lnTo>
                  <a:pt x="411" y="1100"/>
                </a:lnTo>
                <a:lnTo>
                  <a:pt x="409" y="1100"/>
                </a:lnTo>
                <a:lnTo>
                  <a:pt x="409" y="1098"/>
                </a:lnTo>
                <a:lnTo>
                  <a:pt x="406" y="1098"/>
                </a:lnTo>
                <a:lnTo>
                  <a:pt x="405" y="1097"/>
                </a:lnTo>
                <a:lnTo>
                  <a:pt x="403" y="1096"/>
                </a:lnTo>
                <a:lnTo>
                  <a:pt x="402" y="1096"/>
                </a:lnTo>
                <a:lnTo>
                  <a:pt x="400" y="1094"/>
                </a:lnTo>
                <a:lnTo>
                  <a:pt x="399" y="1094"/>
                </a:lnTo>
                <a:lnTo>
                  <a:pt x="397" y="1093"/>
                </a:lnTo>
                <a:lnTo>
                  <a:pt x="396" y="1093"/>
                </a:lnTo>
                <a:lnTo>
                  <a:pt x="395" y="1092"/>
                </a:lnTo>
                <a:lnTo>
                  <a:pt x="394" y="1092"/>
                </a:lnTo>
                <a:lnTo>
                  <a:pt x="393" y="1092"/>
                </a:lnTo>
                <a:lnTo>
                  <a:pt x="392" y="1091"/>
                </a:lnTo>
                <a:lnTo>
                  <a:pt x="391" y="1091"/>
                </a:lnTo>
                <a:lnTo>
                  <a:pt x="389" y="1089"/>
                </a:lnTo>
                <a:lnTo>
                  <a:pt x="388" y="1089"/>
                </a:lnTo>
                <a:lnTo>
                  <a:pt x="388" y="1088"/>
                </a:lnTo>
                <a:lnTo>
                  <a:pt x="387" y="1088"/>
                </a:lnTo>
                <a:lnTo>
                  <a:pt x="382" y="1085"/>
                </a:lnTo>
                <a:lnTo>
                  <a:pt x="379" y="1084"/>
                </a:lnTo>
                <a:lnTo>
                  <a:pt x="378" y="1083"/>
                </a:lnTo>
                <a:lnTo>
                  <a:pt x="377" y="1083"/>
                </a:lnTo>
                <a:lnTo>
                  <a:pt x="376" y="1081"/>
                </a:lnTo>
                <a:lnTo>
                  <a:pt x="372" y="1080"/>
                </a:lnTo>
                <a:lnTo>
                  <a:pt x="371" y="1079"/>
                </a:lnTo>
                <a:lnTo>
                  <a:pt x="370" y="1079"/>
                </a:lnTo>
                <a:lnTo>
                  <a:pt x="369" y="1078"/>
                </a:lnTo>
                <a:lnTo>
                  <a:pt x="368" y="1078"/>
                </a:lnTo>
                <a:lnTo>
                  <a:pt x="367" y="1077"/>
                </a:lnTo>
                <a:lnTo>
                  <a:pt x="364" y="1077"/>
                </a:lnTo>
                <a:lnTo>
                  <a:pt x="363" y="1077"/>
                </a:lnTo>
                <a:lnTo>
                  <a:pt x="362" y="1076"/>
                </a:lnTo>
                <a:lnTo>
                  <a:pt x="361" y="1076"/>
                </a:lnTo>
                <a:lnTo>
                  <a:pt x="360" y="1076"/>
                </a:lnTo>
                <a:lnTo>
                  <a:pt x="359" y="1076"/>
                </a:lnTo>
                <a:lnTo>
                  <a:pt x="358" y="1076"/>
                </a:lnTo>
                <a:lnTo>
                  <a:pt x="357" y="1076"/>
                </a:lnTo>
                <a:lnTo>
                  <a:pt x="354" y="1075"/>
                </a:lnTo>
                <a:lnTo>
                  <a:pt x="353" y="1075"/>
                </a:lnTo>
                <a:lnTo>
                  <a:pt x="352" y="1076"/>
                </a:lnTo>
                <a:lnTo>
                  <a:pt x="351" y="1076"/>
                </a:lnTo>
                <a:lnTo>
                  <a:pt x="350" y="1076"/>
                </a:lnTo>
                <a:lnTo>
                  <a:pt x="349" y="1076"/>
                </a:lnTo>
                <a:lnTo>
                  <a:pt x="347" y="1076"/>
                </a:lnTo>
                <a:lnTo>
                  <a:pt x="345" y="1077"/>
                </a:lnTo>
                <a:lnTo>
                  <a:pt x="344" y="1077"/>
                </a:lnTo>
                <a:lnTo>
                  <a:pt x="343" y="1078"/>
                </a:lnTo>
                <a:lnTo>
                  <a:pt x="342" y="1079"/>
                </a:lnTo>
                <a:lnTo>
                  <a:pt x="341" y="1079"/>
                </a:lnTo>
                <a:lnTo>
                  <a:pt x="340" y="1079"/>
                </a:lnTo>
                <a:lnTo>
                  <a:pt x="340" y="1080"/>
                </a:lnTo>
                <a:lnTo>
                  <a:pt x="338" y="1080"/>
                </a:lnTo>
                <a:lnTo>
                  <a:pt x="337" y="1080"/>
                </a:lnTo>
                <a:lnTo>
                  <a:pt x="336" y="1080"/>
                </a:lnTo>
                <a:lnTo>
                  <a:pt x="335" y="1079"/>
                </a:lnTo>
                <a:lnTo>
                  <a:pt x="334" y="1079"/>
                </a:lnTo>
                <a:lnTo>
                  <a:pt x="333" y="1079"/>
                </a:lnTo>
                <a:lnTo>
                  <a:pt x="332" y="1079"/>
                </a:lnTo>
                <a:lnTo>
                  <a:pt x="330" y="1078"/>
                </a:lnTo>
                <a:lnTo>
                  <a:pt x="329" y="1078"/>
                </a:lnTo>
                <a:lnTo>
                  <a:pt x="329" y="1077"/>
                </a:lnTo>
                <a:lnTo>
                  <a:pt x="328" y="1077"/>
                </a:lnTo>
                <a:lnTo>
                  <a:pt x="327" y="1076"/>
                </a:lnTo>
                <a:lnTo>
                  <a:pt x="326" y="1076"/>
                </a:lnTo>
                <a:lnTo>
                  <a:pt x="325" y="1075"/>
                </a:lnTo>
                <a:lnTo>
                  <a:pt x="324" y="1075"/>
                </a:lnTo>
                <a:lnTo>
                  <a:pt x="323" y="1074"/>
                </a:lnTo>
                <a:lnTo>
                  <a:pt x="321" y="1074"/>
                </a:lnTo>
                <a:lnTo>
                  <a:pt x="318" y="1071"/>
                </a:lnTo>
                <a:lnTo>
                  <a:pt x="317" y="1071"/>
                </a:lnTo>
                <a:lnTo>
                  <a:pt x="317" y="1070"/>
                </a:lnTo>
                <a:lnTo>
                  <a:pt x="316" y="1070"/>
                </a:lnTo>
                <a:lnTo>
                  <a:pt x="315" y="1070"/>
                </a:lnTo>
                <a:lnTo>
                  <a:pt x="313" y="1069"/>
                </a:lnTo>
                <a:lnTo>
                  <a:pt x="312" y="1069"/>
                </a:lnTo>
                <a:lnTo>
                  <a:pt x="311" y="1069"/>
                </a:lnTo>
                <a:lnTo>
                  <a:pt x="310" y="1069"/>
                </a:lnTo>
                <a:lnTo>
                  <a:pt x="309" y="1068"/>
                </a:lnTo>
                <a:lnTo>
                  <a:pt x="308" y="1068"/>
                </a:lnTo>
                <a:lnTo>
                  <a:pt x="307" y="1068"/>
                </a:lnTo>
                <a:lnTo>
                  <a:pt x="306" y="1068"/>
                </a:lnTo>
                <a:lnTo>
                  <a:pt x="304" y="1068"/>
                </a:lnTo>
                <a:lnTo>
                  <a:pt x="303" y="1068"/>
                </a:lnTo>
                <a:lnTo>
                  <a:pt x="302" y="1067"/>
                </a:lnTo>
                <a:lnTo>
                  <a:pt x="301" y="1066"/>
                </a:lnTo>
                <a:lnTo>
                  <a:pt x="295" y="1052"/>
                </a:lnTo>
                <a:lnTo>
                  <a:pt x="293" y="1046"/>
                </a:lnTo>
                <a:lnTo>
                  <a:pt x="293" y="1039"/>
                </a:lnTo>
                <a:lnTo>
                  <a:pt x="293" y="1035"/>
                </a:lnTo>
                <a:lnTo>
                  <a:pt x="292" y="966"/>
                </a:lnTo>
                <a:lnTo>
                  <a:pt x="206" y="949"/>
                </a:lnTo>
                <a:lnTo>
                  <a:pt x="270" y="822"/>
                </a:lnTo>
                <a:lnTo>
                  <a:pt x="309" y="747"/>
                </a:lnTo>
                <a:lnTo>
                  <a:pt x="299" y="742"/>
                </a:lnTo>
                <a:lnTo>
                  <a:pt x="296" y="742"/>
                </a:lnTo>
                <a:lnTo>
                  <a:pt x="276" y="732"/>
                </a:lnTo>
                <a:lnTo>
                  <a:pt x="259" y="724"/>
                </a:lnTo>
                <a:lnTo>
                  <a:pt x="236" y="714"/>
                </a:lnTo>
                <a:lnTo>
                  <a:pt x="191" y="693"/>
                </a:lnTo>
                <a:lnTo>
                  <a:pt x="186" y="691"/>
                </a:lnTo>
                <a:lnTo>
                  <a:pt x="167" y="682"/>
                </a:lnTo>
                <a:lnTo>
                  <a:pt x="159" y="679"/>
                </a:lnTo>
                <a:lnTo>
                  <a:pt x="159" y="685"/>
                </a:lnTo>
                <a:lnTo>
                  <a:pt x="154" y="685"/>
                </a:lnTo>
                <a:lnTo>
                  <a:pt x="152" y="685"/>
                </a:lnTo>
                <a:lnTo>
                  <a:pt x="133" y="685"/>
                </a:lnTo>
                <a:lnTo>
                  <a:pt x="117" y="685"/>
                </a:lnTo>
                <a:lnTo>
                  <a:pt x="115" y="676"/>
                </a:lnTo>
                <a:lnTo>
                  <a:pt x="114" y="676"/>
                </a:lnTo>
                <a:lnTo>
                  <a:pt x="114" y="674"/>
                </a:lnTo>
                <a:lnTo>
                  <a:pt x="110" y="672"/>
                </a:lnTo>
                <a:lnTo>
                  <a:pt x="108" y="674"/>
                </a:lnTo>
                <a:lnTo>
                  <a:pt x="89" y="648"/>
                </a:lnTo>
                <a:lnTo>
                  <a:pt x="84" y="649"/>
                </a:lnTo>
                <a:lnTo>
                  <a:pt x="82" y="650"/>
                </a:lnTo>
                <a:lnTo>
                  <a:pt x="81" y="650"/>
                </a:lnTo>
                <a:lnTo>
                  <a:pt x="81" y="651"/>
                </a:lnTo>
                <a:lnTo>
                  <a:pt x="81" y="646"/>
                </a:lnTo>
                <a:lnTo>
                  <a:pt x="83" y="645"/>
                </a:lnTo>
                <a:lnTo>
                  <a:pt x="84" y="644"/>
                </a:lnTo>
                <a:lnTo>
                  <a:pt x="84" y="642"/>
                </a:lnTo>
                <a:lnTo>
                  <a:pt x="85" y="642"/>
                </a:lnTo>
                <a:lnTo>
                  <a:pt x="79" y="632"/>
                </a:lnTo>
                <a:lnTo>
                  <a:pt x="67" y="632"/>
                </a:lnTo>
                <a:lnTo>
                  <a:pt x="67" y="619"/>
                </a:lnTo>
                <a:lnTo>
                  <a:pt x="55" y="619"/>
                </a:lnTo>
                <a:lnTo>
                  <a:pt x="41" y="619"/>
                </a:lnTo>
                <a:lnTo>
                  <a:pt x="41" y="606"/>
                </a:lnTo>
                <a:lnTo>
                  <a:pt x="39" y="606"/>
                </a:lnTo>
                <a:lnTo>
                  <a:pt x="33" y="606"/>
                </a:lnTo>
                <a:lnTo>
                  <a:pt x="29" y="606"/>
                </a:lnTo>
                <a:lnTo>
                  <a:pt x="29" y="599"/>
                </a:lnTo>
                <a:lnTo>
                  <a:pt x="29" y="583"/>
                </a:lnTo>
                <a:lnTo>
                  <a:pt x="28" y="583"/>
                </a:lnTo>
                <a:lnTo>
                  <a:pt x="29" y="582"/>
                </a:lnTo>
                <a:lnTo>
                  <a:pt x="29" y="579"/>
                </a:lnTo>
                <a:lnTo>
                  <a:pt x="21" y="579"/>
                </a:lnTo>
                <a:lnTo>
                  <a:pt x="13" y="579"/>
                </a:lnTo>
                <a:lnTo>
                  <a:pt x="6" y="579"/>
                </a:lnTo>
                <a:lnTo>
                  <a:pt x="3" y="579"/>
                </a:lnTo>
                <a:lnTo>
                  <a:pt x="0" y="579"/>
                </a:lnTo>
                <a:lnTo>
                  <a:pt x="0" y="563"/>
                </a:lnTo>
                <a:lnTo>
                  <a:pt x="0" y="550"/>
                </a:lnTo>
                <a:lnTo>
                  <a:pt x="0" y="546"/>
                </a:lnTo>
                <a:lnTo>
                  <a:pt x="0" y="532"/>
                </a:lnTo>
                <a:lnTo>
                  <a:pt x="0" y="527"/>
                </a:lnTo>
                <a:lnTo>
                  <a:pt x="3" y="527"/>
                </a:lnTo>
                <a:lnTo>
                  <a:pt x="14" y="531"/>
                </a:lnTo>
                <a:lnTo>
                  <a:pt x="15" y="530"/>
                </a:lnTo>
                <a:lnTo>
                  <a:pt x="16" y="530"/>
                </a:lnTo>
                <a:lnTo>
                  <a:pt x="15" y="531"/>
                </a:lnTo>
                <a:lnTo>
                  <a:pt x="21" y="533"/>
                </a:lnTo>
                <a:lnTo>
                  <a:pt x="26" y="535"/>
                </a:lnTo>
                <a:lnTo>
                  <a:pt x="29" y="533"/>
                </a:lnTo>
                <a:lnTo>
                  <a:pt x="30" y="533"/>
                </a:lnTo>
                <a:lnTo>
                  <a:pt x="32" y="531"/>
                </a:lnTo>
                <a:lnTo>
                  <a:pt x="33" y="527"/>
                </a:lnTo>
                <a:lnTo>
                  <a:pt x="33" y="524"/>
                </a:lnTo>
                <a:lnTo>
                  <a:pt x="34" y="507"/>
                </a:lnTo>
                <a:lnTo>
                  <a:pt x="29" y="507"/>
                </a:lnTo>
                <a:lnTo>
                  <a:pt x="29" y="512"/>
                </a:lnTo>
                <a:lnTo>
                  <a:pt x="29" y="513"/>
                </a:lnTo>
                <a:lnTo>
                  <a:pt x="0" y="513"/>
                </a:lnTo>
                <a:lnTo>
                  <a:pt x="0" y="501"/>
                </a:lnTo>
                <a:lnTo>
                  <a:pt x="1" y="487"/>
                </a:lnTo>
                <a:lnTo>
                  <a:pt x="1" y="479"/>
                </a:lnTo>
                <a:lnTo>
                  <a:pt x="1" y="462"/>
                </a:lnTo>
                <a:lnTo>
                  <a:pt x="16" y="462"/>
                </a:lnTo>
                <a:lnTo>
                  <a:pt x="16" y="448"/>
                </a:lnTo>
                <a:lnTo>
                  <a:pt x="30" y="448"/>
                </a:lnTo>
                <a:lnTo>
                  <a:pt x="32" y="448"/>
                </a:lnTo>
                <a:lnTo>
                  <a:pt x="45" y="448"/>
                </a:lnTo>
                <a:lnTo>
                  <a:pt x="47" y="436"/>
                </a:lnTo>
                <a:lnTo>
                  <a:pt x="42" y="436"/>
                </a:lnTo>
                <a:lnTo>
                  <a:pt x="30" y="436"/>
                </a:lnTo>
                <a:lnTo>
                  <a:pt x="30" y="411"/>
                </a:lnTo>
                <a:lnTo>
                  <a:pt x="42" y="411"/>
                </a:lnTo>
                <a:lnTo>
                  <a:pt x="42" y="406"/>
                </a:lnTo>
                <a:lnTo>
                  <a:pt x="42" y="397"/>
                </a:lnTo>
                <a:lnTo>
                  <a:pt x="45" y="397"/>
                </a:lnTo>
                <a:lnTo>
                  <a:pt x="45" y="396"/>
                </a:lnTo>
                <a:lnTo>
                  <a:pt x="46" y="396"/>
                </a:lnTo>
                <a:lnTo>
                  <a:pt x="46" y="397"/>
                </a:lnTo>
                <a:lnTo>
                  <a:pt x="55" y="397"/>
                </a:lnTo>
                <a:lnTo>
                  <a:pt x="60" y="371"/>
                </a:lnTo>
                <a:lnTo>
                  <a:pt x="62" y="369"/>
                </a:lnTo>
                <a:lnTo>
                  <a:pt x="64" y="358"/>
                </a:lnTo>
                <a:lnTo>
                  <a:pt x="71" y="359"/>
                </a:lnTo>
                <a:lnTo>
                  <a:pt x="72" y="359"/>
                </a:lnTo>
                <a:lnTo>
                  <a:pt x="109" y="362"/>
                </a:lnTo>
                <a:lnTo>
                  <a:pt x="113" y="358"/>
                </a:lnTo>
                <a:lnTo>
                  <a:pt x="114" y="356"/>
                </a:lnTo>
                <a:lnTo>
                  <a:pt x="109" y="356"/>
                </a:lnTo>
                <a:lnTo>
                  <a:pt x="108" y="356"/>
                </a:lnTo>
                <a:lnTo>
                  <a:pt x="107" y="356"/>
                </a:lnTo>
                <a:lnTo>
                  <a:pt x="107" y="341"/>
                </a:lnTo>
                <a:lnTo>
                  <a:pt x="106" y="330"/>
                </a:lnTo>
                <a:lnTo>
                  <a:pt x="106" y="325"/>
                </a:lnTo>
                <a:lnTo>
                  <a:pt x="106" y="321"/>
                </a:lnTo>
                <a:lnTo>
                  <a:pt x="106" y="317"/>
                </a:lnTo>
                <a:lnTo>
                  <a:pt x="107" y="268"/>
                </a:lnTo>
                <a:lnTo>
                  <a:pt x="107" y="267"/>
                </a:lnTo>
                <a:lnTo>
                  <a:pt x="104" y="244"/>
                </a:lnTo>
                <a:lnTo>
                  <a:pt x="115" y="233"/>
                </a:lnTo>
                <a:lnTo>
                  <a:pt x="116" y="233"/>
                </a:lnTo>
                <a:lnTo>
                  <a:pt x="116" y="232"/>
                </a:lnTo>
                <a:lnTo>
                  <a:pt x="117" y="231"/>
                </a:lnTo>
                <a:lnTo>
                  <a:pt x="118" y="231"/>
                </a:lnTo>
                <a:lnTo>
                  <a:pt x="118" y="229"/>
                </a:lnTo>
                <a:lnTo>
                  <a:pt x="119" y="229"/>
                </a:lnTo>
                <a:lnTo>
                  <a:pt x="119" y="228"/>
                </a:lnTo>
                <a:lnTo>
                  <a:pt x="121" y="228"/>
                </a:lnTo>
                <a:lnTo>
                  <a:pt x="122" y="227"/>
                </a:lnTo>
                <a:lnTo>
                  <a:pt x="123" y="227"/>
                </a:lnTo>
                <a:lnTo>
                  <a:pt x="124" y="226"/>
                </a:lnTo>
                <a:lnTo>
                  <a:pt x="125" y="226"/>
                </a:lnTo>
                <a:lnTo>
                  <a:pt x="126" y="225"/>
                </a:lnTo>
                <a:lnTo>
                  <a:pt x="127" y="225"/>
                </a:lnTo>
                <a:lnTo>
                  <a:pt x="129" y="224"/>
                </a:lnTo>
                <a:lnTo>
                  <a:pt x="130" y="224"/>
                </a:lnTo>
                <a:lnTo>
                  <a:pt x="131" y="224"/>
                </a:lnTo>
                <a:lnTo>
                  <a:pt x="132" y="223"/>
                </a:lnTo>
                <a:lnTo>
                  <a:pt x="133" y="223"/>
                </a:lnTo>
                <a:lnTo>
                  <a:pt x="134" y="223"/>
                </a:lnTo>
                <a:lnTo>
                  <a:pt x="135" y="223"/>
                </a:lnTo>
                <a:lnTo>
                  <a:pt x="136" y="221"/>
                </a:lnTo>
                <a:lnTo>
                  <a:pt x="159" y="218"/>
                </a:lnTo>
                <a:lnTo>
                  <a:pt x="181" y="215"/>
                </a:lnTo>
                <a:lnTo>
                  <a:pt x="182" y="215"/>
                </a:lnTo>
                <a:lnTo>
                  <a:pt x="183" y="215"/>
                </a:lnTo>
                <a:lnTo>
                  <a:pt x="184" y="215"/>
                </a:lnTo>
                <a:lnTo>
                  <a:pt x="185" y="215"/>
                </a:lnTo>
                <a:lnTo>
                  <a:pt x="186" y="215"/>
                </a:lnTo>
                <a:lnTo>
                  <a:pt x="188" y="215"/>
                </a:lnTo>
                <a:lnTo>
                  <a:pt x="189" y="215"/>
                </a:lnTo>
                <a:lnTo>
                  <a:pt x="190" y="215"/>
                </a:lnTo>
                <a:lnTo>
                  <a:pt x="191" y="215"/>
                </a:lnTo>
                <a:lnTo>
                  <a:pt x="191" y="216"/>
                </a:lnTo>
                <a:lnTo>
                  <a:pt x="192" y="216"/>
                </a:lnTo>
                <a:lnTo>
                  <a:pt x="202" y="220"/>
                </a:lnTo>
                <a:lnTo>
                  <a:pt x="215" y="226"/>
                </a:lnTo>
                <a:lnTo>
                  <a:pt x="223" y="217"/>
                </a:lnTo>
                <a:lnTo>
                  <a:pt x="226" y="214"/>
                </a:lnTo>
                <a:lnTo>
                  <a:pt x="226" y="212"/>
                </a:lnTo>
                <a:lnTo>
                  <a:pt x="227" y="210"/>
                </a:lnTo>
                <a:lnTo>
                  <a:pt x="227" y="209"/>
                </a:lnTo>
                <a:lnTo>
                  <a:pt x="228" y="206"/>
                </a:lnTo>
                <a:lnTo>
                  <a:pt x="227" y="204"/>
                </a:lnTo>
                <a:lnTo>
                  <a:pt x="227" y="198"/>
                </a:lnTo>
                <a:lnTo>
                  <a:pt x="227" y="199"/>
                </a:lnTo>
                <a:lnTo>
                  <a:pt x="225" y="181"/>
                </a:lnTo>
                <a:lnTo>
                  <a:pt x="233" y="152"/>
                </a:lnTo>
                <a:lnTo>
                  <a:pt x="235" y="139"/>
                </a:lnTo>
                <a:lnTo>
                  <a:pt x="237" y="131"/>
                </a:lnTo>
                <a:lnTo>
                  <a:pt x="239" y="124"/>
                </a:lnTo>
                <a:lnTo>
                  <a:pt x="248" y="122"/>
                </a:lnTo>
                <a:lnTo>
                  <a:pt x="287" y="140"/>
                </a:lnTo>
                <a:lnTo>
                  <a:pt x="288" y="142"/>
                </a:lnTo>
                <a:lnTo>
                  <a:pt x="290" y="145"/>
                </a:lnTo>
                <a:lnTo>
                  <a:pt x="293" y="150"/>
                </a:lnTo>
                <a:lnTo>
                  <a:pt x="293" y="151"/>
                </a:lnTo>
                <a:lnTo>
                  <a:pt x="296" y="153"/>
                </a:lnTo>
                <a:lnTo>
                  <a:pt x="304" y="150"/>
                </a:lnTo>
                <a:lnTo>
                  <a:pt x="310" y="145"/>
                </a:lnTo>
                <a:lnTo>
                  <a:pt x="312" y="142"/>
                </a:lnTo>
                <a:lnTo>
                  <a:pt x="317" y="139"/>
                </a:lnTo>
                <a:lnTo>
                  <a:pt x="324" y="138"/>
                </a:lnTo>
                <a:lnTo>
                  <a:pt x="330" y="138"/>
                </a:lnTo>
                <a:lnTo>
                  <a:pt x="338" y="144"/>
                </a:lnTo>
                <a:lnTo>
                  <a:pt x="340" y="147"/>
                </a:lnTo>
                <a:lnTo>
                  <a:pt x="341" y="148"/>
                </a:lnTo>
                <a:lnTo>
                  <a:pt x="347" y="147"/>
                </a:lnTo>
                <a:lnTo>
                  <a:pt x="353" y="145"/>
                </a:lnTo>
                <a:lnTo>
                  <a:pt x="362" y="142"/>
                </a:lnTo>
                <a:lnTo>
                  <a:pt x="380" y="139"/>
                </a:lnTo>
                <a:lnTo>
                  <a:pt x="378" y="134"/>
                </a:lnTo>
                <a:lnTo>
                  <a:pt x="375" y="130"/>
                </a:lnTo>
                <a:lnTo>
                  <a:pt x="372" y="123"/>
                </a:lnTo>
                <a:lnTo>
                  <a:pt x="370" y="121"/>
                </a:lnTo>
                <a:lnTo>
                  <a:pt x="371" y="114"/>
                </a:lnTo>
                <a:lnTo>
                  <a:pt x="368" y="103"/>
                </a:lnTo>
                <a:lnTo>
                  <a:pt x="366" y="98"/>
                </a:lnTo>
                <a:lnTo>
                  <a:pt x="361" y="86"/>
                </a:lnTo>
                <a:lnTo>
                  <a:pt x="366" y="77"/>
                </a:lnTo>
                <a:lnTo>
                  <a:pt x="363" y="72"/>
                </a:lnTo>
                <a:lnTo>
                  <a:pt x="401" y="82"/>
                </a:lnTo>
                <a:lnTo>
                  <a:pt x="417" y="67"/>
                </a:lnTo>
                <a:lnTo>
                  <a:pt x="430" y="55"/>
                </a:lnTo>
                <a:lnTo>
                  <a:pt x="443" y="43"/>
                </a:lnTo>
                <a:lnTo>
                  <a:pt x="451" y="35"/>
                </a:lnTo>
                <a:lnTo>
                  <a:pt x="454" y="33"/>
                </a:lnTo>
                <a:lnTo>
                  <a:pt x="471" y="17"/>
                </a:lnTo>
                <a:lnTo>
                  <a:pt x="478" y="12"/>
                </a:lnTo>
                <a:lnTo>
                  <a:pt x="478" y="10"/>
                </a:lnTo>
                <a:lnTo>
                  <a:pt x="479" y="10"/>
                </a:lnTo>
                <a:lnTo>
                  <a:pt x="480" y="9"/>
                </a:lnTo>
                <a:lnTo>
                  <a:pt x="490" y="0"/>
                </a:lnTo>
                <a:lnTo>
                  <a:pt x="507" y="13"/>
                </a:lnTo>
                <a:lnTo>
                  <a:pt x="517" y="18"/>
                </a:lnTo>
                <a:lnTo>
                  <a:pt x="523" y="24"/>
                </a:lnTo>
                <a:lnTo>
                  <a:pt x="536" y="24"/>
                </a:lnTo>
                <a:lnTo>
                  <a:pt x="544" y="25"/>
                </a:lnTo>
                <a:lnTo>
                  <a:pt x="548" y="25"/>
                </a:lnTo>
                <a:lnTo>
                  <a:pt x="561" y="25"/>
                </a:lnTo>
                <a:lnTo>
                  <a:pt x="574" y="25"/>
                </a:lnTo>
                <a:lnTo>
                  <a:pt x="585" y="25"/>
                </a:lnTo>
                <a:lnTo>
                  <a:pt x="597" y="25"/>
                </a:lnTo>
                <a:lnTo>
                  <a:pt x="627" y="26"/>
                </a:lnTo>
                <a:lnTo>
                  <a:pt x="653" y="26"/>
                </a:lnTo>
                <a:lnTo>
                  <a:pt x="679" y="26"/>
                </a:lnTo>
                <a:lnTo>
                  <a:pt x="700" y="26"/>
                </a:lnTo>
                <a:lnTo>
                  <a:pt x="705" y="26"/>
                </a:lnTo>
                <a:lnTo>
                  <a:pt x="718" y="26"/>
                </a:lnTo>
                <a:lnTo>
                  <a:pt x="732" y="26"/>
                </a:lnTo>
                <a:lnTo>
                  <a:pt x="741" y="26"/>
                </a:lnTo>
                <a:lnTo>
                  <a:pt x="741" y="29"/>
                </a:lnTo>
                <a:close/>
                <a:moveTo>
                  <a:pt x="872" y="1100"/>
                </a:moveTo>
                <a:lnTo>
                  <a:pt x="864" y="1102"/>
                </a:lnTo>
                <a:lnTo>
                  <a:pt x="852" y="1105"/>
                </a:lnTo>
                <a:lnTo>
                  <a:pt x="848" y="1108"/>
                </a:lnTo>
                <a:lnTo>
                  <a:pt x="843" y="1110"/>
                </a:lnTo>
                <a:lnTo>
                  <a:pt x="841" y="1112"/>
                </a:lnTo>
                <a:lnTo>
                  <a:pt x="840" y="1111"/>
                </a:lnTo>
                <a:lnTo>
                  <a:pt x="839" y="1110"/>
                </a:lnTo>
                <a:lnTo>
                  <a:pt x="838" y="1111"/>
                </a:lnTo>
                <a:lnTo>
                  <a:pt x="836" y="1111"/>
                </a:lnTo>
                <a:lnTo>
                  <a:pt x="835" y="1112"/>
                </a:lnTo>
                <a:lnTo>
                  <a:pt x="833" y="1114"/>
                </a:lnTo>
                <a:lnTo>
                  <a:pt x="832" y="1114"/>
                </a:lnTo>
                <a:lnTo>
                  <a:pt x="831" y="1115"/>
                </a:lnTo>
                <a:lnTo>
                  <a:pt x="830" y="1117"/>
                </a:lnTo>
                <a:lnTo>
                  <a:pt x="828" y="1117"/>
                </a:lnTo>
                <a:lnTo>
                  <a:pt x="825" y="1119"/>
                </a:lnTo>
                <a:lnTo>
                  <a:pt x="825" y="1120"/>
                </a:lnTo>
                <a:lnTo>
                  <a:pt x="824" y="1120"/>
                </a:lnTo>
                <a:lnTo>
                  <a:pt x="823" y="1121"/>
                </a:lnTo>
                <a:lnTo>
                  <a:pt x="822" y="1122"/>
                </a:lnTo>
                <a:lnTo>
                  <a:pt x="819" y="1125"/>
                </a:lnTo>
                <a:lnTo>
                  <a:pt x="818" y="1125"/>
                </a:lnTo>
                <a:lnTo>
                  <a:pt x="818" y="1123"/>
                </a:lnTo>
                <a:lnTo>
                  <a:pt x="817" y="1123"/>
                </a:lnTo>
                <a:lnTo>
                  <a:pt x="818" y="1125"/>
                </a:lnTo>
                <a:lnTo>
                  <a:pt x="817" y="1126"/>
                </a:lnTo>
                <a:lnTo>
                  <a:pt x="817" y="1125"/>
                </a:lnTo>
                <a:lnTo>
                  <a:pt x="816" y="1126"/>
                </a:lnTo>
                <a:lnTo>
                  <a:pt x="814" y="1128"/>
                </a:lnTo>
                <a:lnTo>
                  <a:pt x="813" y="1128"/>
                </a:lnTo>
                <a:lnTo>
                  <a:pt x="809" y="1130"/>
                </a:lnTo>
                <a:lnTo>
                  <a:pt x="808" y="1131"/>
                </a:lnTo>
                <a:lnTo>
                  <a:pt x="805" y="1134"/>
                </a:lnTo>
                <a:lnTo>
                  <a:pt x="808" y="1137"/>
                </a:lnTo>
                <a:lnTo>
                  <a:pt x="807" y="1138"/>
                </a:lnTo>
                <a:lnTo>
                  <a:pt x="802" y="1142"/>
                </a:lnTo>
                <a:lnTo>
                  <a:pt x="801" y="1139"/>
                </a:lnTo>
                <a:lnTo>
                  <a:pt x="799" y="1140"/>
                </a:lnTo>
                <a:lnTo>
                  <a:pt x="799" y="1139"/>
                </a:lnTo>
                <a:lnTo>
                  <a:pt x="799" y="1138"/>
                </a:lnTo>
                <a:lnTo>
                  <a:pt x="797" y="1140"/>
                </a:lnTo>
                <a:lnTo>
                  <a:pt x="799" y="1144"/>
                </a:lnTo>
                <a:lnTo>
                  <a:pt x="791" y="1150"/>
                </a:lnTo>
                <a:lnTo>
                  <a:pt x="786" y="1153"/>
                </a:lnTo>
                <a:lnTo>
                  <a:pt x="784" y="1154"/>
                </a:lnTo>
                <a:lnTo>
                  <a:pt x="783" y="1155"/>
                </a:lnTo>
                <a:lnTo>
                  <a:pt x="780" y="1150"/>
                </a:lnTo>
                <a:lnTo>
                  <a:pt x="767" y="1157"/>
                </a:lnTo>
                <a:lnTo>
                  <a:pt x="766" y="1157"/>
                </a:lnTo>
                <a:lnTo>
                  <a:pt x="766" y="1159"/>
                </a:lnTo>
                <a:lnTo>
                  <a:pt x="757" y="1164"/>
                </a:lnTo>
                <a:lnTo>
                  <a:pt x="756" y="1165"/>
                </a:lnTo>
                <a:lnTo>
                  <a:pt x="755" y="1165"/>
                </a:lnTo>
                <a:lnTo>
                  <a:pt x="749" y="1170"/>
                </a:lnTo>
                <a:lnTo>
                  <a:pt x="745" y="1173"/>
                </a:lnTo>
                <a:lnTo>
                  <a:pt x="742" y="1174"/>
                </a:lnTo>
                <a:lnTo>
                  <a:pt x="741" y="1176"/>
                </a:lnTo>
                <a:lnTo>
                  <a:pt x="737" y="1178"/>
                </a:lnTo>
                <a:lnTo>
                  <a:pt x="740" y="1184"/>
                </a:lnTo>
                <a:lnTo>
                  <a:pt x="740" y="1185"/>
                </a:lnTo>
                <a:lnTo>
                  <a:pt x="742" y="1184"/>
                </a:lnTo>
                <a:lnTo>
                  <a:pt x="743" y="1186"/>
                </a:lnTo>
                <a:lnTo>
                  <a:pt x="745" y="1186"/>
                </a:lnTo>
                <a:lnTo>
                  <a:pt x="748" y="1193"/>
                </a:lnTo>
                <a:lnTo>
                  <a:pt x="745" y="1195"/>
                </a:lnTo>
                <a:lnTo>
                  <a:pt x="743" y="1196"/>
                </a:lnTo>
                <a:lnTo>
                  <a:pt x="738" y="1201"/>
                </a:lnTo>
                <a:lnTo>
                  <a:pt x="743" y="1209"/>
                </a:lnTo>
                <a:lnTo>
                  <a:pt x="743" y="1210"/>
                </a:lnTo>
                <a:lnTo>
                  <a:pt x="746" y="1213"/>
                </a:lnTo>
                <a:lnTo>
                  <a:pt x="743" y="1215"/>
                </a:lnTo>
                <a:lnTo>
                  <a:pt x="740" y="1220"/>
                </a:lnTo>
                <a:lnTo>
                  <a:pt x="740" y="1221"/>
                </a:lnTo>
                <a:lnTo>
                  <a:pt x="739" y="1221"/>
                </a:lnTo>
                <a:lnTo>
                  <a:pt x="733" y="1221"/>
                </a:lnTo>
                <a:lnTo>
                  <a:pt x="723" y="1223"/>
                </a:lnTo>
                <a:lnTo>
                  <a:pt x="716" y="1211"/>
                </a:lnTo>
                <a:lnTo>
                  <a:pt x="708" y="1215"/>
                </a:lnTo>
                <a:lnTo>
                  <a:pt x="709" y="1218"/>
                </a:lnTo>
                <a:lnTo>
                  <a:pt x="705" y="1221"/>
                </a:lnTo>
                <a:lnTo>
                  <a:pt x="697" y="1226"/>
                </a:lnTo>
                <a:lnTo>
                  <a:pt x="696" y="1226"/>
                </a:lnTo>
                <a:lnTo>
                  <a:pt x="695" y="1227"/>
                </a:lnTo>
                <a:lnTo>
                  <a:pt x="693" y="1227"/>
                </a:lnTo>
                <a:lnTo>
                  <a:pt x="693" y="1228"/>
                </a:lnTo>
                <a:lnTo>
                  <a:pt x="673" y="1239"/>
                </a:lnTo>
                <a:lnTo>
                  <a:pt x="671" y="1232"/>
                </a:lnTo>
                <a:lnTo>
                  <a:pt x="667" y="1235"/>
                </a:lnTo>
                <a:lnTo>
                  <a:pt x="669" y="1236"/>
                </a:lnTo>
                <a:lnTo>
                  <a:pt x="667" y="1236"/>
                </a:lnTo>
                <a:lnTo>
                  <a:pt x="656" y="1240"/>
                </a:lnTo>
                <a:lnTo>
                  <a:pt x="659" y="1249"/>
                </a:lnTo>
                <a:lnTo>
                  <a:pt x="661" y="1249"/>
                </a:lnTo>
                <a:lnTo>
                  <a:pt x="665" y="1247"/>
                </a:lnTo>
                <a:lnTo>
                  <a:pt x="675" y="1241"/>
                </a:lnTo>
                <a:lnTo>
                  <a:pt x="678" y="1240"/>
                </a:lnTo>
                <a:lnTo>
                  <a:pt x="682" y="1238"/>
                </a:lnTo>
                <a:lnTo>
                  <a:pt x="682" y="1237"/>
                </a:lnTo>
                <a:lnTo>
                  <a:pt x="684" y="1236"/>
                </a:lnTo>
                <a:lnTo>
                  <a:pt x="687" y="1235"/>
                </a:lnTo>
                <a:lnTo>
                  <a:pt x="690" y="1232"/>
                </a:lnTo>
                <a:lnTo>
                  <a:pt x="690" y="1233"/>
                </a:lnTo>
                <a:lnTo>
                  <a:pt x="693" y="1237"/>
                </a:lnTo>
                <a:lnTo>
                  <a:pt x="700" y="1243"/>
                </a:lnTo>
                <a:lnTo>
                  <a:pt x="704" y="1246"/>
                </a:lnTo>
                <a:lnTo>
                  <a:pt x="704" y="1247"/>
                </a:lnTo>
                <a:lnTo>
                  <a:pt x="708" y="1254"/>
                </a:lnTo>
                <a:lnTo>
                  <a:pt x="710" y="1253"/>
                </a:lnTo>
                <a:lnTo>
                  <a:pt x="712" y="1253"/>
                </a:lnTo>
                <a:lnTo>
                  <a:pt x="710" y="1252"/>
                </a:lnTo>
                <a:lnTo>
                  <a:pt x="709" y="1250"/>
                </a:lnTo>
                <a:lnTo>
                  <a:pt x="708" y="1237"/>
                </a:lnTo>
                <a:lnTo>
                  <a:pt x="707" y="1229"/>
                </a:lnTo>
                <a:lnTo>
                  <a:pt x="710" y="1229"/>
                </a:lnTo>
                <a:lnTo>
                  <a:pt x="715" y="1228"/>
                </a:lnTo>
                <a:lnTo>
                  <a:pt x="718" y="1228"/>
                </a:lnTo>
                <a:lnTo>
                  <a:pt x="722" y="1228"/>
                </a:lnTo>
                <a:lnTo>
                  <a:pt x="734" y="1226"/>
                </a:lnTo>
                <a:lnTo>
                  <a:pt x="740" y="1226"/>
                </a:lnTo>
                <a:lnTo>
                  <a:pt x="740" y="1224"/>
                </a:lnTo>
                <a:lnTo>
                  <a:pt x="741" y="1224"/>
                </a:lnTo>
                <a:lnTo>
                  <a:pt x="742" y="1224"/>
                </a:lnTo>
                <a:lnTo>
                  <a:pt x="742" y="1223"/>
                </a:lnTo>
                <a:lnTo>
                  <a:pt x="743" y="1223"/>
                </a:lnTo>
                <a:lnTo>
                  <a:pt x="743" y="1222"/>
                </a:lnTo>
                <a:lnTo>
                  <a:pt x="745" y="1222"/>
                </a:lnTo>
                <a:lnTo>
                  <a:pt x="747" y="1219"/>
                </a:lnTo>
                <a:lnTo>
                  <a:pt x="748" y="1218"/>
                </a:lnTo>
                <a:lnTo>
                  <a:pt x="749" y="1216"/>
                </a:lnTo>
                <a:lnTo>
                  <a:pt x="752" y="1214"/>
                </a:lnTo>
                <a:lnTo>
                  <a:pt x="754" y="1212"/>
                </a:lnTo>
                <a:lnTo>
                  <a:pt x="755" y="1209"/>
                </a:lnTo>
                <a:lnTo>
                  <a:pt x="757" y="1204"/>
                </a:lnTo>
                <a:lnTo>
                  <a:pt x="757" y="1203"/>
                </a:lnTo>
                <a:lnTo>
                  <a:pt x="758" y="1204"/>
                </a:lnTo>
                <a:lnTo>
                  <a:pt x="764" y="1207"/>
                </a:lnTo>
                <a:lnTo>
                  <a:pt x="764" y="1209"/>
                </a:lnTo>
                <a:lnTo>
                  <a:pt x="765" y="1209"/>
                </a:lnTo>
                <a:lnTo>
                  <a:pt x="765" y="1210"/>
                </a:lnTo>
                <a:lnTo>
                  <a:pt x="766" y="1210"/>
                </a:lnTo>
                <a:lnTo>
                  <a:pt x="772" y="1214"/>
                </a:lnTo>
                <a:lnTo>
                  <a:pt x="773" y="1212"/>
                </a:lnTo>
                <a:lnTo>
                  <a:pt x="783" y="1219"/>
                </a:lnTo>
                <a:lnTo>
                  <a:pt x="784" y="1215"/>
                </a:lnTo>
                <a:lnTo>
                  <a:pt x="792" y="1203"/>
                </a:lnTo>
                <a:lnTo>
                  <a:pt x="801" y="1210"/>
                </a:lnTo>
                <a:lnTo>
                  <a:pt x="800" y="1211"/>
                </a:lnTo>
                <a:lnTo>
                  <a:pt x="799" y="1211"/>
                </a:lnTo>
                <a:lnTo>
                  <a:pt x="798" y="1211"/>
                </a:lnTo>
                <a:lnTo>
                  <a:pt x="798" y="1212"/>
                </a:lnTo>
                <a:lnTo>
                  <a:pt x="798" y="1213"/>
                </a:lnTo>
                <a:lnTo>
                  <a:pt x="797" y="1214"/>
                </a:lnTo>
                <a:lnTo>
                  <a:pt x="796" y="1216"/>
                </a:lnTo>
                <a:lnTo>
                  <a:pt x="797" y="1216"/>
                </a:lnTo>
                <a:lnTo>
                  <a:pt x="797" y="1218"/>
                </a:lnTo>
                <a:lnTo>
                  <a:pt x="798" y="1219"/>
                </a:lnTo>
                <a:lnTo>
                  <a:pt x="792" y="1231"/>
                </a:lnTo>
                <a:lnTo>
                  <a:pt x="791" y="1231"/>
                </a:lnTo>
                <a:lnTo>
                  <a:pt x="788" y="1233"/>
                </a:lnTo>
                <a:lnTo>
                  <a:pt x="785" y="1235"/>
                </a:lnTo>
                <a:lnTo>
                  <a:pt x="785" y="1237"/>
                </a:lnTo>
                <a:lnTo>
                  <a:pt x="784" y="1240"/>
                </a:lnTo>
                <a:lnTo>
                  <a:pt x="783" y="1241"/>
                </a:lnTo>
                <a:lnTo>
                  <a:pt x="782" y="1241"/>
                </a:lnTo>
                <a:lnTo>
                  <a:pt x="781" y="1243"/>
                </a:lnTo>
                <a:lnTo>
                  <a:pt x="779" y="1244"/>
                </a:lnTo>
                <a:lnTo>
                  <a:pt x="777" y="1244"/>
                </a:lnTo>
                <a:lnTo>
                  <a:pt x="776" y="1244"/>
                </a:lnTo>
                <a:lnTo>
                  <a:pt x="777" y="1245"/>
                </a:lnTo>
                <a:lnTo>
                  <a:pt x="785" y="1250"/>
                </a:lnTo>
                <a:lnTo>
                  <a:pt x="784" y="1250"/>
                </a:lnTo>
                <a:lnTo>
                  <a:pt x="782" y="1254"/>
                </a:lnTo>
                <a:lnTo>
                  <a:pt x="786" y="1257"/>
                </a:lnTo>
                <a:lnTo>
                  <a:pt x="797" y="1264"/>
                </a:lnTo>
                <a:lnTo>
                  <a:pt x="804" y="1258"/>
                </a:lnTo>
                <a:lnTo>
                  <a:pt x="816" y="1274"/>
                </a:lnTo>
                <a:lnTo>
                  <a:pt x="805" y="1277"/>
                </a:lnTo>
                <a:lnTo>
                  <a:pt x="807" y="1280"/>
                </a:lnTo>
                <a:lnTo>
                  <a:pt x="821" y="1288"/>
                </a:lnTo>
                <a:lnTo>
                  <a:pt x="822" y="1289"/>
                </a:lnTo>
                <a:lnTo>
                  <a:pt x="827" y="1291"/>
                </a:lnTo>
                <a:lnTo>
                  <a:pt x="839" y="1298"/>
                </a:lnTo>
                <a:lnTo>
                  <a:pt x="842" y="1300"/>
                </a:lnTo>
                <a:lnTo>
                  <a:pt x="842" y="1299"/>
                </a:lnTo>
                <a:lnTo>
                  <a:pt x="842" y="1300"/>
                </a:lnTo>
                <a:lnTo>
                  <a:pt x="843" y="1300"/>
                </a:lnTo>
                <a:lnTo>
                  <a:pt x="844" y="1300"/>
                </a:lnTo>
                <a:lnTo>
                  <a:pt x="858" y="1302"/>
                </a:lnTo>
                <a:lnTo>
                  <a:pt x="859" y="1302"/>
                </a:lnTo>
                <a:lnTo>
                  <a:pt x="860" y="1302"/>
                </a:lnTo>
                <a:lnTo>
                  <a:pt x="861" y="1300"/>
                </a:lnTo>
                <a:lnTo>
                  <a:pt x="867" y="1299"/>
                </a:lnTo>
                <a:lnTo>
                  <a:pt x="868" y="1299"/>
                </a:lnTo>
                <a:lnTo>
                  <a:pt x="869" y="1299"/>
                </a:lnTo>
                <a:lnTo>
                  <a:pt x="884" y="1298"/>
                </a:lnTo>
                <a:lnTo>
                  <a:pt x="884" y="1297"/>
                </a:lnTo>
                <a:lnTo>
                  <a:pt x="884" y="1295"/>
                </a:lnTo>
                <a:lnTo>
                  <a:pt x="884" y="1290"/>
                </a:lnTo>
                <a:lnTo>
                  <a:pt x="884" y="1289"/>
                </a:lnTo>
                <a:lnTo>
                  <a:pt x="884" y="1288"/>
                </a:lnTo>
                <a:lnTo>
                  <a:pt x="884" y="1281"/>
                </a:lnTo>
                <a:lnTo>
                  <a:pt x="884" y="1280"/>
                </a:lnTo>
                <a:lnTo>
                  <a:pt x="884" y="1277"/>
                </a:lnTo>
                <a:lnTo>
                  <a:pt x="887" y="1277"/>
                </a:lnTo>
                <a:lnTo>
                  <a:pt x="890" y="1277"/>
                </a:lnTo>
                <a:lnTo>
                  <a:pt x="892" y="1277"/>
                </a:lnTo>
                <a:lnTo>
                  <a:pt x="894" y="1277"/>
                </a:lnTo>
                <a:lnTo>
                  <a:pt x="897" y="1277"/>
                </a:lnTo>
                <a:lnTo>
                  <a:pt x="898" y="1277"/>
                </a:lnTo>
                <a:lnTo>
                  <a:pt x="901" y="1277"/>
                </a:lnTo>
                <a:lnTo>
                  <a:pt x="902" y="1277"/>
                </a:lnTo>
                <a:lnTo>
                  <a:pt x="903" y="1277"/>
                </a:lnTo>
                <a:lnTo>
                  <a:pt x="912" y="1277"/>
                </a:lnTo>
                <a:lnTo>
                  <a:pt x="916" y="1277"/>
                </a:lnTo>
                <a:lnTo>
                  <a:pt x="917" y="1277"/>
                </a:lnTo>
                <a:lnTo>
                  <a:pt x="918" y="1277"/>
                </a:lnTo>
                <a:lnTo>
                  <a:pt x="919" y="1277"/>
                </a:lnTo>
                <a:lnTo>
                  <a:pt x="920" y="1277"/>
                </a:lnTo>
                <a:lnTo>
                  <a:pt x="924" y="1277"/>
                </a:lnTo>
                <a:lnTo>
                  <a:pt x="925" y="1277"/>
                </a:lnTo>
                <a:lnTo>
                  <a:pt x="928" y="1277"/>
                </a:lnTo>
                <a:lnTo>
                  <a:pt x="929" y="1277"/>
                </a:lnTo>
                <a:lnTo>
                  <a:pt x="932" y="1277"/>
                </a:lnTo>
                <a:lnTo>
                  <a:pt x="933" y="1277"/>
                </a:lnTo>
                <a:lnTo>
                  <a:pt x="934" y="1277"/>
                </a:lnTo>
                <a:lnTo>
                  <a:pt x="942" y="1277"/>
                </a:lnTo>
                <a:lnTo>
                  <a:pt x="942" y="1260"/>
                </a:lnTo>
                <a:lnTo>
                  <a:pt x="942" y="1258"/>
                </a:lnTo>
                <a:lnTo>
                  <a:pt x="942" y="1255"/>
                </a:lnTo>
                <a:lnTo>
                  <a:pt x="942" y="1254"/>
                </a:lnTo>
                <a:lnTo>
                  <a:pt x="943" y="1254"/>
                </a:lnTo>
                <a:lnTo>
                  <a:pt x="948" y="1254"/>
                </a:lnTo>
                <a:lnTo>
                  <a:pt x="949" y="1254"/>
                </a:lnTo>
                <a:lnTo>
                  <a:pt x="950" y="1254"/>
                </a:lnTo>
                <a:lnTo>
                  <a:pt x="958" y="1254"/>
                </a:lnTo>
                <a:lnTo>
                  <a:pt x="959" y="1254"/>
                </a:lnTo>
                <a:lnTo>
                  <a:pt x="967" y="1254"/>
                </a:lnTo>
                <a:lnTo>
                  <a:pt x="971" y="1254"/>
                </a:lnTo>
                <a:lnTo>
                  <a:pt x="971" y="1256"/>
                </a:lnTo>
                <a:lnTo>
                  <a:pt x="971" y="1257"/>
                </a:lnTo>
                <a:lnTo>
                  <a:pt x="979" y="1257"/>
                </a:lnTo>
                <a:lnTo>
                  <a:pt x="985" y="1257"/>
                </a:lnTo>
                <a:lnTo>
                  <a:pt x="986" y="1257"/>
                </a:lnTo>
                <a:lnTo>
                  <a:pt x="987" y="1257"/>
                </a:lnTo>
                <a:lnTo>
                  <a:pt x="987" y="1256"/>
                </a:lnTo>
                <a:lnTo>
                  <a:pt x="987" y="1255"/>
                </a:lnTo>
                <a:lnTo>
                  <a:pt x="986" y="1255"/>
                </a:lnTo>
                <a:lnTo>
                  <a:pt x="986" y="1254"/>
                </a:lnTo>
                <a:lnTo>
                  <a:pt x="987" y="1254"/>
                </a:lnTo>
                <a:lnTo>
                  <a:pt x="987" y="1233"/>
                </a:lnTo>
                <a:lnTo>
                  <a:pt x="987" y="1229"/>
                </a:lnTo>
                <a:lnTo>
                  <a:pt x="999" y="1229"/>
                </a:lnTo>
                <a:lnTo>
                  <a:pt x="1000" y="1229"/>
                </a:lnTo>
                <a:lnTo>
                  <a:pt x="1004" y="1229"/>
                </a:lnTo>
                <a:lnTo>
                  <a:pt x="1004" y="1224"/>
                </a:lnTo>
                <a:lnTo>
                  <a:pt x="1004" y="1222"/>
                </a:lnTo>
                <a:lnTo>
                  <a:pt x="1004" y="1211"/>
                </a:lnTo>
                <a:lnTo>
                  <a:pt x="1004" y="1209"/>
                </a:lnTo>
                <a:lnTo>
                  <a:pt x="1004" y="1207"/>
                </a:lnTo>
                <a:lnTo>
                  <a:pt x="1003" y="1207"/>
                </a:lnTo>
                <a:lnTo>
                  <a:pt x="1003" y="1206"/>
                </a:lnTo>
                <a:lnTo>
                  <a:pt x="1003" y="1205"/>
                </a:lnTo>
                <a:lnTo>
                  <a:pt x="1002" y="1205"/>
                </a:lnTo>
                <a:lnTo>
                  <a:pt x="1002" y="1204"/>
                </a:lnTo>
                <a:lnTo>
                  <a:pt x="1001" y="1203"/>
                </a:lnTo>
                <a:lnTo>
                  <a:pt x="1000" y="1202"/>
                </a:lnTo>
                <a:lnTo>
                  <a:pt x="999" y="1202"/>
                </a:lnTo>
                <a:lnTo>
                  <a:pt x="999" y="1201"/>
                </a:lnTo>
                <a:lnTo>
                  <a:pt x="997" y="1201"/>
                </a:lnTo>
                <a:lnTo>
                  <a:pt x="997" y="1199"/>
                </a:lnTo>
                <a:lnTo>
                  <a:pt x="997" y="1198"/>
                </a:lnTo>
                <a:lnTo>
                  <a:pt x="996" y="1198"/>
                </a:lnTo>
                <a:lnTo>
                  <a:pt x="996" y="1197"/>
                </a:lnTo>
                <a:lnTo>
                  <a:pt x="994" y="1194"/>
                </a:lnTo>
                <a:lnTo>
                  <a:pt x="994" y="1193"/>
                </a:lnTo>
                <a:lnTo>
                  <a:pt x="993" y="1193"/>
                </a:lnTo>
                <a:lnTo>
                  <a:pt x="993" y="1191"/>
                </a:lnTo>
                <a:lnTo>
                  <a:pt x="993" y="1190"/>
                </a:lnTo>
                <a:lnTo>
                  <a:pt x="993" y="1189"/>
                </a:lnTo>
                <a:lnTo>
                  <a:pt x="992" y="1189"/>
                </a:lnTo>
                <a:lnTo>
                  <a:pt x="992" y="1188"/>
                </a:lnTo>
                <a:lnTo>
                  <a:pt x="992" y="1187"/>
                </a:lnTo>
                <a:lnTo>
                  <a:pt x="991" y="1187"/>
                </a:lnTo>
                <a:lnTo>
                  <a:pt x="990" y="1188"/>
                </a:lnTo>
                <a:lnTo>
                  <a:pt x="988" y="1188"/>
                </a:lnTo>
                <a:lnTo>
                  <a:pt x="988" y="1189"/>
                </a:lnTo>
                <a:lnTo>
                  <a:pt x="987" y="1191"/>
                </a:lnTo>
                <a:lnTo>
                  <a:pt x="986" y="1190"/>
                </a:lnTo>
                <a:lnTo>
                  <a:pt x="986" y="1191"/>
                </a:lnTo>
                <a:lnTo>
                  <a:pt x="985" y="1191"/>
                </a:lnTo>
                <a:lnTo>
                  <a:pt x="985" y="1193"/>
                </a:lnTo>
                <a:lnTo>
                  <a:pt x="984" y="1193"/>
                </a:lnTo>
                <a:lnTo>
                  <a:pt x="984" y="1194"/>
                </a:lnTo>
                <a:lnTo>
                  <a:pt x="983" y="1194"/>
                </a:lnTo>
                <a:lnTo>
                  <a:pt x="982" y="1194"/>
                </a:lnTo>
                <a:lnTo>
                  <a:pt x="980" y="1195"/>
                </a:lnTo>
                <a:lnTo>
                  <a:pt x="979" y="1195"/>
                </a:lnTo>
                <a:lnTo>
                  <a:pt x="979" y="1196"/>
                </a:lnTo>
                <a:lnTo>
                  <a:pt x="978" y="1196"/>
                </a:lnTo>
                <a:lnTo>
                  <a:pt x="977" y="1197"/>
                </a:lnTo>
                <a:lnTo>
                  <a:pt x="976" y="1197"/>
                </a:lnTo>
                <a:lnTo>
                  <a:pt x="976" y="1198"/>
                </a:lnTo>
                <a:lnTo>
                  <a:pt x="975" y="1198"/>
                </a:lnTo>
                <a:lnTo>
                  <a:pt x="974" y="1198"/>
                </a:lnTo>
                <a:lnTo>
                  <a:pt x="974" y="1199"/>
                </a:lnTo>
                <a:lnTo>
                  <a:pt x="973" y="1199"/>
                </a:lnTo>
                <a:lnTo>
                  <a:pt x="971" y="1199"/>
                </a:lnTo>
                <a:lnTo>
                  <a:pt x="962" y="1199"/>
                </a:lnTo>
                <a:lnTo>
                  <a:pt x="961" y="1199"/>
                </a:lnTo>
                <a:lnTo>
                  <a:pt x="960" y="1199"/>
                </a:lnTo>
                <a:lnTo>
                  <a:pt x="959" y="1199"/>
                </a:lnTo>
                <a:lnTo>
                  <a:pt x="958" y="1199"/>
                </a:lnTo>
                <a:lnTo>
                  <a:pt x="952" y="1198"/>
                </a:lnTo>
                <a:lnTo>
                  <a:pt x="952" y="1197"/>
                </a:lnTo>
                <a:lnTo>
                  <a:pt x="951" y="1197"/>
                </a:lnTo>
                <a:lnTo>
                  <a:pt x="950" y="1197"/>
                </a:lnTo>
                <a:lnTo>
                  <a:pt x="949" y="1197"/>
                </a:lnTo>
                <a:lnTo>
                  <a:pt x="949" y="1198"/>
                </a:lnTo>
                <a:lnTo>
                  <a:pt x="948" y="1198"/>
                </a:lnTo>
                <a:lnTo>
                  <a:pt x="946" y="1198"/>
                </a:lnTo>
                <a:lnTo>
                  <a:pt x="945" y="1198"/>
                </a:lnTo>
                <a:lnTo>
                  <a:pt x="945" y="1199"/>
                </a:lnTo>
                <a:lnTo>
                  <a:pt x="944" y="1199"/>
                </a:lnTo>
                <a:lnTo>
                  <a:pt x="944" y="1201"/>
                </a:lnTo>
                <a:lnTo>
                  <a:pt x="943" y="1201"/>
                </a:lnTo>
                <a:lnTo>
                  <a:pt x="943" y="1202"/>
                </a:lnTo>
                <a:lnTo>
                  <a:pt x="937" y="1207"/>
                </a:lnTo>
                <a:lnTo>
                  <a:pt x="937" y="1209"/>
                </a:lnTo>
                <a:lnTo>
                  <a:pt x="936" y="1209"/>
                </a:lnTo>
                <a:lnTo>
                  <a:pt x="936" y="1210"/>
                </a:lnTo>
                <a:lnTo>
                  <a:pt x="935" y="1210"/>
                </a:lnTo>
                <a:lnTo>
                  <a:pt x="935" y="1211"/>
                </a:lnTo>
                <a:lnTo>
                  <a:pt x="933" y="1212"/>
                </a:lnTo>
                <a:lnTo>
                  <a:pt x="932" y="1212"/>
                </a:lnTo>
                <a:lnTo>
                  <a:pt x="932" y="1213"/>
                </a:lnTo>
                <a:lnTo>
                  <a:pt x="931" y="1214"/>
                </a:lnTo>
                <a:lnTo>
                  <a:pt x="931" y="1215"/>
                </a:lnTo>
                <a:lnTo>
                  <a:pt x="929" y="1216"/>
                </a:lnTo>
                <a:lnTo>
                  <a:pt x="929" y="1218"/>
                </a:lnTo>
                <a:lnTo>
                  <a:pt x="929" y="1222"/>
                </a:lnTo>
                <a:lnTo>
                  <a:pt x="928" y="1222"/>
                </a:lnTo>
                <a:lnTo>
                  <a:pt x="928" y="1223"/>
                </a:lnTo>
                <a:lnTo>
                  <a:pt x="928" y="1224"/>
                </a:lnTo>
                <a:lnTo>
                  <a:pt x="927" y="1224"/>
                </a:lnTo>
                <a:lnTo>
                  <a:pt x="927" y="1226"/>
                </a:lnTo>
                <a:lnTo>
                  <a:pt x="926" y="1227"/>
                </a:lnTo>
                <a:lnTo>
                  <a:pt x="925" y="1226"/>
                </a:lnTo>
                <a:lnTo>
                  <a:pt x="925" y="1220"/>
                </a:lnTo>
                <a:lnTo>
                  <a:pt x="925" y="1219"/>
                </a:lnTo>
                <a:lnTo>
                  <a:pt x="924" y="1219"/>
                </a:lnTo>
                <a:lnTo>
                  <a:pt x="924" y="1218"/>
                </a:lnTo>
                <a:lnTo>
                  <a:pt x="924" y="1216"/>
                </a:lnTo>
                <a:lnTo>
                  <a:pt x="923" y="1214"/>
                </a:lnTo>
                <a:lnTo>
                  <a:pt x="923" y="1213"/>
                </a:lnTo>
                <a:lnTo>
                  <a:pt x="921" y="1213"/>
                </a:lnTo>
                <a:lnTo>
                  <a:pt x="921" y="1212"/>
                </a:lnTo>
                <a:lnTo>
                  <a:pt x="921" y="1211"/>
                </a:lnTo>
                <a:lnTo>
                  <a:pt x="921" y="1210"/>
                </a:lnTo>
                <a:lnTo>
                  <a:pt x="921" y="1209"/>
                </a:lnTo>
                <a:lnTo>
                  <a:pt x="926" y="1190"/>
                </a:lnTo>
                <a:lnTo>
                  <a:pt x="926" y="1189"/>
                </a:lnTo>
                <a:lnTo>
                  <a:pt x="926" y="1188"/>
                </a:lnTo>
                <a:lnTo>
                  <a:pt x="926" y="1187"/>
                </a:lnTo>
                <a:lnTo>
                  <a:pt x="926" y="1185"/>
                </a:lnTo>
                <a:lnTo>
                  <a:pt x="926" y="1184"/>
                </a:lnTo>
                <a:lnTo>
                  <a:pt x="924" y="1184"/>
                </a:lnTo>
                <a:lnTo>
                  <a:pt x="916" y="1186"/>
                </a:lnTo>
                <a:lnTo>
                  <a:pt x="916" y="1188"/>
                </a:lnTo>
                <a:lnTo>
                  <a:pt x="915" y="1188"/>
                </a:lnTo>
                <a:lnTo>
                  <a:pt x="915" y="1189"/>
                </a:lnTo>
                <a:lnTo>
                  <a:pt x="914" y="1189"/>
                </a:lnTo>
                <a:lnTo>
                  <a:pt x="914" y="1190"/>
                </a:lnTo>
                <a:lnTo>
                  <a:pt x="914" y="1191"/>
                </a:lnTo>
                <a:lnTo>
                  <a:pt x="912" y="1191"/>
                </a:lnTo>
                <a:lnTo>
                  <a:pt x="912" y="1193"/>
                </a:lnTo>
                <a:lnTo>
                  <a:pt x="911" y="1193"/>
                </a:lnTo>
                <a:lnTo>
                  <a:pt x="904" y="1196"/>
                </a:lnTo>
                <a:lnTo>
                  <a:pt x="901" y="1193"/>
                </a:lnTo>
                <a:lnTo>
                  <a:pt x="899" y="1190"/>
                </a:lnTo>
                <a:lnTo>
                  <a:pt x="898" y="1190"/>
                </a:lnTo>
                <a:lnTo>
                  <a:pt x="900" y="1160"/>
                </a:lnTo>
                <a:lnTo>
                  <a:pt x="882" y="1159"/>
                </a:lnTo>
                <a:lnTo>
                  <a:pt x="881" y="1173"/>
                </a:lnTo>
                <a:lnTo>
                  <a:pt x="881" y="1172"/>
                </a:lnTo>
                <a:lnTo>
                  <a:pt x="880" y="1172"/>
                </a:lnTo>
                <a:lnTo>
                  <a:pt x="880" y="1171"/>
                </a:lnTo>
                <a:lnTo>
                  <a:pt x="878" y="1168"/>
                </a:lnTo>
                <a:lnTo>
                  <a:pt x="878" y="1167"/>
                </a:lnTo>
                <a:lnTo>
                  <a:pt x="877" y="1167"/>
                </a:lnTo>
                <a:lnTo>
                  <a:pt x="877" y="1165"/>
                </a:lnTo>
                <a:lnTo>
                  <a:pt x="877" y="1164"/>
                </a:lnTo>
                <a:lnTo>
                  <a:pt x="877" y="1163"/>
                </a:lnTo>
                <a:lnTo>
                  <a:pt x="877" y="1162"/>
                </a:lnTo>
                <a:lnTo>
                  <a:pt x="877" y="1161"/>
                </a:lnTo>
                <a:lnTo>
                  <a:pt x="877" y="1160"/>
                </a:lnTo>
                <a:lnTo>
                  <a:pt x="877" y="1159"/>
                </a:lnTo>
                <a:lnTo>
                  <a:pt x="878" y="1159"/>
                </a:lnTo>
                <a:lnTo>
                  <a:pt x="878" y="1157"/>
                </a:lnTo>
                <a:lnTo>
                  <a:pt x="878" y="1156"/>
                </a:lnTo>
                <a:lnTo>
                  <a:pt x="881" y="1151"/>
                </a:lnTo>
                <a:lnTo>
                  <a:pt x="882" y="1151"/>
                </a:lnTo>
                <a:lnTo>
                  <a:pt x="882" y="1150"/>
                </a:lnTo>
                <a:lnTo>
                  <a:pt x="873" y="1150"/>
                </a:lnTo>
                <a:lnTo>
                  <a:pt x="872" y="1151"/>
                </a:lnTo>
                <a:lnTo>
                  <a:pt x="867" y="1151"/>
                </a:lnTo>
                <a:lnTo>
                  <a:pt x="866" y="1151"/>
                </a:lnTo>
                <a:lnTo>
                  <a:pt x="865" y="1150"/>
                </a:lnTo>
                <a:lnTo>
                  <a:pt x="864" y="1150"/>
                </a:lnTo>
                <a:lnTo>
                  <a:pt x="864" y="1148"/>
                </a:lnTo>
                <a:lnTo>
                  <a:pt x="861" y="1147"/>
                </a:lnTo>
                <a:lnTo>
                  <a:pt x="860" y="1146"/>
                </a:lnTo>
                <a:lnTo>
                  <a:pt x="859" y="1145"/>
                </a:lnTo>
                <a:lnTo>
                  <a:pt x="858" y="1145"/>
                </a:lnTo>
                <a:lnTo>
                  <a:pt x="857" y="1144"/>
                </a:lnTo>
                <a:lnTo>
                  <a:pt x="856" y="1142"/>
                </a:lnTo>
                <a:lnTo>
                  <a:pt x="856" y="1140"/>
                </a:lnTo>
                <a:lnTo>
                  <a:pt x="862" y="1139"/>
                </a:lnTo>
                <a:lnTo>
                  <a:pt x="866" y="1139"/>
                </a:lnTo>
                <a:lnTo>
                  <a:pt x="866" y="1137"/>
                </a:lnTo>
                <a:lnTo>
                  <a:pt x="867" y="1136"/>
                </a:lnTo>
                <a:lnTo>
                  <a:pt x="869" y="1130"/>
                </a:lnTo>
                <a:lnTo>
                  <a:pt x="870" y="1122"/>
                </a:lnTo>
                <a:lnTo>
                  <a:pt x="869" y="1121"/>
                </a:lnTo>
                <a:lnTo>
                  <a:pt x="868" y="1121"/>
                </a:lnTo>
                <a:lnTo>
                  <a:pt x="869" y="1120"/>
                </a:lnTo>
                <a:lnTo>
                  <a:pt x="869" y="1119"/>
                </a:lnTo>
                <a:lnTo>
                  <a:pt x="869" y="1118"/>
                </a:lnTo>
                <a:lnTo>
                  <a:pt x="872" y="1113"/>
                </a:lnTo>
                <a:lnTo>
                  <a:pt x="875" y="1110"/>
                </a:lnTo>
                <a:lnTo>
                  <a:pt x="878" y="1106"/>
                </a:lnTo>
                <a:lnTo>
                  <a:pt x="884" y="1109"/>
                </a:lnTo>
                <a:lnTo>
                  <a:pt x="889" y="1095"/>
                </a:lnTo>
                <a:lnTo>
                  <a:pt x="891" y="1089"/>
                </a:lnTo>
                <a:lnTo>
                  <a:pt x="882" y="1095"/>
                </a:lnTo>
                <a:lnTo>
                  <a:pt x="872" y="1100"/>
                </a:lnTo>
                <a:close/>
                <a:moveTo>
                  <a:pt x="822" y="811"/>
                </a:moveTo>
                <a:lnTo>
                  <a:pt x="816" y="811"/>
                </a:lnTo>
                <a:lnTo>
                  <a:pt x="815" y="811"/>
                </a:lnTo>
                <a:lnTo>
                  <a:pt x="811" y="811"/>
                </a:lnTo>
                <a:lnTo>
                  <a:pt x="810" y="811"/>
                </a:lnTo>
                <a:lnTo>
                  <a:pt x="810" y="814"/>
                </a:lnTo>
                <a:lnTo>
                  <a:pt x="807" y="814"/>
                </a:lnTo>
                <a:lnTo>
                  <a:pt x="806" y="815"/>
                </a:lnTo>
                <a:lnTo>
                  <a:pt x="805" y="815"/>
                </a:lnTo>
                <a:lnTo>
                  <a:pt x="802" y="815"/>
                </a:lnTo>
                <a:lnTo>
                  <a:pt x="801" y="816"/>
                </a:lnTo>
                <a:lnTo>
                  <a:pt x="800" y="817"/>
                </a:lnTo>
                <a:lnTo>
                  <a:pt x="805" y="824"/>
                </a:lnTo>
                <a:lnTo>
                  <a:pt x="802" y="824"/>
                </a:lnTo>
                <a:lnTo>
                  <a:pt x="797" y="824"/>
                </a:lnTo>
                <a:lnTo>
                  <a:pt x="797" y="825"/>
                </a:lnTo>
                <a:lnTo>
                  <a:pt x="798" y="844"/>
                </a:lnTo>
                <a:lnTo>
                  <a:pt x="798" y="845"/>
                </a:lnTo>
                <a:lnTo>
                  <a:pt x="798" y="852"/>
                </a:lnTo>
                <a:lnTo>
                  <a:pt x="798" y="853"/>
                </a:lnTo>
                <a:lnTo>
                  <a:pt x="798" y="861"/>
                </a:lnTo>
                <a:lnTo>
                  <a:pt x="798" y="862"/>
                </a:lnTo>
                <a:lnTo>
                  <a:pt x="798" y="864"/>
                </a:lnTo>
                <a:lnTo>
                  <a:pt x="798" y="869"/>
                </a:lnTo>
                <a:lnTo>
                  <a:pt x="798" y="874"/>
                </a:lnTo>
                <a:lnTo>
                  <a:pt x="798" y="877"/>
                </a:lnTo>
                <a:lnTo>
                  <a:pt x="797" y="878"/>
                </a:lnTo>
                <a:lnTo>
                  <a:pt x="796" y="878"/>
                </a:lnTo>
                <a:lnTo>
                  <a:pt x="796" y="877"/>
                </a:lnTo>
                <a:lnTo>
                  <a:pt x="794" y="877"/>
                </a:lnTo>
                <a:lnTo>
                  <a:pt x="794" y="878"/>
                </a:lnTo>
                <a:lnTo>
                  <a:pt x="793" y="878"/>
                </a:lnTo>
                <a:lnTo>
                  <a:pt x="791" y="876"/>
                </a:lnTo>
                <a:lnTo>
                  <a:pt x="789" y="874"/>
                </a:lnTo>
                <a:lnTo>
                  <a:pt x="788" y="873"/>
                </a:lnTo>
                <a:lnTo>
                  <a:pt x="784" y="869"/>
                </a:lnTo>
                <a:lnTo>
                  <a:pt x="784" y="851"/>
                </a:lnTo>
                <a:lnTo>
                  <a:pt x="782" y="850"/>
                </a:lnTo>
                <a:lnTo>
                  <a:pt x="774" y="850"/>
                </a:lnTo>
                <a:lnTo>
                  <a:pt x="774" y="851"/>
                </a:lnTo>
                <a:lnTo>
                  <a:pt x="774" y="852"/>
                </a:lnTo>
                <a:lnTo>
                  <a:pt x="774" y="853"/>
                </a:lnTo>
                <a:lnTo>
                  <a:pt x="774" y="855"/>
                </a:lnTo>
                <a:lnTo>
                  <a:pt x="773" y="855"/>
                </a:lnTo>
                <a:lnTo>
                  <a:pt x="773" y="856"/>
                </a:lnTo>
                <a:lnTo>
                  <a:pt x="773" y="857"/>
                </a:lnTo>
                <a:lnTo>
                  <a:pt x="773" y="858"/>
                </a:lnTo>
                <a:lnTo>
                  <a:pt x="773" y="859"/>
                </a:lnTo>
                <a:lnTo>
                  <a:pt x="773" y="860"/>
                </a:lnTo>
                <a:lnTo>
                  <a:pt x="774" y="860"/>
                </a:lnTo>
                <a:lnTo>
                  <a:pt x="774" y="861"/>
                </a:lnTo>
                <a:lnTo>
                  <a:pt x="774" y="862"/>
                </a:lnTo>
                <a:lnTo>
                  <a:pt x="773" y="864"/>
                </a:lnTo>
                <a:lnTo>
                  <a:pt x="773" y="865"/>
                </a:lnTo>
                <a:lnTo>
                  <a:pt x="774" y="865"/>
                </a:lnTo>
                <a:lnTo>
                  <a:pt x="774" y="866"/>
                </a:lnTo>
                <a:lnTo>
                  <a:pt x="773" y="868"/>
                </a:lnTo>
                <a:lnTo>
                  <a:pt x="772" y="869"/>
                </a:lnTo>
                <a:lnTo>
                  <a:pt x="772" y="870"/>
                </a:lnTo>
                <a:lnTo>
                  <a:pt x="773" y="872"/>
                </a:lnTo>
                <a:lnTo>
                  <a:pt x="772" y="874"/>
                </a:lnTo>
                <a:lnTo>
                  <a:pt x="772" y="875"/>
                </a:lnTo>
                <a:lnTo>
                  <a:pt x="766" y="879"/>
                </a:lnTo>
                <a:lnTo>
                  <a:pt x="765" y="881"/>
                </a:lnTo>
                <a:lnTo>
                  <a:pt x="765" y="884"/>
                </a:lnTo>
                <a:lnTo>
                  <a:pt x="764" y="883"/>
                </a:lnTo>
                <a:lnTo>
                  <a:pt x="764" y="882"/>
                </a:lnTo>
                <a:lnTo>
                  <a:pt x="763" y="882"/>
                </a:lnTo>
                <a:lnTo>
                  <a:pt x="763" y="881"/>
                </a:lnTo>
                <a:lnTo>
                  <a:pt x="762" y="879"/>
                </a:lnTo>
                <a:lnTo>
                  <a:pt x="760" y="879"/>
                </a:lnTo>
                <a:lnTo>
                  <a:pt x="760" y="878"/>
                </a:lnTo>
                <a:lnTo>
                  <a:pt x="759" y="878"/>
                </a:lnTo>
                <a:lnTo>
                  <a:pt x="759" y="877"/>
                </a:lnTo>
                <a:lnTo>
                  <a:pt x="758" y="877"/>
                </a:lnTo>
                <a:lnTo>
                  <a:pt x="758" y="876"/>
                </a:lnTo>
                <a:lnTo>
                  <a:pt x="749" y="876"/>
                </a:lnTo>
                <a:lnTo>
                  <a:pt x="743" y="876"/>
                </a:lnTo>
                <a:lnTo>
                  <a:pt x="738" y="876"/>
                </a:lnTo>
                <a:lnTo>
                  <a:pt x="735" y="876"/>
                </a:lnTo>
                <a:lnTo>
                  <a:pt x="732" y="876"/>
                </a:lnTo>
                <a:lnTo>
                  <a:pt x="732" y="881"/>
                </a:lnTo>
                <a:lnTo>
                  <a:pt x="733" y="890"/>
                </a:lnTo>
                <a:lnTo>
                  <a:pt x="732" y="890"/>
                </a:lnTo>
                <a:lnTo>
                  <a:pt x="731" y="890"/>
                </a:lnTo>
                <a:lnTo>
                  <a:pt x="730" y="890"/>
                </a:lnTo>
                <a:lnTo>
                  <a:pt x="730" y="891"/>
                </a:lnTo>
                <a:lnTo>
                  <a:pt x="729" y="891"/>
                </a:lnTo>
                <a:lnTo>
                  <a:pt x="729" y="890"/>
                </a:lnTo>
                <a:lnTo>
                  <a:pt x="725" y="890"/>
                </a:lnTo>
                <a:lnTo>
                  <a:pt x="720" y="890"/>
                </a:lnTo>
                <a:lnTo>
                  <a:pt x="720" y="904"/>
                </a:lnTo>
                <a:lnTo>
                  <a:pt x="720" y="907"/>
                </a:lnTo>
                <a:lnTo>
                  <a:pt x="720" y="917"/>
                </a:lnTo>
                <a:lnTo>
                  <a:pt x="723" y="917"/>
                </a:lnTo>
                <a:lnTo>
                  <a:pt x="725" y="917"/>
                </a:lnTo>
                <a:lnTo>
                  <a:pt x="727" y="917"/>
                </a:lnTo>
                <a:lnTo>
                  <a:pt x="732" y="917"/>
                </a:lnTo>
                <a:lnTo>
                  <a:pt x="732" y="928"/>
                </a:lnTo>
                <a:lnTo>
                  <a:pt x="731" y="928"/>
                </a:lnTo>
                <a:lnTo>
                  <a:pt x="729" y="928"/>
                </a:lnTo>
                <a:lnTo>
                  <a:pt x="730" y="931"/>
                </a:lnTo>
                <a:lnTo>
                  <a:pt x="730" y="932"/>
                </a:lnTo>
                <a:lnTo>
                  <a:pt x="730" y="933"/>
                </a:lnTo>
                <a:lnTo>
                  <a:pt x="730" y="934"/>
                </a:lnTo>
                <a:lnTo>
                  <a:pt x="731" y="934"/>
                </a:lnTo>
                <a:lnTo>
                  <a:pt x="731" y="935"/>
                </a:lnTo>
                <a:lnTo>
                  <a:pt x="731" y="936"/>
                </a:lnTo>
                <a:lnTo>
                  <a:pt x="731" y="937"/>
                </a:lnTo>
                <a:lnTo>
                  <a:pt x="732" y="938"/>
                </a:lnTo>
                <a:lnTo>
                  <a:pt x="732" y="940"/>
                </a:lnTo>
                <a:lnTo>
                  <a:pt x="731" y="943"/>
                </a:lnTo>
                <a:lnTo>
                  <a:pt x="733" y="945"/>
                </a:lnTo>
                <a:lnTo>
                  <a:pt x="735" y="945"/>
                </a:lnTo>
                <a:lnTo>
                  <a:pt x="738" y="944"/>
                </a:lnTo>
                <a:lnTo>
                  <a:pt x="739" y="949"/>
                </a:lnTo>
                <a:lnTo>
                  <a:pt x="742" y="954"/>
                </a:lnTo>
                <a:lnTo>
                  <a:pt x="746" y="956"/>
                </a:lnTo>
                <a:lnTo>
                  <a:pt x="746" y="957"/>
                </a:lnTo>
                <a:lnTo>
                  <a:pt x="748" y="961"/>
                </a:lnTo>
                <a:lnTo>
                  <a:pt x="748" y="963"/>
                </a:lnTo>
                <a:lnTo>
                  <a:pt x="750" y="967"/>
                </a:lnTo>
                <a:lnTo>
                  <a:pt x="751" y="968"/>
                </a:lnTo>
                <a:lnTo>
                  <a:pt x="750" y="969"/>
                </a:lnTo>
                <a:lnTo>
                  <a:pt x="749" y="969"/>
                </a:lnTo>
                <a:lnTo>
                  <a:pt x="749" y="970"/>
                </a:lnTo>
                <a:lnTo>
                  <a:pt x="757" y="984"/>
                </a:lnTo>
                <a:lnTo>
                  <a:pt x="758" y="986"/>
                </a:lnTo>
                <a:lnTo>
                  <a:pt x="760" y="988"/>
                </a:lnTo>
                <a:lnTo>
                  <a:pt x="759" y="988"/>
                </a:lnTo>
                <a:lnTo>
                  <a:pt x="758" y="990"/>
                </a:lnTo>
                <a:lnTo>
                  <a:pt x="759" y="993"/>
                </a:lnTo>
                <a:lnTo>
                  <a:pt x="760" y="993"/>
                </a:lnTo>
                <a:lnTo>
                  <a:pt x="764" y="1000"/>
                </a:lnTo>
                <a:lnTo>
                  <a:pt x="766" y="999"/>
                </a:lnTo>
                <a:lnTo>
                  <a:pt x="767" y="1001"/>
                </a:lnTo>
                <a:lnTo>
                  <a:pt x="768" y="1002"/>
                </a:lnTo>
                <a:lnTo>
                  <a:pt x="768" y="1003"/>
                </a:lnTo>
                <a:lnTo>
                  <a:pt x="773" y="1012"/>
                </a:lnTo>
                <a:lnTo>
                  <a:pt x="774" y="1013"/>
                </a:lnTo>
                <a:lnTo>
                  <a:pt x="780" y="1021"/>
                </a:lnTo>
                <a:lnTo>
                  <a:pt x="780" y="1024"/>
                </a:lnTo>
                <a:lnTo>
                  <a:pt x="782" y="1026"/>
                </a:lnTo>
                <a:lnTo>
                  <a:pt x="783" y="1026"/>
                </a:lnTo>
                <a:lnTo>
                  <a:pt x="783" y="1025"/>
                </a:lnTo>
                <a:lnTo>
                  <a:pt x="783" y="1024"/>
                </a:lnTo>
                <a:lnTo>
                  <a:pt x="783" y="1022"/>
                </a:lnTo>
                <a:lnTo>
                  <a:pt x="782" y="1022"/>
                </a:lnTo>
                <a:lnTo>
                  <a:pt x="782" y="1021"/>
                </a:lnTo>
                <a:lnTo>
                  <a:pt x="783" y="1021"/>
                </a:lnTo>
                <a:lnTo>
                  <a:pt x="783" y="1020"/>
                </a:lnTo>
                <a:lnTo>
                  <a:pt x="784" y="1020"/>
                </a:lnTo>
                <a:lnTo>
                  <a:pt x="784" y="1019"/>
                </a:lnTo>
                <a:lnTo>
                  <a:pt x="784" y="1018"/>
                </a:lnTo>
                <a:lnTo>
                  <a:pt x="783" y="1019"/>
                </a:lnTo>
                <a:lnTo>
                  <a:pt x="783" y="1012"/>
                </a:lnTo>
                <a:lnTo>
                  <a:pt x="783" y="1010"/>
                </a:lnTo>
                <a:lnTo>
                  <a:pt x="784" y="1010"/>
                </a:lnTo>
                <a:lnTo>
                  <a:pt x="786" y="1010"/>
                </a:lnTo>
                <a:lnTo>
                  <a:pt x="789" y="1010"/>
                </a:lnTo>
                <a:lnTo>
                  <a:pt x="789" y="1011"/>
                </a:lnTo>
                <a:lnTo>
                  <a:pt x="790" y="1011"/>
                </a:lnTo>
                <a:lnTo>
                  <a:pt x="791" y="1011"/>
                </a:lnTo>
                <a:lnTo>
                  <a:pt x="792" y="1011"/>
                </a:lnTo>
                <a:lnTo>
                  <a:pt x="793" y="1010"/>
                </a:lnTo>
                <a:lnTo>
                  <a:pt x="793" y="1011"/>
                </a:lnTo>
                <a:lnTo>
                  <a:pt x="794" y="1010"/>
                </a:lnTo>
                <a:lnTo>
                  <a:pt x="796" y="1010"/>
                </a:lnTo>
                <a:lnTo>
                  <a:pt x="796" y="1011"/>
                </a:lnTo>
                <a:lnTo>
                  <a:pt x="797" y="1010"/>
                </a:lnTo>
                <a:lnTo>
                  <a:pt x="798" y="1010"/>
                </a:lnTo>
                <a:lnTo>
                  <a:pt x="798" y="1011"/>
                </a:lnTo>
                <a:lnTo>
                  <a:pt x="799" y="1010"/>
                </a:lnTo>
                <a:lnTo>
                  <a:pt x="800" y="1011"/>
                </a:lnTo>
                <a:lnTo>
                  <a:pt x="801" y="1011"/>
                </a:lnTo>
                <a:lnTo>
                  <a:pt x="801" y="1010"/>
                </a:lnTo>
                <a:lnTo>
                  <a:pt x="802" y="1010"/>
                </a:lnTo>
                <a:lnTo>
                  <a:pt x="802" y="1011"/>
                </a:lnTo>
                <a:lnTo>
                  <a:pt x="804" y="1011"/>
                </a:lnTo>
                <a:lnTo>
                  <a:pt x="805" y="1011"/>
                </a:lnTo>
                <a:lnTo>
                  <a:pt x="805" y="1010"/>
                </a:lnTo>
                <a:lnTo>
                  <a:pt x="806" y="1010"/>
                </a:lnTo>
                <a:lnTo>
                  <a:pt x="809" y="1010"/>
                </a:lnTo>
                <a:lnTo>
                  <a:pt x="831" y="1010"/>
                </a:lnTo>
                <a:lnTo>
                  <a:pt x="836" y="1010"/>
                </a:lnTo>
                <a:lnTo>
                  <a:pt x="840" y="1010"/>
                </a:lnTo>
                <a:lnTo>
                  <a:pt x="843" y="1010"/>
                </a:lnTo>
                <a:lnTo>
                  <a:pt x="845" y="1010"/>
                </a:lnTo>
                <a:lnTo>
                  <a:pt x="849" y="1010"/>
                </a:lnTo>
                <a:lnTo>
                  <a:pt x="849" y="1002"/>
                </a:lnTo>
                <a:lnTo>
                  <a:pt x="850" y="996"/>
                </a:lnTo>
                <a:lnTo>
                  <a:pt x="850" y="993"/>
                </a:lnTo>
                <a:lnTo>
                  <a:pt x="850" y="990"/>
                </a:lnTo>
                <a:lnTo>
                  <a:pt x="861" y="990"/>
                </a:lnTo>
                <a:lnTo>
                  <a:pt x="868" y="990"/>
                </a:lnTo>
                <a:lnTo>
                  <a:pt x="868" y="993"/>
                </a:lnTo>
                <a:lnTo>
                  <a:pt x="868" y="1002"/>
                </a:lnTo>
                <a:lnTo>
                  <a:pt x="872" y="1001"/>
                </a:lnTo>
                <a:lnTo>
                  <a:pt x="872" y="1000"/>
                </a:lnTo>
                <a:lnTo>
                  <a:pt x="881" y="994"/>
                </a:lnTo>
                <a:lnTo>
                  <a:pt x="881" y="993"/>
                </a:lnTo>
                <a:lnTo>
                  <a:pt x="882" y="993"/>
                </a:lnTo>
                <a:lnTo>
                  <a:pt x="883" y="992"/>
                </a:lnTo>
                <a:lnTo>
                  <a:pt x="884" y="986"/>
                </a:lnTo>
                <a:lnTo>
                  <a:pt x="883" y="985"/>
                </a:lnTo>
                <a:lnTo>
                  <a:pt x="883" y="984"/>
                </a:lnTo>
                <a:lnTo>
                  <a:pt x="873" y="963"/>
                </a:lnTo>
                <a:lnTo>
                  <a:pt x="872" y="965"/>
                </a:lnTo>
                <a:lnTo>
                  <a:pt x="872" y="966"/>
                </a:lnTo>
                <a:lnTo>
                  <a:pt x="868" y="966"/>
                </a:lnTo>
                <a:lnTo>
                  <a:pt x="868" y="965"/>
                </a:lnTo>
                <a:lnTo>
                  <a:pt x="867" y="965"/>
                </a:lnTo>
                <a:lnTo>
                  <a:pt x="865" y="965"/>
                </a:lnTo>
                <a:lnTo>
                  <a:pt x="864" y="965"/>
                </a:lnTo>
                <a:lnTo>
                  <a:pt x="861" y="965"/>
                </a:lnTo>
                <a:lnTo>
                  <a:pt x="849" y="965"/>
                </a:lnTo>
                <a:lnTo>
                  <a:pt x="849" y="957"/>
                </a:lnTo>
                <a:lnTo>
                  <a:pt x="828" y="957"/>
                </a:lnTo>
                <a:lnTo>
                  <a:pt x="828" y="956"/>
                </a:lnTo>
                <a:lnTo>
                  <a:pt x="828" y="951"/>
                </a:lnTo>
                <a:lnTo>
                  <a:pt x="828" y="941"/>
                </a:lnTo>
                <a:lnTo>
                  <a:pt x="830" y="941"/>
                </a:lnTo>
                <a:lnTo>
                  <a:pt x="831" y="941"/>
                </a:lnTo>
                <a:lnTo>
                  <a:pt x="834" y="941"/>
                </a:lnTo>
                <a:lnTo>
                  <a:pt x="840" y="941"/>
                </a:lnTo>
                <a:lnTo>
                  <a:pt x="847" y="941"/>
                </a:lnTo>
                <a:lnTo>
                  <a:pt x="849" y="941"/>
                </a:lnTo>
                <a:lnTo>
                  <a:pt x="855" y="941"/>
                </a:lnTo>
                <a:lnTo>
                  <a:pt x="855" y="940"/>
                </a:lnTo>
                <a:lnTo>
                  <a:pt x="858" y="940"/>
                </a:lnTo>
                <a:lnTo>
                  <a:pt x="859" y="940"/>
                </a:lnTo>
                <a:lnTo>
                  <a:pt x="859" y="941"/>
                </a:lnTo>
                <a:lnTo>
                  <a:pt x="860" y="941"/>
                </a:lnTo>
                <a:lnTo>
                  <a:pt x="864" y="941"/>
                </a:lnTo>
                <a:lnTo>
                  <a:pt x="864" y="940"/>
                </a:lnTo>
                <a:lnTo>
                  <a:pt x="868" y="940"/>
                </a:lnTo>
                <a:lnTo>
                  <a:pt x="868" y="937"/>
                </a:lnTo>
                <a:lnTo>
                  <a:pt x="868" y="934"/>
                </a:lnTo>
                <a:lnTo>
                  <a:pt x="867" y="933"/>
                </a:lnTo>
                <a:lnTo>
                  <a:pt x="868" y="932"/>
                </a:lnTo>
                <a:lnTo>
                  <a:pt x="869" y="932"/>
                </a:lnTo>
                <a:lnTo>
                  <a:pt x="868" y="927"/>
                </a:lnTo>
                <a:lnTo>
                  <a:pt x="870" y="927"/>
                </a:lnTo>
                <a:lnTo>
                  <a:pt x="874" y="927"/>
                </a:lnTo>
                <a:lnTo>
                  <a:pt x="874" y="921"/>
                </a:lnTo>
                <a:lnTo>
                  <a:pt x="877" y="921"/>
                </a:lnTo>
                <a:lnTo>
                  <a:pt x="877" y="927"/>
                </a:lnTo>
                <a:lnTo>
                  <a:pt x="889" y="927"/>
                </a:lnTo>
                <a:lnTo>
                  <a:pt x="889" y="917"/>
                </a:lnTo>
                <a:lnTo>
                  <a:pt x="882" y="917"/>
                </a:lnTo>
                <a:lnTo>
                  <a:pt x="881" y="917"/>
                </a:lnTo>
                <a:lnTo>
                  <a:pt x="870" y="917"/>
                </a:lnTo>
                <a:lnTo>
                  <a:pt x="868" y="917"/>
                </a:lnTo>
                <a:lnTo>
                  <a:pt x="869" y="903"/>
                </a:lnTo>
                <a:lnTo>
                  <a:pt x="869" y="897"/>
                </a:lnTo>
                <a:lnTo>
                  <a:pt x="870" y="895"/>
                </a:lnTo>
                <a:lnTo>
                  <a:pt x="873" y="895"/>
                </a:lnTo>
                <a:lnTo>
                  <a:pt x="874" y="895"/>
                </a:lnTo>
                <a:lnTo>
                  <a:pt x="874" y="894"/>
                </a:lnTo>
                <a:lnTo>
                  <a:pt x="875" y="894"/>
                </a:lnTo>
                <a:lnTo>
                  <a:pt x="875" y="893"/>
                </a:lnTo>
                <a:lnTo>
                  <a:pt x="877" y="893"/>
                </a:lnTo>
                <a:lnTo>
                  <a:pt x="877" y="892"/>
                </a:lnTo>
                <a:lnTo>
                  <a:pt x="878" y="892"/>
                </a:lnTo>
                <a:lnTo>
                  <a:pt x="880" y="892"/>
                </a:lnTo>
                <a:lnTo>
                  <a:pt x="881" y="891"/>
                </a:lnTo>
                <a:lnTo>
                  <a:pt x="882" y="891"/>
                </a:lnTo>
                <a:lnTo>
                  <a:pt x="882" y="903"/>
                </a:lnTo>
                <a:lnTo>
                  <a:pt x="882" y="904"/>
                </a:lnTo>
                <a:lnTo>
                  <a:pt x="882" y="907"/>
                </a:lnTo>
                <a:lnTo>
                  <a:pt x="882" y="908"/>
                </a:lnTo>
                <a:lnTo>
                  <a:pt x="884" y="908"/>
                </a:lnTo>
                <a:lnTo>
                  <a:pt x="885" y="908"/>
                </a:lnTo>
                <a:lnTo>
                  <a:pt x="886" y="908"/>
                </a:lnTo>
                <a:lnTo>
                  <a:pt x="889" y="908"/>
                </a:lnTo>
                <a:lnTo>
                  <a:pt x="889" y="902"/>
                </a:lnTo>
                <a:lnTo>
                  <a:pt x="900" y="902"/>
                </a:lnTo>
                <a:lnTo>
                  <a:pt x="900" y="895"/>
                </a:lnTo>
                <a:lnTo>
                  <a:pt x="901" y="895"/>
                </a:lnTo>
                <a:lnTo>
                  <a:pt x="902" y="895"/>
                </a:lnTo>
                <a:lnTo>
                  <a:pt x="904" y="895"/>
                </a:lnTo>
                <a:lnTo>
                  <a:pt x="908" y="895"/>
                </a:lnTo>
                <a:lnTo>
                  <a:pt x="909" y="895"/>
                </a:lnTo>
                <a:lnTo>
                  <a:pt x="910" y="895"/>
                </a:lnTo>
                <a:lnTo>
                  <a:pt x="910" y="897"/>
                </a:lnTo>
                <a:lnTo>
                  <a:pt x="911" y="897"/>
                </a:lnTo>
                <a:lnTo>
                  <a:pt x="911" y="902"/>
                </a:lnTo>
                <a:lnTo>
                  <a:pt x="915" y="902"/>
                </a:lnTo>
                <a:lnTo>
                  <a:pt x="918" y="902"/>
                </a:lnTo>
                <a:lnTo>
                  <a:pt x="941" y="902"/>
                </a:lnTo>
                <a:lnTo>
                  <a:pt x="941" y="897"/>
                </a:lnTo>
                <a:lnTo>
                  <a:pt x="941" y="895"/>
                </a:lnTo>
                <a:lnTo>
                  <a:pt x="942" y="895"/>
                </a:lnTo>
                <a:lnTo>
                  <a:pt x="945" y="895"/>
                </a:lnTo>
                <a:lnTo>
                  <a:pt x="953" y="895"/>
                </a:lnTo>
                <a:lnTo>
                  <a:pt x="967" y="895"/>
                </a:lnTo>
                <a:lnTo>
                  <a:pt x="969" y="895"/>
                </a:lnTo>
                <a:lnTo>
                  <a:pt x="969" y="891"/>
                </a:lnTo>
                <a:lnTo>
                  <a:pt x="969" y="890"/>
                </a:lnTo>
                <a:lnTo>
                  <a:pt x="969" y="889"/>
                </a:lnTo>
                <a:lnTo>
                  <a:pt x="969" y="883"/>
                </a:lnTo>
                <a:lnTo>
                  <a:pt x="969" y="876"/>
                </a:lnTo>
                <a:lnTo>
                  <a:pt x="967" y="876"/>
                </a:lnTo>
                <a:lnTo>
                  <a:pt x="966" y="876"/>
                </a:lnTo>
                <a:lnTo>
                  <a:pt x="960" y="876"/>
                </a:lnTo>
                <a:lnTo>
                  <a:pt x="951" y="876"/>
                </a:lnTo>
                <a:lnTo>
                  <a:pt x="948" y="876"/>
                </a:lnTo>
                <a:lnTo>
                  <a:pt x="944" y="876"/>
                </a:lnTo>
                <a:lnTo>
                  <a:pt x="941" y="876"/>
                </a:lnTo>
                <a:lnTo>
                  <a:pt x="924" y="876"/>
                </a:lnTo>
                <a:lnTo>
                  <a:pt x="915" y="876"/>
                </a:lnTo>
                <a:lnTo>
                  <a:pt x="915" y="866"/>
                </a:lnTo>
                <a:lnTo>
                  <a:pt x="910" y="866"/>
                </a:lnTo>
                <a:lnTo>
                  <a:pt x="904" y="866"/>
                </a:lnTo>
                <a:lnTo>
                  <a:pt x="902" y="866"/>
                </a:lnTo>
                <a:lnTo>
                  <a:pt x="901" y="866"/>
                </a:lnTo>
                <a:lnTo>
                  <a:pt x="900" y="866"/>
                </a:lnTo>
                <a:lnTo>
                  <a:pt x="900" y="867"/>
                </a:lnTo>
                <a:lnTo>
                  <a:pt x="898" y="867"/>
                </a:lnTo>
                <a:lnTo>
                  <a:pt x="898" y="866"/>
                </a:lnTo>
                <a:lnTo>
                  <a:pt x="895" y="866"/>
                </a:lnTo>
                <a:lnTo>
                  <a:pt x="895" y="864"/>
                </a:lnTo>
                <a:lnTo>
                  <a:pt x="893" y="864"/>
                </a:lnTo>
                <a:lnTo>
                  <a:pt x="891" y="865"/>
                </a:lnTo>
                <a:lnTo>
                  <a:pt x="891" y="866"/>
                </a:lnTo>
                <a:lnTo>
                  <a:pt x="890" y="866"/>
                </a:lnTo>
                <a:lnTo>
                  <a:pt x="890" y="867"/>
                </a:lnTo>
                <a:lnTo>
                  <a:pt x="889" y="867"/>
                </a:lnTo>
                <a:lnTo>
                  <a:pt x="886" y="868"/>
                </a:lnTo>
                <a:lnTo>
                  <a:pt x="885" y="868"/>
                </a:lnTo>
                <a:lnTo>
                  <a:pt x="885" y="869"/>
                </a:lnTo>
                <a:lnTo>
                  <a:pt x="884" y="869"/>
                </a:lnTo>
                <a:lnTo>
                  <a:pt x="884" y="870"/>
                </a:lnTo>
                <a:lnTo>
                  <a:pt x="883" y="870"/>
                </a:lnTo>
                <a:lnTo>
                  <a:pt x="883" y="872"/>
                </a:lnTo>
                <a:lnTo>
                  <a:pt x="882" y="872"/>
                </a:lnTo>
                <a:lnTo>
                  <a:pt x="881" y="872"/>
                </a:lnTo>
                <a:lnTo>
                  <a:pt x="874" y="874"/>
                </a:lnTo>
                <a:lnTo>
                  <a:pt x="870" y="875"/>
                </a:lnTo>
                <a:lnTo>
                  <a:pt x="862" y="881"/>
                </a:lnTo>
                <a:lnTo>
                  <a:pt x="862" y="882"/>
                </a:lnTo>
                <a:lnTo>
                  <a:pt x="861" y="882"/>
                </a:lnTo>
                <a:lnTo>
                  <a:pt x="857" y="884"/>
                </a:lnTo>
                <a:lnTo>
                  <a:pt x="857" y="883"/>
                </a:lnTo>
                <a:lnTo>
                  <a:pt x="857" y="879"/>
                </a:lnTo>
                <a:lnTo>
                  <a:pt x="853" y="879"/>
                </a:lnTo>
                <a:lnTo>
                  <a:pt x="850" y="879"/>
                </a:lnTo>
                <a:lnTo>
                  <a:pt x="850" y="878"/>
                </a:lnTo>
                <a:lnTo>
                  <a:pt x="847" y="878"/>
                </a:lnTo>
                <a:lnTo>
                  <a:pt x="847" y="879"/>
                </a:lnTo>
                <a:lnTo>
                  <a:pt x="845" y="879"/>
                </a:lnTo>
                <a:lnTo>
                  <a:pt x="845" y="881"/>
                </a:lnTo>
                <a:lnTo>
                  <a:pt x="843" y="881"/>
                </a:lnTo>
                <a:lnTo>
                  <a:pt x="843" y="882"/>
                </a:lnTo>
                <a:lnTo>
                  <a:pt x="842" y="882"/>
                </a:lnTo>
                <a:lnTo>
                  <a:pt x="842" y="883"/>
                </a:lnTo>
                <a:lnTo>
                  <a:pt x="842" y="889"/>
                </a:lnTo>
                <a:lnTo>
                  <a:pt x="834" y="889"/>
                </a:lnTo>
                <a:lnTo>
                  <a:pt x="831" y="889"/>
                </a:lnTo>
                <a:lnTo>
                  <a:pt x="824" y="889"/>
                </a:lnTo>
                <a:lnTo>
                  <a:pt x="822" y="889"/>
                </a:lnTo>
                <a:lnTo>
                  <a:pt x="813" y="889"/>
                </a:lnTo>
                <a:lnTo>
                  <a:pt x="813" y="879"/>
                </a:lnTo>
                <a:lnTo>
                  <a:pt x="813" y="878"/>
                </a:lnTo>
                <a:lnTo>
                  <a:pt x="813" y="876"/>
                </a:lnTo>
                <a:lnTo>
                  <a:pt x="813" y="874"/>
                </a:lnTo>
                <a:lnTo>
                  <a:pt x="811" y="874"/>
                </a:lnTo>
                <a:lnTo>
                  <a:pt x="810" y="874"/>
                </a:lnTo>
                <a:lnTo>
                  <a:pt x="810" y="870"/>
                </a:lnTo>
                <a:lnTo>
                  <a:pt x="810" y="869"/>
                </a:lnTo>
                <a:lnTo>
                  <a:pt x="814" y="869"/>
                </a:lnTo>
                <a:lnTo>
                  <a:pt x="822" y="861"/>
                </a:lnTo>
                <a:lnTo>
                  <a:pt x="823" y="861"/>
                </a:lnTo>
                <a:lnTo>
                  <a:pt x="823" y="860"/>
                </a:lnTo>
                <a:lnTo>
                  <a:pt x="824" y="859"/>
                </a:lnTo>
                <a:lnTo>
                  <a:pt x="824" y="843"/>
                </a:lnTo>
                <a:lnTo>
                  <a:pt x="824" y="838"/>
                </a:lnTo>
                <a:lnTo>
                  <a:pt x="824" y="834"/>
                </a:lnTo>
                <a:lnTo>
                  <a:pt x="823" y="834"/>
                </a:lnTo>
                <a:lnTo>
                  <a:pt x="823" y="833"/>
                </a:lnTo>
                <a:lnTo>
                  <a:pt x="824" y="832"/>
                </a:lnTo>
                <a:lnTo>
                  <a:pt x="826" y="830"/>
                </a:lnTo>
                <a:lnTo>
                  <a:pt x="826" y="828"/>
                </a:lnTo>
                <a:lnTo>
                  <a:pt x="826" y="826"/>
                </a:lnTo>
                <a:lnTo>
                  <a:pt x="827" y="824"/>
                </a:lnTo>
                <a:lnTo>
                  <a:pt x="828" y="823"/>
                </a:lnTo>
                <a:lnTo>
                  <a:pt x="827" y="817"/>
                </a:lnTo>
                <a:lnTo>
                  <a:pt x="826" y="811"/>
                </a:lnTo>
                <a:lnTo>
                  <a:pt x="823" y="811"/>
                </a:lnTo>
                <a:lnTo>
                  <a:pt x="822" y="811"/>
                </a:lnTo>
                <a:close/>
                <a:moveTo>
                  <a:pt x="687" y="135"/>
                </a:moveTo>
                <a:lnTo>
                  <a:pt x="675" y="147"/>
                </a:lnTo>
                <a:lnTo>
                  <a:pt x="675" y="148"/>
                </a:lnTo>
                <a:lnTo>
                  <a:pt x="673" y="149"/>
                </a:lnTo>
                <a:lnTo>
                  <a:pt x="673" y="150"/>
                </a:lnTo>
                <a:lnTo>
                  <a:pt x="672" y="150"/>
                </a:lnTo>
                <a:lnTo>
                  <a:pt x="671" y="152"/>
                </a:lnTo>
                <a:lnTo>
                  <a:pt x="671" y="153"/>
                </a:lnTo>
                <a:lnTo>
                  <a:pt x="667" y="157"/>
                </a:lnTo>
                <a:lnTo>
                  <a:pt x="666" y="156"/>
                </a:lnTo>
                <a:lnTo>
                  <a:pt x="665" y="155"/>
                </a:lnTo>
                <a:lnTo>
                  <a:pt x="664" y="156"/>
                </a:lnTo>
                <a:lnTo>
                  <a:pt x="659" y="160"/>
                </a:lnTo>
                <a:lnTo>
                  <a:pt x="654" y="166"/>
                </a:lnTo>
                <a:lnTo>
                  <a:pt x="651" y="169"/>
                </a:lnTo>
                <a:lnTo>
                  <a:pt x="653" y="172"/>
                </a:lnTo>
                <a:lnTo>
                  <a:pt x="651" y="173"/>
                </a:lnTo>
                <a:lnTo>
                  <a:pt x="645" y="178"/>
                </a:lnTo>
                <a:lnTo>
                  <a:pt x="633" y="189"/>
                </a:lnTo>
                <a:lnTo>
                  <a:pt x="634" y="190"/>
                </a:lnTo>
                <a:lnTo>
                  <a:pt x="637" y="193"/>
                </a:lnTo>
                <a:lnTo>
                  <a:pt x="644" y="201"/>
                </a:lnTo>
                <a:lnTo>
                  <a:pt x="657" y="216"/>
                </a:lnTo>
                <a:lnTo>
                  <a:pt x="657" y="217"/>
                </a:lnTo>
                <a:lnTo>
                  <a:pt x="658" y="218"/>
                </a:lnTo>
                <a:lnTo>
                  <a:pt x="661" y="219"/>
                </a:lnTo>
                <a:lnTo>
                  <a:pt x="663" y="223"/>
                </a:lnTo>
                <a:lnTo>
                  <a:pt x="670" y="231"/>
                </a:lnTo>
                <a:lnTo>
                  <a:pt x="680" y="221"/>
                </a:lnTo>
                <a:lnTo>
                  <a:pt x="681" y="220"/>
                </a:lnTo>
                <a:lnTo>
                  <a:pt x="695" y="209"/>
                </a:lnTo>
                <a:lnTo>
                  <a:pt x="699" y="215"/>
                </a:lnTo>
                <a:lnTo>
                  <a:pt x="701" y="214"/>
                </a:lnTo>
                <a:lnTo>
                  <a:pt x="701" y="212"/>
                </a:lnTo>
                <a:lnTo>
                  <a:pt x="703" y="212"/>
                </a:lnTo>
                <a:lnTo>
                  <a:pt x="703" y="211"/>
                </a:lnTo>
                <a:lnTo>
                  <a:pt x="704" y="211"/>
                </a:lnTo>
                <a:lnTo>
                  <a:pt x="709" y="206"/>
                </a:lnTo>
                <a:lnTo>
                  <a:pt x="708" y="204"/>
                </a:lnTo>
                <a:lnTo>
                  <a:pt x="710" y="203"/>
                </a:lnTo>
                <a:lnTo>
                  <a:pt x="714" y="200"/>
                </a:lnTo>
                <a:lnTo>
                  <a:pt x="718" y="197"/>
                </a:lnTo>
                <a:lnTo>
                  <a:pt x="720" y="195"/>
                </a:lnTo>
                <a:lnTo>
                  <a:pt x="729" y="187"/>
                </a:lnTo>
                <a:lnTo>
                  <a:pt x="733" y="183"/>
                </a:lnTo>
                <a:lnTo>
                  <a:pt x="738" y="180"/>
                </a:lnTo>
                <a:lnTo>
                  <a:pt x="739" y="178"/>
                </a:lnTo>
                <a:lnTo>
                  <a:pt x="743" y="175"/>
                </a:lnTo>
                <a:lnTo>
                  <a:pt x="745" y="174"/>
                </a:lnTo>
                <a:lnTo>
                  <a:pt x="748" y="170"/>
                </a:lnTo>
                <a:lnTo>
                  <a:pt x="749" y="169"/>
                </a:lnTo>
                <a:lnTo>
                  <a:pt x="748" y="168"/>
                </a:lnTo>
                <a:lnTo>
                  <a:pt x="746" y="166"/>
                </a:lnTo>
                <a:lnTo>
                  <a:pt x="745" y="164"/>
                </a:lnTo>
                <a:lnTo>
                  <a:pt x="754" y="157"/>
                </a:lnTo>
                <a:lnTo>
                  <a:pt x="745" y="148"/>
                </a:lnTo>
                <a:lnTo>
                  <a:pt x="743" y="148"/>
                </a:lnTo>
                <a:lnTo>
                  <a:pt x="743" y="149"/>
                </a:lnTo>
                <a:lnTo>
                  <a:pt x="737" y="155"/>
                </a:lnTo>
                <a:lnTo>
                  <a:pt x="715" y="131"/>
                </a:lnTo>
                <a:lnTo>
                  <a:pt x="715" y="130"/>
                </a:lnTo>
                <a:lnTo>
                  <a:pt x="713" y="128"/>
                </a:lnTo>
                <a:lnTo>
                  <a:pt x="713" y="127"/>
                </a:lnTo>
                <a:lnTo>
                  <a:pt x="709" y="125"/>
                </a:lnTo>
                <a:lnTo>
                  <a:pt x="707" y="122"/>
                </a:lnTo>
                <a:lnTo>
                  <a:pt x="706" y="121"/>
                </a:lnTo>
                <a:lnTo>
                  <a:pt x="705" y="119"/>
                </a:lnTo>
                <a:lnTo>
                  <a:pt x="704" y="118"/>
                </a:lnTo>
                <a:lnTo>
                  <a:pt x="704" y="117"/>
                </a:lnTo>
                <a:lnTo>
                  <a:pt x="703" y="117"/>
                </a:lnTo>
                <a:lnTo>
                  <a:pt x="703" y="118"/>
                </a:lnTo>
                <a:lnTo>
                  <a:pt x="693" y="127"/>
                </a:lnTo>
                <a:lnTo>
                  <a:pt x="693" y="128"/>
                </a:lnTo>
                <a:lnTo>
                  <a:pt x="692" y="130"/>
                </a:lnTo>
                <a:lnTo>
                  <a:pt x="689" y="133"/>
                </a:lnTo>
                <a:lnTo>
                  <a:pt x="688" y="134"/>
                </a:lnTo>
                <a:lnTo>
                  <a:pt x="687" y="135"/>
                </a:lnTo>
                <a:close/>
                <a:moveTo>
                  <a:pt x="700" y="1300"/>
                </a:moveTo>
                <a:lnTo>
                  <a:pt x="699" y="1300"/>
                </a:lnTo>
                <a:lnTo>
                  <a:pt x="699" y="1299"/>
                </a:lnTo>
                <a:lnTo>
                  <a:pt x="693" y="1295"/>
                </a:lnTo>
                <a:lnTo>
                  <a:pt x="693" y="1294"/>
                </a:lnTo>
                <a:lnTo>
                  <a:pt x="692" y="1294"/>
                </a:lnTo>
                <a:lnTo>
                  <a:pt x="691" y="1292"/>
                </a:lnTo>
                <a:lnTo>
                  <a:pt x="690" y="1291"/>
                </a:lnTo>
                <a:lnTo>
                  <a:pt x="689" y="1291"/>
                </a:lnTo>
                <a:lnTo>
                  <a:pt x="688" y="1290"/>
                </a:lnTo>
                <a:lnTo>
                  <a:pt x="688" y="1289"/>
                </a:lnTo>
                <a:lnTo>
                  <a:pt x="687" y="1289"/>
                </a:lnTo>
                <a:lnTo>
                  <a:pt x="687" y="1288"/>
                </a:lnTo>
                <a:lnTo>
                  <a:pt x="686" y="1287"/>
                </a:lnTo>
                <a:lnTo>
                  <a:pt x="684" y="1286"/>
                </a:lnTo>
                <a:lnTo>
                  <a:pt x="683" y="1285"/>
                </a:lnTo>
                <a:lnTo>
                  <a:pt x="682" y="1283"/>
                </a:lnTo>
                <a:lnTo>
                  <a:pt x="681" y="1282"/>
                </a:lnTo>
                <a:lnTo>
                  <a:pt x="680" y="1281"/>
                </a:lnTo>
                <a:lnTo>
                  <a:pt x="679" y="1280"/>
                </a:lnTo>
                <a:lnTo>
                  <a:pt x="679" y="1279"/>
                </a:lnTo>
                <a:lnTo>
                  <a:pt x="678" y="1278"/>
                </a:lnTo>
                <a:lnTo>
                  <a:pt x="676" y="1277"/>
                </a:lnTo>
                <a:lnTo>
                  <a:pt x="676" y="1275"/>
                </a:lnTo>
                <a:lnTo>
                  <a:pt x="675" y="1275"/>
                </a:lnTo>
                <a:lnTo>
                  <a:pt x="672" y="1274"/>
                </a:lnTo>
                <a:lnTo>
                  <a:pt x="663" y="1273"/>
                </a:lnTo>
                <a:lnTo>
                  <a:pt x="658" y="1272"/>
                </a:lnTo>
                <a:lnTo>
                  <a:pt x="656" y="1271"/>
                </a:lnTo>
                <a:lnTo>
                  <a:pt x="655" y="1271"/>
                </a:lnTo>
                <a:lnTo>
                  <a:pt x="654" y="1271"/>
                </a:lnTo>
                <a:lnTo>
                  <a:pt x="654" y="1270"/>
                </a:lnTo>
                <a:lnTo>
                  <a:pt x="642" y="1266"/>
                </a:lnTo>
                <a:lnTo>
                  <a:pt x="637" y="1265"/>
                </a:lnTo>
                <a:lnTo>
                  <a:pt x="612" y="1285"/>
                </a:lnTo>
                <a:lnTo>
                  <a:pt x="614" y="1289"/>
                </a:lnTo>
                <a:lnTo>
                  <a:pt x="615" y="1289"/>
                </a:lnTo>
                <a:lnTo>
                  <a:pt x="615" y="1290"/>
                </a:lnTo>
                <a:lnTo>
                  <a:pt x="615" y="1291"/>
                </a:lnTo>
                <a:lnTo>
                  <a:pt x="615" y="1292"/>
                </a:lnTo>
                <a:lnTo>
                  <a:pt x="615" y="1294"/>
                </a:lnTo>
                <a:lnTo>
                  <a:pt x="616" y="1294"/>
                </a:lnTo>
                <a:lnTo>
                  <a:pt x="617" y="1294"/>
                </a:lnTo>
                <a:lnTo>
                  <a:pt x="619" y="1296"/>
                </a:lnTo>
                <a:lnTo>
                  <a:pt x="620" y="1297"/>
                </a:lnTo>
                <a:lnTo>
                  <a:pt x="622" y="1302"/>
                </a:lnTo>
                <a:lnTo>
                  <a:pt x="625" y="1305"/>
                </a:lnTo>
                <a:lnTo>
                  <a:pt x="629" y="1311"/>
                </a:lnTo>
                <a:lnTo>
                  <a:pt x="634" y="1320"/>
                </a:lnTo>
                <a:lnTo>
                  <a:pt x="636" y="1323"/>
                </a:lnTo>
                <a:lnTo>
                  <a:pt x="637" y="1324"/>
                </a:lnTo>
                <a:lnTo>
                  <a:pt x="637" y="1325"/>
                </a:lnTo>
                <a:lnTo>
                  <a:pt x="641" y="1333"/>
                </a:lnTo>
                <a:lnTo>
                  <a:pt x="641" y="1334"/>
                </a:lnTo>
                <a:lnTo>
                  <a:pt x="642" y="1336"/>
                </a:lnTo>
                <a:lnTo>
                  <a:pt x="646" y="1342"/>
                </a:lnTo>
                <a:lnTo>
                  <a:pt x="646" y="1344"/>
                </a:lnTo>
                <a:lnTo>
                  <a:pt x="647" y="1345"/>
                </a:lnTo>
                <a:lnTo>
                  <a:pt x="704" y="1306"/>
                </a:lnTo>
                <a:lnTo>
                  <a:pt x="704" y="1305"/>
                </a:lnTo>
                <a:lnTo>
                  <a:pt x="703" y="1304"/>
                </a:lnTo>
                <a:lnTo>
                  <a:pt x="703" y="1303"/>
                </a:lnTo>
                <a:lnTo>
                  <a:pt x="701" y="1303"/>
                </a:lnTo>
                <a:lnTo>
                  <a:pt x="701" y="1302"/>
                </a:lnTo>
                <a:lnTo>
                  <a:pt x="700" y="1302"/>
                </a:lnTo>
                <a:lnTo>
                  <a:pt x="700" y="1300"/>
                </a:lnTo>
                <a:close/>
                <a:moveTo>
                  <a:pt x="664" y="1017"/>
                </a:moveTo>
                <a:lnTo>
                  <a:pt x="642" y="987"/>
                </a:lnTo>
                <a:lnTo>
                  <a:pt x="639" y="982"/>
                </a:lnTo>
                <a:lnTo>
                  <a:pt x="638" y="982"/>
                </a:lnTo>
                <a:lnTo>
                  <a:pt x="638" y="980"/>
                </a:lnTo>
                <a:lnTo>
                  <a:pt x="638" y="979"/>
                </a:lnTo>
                <a:lnTo>
                  <a:pt x="637" y="979"/>
                </a:lnTo>
                <a:lnTo>
                  <a:pt x="637" y="978"/>
                </a:lnTo>
                <a:lnTo>
                  <a:pt x="637" y="977"/>
                </a:lnTo>
                <a:lnTo>
                  <a:pt x="637" y="976"/>
                </a:lnTo>
                <a:lnTo>
                  <a:pt x="624" y="979"/>
                </a:lnTo>
                <a:lnTo>
                  <a:pt x="623" y="980"/>
                </a:lnTo>
                <a:lnTo>
                  <a:pt x="627" y="986"/>
                </a:lnTo>
                <a:lnTo>
                  <a:pt x="630" y="991"/>
                </a:lnTo>
                <a:lnTo>
                  <a:pt x="636" y="999"/>
                </a:lnTo>
                <a:lnTo>
                  <a:pt x="625" y="1007"/>
                </a:lnTo>
                <a:lnTo>
                  <a:pt x="617" y="1000"/>
                </a:lnTo>
                <a:lnTo>
                  <a:pt x="613" y="988"/>
                </a:lnTo>
                <a:lnTo>
                  <a:pt x="613" y="987"/>
                </a:lnTo>
                <a:lnTo>
                  <a:pt x="612" y="982"/>
                </a:lnTo>
                <a:lnTo>
                  <a:pt x="605" y="975"/>
                </a:lnTo>
                <a:lnTo>
                  <a:pt x="602" y="973"/>
                </a:lnTo>
                <a:lnTo>
                  <a:pt x="598" y="976"/>
                </a:lnTo>
                <a:lnTo>
                  <a:pt x="596" y="977"/>
                </a:lnTo>
                <a:lnTo>
                  <a:pt x="595" y="979"/>
                </a:lnTo>
                <a:lnTo>
                  <a:pt x="597" y="992"/>
                </a:lnTo>
                <a:lnTo>
                  <a:pt x="597" y="993"/>
                </a:lnTo>
                <a:lnTo>
                  <a:pt x="597" y="996"/>
                </a:lnTo>
                <a:lnTo>
                  <a:pt x="608" y="1012"/>
                </a:lnTo>
                <a:lnTo>
                  <a:pt x="615" y="1021"/>
                </a:lnTo>
                <a:lnTo>
                  <a:pt x="623" y="1033"/>
                </a:lnTo>
                <a:lnTo>
                  <a:pt x="631" y="1044"/>
                </a:lnTo>
                <a:lnTo>
                  <a:pt x="639" y="1038"/>
                </a:lnTo>
                <a:lnTo>
                  <a:pt x="645" y="1046"/>
                </a:lnTo>
                <a:lnTo>
                  <a:pt x="651" y="1042"/>
                </a:lnTo>
                <a:lnTo>
                  <a:pt x="655" y="1038"/>
                </a:lnTo>
                <a:lnTo>
                  <a:pt x="656" y="1037"/>
                </a:lnTo>
                <a:lnTo>
                  <a:pt x="654" y="1029"/>
                </a:lnTo>
                <a:lnTo>
                  <a:pt x="656" y="1027"/>
                </a:lnTo>
                <a:lnTo>
                  <a:pt x="654" y="1024"/>
                </a:lnTo>
                <a:lnTo>
                  <a:pt x="664" y="1017"/>
                </a:lnTo>
                <a:close/>
                <a:moveTo>
                  <a:pt x="923" y="700"/>
                </a:moveTo>
                <a:lnTo>
                  <a:pt x="921" y="700"/>
                </a:lnTo>
                <a:lnTo>
                  <a:pt x="921" y="701"/>
                </a:lnTo>
                <a:lnTo>
                  <a:pt x="921" y="703"/>
                </a:lnTo>
                <a:lnTo>
                  <a:pt x="917" y="701"/>
                </a:lnTo>
                <a:lnTo>
                  <a:pt x="916" y="701"/>
                </a:lnTo>
                <a:lnTo>
                  <a:pt x="917" y="705"/>
                </a:lnTo>
                <a:lnTo>
                  <a:pt x="917" y="708"/>
                </a:lnTo>
                <a:lnTo>
                  <a:pt x="914" y="715"/>
                </a:lnTo>
                <a:lnTo>
                  <a:pt x="915" y="716"/>
                </a:lnTo>
                <a:lnTo>
                  <a:pt x="916" y="716"/>
                </a:lnTo>
                <a:lnTo>
                  <a:pt x="917" y="716"/>
                </a:lnTo>
                <a:lnTo>
                  <a:pt x="920" y="716"/>
                </a:lnTo>
                <a:lnTo>
                  <a:pt x="920" y="715"/>
                </a:lnTo>
                <a:lnTo>
                  <a:pt x="920" y="714"/>
                </a:lnTo>
                <a:lnTo>
                  <a:pt x="923" y="714"/>
                </a:lnTo>
                <a:lnTo>
                  <a:pt x="924" y="714"/>
                </a:lnTo>
                <a:lnTo>
                  <a:pt x="925" y="714"/>
                </a:lnTo>
                <a:lnTo>
                  <a:pt x="926" y="714"/>
                </a:lnTo>
                <a:lnTo>
                  <a:pt x="927" y="714"/>
                </a:lnTo>
                <a:lnTo>
                  <a:pt x="928" y="714"/>
                </a:lnTo>
                <a:lnTo>
                  <a:pt x="928" y="715"/>
                </a:lnTo>
                <a:lnTo>
                  <a:pt x="927" y="717"/>
                </a:lnTo>
                <a:lnTo>
                  <a:pt x="927" y="718"/>
                </a:lnTo>
                <a:lnTo>
                  <a:pt x="926" y="718"/>
                </a:lnTo>
                <a:lnTo>
                  <a:pt x="926" y="717"/>
                </a:lnTo>
                <a:lnTo>
                  <a:pt x="925" y="717"/>
                </a:lnTo>
                <a:lnTo>
                  <a:pt x="924" y="717"/>
                </a:lnTo>
                <a:lnTo>
                  <a:pt x="923" y="716"/>
                </a:lnTo>
                <a:lnTo>
                  <a:pt x="923" y="718"/>
                </a:lnTo>
                <a:lnTo>
                  <a:pt x="926" y="720"/>
                </a:lnTo>
                <a:lnTo>
                  <a:pt x="926" y="721"/>
                </a:lnTo>
                <a:lnTo>
                  <a:pt x="926" y="722"/>
                </a:lnTo>
                <a:lnTo>
                  <a:pt x="927" y="722"/>
                </a:lnTo>
                <a:lnTo>
                  <a:pt x="927" y="723"/>
                </a:lnTo>
                <a:lnTo>
                  <a:pt x="927" y="724"/>
                </a:lnTo>
                <a:lnTo>
                  <a:pt x="927" y="725"/>
                </a:lnTo>
                <a:lnTo>
                  <a:pt x="928" y="725"/>
                </a:lnTo>
                <a:lnTo>
                  <a:pt x="928" y="727"/>
                </a:lnTo>
                <a:lnTo>
                  <a:pt x="928" y="729"/>
                </a:lnTo>
                <a:lnTo>
                  <a:pt x="928" y="730"/>
                </a:lnTo>
                <a:lnTo>
                  <a:pt x="934" y="732"/>
                </a:lnTo>
                <a:lnTo>
                  <a:pt x="935" y="732"/>
                </a:lnTo>
                <a:lnTo>
                  <a:pt x="938" y="733"/>
                </a:lnTo>
                <a:lnTo>
                  <a:pt x="940" y="733"/>
                </a:lnTo>
                <a:lnTo>
                  <a:pt x="941" y="733"/>
                </a:lnTo>
                <a:lnTo>
                  <a:pt x="942" y="733"/>
                </a:lnTo>
                <a:lnTo>
                  <a:pt x="943" y="733"/>
                </a:lnTo>
                <a:lnTo>
                  <a:pt x="944" y="733"/>
                </a:lnTo>
                <a:lnTo>
                  <a:pt x="945" y="733"/>
                </a:lnTo>
                <a:lnTo>
                  <a:pt x="945" y="734"/>
                </a:lnTo>
                <a:lnTo>
                  <a:pt x="946" y="734"/>
                </a:lnTo>
                <a:lnTo>
                  <a:pt x="946" y="735"/>
                </a:lnTo>
                <a:lnTo>
                  <a:pt x="948" y="735"/>
                </a:lnTo>
                <a:lnTo>
                  <a:pt x="948" y="737"/>
                </a:lnTo>
                <a:lnTo>
                  <a:pt x="949" y="738"/>
                </a:lnTo>
                <a:lnTo>
                  <a:pt x="950" y="738"/>
                </a:lnTo>
                <a:lnTo>
                  <a:pt x="950" y="739"/>
                </a:lnTo>
                <a:lnTo>
                  <a:pt x="951" y="739"/>
                </a:lnTo>
                <a:lnTo>
                  <a:pt x="951" y="740"/>
                </a:lnTo>
                <a:lnTo>
                  <a:pt x="952" y="742"/>
                </a:lnTo>
                <a:lnTo>
                  <a:pt x="953" y="742"/>
                </a:lnTo>
                <a:lnTo>
                  <a:pt x="954" y="741"/>
                </a:lnTo>
                <a:lnTo>
                  <a:pt x="953" y="739"/>
                </a:lnTo>
                <a:lnTo>
                  <a:pt x="954" y="738"/>
                </a:lnTo>
                <a:lnTo>
                  <a:pt x="957" y="737"/>
                </a:lnTo>
                <a:lnTo>
                  <a:pt x="956" y="735"/>
                </a:lnTo>
                <a:lnTo>
                  <a:pt x="957" y="734"/>
                </a:lnTo>
                <a:lnTo>
                  <a:pt x="959" y="734"/>
                </a:lnTo>
                <a:lnTo>
                  <a:pt x="959" y="733"/>
                </a:lnTo>
                <a:lnTo>
                  <a:pt x="960" y="732"/>
                </a:lnTo>
                <a:lnTo>
                  <a:pt x="960" y="731"/>
                </a:lnTo>
                <a:lnTo>
                  <a:pt x="961" y="731"/>
                </a:lnTo>
                <a:lnTo>
                  <a:pt x="962" y="730"/>
                </a:lnTo>
                <a:lnTo>
                  <a:pt x="967" y="726"/>
                </a:lnTo>
                <a:lnTo>
                  <a:pt x="966" y="724"/>
                </a:lnTo>
                <a:lnTo>
                  <a:pt x="966" y="723"/>
                </a:lnTo>
                <a:lnTo>
                  <a:pt x="967" y="720"/>
                </a:lnTo>
                <a:lnTo>
                  <a:pt x="968" y="718"/>
                </a:lnTo>
                <a:lnTo>
                  <a:pt x="969" y="718"/>
                </a:lnTo>
                <a:lnTo>
                  <a:pt x="965" y="705"/>
                </a:lnTo>
                <a:lnTo>
                  <a:pt x="965" y="703"/>
                </a:lnTo>
                <a:lnTo>
                  <a:pt x="957" y="704"/>
                </a:lnTo>
                <a:lnTo>
                  <a:pt x="946" y="703"/>
                </a:lnTo>
                <a:lnTo>
                  <a:pt x="945" y="703"/>
                </a:lnTo>
                <a:lnTo>
                  <a:pt x="944" y="703"/>
                </a:lnTo>
                <a:lnTo>
                  <a:pt x="944" y="701"/>
                </a:lnTo>
                <a:lnTo>
                  <a:pt x="943" y="701"/>
                </a:lnTo>
                <a:lnTo>
                  <a:pt x="942" y="701"/>
                </a:lnTo>
                <a:lnTo>
                  <a:pt x="941" y="701"/>
                </a:lnTo>
                <a:lnTo>
                  <a:pt x="938" y="701"/>
                </a:lnTo>
                <a:lnTo>
                  <a:pt x="937" y="701"/>
                </a:lnTo>
                <a:lnTo>
                  <a:pt x="928" y="700"/>
                </a:lnTo>
                <a:lnTo>
                  <a:pt x="923" y="700"/>
                </a:lnTo>
                <a:close/>
                <a:moveTo>
                  <a:pt x="1100" y="2135"/>
                </a:moveTo>
                <a:lnTo>
                  <a:pt x="1100" y="2138"/>
                </a:lnTo>
                <a:lnTo>
                  <a:pt x="1094" y="2138"/>
                </a:lnTo>
                <a:lnTo>
                  <a:pt x="1094" y="2139"/>
                </a:lnTo>
                <a:lnTo>
                  <a:pt x="1094" y="2144"/>
                </a:lnTo>
                <a:lnTo>
                  <a:pt x="1089" y="2144"/>
                </a:lnTo>
                <a:lnTo>
                  <a:pt x="1089" y="2148"/>
                </a:lnTo>
                <a:lnTo>
                  <a:pt x="1092" y="2148"/>
                </a:lnTo>
                <a:lnTo>
                  <a:pt x="1092" y="2152"/>
                </a:lnTo>
                <a:lnTo>
                  <a:pt x="1086" y="2151"/>
                </a:lnTo>
                <a:lnTo>
                  <a:pt x="1086" y="2148"/>
                </a:lnTo>
                <a:lnTo>
                  <a:pt x="1086" y="2147"/>
                </a:lnTo>
                <a:lnTo>
                  <a:pt x="1086" y="2146"/>
                </a:lnTo>
                <a:lnTo>
                  <a:pt x="1086" y="2144"/>
                </a:lnTo>
                <a:lnTo>
                  <a:pt x="1073" y="2144"/>
                </a:lnTo>
                <a:lnTo>
                  <a:pt x="1072" y="2144"/>
                </a:lnTo>
                <a:lnTo>
                  <a:pt x="1071" y="2144"/>
                </a:lnTo>
                <a:lnTo>
                  <a:pt x="1071" y="2148"/>
                </a:lnTo>
                <a:lnTo>
                  <a:pt x="1071" y="2154"/>
                </a:lnTo>
                <a:lnTo>
                  <a:pt x="1071" y="2155"/>
                </a:lnTo>
                <a:lnTo>
                  <a:pt x="1071" y="2157"/>
                </a:lnTo>
                <a:lnTo>
                  <a:pt x="1071" y="2158"/>
                </a:lnTo>
                <a:lnTo>
                  <a:pt x="1095" y="2158"/>
                </a:lnTo>
                <a:lnTo>
                  <a:pt x="1097" y="2158"/>
                </a:lnTo>
                <a:lnTo>
                  <a:pt x="1108" y="2158"/>
                </a:lnTo>
                <a:lnTo>
                  <a:pt x="1108" y="2149"/>
                </a:lnTo>
                <a:lnTo>
                  <a:pt x="1108" y="2138"/>
                </a:lnTo>
                <a:lnTo>
                  <a:pt x="1104" y="2138"/>
                </a:lnTo>
                <a:lnTo>
                  <a:pt x="1104" y="2135"/>
                </a:lnTo>
                <a:lnTo>
                  <a:pt x="1101" y="2135"/>
                </a:lnTo>
                <a:lnTo>
                  <a:pt x="1100" y="2135"/>
                </a:lnTo>
                <a:close/>
                <a:moveTo>
                  <a:pt x="748" y="836"/>
                </a:moveTo>
                <a:lnTo>
                  <a:pt x="748" y="838"/>
                </a:lnTo>
                <a:lnTo>
                  <a:pt x="751" y="838"/>
                </a:lnTo>
                <a:lnTo>
                  <a:pt x="758" y="838"/>
                </a:lnTo>
                <a:lnTo>
                  <a:pt x="771" y="838"/>
                </a:lnTo>
                <a:lnTo>
                  <a:pt x="772" y="824"/>
                </a:lnTo>
                <a:lnTo>
                  <a:pt x="765" y="824"/>
                </a:lnTo>
                <a:lnTo>
                  <a:pt x="765" y="817"/>
                </a:lnTo>
                <a:lnTo>
                  <a:pt x="758" y="817"/>
                </a:lnTo>
                <a:lnTo>
                  <a:pt x="758" y="813"/>
                </a:lnTo>
                <a:lnTo>
                  <a:pt x="756" y="813"/>
                </a:lnTo>
                <a:lnTo>
                  <a:pt x="752" y="813"/>
                </a:lnTo>
                <a:lnTo>
                  <a:pt x="752" y="811"/>
                </a:lnTo>
                <a:lnTo>
                  <a:pt x="752" y="810"/>
                </a:lnTo>
                <a:lnTo>
                  <a:pt x="750" y="810"/>
                </a:lnTo>
                <a:lnTo>
                  <a:pt x="748" y="810"/>
                </a:lnTo>
                <a:lnTo>
                  <a:pt x="748" y="823"/>
                </a:lnTo>
                <a:lnTo>
                  <a:pt x="748" y="832"/>
                </a:lnTo>
                <a:lnTo>
                  <a:pt x="748" y="833"/>
                </a:lnTo>
                <a:lnTo>
                  <a:pt x="748" y="834"/>
                </a:lnTo>
                <a:lnTo>
                  <a:pt x="748" y="835"/>
                </a:lnTo>
                <a:lnTo>
                  <a:pt x="748" y="836"/>
                </a:lnTo>
                <a:close/>
                <a:moveTo>
                  <a:pt x="1101" y="1764"/>
                </a:moveTo>
                <a:lnTo>
                  <a:pt x="1108" y="1764"/>
                </a:lnTo>
                <a:lnTo>
                  <a:pt x="1108" y="1733"/>
                </a:lnTo>
                <a:lnTo>
                  <a:pt x="1108" y="1730"/>
                </a:lnTo>
                <a:lnTo>
                  <a:pt x="1108" y="1726"/>
                </a:lnTo>
                <a:lnTo>
                  <a:pt x="1104" y="1726"/>
                </a:lnTo>
                <a:lnTo>
                  <a:pt x="1101" y="1726"/>
                </a:lnTo>
                <a:lnTo>
                  <a:pt x="1101" y="1734"/>
                </a:lnTo>
                <a:lnTo>
                  <a:pt x="1101" y="1762"/>
                </a:lnTo>
                <a:lnTo>
                  <a:pt x="1101" y="1764"/>
                </a:lnTo>
                <a:close/>
                <a:moveTo>
                  <a:pt x="756" y="1272"/>
                </a:moveTo>
                <a:lnTo>
                  <a:pt x="763" y="1287"/>
                </a:lnTo>
                <a:lnTo>
                  <a:pt x="769" y="1283"/>
                </a:lnTo>
                <a:lnTo>
                  <a:pt x="771" y="1285"/>
                </a:lnTo>
                <a:lnTo>
                  <a:pt x="773" y="1283"/>
                </a:lnTo>
                <a:lnTo>
                  <a:pt x="768" y="1278"/>
                </a:lnTo>
                <a:lnTo>
                  <a:pt x="760" y="1270"/>
                </a:lnTo>
                <a:lnTo>
                  <a:pt x="756" y="1272"/>
                </a:lnTo>
                <a:close/>
                <a:moveTo>
                  <a:pt x="924" y="942"/>
                </a:moveTo>
                <a:lnTo>
                  <a:pt x="924" y="943"/>
                </a:lnTo>
                <a:lnTo>
                  <a:pt x="927" y="943"/>
                </a:lnTo>
                <a:lnTo>
                  <a:pt x="927" y="942"/>
                </a:lnTo>
                <a:lnTo>
                  <a:pt x="924" y="942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  <a:ln w="19050" cmpd="sng">
            <a:solidFill>
              <a:srgbClr val="FFFFFF"/>
            </a:solidFill>
            <a:prstDash val="solid"/>
            <a:round/>
            <a:headEnd/>
            <a:tailEnd/>
          </a:ln>
          <a:effectLst>
            <a:outerShdw dist="28398" dir="6993903" algn="ctr" rotWithShape="0">
              <a:srgbClr val="B2B2B2">
                <a:alpha val="50000"/>
              </a:srgbClr>
            </a:outerShdw>
          </a:effectLst>
        </p:spPr>
        <p:txBody>
          <a:bodyPr/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endParaRPr lang="zh-CN" altLang="en-US" sz="1350" b="1" ker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" name="Freeform 85">
            <a:extLst>
              <a:ext uri="{FF2B5EF4-FFF2-40B4-BE49-F238E27FC236}">
                <a16:creationId xmlns:a16="http://schemas.microsoft.com/office/drawing/2014/main" id="{8F98996E-876F-D8DD-0848-8E70D1763533}"/>
              </a:ext>
            </a:extLst>
          </p:cNvPr>
          <p:cNvSpPr>
            <a:spLocks noEditPoints="1"/>
          </p:cNvSpPr>
          <p:nvPr/>
        </p:nvSpPr>
        <p:spPr bwMode="auto">
          <a:xfrm>
            <a:off x="3915055" y="1545636"/>
            <a:ext cx="1821656" cy="2715816"/>
          </a:xfrm>
          <a:custGeom>
            <a:avLst/>
            <a:gdLst>
              <a:gd name="T0" fmla="*/ 790 w 1530"/>
              <a:gd name="T1" fmla="*/ 102 h 2281"/>
              <a:gd name="T2" fmla="*/ 855 w 1530"/>
              <a:gd name="T3" fmla="*/ 193 h 2281"/>
              <a:gd name="T4" fmla="*/ 1228 w 1530"/>
              <a:gd name="T5" fmla="*/ 307 h 2281"/>
              <a:gd name="T6" fmla="*/ 890 w 1530"/>
              <a:gd name="T7" fmla="*/ 509 h 2281"/>
              <a:gd name="T8" fmla="*/ 1072 w 1530"/>
              <a:gd name="T9" fmla="*/ 634 h 2281"/>
              <a:gd name="T10" fmla="*/ 1238 w 1530"/>
              <a:gd name="T11" fmla="*/ 768 h 2281"/>
              <a:gd name="T12" fmla="*/ 1331 w 1530"/>
              <a:gd name="T13" fmla="*/ 680 h 2281"/>
              <a:gd name="T14" fmla="*/ 1440 w 1530"/>
              <a:gd name="T15" fmla="*/ 731 h 2281"/>
              <a:gd name="T16" fmla="*/ 1490 w 1530"/>
              <a:gd name="T17" fmla="*/ 784 h 2281"/>
              <a:gd name="T18" fmla="*/ 1515 w 1530"/>
              <a:gd name="T19" fmla="*/ 894 h 2281"/>
              <a:gd name="T20" fmla="*/ 1477 w 1530"/>
              <a:gd name="T21" fmla="*/ 992 h 2281"/>
              <a:gd name="T22" fmla="*/ 1384 w 1530"/>
              <a:gd name="T23" fmla="*/ 1164 h 2281"/>
              <a:gd name="T24" fmla="*/ 1229 w 1530"/>
              <a:gd name="T25" fmla="*/ 1258 h 2281"/>
              <a:gd name="T26" fmla="*/ 1311 w 1530"/>
              <a:gd name="T27" fmla="*/ 1438 h 2281"/>
              <a:gd name="T28" fmla="*/ 1140 w 1530"/>
              <a:gd name="T29" fmla="*/ 1717 h 2281"/>
              <a:gd name="T30" fmla="*/ 1228 w 1530"/>
              <a:gd name="T31" fmla="*/ 1918 h 2281"/>
              <a:gd name="T32" fmla="*/ 1334 w 1530"/>
              <a:gd name="T33" fmla="*/ 1997 h 2281"/>
              <a:gd name="T34" fmla="*/ 1162 w 1530"/>
              <a:gd name="T35" fmla="*/ 2270 h 2281"/>
              <a:gd name="T36" fmla="*/ 1122 w 1530"/>
              <a:gd name="T37" fmla="*/ 2275 h 2281"/>
              <a:gd name="T38" fmla="*/ 1083 w 1530"/>
              <a:gd name="T39" fmla="*/ 2251 h 2281"/>
              <a:gd name="T40" fmla="*/ 1038 w 1530"/>
              <a:gd name="T41" fmla="*/ 2238 h 2281"/>
              <a:gd name="T42" fmla="*/ 1000 w 1530"/>
              <a:gd name="T43" fmla="*/ 2215 h 2281"/>
              <a:gd name="T44" fmla="*/ 1071 w 1530"/>
              <a:gd name="T45" fmla="*/ 2118 h 2281"/>
              <a:gd name="T46" fmla="*/ 1071 w 1530"/>
              <a:gd name="T47" fmla="*/ 1903 h 2281"/>
              <a:gd name="T48" fmla="*/ 1123 w 1530"/>
              <a:gd name="T49" fmla="*/ 1415 h 2281"/>
              <a:gd name="T50" fmla="*/ 926 w 1530"/>
              <a:gd name="T51" fmla="*/ 1282 h 2281"/>
              <a:gd name="T52" fmla="*/ 894 w 1530"/>
              <a:gd name="T53" fmla="*/ 1472 h 2281"/>
              <a:gd name="T54" fmla="*/ 712 w 1530"/>
              <a:gd name="T55" fmla="*/ 1516 h 2281"/>
              <a:gd name="T56" fmla="*/ 691 w 1530"/>
              <a:gd name="T57" fmla="*/ 1465 h 2281"/>
              <a:gd name="T58" fmla="*/ 647 w 1530"/>
              <a:gd name="T59" fmla="*/ 1376 h 2281"/>
              <a:gd name="T60" fmla="*/ 621 w 1530"/>
              <a:gd name="T61" fmla="*/ 1332 h 2281"/>
              <a:gd name="T62" fmla="*/ 582 w 1530"/>
              <a:gd name="T63" fmla="*/ 1273 h 2281"/>
              <a:gd name="T64" fmla="*/ 588 w 1530"/>
              <a:gd name="T65" fmla="*/ 1209 h 2281"/>
              <a:gd name="T66" fmla="*/ 519 w 1530"/>
              <a:gd name="T67" fmla="*/ 1035 h 2281"/>
              <a:gd name="T68" fmla="*/ 438 w 1530"/>
              <a:gd name="T69" fmla="*/ 1117 h 2281"/>
              <a:gd name="T70" fmla="*/ 363 w 1530"/>
              <a:gd name="T71" fmla="*/ 1077 h 2281"/>
              <a:gd name="T72" fmla="*/ 302 w 1530"/>
              <a:gd name="T73" fmla="*/ 1067 h 2281"/>
              <a:gd name="T74" fmla="*/ 21 w 1530"/>
              <a:gd name="T75" fmla="*/ 579 h 2281"/>
              <a:gd name="T76" fmla="*/ 109 w 1530"/>
              <a:gd name="T77" fmla="*/ 362 h 2281"/>
              <a:gd name="T78" fmla="*/ 226 w 1530"/>
              <a:gd name="T79" fmla="*/ 214 h 2281"/>
              <a:gd name="T80" fmla="*/ 480 w 1530"/>
              <a:gd name="T81" fmla="*/ 9 h 2281"/>
              <a:gd name="T82" fmla="*/ 808 w 1530"/>
              <a:gd name="T83" fmla="*/ 1131 h 2281"/>
              <a:gd name="T84" fmla="*/ 693 w 1530"/>
              <a:gd name="T85" fmla="*/ 1228 h 2281"/>
              <a:gd name="T86" fmla="*/ 765 w 1530"/>
              <a:gd name="T87" fmla="*/ 1209 h 2281"/>
              <a:gd name="T88" fmla="*/ 861 w 1530"/>
              <a:gd name="T89" fmla="*/ 1300 h 2281"/>
              <a:gd name="T90" fmla="*/ 987 w 1530"/>
              <a:gd name="T91" fmla="*/ 1257 h 2281"/>
              <a:gd name="T92" fmla="*/ 979 w 1530"/>
              <a:gd name="T93" fmla="*/ 1195 h 2281"/>
              <a:gd name="T94" fmla="*/ 924 w 1530"/>
              <a:gd name="T95" fmla="*/ 1219 h 2281"/>
              <a:gd name="T96" fmla="*/ 873 w 1530"/>
              <a:gd name="T97" fmla="*/ 1150 h 2281"/>
              <a:gd name="T98" fmla="*/ 798 w 1530"/>
              <a:gd name="T99" fmla="*/ 861 h 2281"/>
              <a:gd name="T100" fmla="*/ 759 w 1530"/>
              <a:gd name="T101" fmla="*/ 877 h 2281"/>
              <a:gd name="T102" fmla="*/ 757 w 1530"/>
              <a:gd name="T103" fmla="*/ 984 h 2281"/>
              <a:gd name="T104" fmla="*/ 805 w 1530"/>
              <a:gd name="T105" fmla="*/ 1011 h 2281"/>
              <a:gd name="T106" fmla="*/ 860 w 1530"/>
              <a:gd name="T107" fmla="*/ 941 h 2281"/>
              <a:gd name="T108" fmla="*/ 911 w 1530"/>
              <a:gd name="T109" fmla="*/ 897 h 2281"/>
              <a:gd name="T110" fmla="*/ 870 w 1530"/>
              <a:gd name="T111" fmla="*/ 875 h 2281"/>
              <a:gd name="T112" fmla="*/ 675 w 1530"/>
              <a:gd name="T113" fmla="*/ 147 h 2281"/>
              <a:gd name="T114" fmla="*/ 754 w 1530"/>
              <a:gd name="T115" fmla="*/ 157 h 2281"/>
              <a:gd name="T116" fmla="*/ 654 w 1530"/>
              <a:gd name="T117" fmla="*/ 1271 h 2281"/>
              <a:gd name="T118" fmla="*/ 613 w 1530"/>
              <a:gd name="T119" fmla="*/ 988 h 2281"/>
              <a:gd name="T120" fmla="*/ 923 w 1530"/>
              <a:gd name="T121" fmla="*/ 718 h 2281"/>
              <a:gd name="T122" fmla="*/ 957 w 1530"/>
              <a:gd name="T123" fmla="*/ 704 h 2281"/>
              <a:gd name="T124" fmla="*/ 756 w 1530"/>
              <a:gd name="T125" fmla="*/ 813 h 22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530" h="2281">
                <a:moveTo>
                  <a:pt x="741" y="29"/>
                </a:moveTo>
                <a:lnTo>
                  <a:pt x="742" y="29"/>
                </a:lnTo>
                <a:lnTo>
                  <a:pt x="742" y="26"/>
                </a:lnTo>
                <a:lnTo>
                  <a:pt x="743" y="26"/>
                </a:lnTo>
                <a:lnTo>
                  <a:pt x="745" y="27"/>
                </a:lnTo>
                <a:lnTo>
                  <a:pt x="745" y="29"/>
                </a:lnTo>
                <a:lnTo>
                  <a:pt x="746" y="29"/>
                </a:lnTo>
                <a:lnTo>
                  <a:pt x="746" y="27"/>
                </a:lnTo>
                <a:lnTo>
                  <a:pt x="742" y="33"/>
                </a:lnTo>
                <a:lnTo>
                  <a:pt x="741" y="34"/>
                </a:lnTo>
                <a:lnTo>
                  <a:pt x="740" y="34"/>
                </a:lnTo>
                <a:lnTo>
                  <a:pt x="739" y="34"/>
                </a:lnTo>
                <a:lnTo>
                  <a:pt x="739" y="41"/>
                </a:lnTo>
                <a:lnTo>
                  <a:pt x="739" y="42"/>
                </a:lnTo>
                <a:lnTo>
                  <a:pt x="743" y="42"/>
                </a:lnTo>
                <a:lnTo>
                  <a:pt x="752" y="46"/>
                </a:lnTo>
                <a:lnTo>
                  <a:pt x="757" y="46"/>
                </a:lnTo>
                <a:lnTo>
                  <a:pt x="759" y="46"/>
                </a:lnTo>
                <a:lnTo>
                  <a:pt x="759" y="43"/>
                </a:lnTo>
                <a:lnTo>
                  <a:pt x="764" y="41"/>
                </a:lnTo>
                <a:lnTo>
                  <a:pt x="764" y="40"/>
                </a:lnTo>
                <a:lnTo>
                  <a:pt x="763" y="40"/>
                </a:lnTo>
                <a:lnTo>
                  <a:pt x="759" y="35"/>
                </a:lnTo>
                <a:lnTo>
                  <a:pt x="759" y="26"/>
                </a:lnTo>
                <a:lnTo>
                  <a:pt x="764" y="26"/>
                </a:lnTo>
                <a:lnTo>
                  <a:pt x="773" y="26"/>
                </a:lnTo>
                <a:lnTo>
                  <a:pt x="784" y="26"/>
                </a:lnTo>
                <a:lnTo>
                  <a:pt x="785" y="41"/>
                </a:lnTo>
                <a:lnTo>
                  <a:pt x="785" y="42"/>
                </a:lnTo>
                <a:lnTo>
                  <a:pt x="785" y="47"/>
                </a:lnTo>
                <a:lnTo>
                  <a:pt x="785" y="52"/>
                </a:lnTo>
                <a:lnTo>
                  <a:pt x="785" y="54"/>
                </a:lnTo>
                <a:lnTo>
                  <a:pt x="785" y="55"/>
                </a:lnTo>
                <a:lnTo>
                  <a:pt x="792" y="57"/>
                </a:lnTo>
                <a:lnTo>
                  <a:pt x="798" y="64"/>
                </a:lnTo>
                <a:lnTo>
                  <a:pt x="811" y="63"/>
                </a:lnTo>
                <a:lnTo>
                  <a:pt x="811" y="69"/>
                </a:lnTo>
                <a:lnTo>
                  <a:pt x="810" y="69"/>
                </a:lnTo>
                <a:lnTo>
                  <a:pt x="810" y="72"/>
                </a:lnTo>
                <a:lnTo>
                  <a:pt x="808" y="73"/>
                </a:lnTo>
                <a:lnTo>
                  <a:pt x="806" y="73"/>
                </a:lnTo>
                <a:lnTo>
                  <a:pt x="801" y="75"/>
                </a:lnTo>
                <a:lnTo>
                  <a:pt x="798" y="75"/>
                </a:lnTo>
                <a:lnTo>
                  <a:pt x="798" y="80"/>
                </a:lnTo>
                <a:lnTo>
                  <a:pt x="798" y="99"/>
                </a:lnTo>
                <a:lnTo>
                  <a:pt x="794" y="99"/>
                </a:lnTo>
                <a:lnTo>
                  <a:pt x="793" y="100"/>
                </a:lnTo>
                <a:lnTo>
                  <a:pt x="791" y="100"/>
                </a:lnTo>
                <a:lnTo>
                  <a:pt x="791" y="99"/>
                </a:lnTo>
                <a:lnTo>
                  <a:pt x="790" y="98"/>
                </a:lnTo>
                <a:lnTo>
                  <a:pt x="789" y="98"/>
                </a:lnTo>
                <a:lnTo>
                  <a:pt x="788" y="102"/>
                </a:lnTo>
                <a:lnTo>
                  <a:pt x="790" y="102"/>
                </a:lnTo>
                <a:lnTo>
                  <a:pt x="789" y="102"/>
                </a:lnTo>
                <a:lnTo>
                  <a:pt x="789" y="103"/>
                </a:lnTo>
                <a:lnTo>
                  <a:pt x="789" y="105"/>
                </a:lnTo>
                <a:lnTo>
                  <a:pt x="789" y="106"/>
                </a:lnTo>
                <a:lnTo>
                  <a:pt x="784" y="106"/>
                </a:lnTo>
                <a:lnTo>
                  <a:pt x="784" y="118"/>
                </a:lnTo>
                <a:lnTo>
                  <a:pt x="783" y="132"/>
                </a:lnTo>
                <a:lnTo>
                  <a:pt x="797" y="132"/>
                </a:lnTo>
                <a:lnTo>
                  <a:pt x="797" y="145"/>
                </a:lnTo>
                <a:lnTo>
                  <a:pt x="790" y="144"/>
                </a:lnTo>
                <a:lnTo>
                  <a:pt x="790" y="158"/>
                </a:lnTo>
                <a:lnTo>
                  <a:pt x="789" y="158"/>
                </a:lnTo>
                <a:lnTo>
                  <a:pt x="783" y="158"/>
                </a:lnTo>
                <a:lnTo>
                  <a:pt x="777" y="158"/>
                </a:lnTo>
                <a:lnTo>
                  <a:pt x="773" y="157"/>
                </a:lnTo>
                <a:lnTo>
                  <a:pt x="774" y="164"/>
                </a:lnTo>
                <a:lnTo>
                  <a:pt x="769" y="164"/>
                </a:lnTo>
                <a:lnTo>
                  <a:pt x="769" y="166"/>
                </a:lnTo>
                <a:lnTo>
                  <a:pt x="769" y="167"/>
                </a:lnTo>
                <a:lnTo>
                  <a:pt x="772" y="174"/>
                </a:lnTo>
                <a:lnTo>
                  <a:pt x="773" y="175"/>
                </a:lnTo>
                <a:lnTo>
                  <a:pt x="777" y="181"/>
                </a:lnTo>
                <a:lnTo>
                  <a:pt x="782" y="185"/>
                </a:lnTo>
                <a:lnTo>
                  <a:pt x="796" y="183"/>
                </a:lnTo>
                <a:lnTo>
                  <a:pt x="797" y="178"/>
                </a:lnTo>
                <a:lnTo>
                  <a:pt x="797" y="176"/>
                </a:lnTo>
                <a:lnTo>
                  <a:pt x="798" y="176"/>
                </a:lnTo>
                <a:lnTo>
                  <a:pt x="798" y="175"/>
                </a:lnTo>
                <a:lnTo>
                  <a:pt x="798" y="172"/>
                </a:lnTo>
                <a:lnTo>
                  <a:pt x="798" y="170"/>
                </a:lnTo>
                <a:lnTo>
                  <a:pt x="798" y="166"/>
                </a:lnTo>
                <a:lnTo>
                  <a:pt x="799" y="166"/>
                </a:lnTo>
                <a:lnTo>
                  <a:pt x="799" y="162"/>
                </a:lnTo>
                <a:lnTo>
                  <a:pt x="799" y="161"/>
                </a:lnTo>
                <a:lnTo>
                  <a:pt x="800" y="159"/>
                </a:lnTo>
                <a:lnTo>
                  <a:pt x="801" y="158"/>
                </a:lnTo>
                <a:lnTo>
                  <a:pt x="809" y="158"/>
                </a:lnTo>
                <a:lnTo>
                  <a:pt x="810" y="145"/>
                </a:lnTo>
                <a:lnTo>
                  <a:pt x="819" y="145"/>
                </a:lnTo>
                <a:lnTo>
                  <a:pt x="819" y="139"/>
                </a:lnTo>
                <a:lnTo>
                  <a:pt x="838" y="139"/>
                </a:lnTo>
                <a:lnTo>
                  <a:pt x="838" y="145"/>
                </a:lnTo>
                <a:lnTo>
                  <a:pt x="851" y="145"/>
                </a:lnTo>
                <a:lnTo>
                  <a:pt x="851" y="159"/>
                </a:lnTo>
                <a:lnTo>
                  <a:pt x="852" y="159"/>
                </a:lnTo>
                <a:lnTo>
                  <a:pt x="852" y="165"/>
                </a:lnTo>
                <a:lnTo>
                  <a:pt x="840" y="165"/>
                </a:lnTo>
                <a:lnTo>
                  <a:pt x="840" y="172"/>
                </a:lnTo>
                <a:lnTo>
                  <a:pt x="847" y="172"/>
                </a:lnTo>
                <a:lnTo>
                  <a:pt x="847" y="177"/>
                </a:lnTo>
                <a:lnTo>
                  <a:pt x="843" y="190"/>
                </a:lnTo>
                <a:lnTo>
                  <a:pt x="847" y="191"/>
                </a:lnTo>
                <a:lnTo>
                  <a:pt x="855" y="193"/>
                </a:lnTo>
                <a:lnTo>
                  <a:pt x="862" y="193"/>
                </a:lnTo>
                <a:lnTo>
                  <a:pt x="868" y="194"/>
                </a:lnTo>
                <a:lnTo>
                  <a:pt x="869" y="194"/>
                </a:lnTo>
                <a:lnTo>
                  <a:pt x="870" y="194"/>
                </a:lnTo>
                <a:lnTo>
                  <a:pt x="875" y="193"/>
                </a:lnTo>
                <a:lnTo>
                  <a:pt x="876" y="197"/>
                </a:lnTo>
                <a:lnTo>
                  <a:pt x="882" y="197"/>
                </a:lnTo>
                <a:lnTo>
                  <a:pt x="880" y="195"/>
                </a:lnTo>
                <a:lnTo>
                  <a:pt x="880" y="184"/>
                </a:lnTo>
                <a:lnTo>
                  <a:pt x="890" y="184"/>
                </a:lnTo>
                <a:lnTo>
                  <a:pt x="890" y="186"/>
                </a:lnTo>
                <a:lnTo>
                  <a:pt x="889" y="186"/>
                </a:lnTo>
                <a:lnTo>
                  <a:pt x="889" y="187"/>
                </a:lnTo>
                <a:lnTo>
                  <a:pt x="889" y="191"/>
                </a:lnTo>
                <a:lnTo>
                  <a:pt x="889" y="192"/>
                </a:lnTo>
                <a:lnTo>
                  <a:pt x="889" y="193"/>
                </a:lnTo>
                <a:lnTo>
                  <a:pt x="889" y="194"/>
                </a:lnTo>
                <a:lnTo>
                  <a:pt x="887" y="194"/>
                </a:lnTo>
                <a:lnTo>
                  <a:pt x="885" y="198"/>
                </a:lnTo>
                <a:lnTo>
                  <a:pt x="890" y="200"/>
                </a:lnTo>
                <a:lnTo>
                  <a:pt x="891" y="194"/>
                </a:lnTo>
                <a:lnTo>
                  <a:pt x="893" y="195"/>
                </a:lnTo>
                <a:lnTo>
                  <a:pt x="895" y="199"/>
                </a:lnTo>
                <a:lnTo>
                  <a:pt x="898" y="206"/>
                </a:lnTo>
                <a:lnTo>
                  <a:pt x="898" y="204"/>
                </a:lnTo>
                <a:lnTo>
                  <a:pt x="900" y="204"/>
                </a:lnTo>
                <a:lnTo>
                  <a:pt x="907" y="204"/>
                </a:lnTo>
                <a:lnTo>
                  <a:pt x="909" y="204"/>
                </a:lnTo>
                <a:lnTo>
                  <a:pt x="916" y="208"/>
                </a:lnTo>
                <a:lnTo>
                  <a:pt x="918" y="207"/>
                </a:lnTo>
                <a:lnTo>
                  <a:pt x="935" y="211"/>
                </a:lnTo>
                <a:lnTo>
                  <a:pt x="941" y="211"/>
                </a:lnTo>
                <a:lnTo>
                  <a:pt x="944" y="211"/>
                </a:lnTo>
                <a:lnTo>
                  <a:pt x="944" y="198"/>
                </a:lnTo>
                <a:lnTo>
                  <a:pt x="970" y="198"/>
                </a:lnTo>
                <a:lnTo>
                  <a:pt x="1019" y="198"/>
                </a:lnTo>
                <a:lnTo>
                  <a:pt x="1018" y="185"/>
                </a:lnTo>
                <a:lnTo>
                  <a:pt x="1073" y="185"/>
                </a:lnTo>
                <a:lnTo>
                  <a:pt x="1100" y="185"/>
                </a:lnTo>
                <a:lnTo>
                  <a:pt x="1101" y="159"/>
                </a:lnTo>
                <a:lnTo>
                  <a:pt x="1127" y="159"/>
                </a:lnTo>
                <a:lnTo>
                  <a:pt x="1127" y="160"/>
                </a:lnTo>
                <a:lnTo>
                  <a:pt x="1139" y="161"/>
                </a:lnTo>
                <a:lnTo>
                  <a:pt x="1139" y="174"/>
                </a:lnTo>
                <a:lnTo>
                  <a:pt x="1138" y="212"/>
                </a:lnTo>
                <a:lnTo>
                  <a:pt x="1177" y="214"/>
                </a:lnTo>
                <a:lnTo>
                  <a:pt x="1178" y="201"/>
                </a:lnTo>
                <a:lnTo>
                  <a:pt x="1229" y="201"/>
                </a:lnTo>
                <a:lnTo>
                  <a:pt x="1281" y="201"/>
                </a:lnTo>
                <a:lnTo>
                  <a:pt x="1281" y="253"/>
                </a:lnTo>
                <a:lnTo>
                  <a:pt x="1255" y="253"/>
                </a:lnTo>
                <a:lnTo>
                  <a:pt x="1228" y="253"/>
                </a:lnTo>
                <a:lnTo>
                  <a:pt x="1228" y="307"/>
                </a:lnTo>
                <a:lnTo>
                  <a:pt x="1215" y="307"/>
                </a:lnTo>
                <a:lnTo>
                  <a:pt x="1213" y="307"/>
                </a:lnTo>
                <a:lnTo>
                  <a:pt x="1202" y="307"/>
                </a:lnTo>
                <a:lnTo>
                  <a:pt x="1202" y="312"/>
                </a:lnTo>
                <a:lnTo>
                  <a:pt x="1202" y="315"/>
                </a:lnTo>
                <a:lnTo>
                  <a:pt x="1201" y="313"/>
                </a:lnTo>
                <a:lnTo>
                  <a:pt x="1198" y="312"/>
                </a:lnTo>
                <a:lnTo>
                  <a:pt x="1198" y="322"/>
                </a:lnTo>
                <a:lnTo>
                  <a:pt x="1199" y="322"/>
                </a:lnTo>
                <a:lnTo>
                  <a:pt x="1199" y="337"/>
                </a:lnTo>
                <a:lnTo>
                  <a:pt x="1199" y="350"/>
                </a:lnTo>
                <a:lnTo>
                  <a:pt x="1198" y="349"/>
                </a:lnTo>
                <a:lnTo>
                  <a:pt x="1198" y="350"/>
                </a:lnTo>
                <a:lnTo>
                  <a:pt x="1197" y="364"/>
                </a:lnTo>
                <a:lnTo>
                  <a:pt x="1197" y="369"/>
                </a:lnTo>
                <a:lnTo>
                  <a:pt x="1197" y="370"/>
                </a:lnTo>
                <a:lnTo>
                  <a:pt x="1197" y="371"/>
                </a:lnTo>
                <a:lnTo>
                  <a:pt x="1197" y="374"/>
                </a:lnTo>
                <a:lnTo>
                  <a:pt x="1197" y="376"/>
                </a:lnTo>
                <a:lnTo>
                  <a:pt x="1197" y="378"/>
                </a:lnTo>
                <a:lnTo>
                  <a:pt x="1197" y="417"/>
                </a:lnTo>
                <a:lnTo>
                  <a:pt x="1177" y="417"/>
                </a:lnTo>
                <a:lnTo>
                  <a:pt x="1094" y="418"/>
                </a:lnTo>
                <a:lnTo>
                  <a:pt x="994" y="419"/>
                </a:lnTo>
                <a:lnTo>
                  <a:pt x="991" y="419"/>
                </a:lnTo>
                <a:lnTo>
                  <a:pt x="987" y="419"/>
                </a:lnTo>
                <a:lnTo>
                  <a:pt x="995" y="439"/>
                </a:lnTo>
                <a:lnTo>
                  <a:pt x="993" y="439"/>
                </a:lnTo>
                <a:lnTo>
                  <a:pt x="990" y="443"/>
                </a:lnTo>
                <a:lnTo>
                  <a:pt x="991" y="444"/>
                </a:lnTo>
                <a:lnTo>
                  <a:pt x="986" y="450"/>
                </a:lnTo>
                <a:lnTo>
                  <a:pt x="986" y="454"/>
                </a:lnTo>
                <a:lnTo>
                  <a:pt x="986" y="455"/>
                </a:lnTo>
                <a:lnTo>
                  <a:pt x="980" y="454"/>
                </a:lnTo>
                <a:lnTo>
                  <a:pt x="979" y="455"/>
                </a:lnTo>
                <a:lnTo>
                  <a:pt x="979" y="459"/>
                </a:lnTo>
                <a:lnTo>
                  <a:pt x="979" y="472"/>
                </a:lnTo>
                <a:lnTo>
                  <a:pt x="977" y="472"/>
                </a:lnTo>
                <a:lnTo>
                  <a:pt x="966" y="471"/>
                </a:lnTo>
                <a:lnTo>
                  <a:pt x="953" y="471"/>
                </a:lnTo>
                <a:lnTo>
                  <a:pt x="949" y="471"/>
                </a:lnTo>
                <a:lnTo>
                  <a:pt x="948" y="471"/>
                </a:lnTo>
                <a:lnTo>
                  <a:pt x="943" y="471"/>
                </a:lnTo>
                <a:lnTo>
                  <a:pt x="938" y="471"/>
                </a:lnTo>
                <a:lnTo>
                  <a:pt x="937" y="471"/>
                </a:lnTo>
                <a:lnTo>
                  <a:pt x="920" y="471"/>
                </a:lnTo>
                <a:lnTo>
                  <a:pt x="917" y="471"/>
                </a:lnTo>
                <a:lnTo>
                  <a:pt x="914" y="471"/>
                </a:lnTo>
                <a:lnTo>
                  <a:pt x="910" y="471"/>
                </a:lnTo>
                <a:lnTo>
                  <a:pt x="914" y="491"/>
                </a:lnTo>
                <a:lnTo>
                  <a:pt x="902" y="491"/>
                </a:lnTo>
                <a:lnTo>
                  <a:pt x="890" y="491"/>
                </a:lnTo>
                <a:lnTo>
                  <a:pt x="890" y="509"/>
                </a:lnTo>
                <a:lnTo>
                  <a:pt x="902" y="512"/>
                </a:lnTo>
                <a:lnTo>
                  <a:pt x="902" y="511"/>
                </a:lnTo>
                <a:lnTo>
                  <a:pt x="916" y="514"/>
                </a:lnTo>
                <a:lnTo>
                  <a:pt x="916" y="515"/>
                </a:lnTo>
                <a:lnTo>
                  <a:pt x="917" y="518"/>
                </a:lnTo>
                <a:lnTo>
                  <a:pt x="919" y="543"/>
                </a:lnTo>
                <a:lnTo>
                  <a:pt x="923" y="570"/>
                </a:lnTo>
                <a:lnTo>
                  <a:pt x="926" y="596"/>
                </a:lnTo>
                <a:lnTo>
                  <a:pt x="931" y="607"/>
                </a:lnTo>
                <a:lnTo>
                  <a:pt x="931" y="608"/>
                </a:lnTo>
                <a:lnTo>
                  <a:pt x="932" y="609"/>
                </a:lnTo>
                <a:lnTo>
                  <a:pt x="932" y="611"/>
                </a:lnTo>
                <a:lnTo>
                  <a:pt x="935" y="621"/>
                </a:lnTo>
                <a:lnTo>
                  <a:pt x="935" y="622"/>
                </a:lnTo>
                <a:lnTo>
                  <a:pt x="933" y="622"/>
                </a:lnTo>
                <a:lnTo>
                  <a:pt x="932" y="622"/>
                </a:lnTo>
                <a:lnTo>
                  <a:pt x="928" y="622"/>
                </a:lnTo>
                <a:lnTo>
                  <a:pt x="928" y="634"/>
                </a:lnTo>
                <a:lnTo>
                  <a:pt x="936" y="634"/>
                </a:lnTo>
                <a:lnTo>
                  <a:pt x="940" y="634"/>
                </a:lnTo>
                <a:lnTo>
                  <a:pt x="941" y="636"/>
                </a:lnTo>
                <a:lnTo>
                  <a:pt x="946" y="653"/>
                </a:lnTo>
                <a:lnTo>
                  <a:pt x="950" y="663"/>
                </a:lnTo>
                <a:lnTo>
                  <a:pt x="951" y="666"/>
                </a:lnTo>
                <a:lnTo>
                  <a:pt x="960" y="692"/>
                </a:lnTo>
                <a:lnTo>
                  <a:pt x="962" y="699"/>
                </a:lnTo>
                <a:lnTo>
                  <a:pt x="963" y="701"/>
                </a:lnTo>
                <a:lnTo>
                  <a:pt x="963" y="703"/>
                </a:lnTo>
                <a:lnTo>
                  <a:pt x="971" y="695"/>
                </a:lnTo>
                <a:lnTo>
                  <a:pt x="973" y="695"/>
                </a:lnTo>
                <a:lnTo>
                  <a:pt x="973" y="693"/>
                </a:lnTo>
                <a:lnTo>
                  <a:pt x="976" y="692"/>
                </a:lnTo>
                <a:lnTo>
                  <a:pt x="977" y="692"/>
                </a:lnTo>
                <a:lnTo>
                  <a:pt x="979" y="691"/>
                </a:lnTo>
                <a:lnTo>
                  <a:pt x="982" y="692"/>
                </a:lnTo>
                <a:lnTo>
                  <a:pt x="983" y="692"/>
                </a:lnTo>
                <a:lnTo>
                  <a:pt x="990" y="688"/>
                </a:lnTo>
                <a:lnTo>
                  <a:pt x="1001" y="683"/>
                </a:lnTo>
                <a:lnTo>
                  <a:pt x="1005" y="682"/>
                </a:lnTo>
                <a:lnTo>
                  <a:pt x="1009" y="676"/>
                </a:lnTo>
                <a:lnTo>
                  <a:pt x="1012" y="675"/>
                </a:lnTo>
                <a:lnTo>
                  <a:pt x="1021" y="664"/>
                </a:lnTo>
                <a:lnTo>
                  <a:pt x="1033" y="655"/>
                </a:lnTo>
                <a:lnTo>
                  <a:pt x="1034" y="655"/>
                </a:lnTo>
                <a:lnTo>
                  <a:pt x="1046" y="653"/>
                </a:lnTo>
                <a:lnTo>
                  <a:pt x="1051" y="659"/>
                </a:lnTo>
                <a:lnTo>
                  <a:pt x="1052" y="659"/>
                </a:lnTo>
                <a:lnTo>
                  <a:pt x="1055" y="661"/>
                </a:lnTo>
                <a:lnTo>
                  <a:pt x="1060" y="662"/>
                </a:lnTo>
                <a:lnTo>
                  <a:pt x="1062" y="658"/>
                </a:lnTo>
                <a:lnTo>
                  <a:pt x="1068" y="637"/>
                </a:lnTo>
                <a:lnTo>
                  <a:pt x="1070" y="636"/>
                </a:lnTo>
                <a:lnTo>
                  <a:pt x="1072" y="634"/>
                </a:lnTo>
                <a:lnTo>
                  <a:pt x="1077" y="637"/>
                </a:lnTo>
                <a:lnTo>
                  <a:pt x="1086" y="644"/>
                </a:lnTo>
                <a:lnTo>
                  <a:pt x="1089" y="645"/>
                </a:lnTo>
                <a:lnTo>
                  <a:pt x="1102" y="648"/>
                </a:lnTo>
                <a:lnTo>
                  <a:pt x="1106" y="644"/>
                </a:lnTo>
                <a:lnTo>
                  <a:pt x="1112" y="644"/>
                </a:lnTo>
                <a:lnTo>
                  <a:pt x="1125" y="655"/>
                </a:lnTo>
                <a:lnTo>
                  <a:pt x="1135" y="655"/>
                </a:lnTo>
                <a:lnTo>
                  <a:pt x="1146" y="653"/>
                </a:lnTo>
                <a:lnTo>
                  <a:pt x="1151" y="651"/>
                </a:lnTo>
                <a:lnTo>
                  <a:pt x="1156" y="653"/>
                </a:lnTo>
                <a:lnTo>
                  <a:pt x="1160" y="657"/>
                </a:lnTo>
                <a:lnTo>
                  <a:pt x="1161" y="663"/>
                </a:lnTo>
                <a:lnTo>
                  <a:pt x="1161" y="664"/>
                </a:lnTo>
                <a:lnTo>
                  <a:pt x="1171" y="664"/>
                </a:lnTo>
                <a:lnTo>
                  <a:pt x="1172" y="665"/>
                </a:lnTo>
                <a:lnTo>
                  <a:pt x="1181" y="688"/>
                </a:lnTo>
                <a:lnTo>
                  <a:pt x="1185" y="696"/>
                </a:lnTo>
                <a:lnTo>
                  <a:pt x="1196" y="722"/>
                </a:lnTo>
                <a:lnTo>
                  <a:pt x="1196" y="723"/>
                </a:lnTo>
                <a:lnTo>
                  <a:pt x="1202" y="735"/>
                </a:lnTo>
                <a:lnTo>
                  <a:pt x="1207" y="749"/>
                </a:lnTo>
                <a:lnTo>
                  <a:pt x="1208" y="751"/>
                </a:lnTo>
                <a:lnTo>
                  <a:pt x="1210" y="752"/>
                </a:lnTo>
                <a:lnTo>
                  <a:pt x="1210" y="755"/>
                </a:lnTo>
                <a:lnTo>
                  <a:pt x="1211" y="756"/>
                </a:lnTo>
                <a:lnTo>
                  <a:pt x="1212" y="758"/>
                </a:lnTo>
                <a:lnTo>
                  <a:pt x="1212" y="759"/>
                </a:lnTo>
                <a:lnTo>
                  <a:pt x="1213" y="759"/>
                </a:lnTo>
                <a:lnTo>
                  <a:pt x="1214" y="762"/>
                </a:lnTo>
                <a:lnTo>
                  <a:pt x="1214" y="763"/>
                </a:lnTo>
                <a:lnTo>
                  <a:pt x="1215" y="765"/>
                </a:lnTo>
                <a:lnTo>
                  <a:pt x="1216" y="766"/>
                </a:lnTo>
                <a:lnTo>
                  <a:pt x="1218" y="768"/>
                </a:lnTo>
                <a:lnTo>
                  <a:pt x="1219" y="769"/>
                </a:lnTo>
                <a:lnTo>
                  <a:pt x="1220" y="771"/>
                </a:lnTo>
                <a:lnTo>
                  <a:pt x="1220" y="772"/>
                </a:lnTo>
                <a:lnTo>
                  <a:pt x="1221" y="773"/>
                </a:lnTo>
                <a:lnTo>
                  <a:pt x="1222" y="774"/>
                </a:lnTo>
                <a:lnTo>
                  <a:pt x="1223" y="776"/>
                </a:lnTo>
                <a:lnTo>
                  <a:pt x="1225" y="777"/>
                </a:lnTo>
                <a:lnTo>
                  <a:pt x="1225" y="779"/>
                </a:lnTo>
                <a:lnTo>
                  <a:pt x="1227" y="780"/>
                </a:lnTo>
                <a:lnTo>
                  <a:pt x="1228" y="781"/>
                </a:lnTo>
                <a:lnTo>
                  <a:pt x="1229" y="782"/>
                </a:lnTo>
                <a:lnTo>
                  <a:pt x="1230" y="783"/>
                </a:lnTo>
                <a:lnTo>
                  <a:pt x="1231" y="784"/>
                </a:lnTo>
                <a:lnTo>
                  <a:pt x="1235" y="789"/>
                </a:lnTo>
                <a:lnTo>
                  <a:pt x="1236" y="788"/>
                </a:lnTo>
                <a:lnTo>
                  <a:pt x="1244" y="781"/>
                </a:lnTo>
                <a:lnTo>
                  <a:pt x="1245" y="781"/>
                </a:lnTo>
                <a:lnTo>
                  <a:pt x="1237" y="772"/>
                </a:lnTo>
                <a:lnTo>
                  <a:pt x="1238" y="768"/>
                </a:lnTo>
                <a:lnTo>
                  <a:pt x="1239" y="768"/>
                </a:lnTo>
                <a:lnTo>
                  <a:pt x="1240" y="768"/>
                </a:lnTo>
                <a:lnTo>
                  <a:pt x="1256" y="766"/>
                </a:lnTo>
                <a:lnTo>
                  <a:pt x="1272" y="763"/>
                </a:lnTo>
                <a:lnTo>
                  <a:pt x="1291" y="759"/>
                </a:lnTo>
                <a:lnTo>
                  <a:pt x="1291" y="756"/>
                </a:lnTo>
                <a:lnTo>
                  <a:pt x="1291" y="755"/>
                </a:lnTo>
                <a:lnTo>
                  <a:pt x="1289" y="752"/>
                </a:lnTo>
                <a:lnTo>
                  <a:pt x="1288" y="742"/>
                </a:lnTo>
                <a:lnTo>
                  <a:pt x="1288" y="738"/>
                </a:lnTo>
                <a:lnTo>
                  <a:pt x="1288" y="735"/>
                </a:lnTo>
                <a:lnTo>
                  <a:pt x="1288" y="734"/>
                </a:lnTo>
                <a:lnTo>
                  <a:pt x="1288" y="733"/>
                </a:lnTo>
                <a:lnTo>
                  <a:pt x="1289" y="732"/>
                </a:lnTo>
                <a:lnTo>
                  <a:pt x="1290" y="732"/>
                </a:lnTo>
                <a:lnTo>
                  <a:pt x="1292" y="732"/>
                </a:lnTo>
                <a:lnTo>
                  <a:pt x="1296" y="732"/>
                </a:lnTo>
                <a:lnTo>
                  <a:pt x="1296" y="730"/>
                </a:lnTo>
                <a:lnTo>
                  <a:pt x="1296" y="727"/>
                </a:lnTo>
                <a:lnTo>
                  <a:pt x="1299" y="727"/>
                </a:lnTo>
                <a:lnTo>
                  <a:pt x="1305" y="727"/>
                </a:lnTo>
                <a:lnTo>
                  <a:pt x="1306" y="727"/>
                </a:lnTo>
                <a:lnTo>
                  <a:pt x="1308" y="727"/>
                </a:lnTo>
                <a:lnTo>
                  <a:pt x="1309" y="727"/>
                </a:lnTo>
                <a:lnTo>
                  <a:pt x="1312" y="727"/>
                </a:lnTo>
                <a:lnTo>
                  <a:pt x="1314" y="727"/>
                </a:lnTo>
                <a:lnTo>
                  <a:pt x="1314" y="725"/>
                </a:lnTo>
                <a:lnTo>
                  <a:pt x="1314" y="720"/>
                </a:lnTo>
                <a:lnTo>
                  <a:pt x="1314" y="718"/>
                </a:lnTo>
                <a:lnTo>
                  <a:pt x="1309" y="718"/>
                </a:lnTo>
                <a:lnTo>
                  <a:pt x="1309" y="717"/>
                </a:lnTo>
                <a:lnTo>
                  <a:pt x="1309" y="715"/>
                </a:lnTo>
                <a:lnTo>
                  <a:pt x="1311" y="715"/>
                </a:lnTo>
                <a:lnTo>
                  <a:pt x="1311" y="714"/>
                </a:lnTo>
                <a:lnTo>
                  <a:pt x="1311" y="710"/>
                </a:lnTo>
                <a:lnTo>
                  <a:pt x="1311" y="703"/>
                </a:lnTo>
                <a:lnTo>
                  <a:pt x="1311" y="701"/>
                </a:lnTo>
                <a:lnTo>
                  <a:pt x="1311" y="696"/>
                </a:lnTo>
                <a:lnTo>
                  <a:pt x="1311" y="690"/>
                </a:lnTo>
                <a:lnTo>
                  <a:pt x="1312" y="691"/>
                </a:lnTo>
                <a:lnTo>
                  <a:pt x="1313" y="689"/>
                </a:lnTo>
                <a:lnTo>
                  <a:pt x="1312" y="688"/>
                </a:lnTo>
                <a:lnTo>
                  <a:pt x="1312" y="687"/>
                </a:lnTo>
                <a:lnTo>
                  <a:pt x="1313" y="688"/>
                </a:lnTo>
                <a:lnTo>
                  <a:pt x="1315" y="683"/>
                </a:lnTo>
                <a:lnTo>
                  <a:pt x="1316" y="684"/>
                </a:lnTo>
                <a:lnTo>
                  <a:pt x="1316" y="683"/>
                </a:lnTo>
                <a:lnTo>
                  <a:pt x="1316" y="682"/>
                </a:lnTo>
                <a:lnTo>
                  <a:pt x="1316" y="681"/>
                </a:lnTo>
                <a:lnTo>
                  <a:pt x="1319" y="676"/>
                </a:lnTo>
                <a:lnTo>
                  <a:pt x="1322" y="678"/>
                </a:lnTo>
                <a:lnTo>
                  <a:pt x="1330" y="679"/>
                </a:lnTo>
                <a:lnTo>
                  <a:pt x="1331" y="680"/>
                </a:lnTo>
                <a:lnTo>
                  <a:pt x="1339" y="682"/>
                </a:lnTo>
                <a:lnTo>
                  <a:pt x="1340" y="684"/>
                </a:lnTo>
                <a:lnTo>
                  <a:pt x="1347" y="684"/>
                </a:lnTo>
                <a:lnTo>
                  <a:pt x="1348" y="685"/>
                </a:lnTo>
                <a:lnTo>
                  <a:pt x="1357" y="685"/>
                </a:lnTo>
                <a:lnTo>
                  <a:pt x="1362" y="685"/>
                </a:lnTo>
                <a:lnTo>
                  <a:pt x="1364" y="689"/>
                </a:lnTo>
                <a:lnTo>
                  <a:pt x="1365" y="689"/>
                </a:lnTo>
                <a:lnTo>
                  <a:pt x="1366" y="689"/>
                </a:lnTo>
                <a:lnTo>
                  <a:pt x="1367" y="689"/>
                </a:lnTo>
                <a:lnTo>
                  <a:pt x="1371" y="688"/>
                </a:lnTo>
                <a:lnTo>
                  <a:pt x="1373" y="687"/>
                </a:lnTo>
                <a:lnTo>
                  <a:pt x="1374" y="685"/>
                </a:lnTo>
                <a:lnTo>
                  <a:pt x="1379" y="685"/>
                </a:lnTo>
                <a:lnTo>
                  <a:pt x="1381" y="684"/>
                </a:lnTo>
                <a:lnTo>
                  <a:pt x="1384" y="679"/>
                </a:lnTo>
                <a:lnTo>
                  <a:pt x="1387" y="676"/>
                </a:lnTo>
                <a:lnTo>
                  <a:pt x="1389" y="673"/>
                </a:lnTo>
                <a:lnTo>
                  <a:pt x="1400" y="672"/>
                </a:lnTo>
                <a:lnTo>
                  <a:pt x="1402" y="670"/>
                </a:lnTo>
                <a:lnTo>
                  <a:pt x="1402" y="679"/>
                </a:lnTo>
                <a:lnTo>
                  <a:pt x="1406" y="679"/>
                </a:lnTo>
                <a:lnTo>
                  <a:pt x="1414" y="679"/>
                </a:lnTo>
                <a:lnTo>
                  <a:pt x="1446" y="679"/>
                </a:lnTo>
                <a:lnTo>
                  <a:pt x="1444" y="689"/>
                </a:lnTo>
                <a:lnTo>
                  <a:pt x="1443" y="692"/>
                </a:lnTo>
                <a:lnTo>
                  <a:pt x="1446" y="695"/>
                </a:lnTo>
                <a:lnTo>
                  <a:pt x="1447" y="696"/>
                </a:lnTo>
                <a:lnTo>
                  <a:pt x="1450" y="698"/>
                </a:lnTo>
                <a:lnTo>
                  <a:pt x="1450" y="699"/>
                </a:lnTo>
                <a:lnTo>
                  <a:pt x="1450" y="700"/>
                </a:lnTo>
                <a:lnTo>
                  <a:pt x="1452" y="704"/>
                </a:lnTo>
                <a:lnTo>
                  <a:pt x="1454" y="705"/>
                </a:lnTo>
                <a:lnTo>
                  <a:pt x="1455" y="707"/>
                </a:lnTo>
                <a:lnTo>
                  <a:pt x="1455" y="708"/>
                </a:lnTo>
                <a:lnTo>
                  <a:pt x="1455" y="709"/>
                </a:lnTo>
                <a:lnTo>
                  <a:pt x="1455" y="708"/>
                </a:lnTo>
                <a:lnTo>
                  <a:pt x="1454" y="708"/>
                </a:lnTo>
                <a:lnTo>
                  <a:pt x="1452" y="708"/>
                </a:lnTo>
                <a:lnTo>
                  <a:pt x="1451" y="709"/>
                </a:lnTo>
                <a:lnTo>
                  <a:pt x="1449" y="710"/>
                </a:lnTo>
                <a:lnTo>
                  <a:pt x="1447" y="713"/>
                </a:lnTo>
                <a:lnTo>
                  <a:pt x="1444" y="714"/>
                </a:lnTo>
                <a:lnTo>
                  <a:pt x="1443" y="714"/>
                </a:lnTo>
                <a:lnTo>
                  <a:pt x="1442" y="714"/>
                </a:lnTo>
                <a:lnTo>
                  <a:pt x="1441" y="714"/>
                </a:lnTo>
                <a:lnTo>
                  <a:pt x="1440" y="716"/>
                </a:lnTo>
                <a:lnTo>
                  <a:pt x="1440" y="717"/>
                </a:lnTo>
                <a:lnTo>
                  <a:pt x="1440" y="722"/>
                </a:lnTo>
                <a:lnTo>
                  <a:pt x="1439" y="722"/>
                </a:lnTo>
                <a:lnTo>
                  <a:pt x="1439" y="725"/>
                </a:lnTo>
                <a:lnTo>
                  <a:pt x="1441" y="726"/>
                </a:lnTo>
                <a:lnTo>
                  <a:pt x="1440" y="731"/>
                </a:lnTo>
                <a:lnTo>
                  <a:pt x="1440" y="732"/>
                </a:lnTo>
                <a:lnTo>
                  <a:pt x="1439" y="734"/>
                </a:lnTo>
                <a:lnTo>
                  <a:pt x="1448" y="743"/>
                </a:lnTo>
                <a:lnTo>
                  <a:pt x="1448" y="749"/>
                </a:lnTo>
                <a:lnTo>
                  <a:pt x="1449" y="750"/>
                </a:lnTo>
                <a:lnTo>
                  <a:pt x="1452" y="749"/>
                </a:lnTo>
                <a:lnTo>
                  <a:pt x="1452" y="755"/>
                </a:lnTo>
                <a:lnTo>
                  <a:pt x="1454" y="754"/>
                </a:lnTo>
                <a:lnTo>
                  <a:pt x="1455" y="756"/>
                </a:lnTo>
                <a:lnTo>
                  <a:pt x="1456" y="760"/>
                </a:lnTo>
                <a:lnTo>
                  <a:pt x="1460" y="759"/>
                </a:lnTo>
                <a:lnTo>
                  <a:pt x="1461" y="759"/>
                </a:lnTo>
                <a:lnTo>
                  <a:pt x="1463" y="759"/>
                </a:lnTo>
                <a:lnTo>
                  <a:pt x="1464" y="760"/>
                </a:lnTo>
                <a:lnTo>
                  <a:pt x="1463" y="759"/>
                </a:lnTo>
                <a:lnTo>
                  <a:pt x="1467" y="760"/>
                </a:lnTo>
                <a:lnTo>
                  <a:pt x="1466" y="772"/>
                </a:lnTo>
                <a:lnTo>
                  <a:pt x="1466" y="773"/>
                </a:lnTo>
                <a:lnTo>
                  <a:pt x="1476" y="767"/>
                </a:lnTo>
                <a:lnTo>
                  <a:pt x="1478" y="766"/>
                </a:lnTo>
                <a:lnTo>
                  <a:pt x="1478" y="763"/>
                </a:lnTo>
                <a:lnTo>
                  <a:pt x="1480" y="763"/>
                </a:lnTo>
                <a:lnTo>
                  <a:pt x="1480" y="762"/>
                </a:lnTo>
                <a:lnTo>
                  <a:pt x="1482" y="762"/>
                </a:lnTo>
                <a:lnTo>
                  <a:pt x="1482" y="760"/>
                </a:lnTo>
                <a:lnTo>
                  <a:pt x="1483" y="760"/>
                </a:lnTo>
                <a:lnTo>
                  <a:pt x="1484" y="759"/>
                </a:lnTo>
                <a:lnTo>
                  <a:pt x="1485" y="759"/>
                </a:lnTo>
                <a:lnTo>
                  <a:pt x="1486" y="759"/>
                </a:lnTo>
                <a:lnTo>
                  <a:pt x="1488" y="759"/>
                </a:lnTo>
                <a:lnTo>
                  <a:pt x="1489" y="760"/>
                </a:lnTo>
                <a:lnTo>
                  <a:pt x="1490" y="760"/>
                </a:lnTo>
                <a:lnTo>
                  <a:pt x="1491" y="760"/>
                </a:lnTo>
                <a:lnTo>
                  <a:pt x="1491" y="762"/>
                </a:lnTo>
                <a:lnTo>
                  <a:pt x="1492" y="762"/>
                </a:lnTo>
                <a:lnTo>
                  <a:pt x="1493" y="762"/>
                </a:lnTo>
                <a:lnTo>
                  <a:pt x="1493" y="763"/>
                </a:lnTo>
                <a:lnTo>
                  <a:pt x="1494" y="763"/>
                </a:lnTo>
                <a:lnTo>
                  <a:pt x="1497" y="762"/>
                </a:lnTo>
                <a:lnTo>
                  <a:pt x="1498" y="762"/>
                </a:lnTo>
                <a:lnTo>
                  <a:pt x="1498" y="763"/>
                </a:lnTo>
                <a:lnTo>
                  <a:pt x="1499" y="763"/>
                </a:lnTo>
                <a:lnTo>
                  <a:pt x="1499" y="764"/>
                </a:lnTo>
                <a:lnTo>
                  <a:pt x="1493" y="766"/>
                </a:lnTo>
                <a:lnTo>
                  <a:pt x="1491" y="768"/>
                </a:lnTo>
                <a:lnTo>
                  <a:pt x="1491" y="769"/>
                </a:lnTo>
                <a:lnTo>
                  <a:pt x="1492" y="769"/>
                </a:lnTo>
                <a:lnTo>
                  <a:pt x="1492" y="773"/>
                </a:lnTo>
                <a:lnTo>
                  <a:pt x="1492" y="774"/>
                </a:lnTo>
                <a:lnTo>
                  <a:pt x="1494" y="780"/>
                </a:lnTo>
                <a:lnTo>
                  <a:pt x="1493" y="781"/>
                </a:lnTo>
                <a:lnTo>
                  <a:pt x="1492" y="783"/>
                </a:lnTo>
                <a:lnTo>
                  <a:pt x="1490" y="784"/>
                </a:lnTo>
                <a:lnTo>
                  <a:pt x="1490" y="785"/>
                </a:lnTo>
                <a:lnTo>
                  <a:pt x="1490" y="786"/>
                </a:lnTo>
                <a:lnTo>
                  <a:pt x="1490" y="789"/>
                </a:lnTo>
                <a:lnTo>
                  <a:pt x="1490" y="791"/>
                </a:lnTo>
                <a:lnTo>
                  <a:pt x="1489" y="793"/>
                </a:lnTo>
                <a:lnTo>
                  <a:pt x="1486" y="796"/>
                </a:lnTo>
                <a:lnTo>
                  <a:pt x="1486" y="797"/>
                </a:lnTo>
                <a:lnTo>
                  <a:pt x="1482" y="801"/>
                </a:lnTo>
                <a:lnTo>
                  <a:pt x="1478" y="806"/>
                </a:lnTo>
                <a:lnTo>
                  <a:pt x="1475" y="808"/>
                </a:lnTo>
                <a:lnTo>
                  <a:pt x="1471" y="808"/>
                </a:lnTo>
                <a:lnTo>
                  <a:pt x="1469" y="810"/>
                </a:lnTo>
                <a:lnTo>
                  <a:pt x="1466" y="811"/>
                </a:lnTo>
                <a:lnTo>
                  <a:pt x="1466" y="813"/>
                </a:lnTo>
                <a:lnTo>
                  <a:pt x="1465" y="816"/>
                </a:lnTo>
                <a:lnTo>
                  <a:pt x="1464" y="817"/>
                </a:lnTo>
                <a:lnTo>
                  <a:pt x="1465" y="818"/>
                </a:lnTo>
                <a:lnTo>
                  <a:pt x="1463" y="818"/>
                </a:lnTo>
                <a:lnTo>
                  <a:pt x="1463" y="844"/>
                </a:lnTo>
                <a:lnTo>
                  <a:pt x="1463" y="845"/>
                </a:lnTo>
                <a:lnTo>
                  <a:pt x="1463" y="861"/>
                </a:lnTo>
                <a:lnTo>
                  <a:pt x="1471" y="861"/>
                </a:lnTo>
                <a:lnTo>
                  <a:pt x="1489" y="860"/>
                </a:lnTo>
                <a:lnTo>
                  <a:pt x="1491" y="860"/>
                </a:lnTo>
                <a:lnTo>
                  <a:pt x="1492" y="860"/>
                </a:lnTo>
                <a:lnTo>
                  <a:pt x="1493" y="860"/>
                </a:lnTo>
                <a:lnTo>
                  <a:pt x="1497" y="860"/>
                </a:lnTo>
                <a:lnTo>
                  <a:pt x="1498" y="860"/>
                </a:lnTo>
                <a:lnTo>
                  <a:pt x="1511" y="860"/>
                </a:lnTo>
                <a:lnTo>
                  <a:pt x="1512" y="860"/>
                </a:lnTo>
                <a:lnTo>
                  <a:pt x="1515" y="860"/>
                </a:lnTo>
                <a:lnTo>
                  <a:pt x="1516" y="860"/>
                </a:lnTo>
                <a:lnTo>
                  <a:pt x="1518" y="860"/>
                </a:lnTo>
                <a:lnTo>
                  <a:pt x="1519" y="860"/>
                </a:lnTo>
                <a:lnTo>
                  <a:pt x="1526" y="860"/>
                </a:lnTo>
                <a:lnTo>
                  <a:pt x="1530" y="860"/>
                </a:lnTo>
                <a:lnTo>
                  <a:pt x="1530" y="862"/>
                </a:lnTo>
                <a:lnTo>
                  <a:pt x="1530" y="864"/>
                </a:lnTo>
                <a:lnTo>
                  <a:pt x="1530" y="865"/>
                </a:lnTo>
                <a:lnTo>
                  <a:pt x="1530" y="866"/>
                </a:lnTo>
                <a:lnTo>
                  <a:pt x="1528" y="866"/>
                </a:lnTo>
                <a:lnTo>
                  <a:pt x="1528" y="867"/>
                </a:lnTo>
                <a:lnTo>
                  <a:pt x="1528" y="868"/>
                </a:lnTo>
                <a:lnTo>
                  <a:pt x="1527" y="868"/>
                </a:lnTo>
                <a:lnTo>
                  <a:pt x="1527" y="869"/>
                </a:lnTo>
                <a:lnTo>
                  <a:pt x="1526" y="869"/>
                </a:lnTo>
                <a:lnTo>
                  <a:pt x="1520" y="874"/>
                </a:lnTo>
                <a:lnTo>
                  <a:pt x="1514" y="879"/>
                </a:lnTo>
                <a:lnTo>
                  <a:pt x="1514" y="881"/>
                </a:lnTo>
                <a:lnTo>
                  <a:pt x="1515" y="882"/>
                </a:lnTo>
                <a:lnTo>
                  <a:pt x="1515" y="887"/>
                </a:lnTo>
                <a:lnTo>
                  <a:pt x="1515" y="891"/>
                </a:lnTo>
                <a:lnTo>
                  <a:pt x="1515" y="894"/>
                </a:lnTo>
                <a:lnTo>
                  <a:pt x="1515" y="899"/>
                </a:lnTo>
                <a:lnTo>
                  <a:pt x="1515" y="904"/>
                </a:lnTo>
                <a:lnTo>
                  <a:pt x="1515" y="909"/>
                </a:lnTo>
                <a:lnTo>
                  <a:pt x="1515" y="910"/>
                </a:lnTo>
                <a:lnTo>
                  <a:pt x="1515" y="918"/>
                </a:lnTo>
                <a:lnTo>
                  <a:pt x="1515" y="924"/>
                </a:lnTo>
                <a:lnTo>
                  <a:pt x="1515" y="927"/>
                </a:lnTo>
                <a:lnTo>
                  <a:pt x="1515" y="934"/>
                </a:lnTo>
                <a:lnTo>
                  <a:pt x="1515" y="938"/>
                </a:lnTo>
                <a:lnTo>
                  <a:pt x="1515" y="945"/>
                </a:lnTo>
                <a:lnTo>
                  <a:pt x="1512" y="946"/>
                </a:lnTo>
                <a:lnTo>
                  <a:pt x="1511" y="946"/>
                </a:lnTo>
                <a:lnTo>
                  <a:pt x="1511" y="948"/>
                </a:lnTo>
                <a:lnTo>
                  <a:pt x="1511" y="949"/>
                </a:lnTo>
                <a:lnTo>
                  <a:pt x="1511" y="951"/>
                </a:lnTo>
                <a:lnTo>
                  <a:pt x="1511" y="953"/>
                </a:lnTo>
                <a:lnTo>
                  <a:pt x="1511" y="954"/>
                </a:lnTo>
                <a:lnTo>
                  <a:pt x="1511" y="956"/>
                </a:lnTo>
                <a:lnTo>
                  <a:pt x="1511" y="957"/>
                </a:lnTo>
                <a:lnTo>
                  <a:pt x="1511" y="958"/>
                </a:lnTo>
                <a:lnTo>
                  <a:pt x="1511" y="959"/>
                </a:lnTo>
                <a:lnTo>
                  <a:pt x="1511" y="960"/>
                </a:lnTo>
                <a:lnTo>
                  <a:pt x="1510" y="960"/>
                </a:lnTo>
                <a:lnTo>
                  <a:pt x="1510" y="961"/>
                </a:lnTo>
                <a:lnTo>
                  <a:pt x="1510" y="962"/>
                </a:lnTo>
                <a:lnTo>
                  <a:pt x="1509" y="962"/>
                </a:lnTo>
                <a:lnTo>
                  <a:pt x="1509" y="963"/>
                </a:lnTo>
                <a:lnTo>
                  <a:pt x="1509" y="965"/>
                </a:lnTo>
                <a:lnTo>
                  <a:pt x="1508" y="965"/>
                </a:lnTo>
                <a:lnTo>
                  <a:pt x="1509" y="965"/>
                </a:lnTo>
                <a:lnTo>
                  <a:pt x="1506" y="973"/>
                </a:lnTo>
                <a:lnTo>
                  <a:pt x="1503" y="976"/>
                </a:lnTo>
                <a:lnTo>
                  <a:pt x="1503" y="977"/>
                </a:lnTo>
                <a:lnTo>
                  <a:pt x="1503" y="978"/>
                </a:lnTo>
                <a:lnTo>
                  <a:pt x="1503" y="979"/>
                </a:lnTo>
                <a:lnTo>
                  <a:pt x="1502" y="979"/>
                </a:lnTo>
                <a:lnTo>
                  <a:pt x="1502" y="980"/>
                </a:lnTo>
                <a:lnTo>
                  <a:pt x="1502" y="982"/>
                </a:lnTo>
                <a:lnTo>
                  <a:pt x="1502" y="983"/>
                </a:lnTo>
                <a:lnTo>
                  <a:pt x="1501" y="983"/>
                </a:lnTo>
                <a:lnTo>
                  <a:pt x="1501" y="984"/>
                </a:lnTo>
                <a:lnTo>
                  <a:pt x="1501" y="985"/>
                </a:lnTo>
                <a:lnTo>
                  <a:pt x="1501" y="986"/>
                </a:lnTo>
                <a:lnTo>
                  <a:pt x="1501" y="987"/>
                </a:lnTo>
                <a:lnTo>
                  <a:pt x="1500" y="992"/>
                </a:lnTo>
                <a:lnTo>
                  <a:pt x="1489" y="992"/>
                </a:lnTo>
                <a:lnTo>
                  <a:pt x="1485" y="992"/>
                </a:lnTo>
                <a:lnTo>
                  <a:pt x="1481" y="992"/>
                </a:lnTo>
                <a:lnTo>
                  <a:pt x="1477" y="993"/>
                </a:lnTo>
                <a:lnTo>
                  <a:pt x="1477" y="992"/>
                </a:lnTo>
                <a:lnTo>
                  <a:pt x="1476" y="993"/>
                </a:lnTo>
                <a:lnTo>
                  <a:pt x="1476" y="992"/>
                </a:lnTo>
                <a:lnTo>
                  <a:pt x="1477" y="992"/>
                </a:lnTo>
                <a:lnTo>
                  <a:pt x="1468" y="992"/>
                </a:lnTo>
                <a:lnTo>
                  <a:pt x="1467" y="992"/>
                </a:lnTo>
                <a:lnTo>
                  <a:pt x="1464" y="992"/>
                </a:lnTo>
                <a:lnTo>
                  <a:pt x="1463" y="992"/>
                </a:lnTo>
                <a:lnTo>
                  <a:pt x="1459" y="992"/>
                </a:lnTo>
                <a:lnTo>
                  <a:pt x="1454" y="992"/>
                </a:lnTo>
                <a:lnTo>
                  <a:pt x="1452" y="992"/>
                </a:lnTo>
                <a:lnTo>
                  <a:pt x="1452" y="994"/>
                </a:lnTo>
                <a:lnTo>
                  <a:pt x="1433" y="994"/>
                </a:lnTo>
                <a:lnTo>
                  <a:pt x="1429" y="994"/>
                </a:lnTo>
                <a:lnTo>
                  <a:pt x="1418" y="994"/>
                </a:lnTo>
                <a:lnTo>
                  <a:pt x="1419" y="1015"/>
                </a:lnTo>
                <a:lnTo>
                  <a:pt x="1419" y="1017"/>
                </a:lnTo>
                <a:lnTo>
                  <a:pt x="1419" y="1018"/>
                </a:lnTo>
                <a:lnTo>
                  <a:pt x="1419" y="1019"/>
                </a:lnTo>
                <a:lnTo>
                  <a:pt x="1419" y="1022"/>
                </a:lnTo>
                <a:lnTo>
                  <a:pt x="1419" y="1027"/>
                </a:lnTo>
                <a:lnTo>
                  <a:pt x="1419" y="1028"/>
                </a:lnTo>
                <a:lnTo>
                  <a:pt x="1419" y="1034"/>
                </a:lnTo>
                <a:lnTo>
                  <a:pt x="1419" y="1041"/>
                </a:lnTo>
                <a:lnTo>
                  <a:pt x="1419" y="1042"/>
                </a:lnTo>
                <a:lnTo>
                  <a:pt x="1419" y="1050"/>
                </a:lnTo>
                <a:lnTo>
                  <a:pt x="1419" y="1052"/>
                </a:lnTo>
                <a:lnTo>
                  <a:pt x="1419" y="1081"/>
                </a:lnTo>
                <a:lnTo>
                  <a:pt x="1419" y="1086"/>
                </a:lnTo>
                <a:lnTo>
                  <a:pt x="1419" y="1094"/>
                </a:lnTo>
                <a:lnTo>
                  <a:pt x="1421" y="1094"/>
                </a:lnTo>
                <a:lnTo>
                  <a:pt x="1421" y="1092"/>
                </a:lnTo>
                <a:lnTo>
                  <a:pt x="1423" y="1092"/>
                </a:lnTo>
                <a:lnTo>
                  <a:pt x="1423" y="1096"/>
                </a:lnTo>
                <a:lnTo>
                  <a:pt x="1421" y="1096"/>
                </a:lnTo>
                <a:lnTo>
                  <a:pt x="1419" y="1096"/>
                </a:lnTo>
                <a:lnTo>
                  <a:pt x="1419" y="1111"/>
                </a:lnTo>
                <a:lnTo>
                  <a:pt x="1419" y="1126"/>
                </a:lnTo>
                <a:lnTo>
                  <a:pt x="1419" y="1142"/>
                </a:lnTo>
                <a:lnTo>
                  <a:pt x="1419" y="1148"/>
                </a:lnTo>
                <a:lnTo>
                  <a:pt x="1419" y="1156"/>
                </a:lnTo>
                <a:lnTo>
                  <a:pt x="1419" y="1162"/>
                </a:lnTo>
                <a:lnTo>
                  <a:pt x="1423" y="1162"/>
                </a:lnTo>
                <a:lnTo>
                  <a:pt x="1423" y="1170"/>
                </a:lnTo>
                <a:lnTo>
                  <a:pt x="1419" y="1169"/>
                </a:lnTo>
                <a:lnTo>
                  <a:pt x="1413" y="1169"/>
                </a:lnTo>
                <a:lnTo>
                  <a:pt x="1396" y="1167"/>
                </a:lnTo>
                <a:lnTo>
                  <a:pt x="1395" y="1167"/>
                </a:lnTo>
                <a:lnTo>
                  <a:pt x="1393" y="1167"/>
                </a:lnTo>
                <a:lnTo>
                  <a:pt x="1392" y="1167"/>
                </a:lnTo>
                <a:lnTo>
                  <a:pt x="1391" y="1167"/>
                </a:lnTo>
                <a:lnTo>
                  <a:pt x="1390" y="1165"/>
                </a:lnTo>
                <a:lnTo>
                  <a:pt x="1389" y="1165"/>
                </a:lnTo>
                <a:lnTo>
                  <a:pt x="1388" y="1165"/>
                </a:lnTo>
                <a:lnTo>
                  <a:pt x="1387" y="1165"/>
                </a:lnTo>
                <a:lnTo>
                  <a:pt x="1385" y="1165"/>
                </a:lnTo>
                <a:lnTo>
                  <a:pt x="1384" y="1164"/>
                </a:lnTo>
                <a:lnTo>
                  <a:pt x="1383" y="1164"/>
                </a:lnTo>
                <a:lnTo>
                  <a:pt x="1382" y="1163"/>
                </a:lnTo>
                <a:lnTo>
                  <a:pt x="1382" y="1170"/>
                </a:lnTo>
                <a:lnTo>
                  <a:pt x="1381" y="1170"/>
                </a:lnTo>
                <a:lnTo>
                  <a:pt x="1376" y="1170"/>
                </a:lnTo>
                <a:lnTo>
                  <a:pt x="1372" y="1162"/>
                </a:lnTo>
                <a:lnTo>
                  <a:pt x="1371" y="1162"/>
                </a:lnTo>
                <a:lnTo>
                  <a:pt x="1366" y="1162"/>
                </a:lnTo>
                <a:lnTo>
                  <a:pt x="1360" y="1162"/>
                </a:lnTo>
                <a:lnTo>
                  <a:pt x="1359" y="1162"/>
                </a:lnTo>
                <a:lnTo>
                  <a:pt x="1359" y="1164"/>
                </a:lnTo>
                <a:lnTo>
                  <a:pt x="1353" y="1162"/>
                </a:lnTo>
                <a:lnTo>
                  <a:pt x="1350" y="1162"/>
                </a:lnTo>
                <a:lnTo>
                  <a:pt x="1346" y="1160"/>
                </a:lnTo>
                <a:lnTo>
                  <a:pt x="1346" y="1162"/>
                </a:lnTo>
                <a:lnTo>
                  <a:pt x="1338" y="1162"/>
                </a:lnTo>
                <a:lnTo>
                  <a:pt x="1337" y="1162"/>
                </a:lnTo>
                <a:lnTo>
                  <a:pt x="1336" y="1162"/>
                </a:lnTo>
                <a:lnTo>
                  <a:pt x="1334" y="1162"/>
                </a:lnTo>
                <a:lnTo>
                  <a:pt x="1331" y="1162"/>
                </a:lnTo>
                <a:lnTo>
                  <a:pt x="1328" y="1162"/>
                </a:lnTo>
                <a:lnTo>
                  <a:pt x="1328" y="1161"/>
                </a:lnTo>
                <a:lnTo>
                  <a:pt x="1326" y="1161"/>
                </a:lnTo>
                <a:lnTo>
                  <a:pt x="1326" y="1162"/>
                </a:lnTo>
                <a:lnTo>
                  <a:pt x="1324" y="1162"/>
                </a:lnTo>
                <a:lnTo>
                  <a:pt x="1321" y="1162"/>
                </a:lnTo>
                <a:lnTo>
                  <a:pt x="1320" y="1162"/>
                </a:lnTo>
                <a:lnTo>
                  <a:pt x="1320" y="1161"/>
                </a:lnTo>
                <a:lnTo>
                  <a:pt x="1315" y="1161"/>
                </a:lnTo>
                <a:lnTo>
                  <a:pt x="1315" y="1162"/>
                </a:lnTo>
                <a:lnTo>
                  <a:pt x="1313" y="1162"/>
                </a:lnTo>
                <a:lnTo>
                  <a:pt x="1308" y="1162"/>
                </a:lnTo>
                <a:lnTo>
                  <a:pt x="1307" y="1162"/>
                </a:lnTo>
                <a:lnTo>
                  <a:pt x="1306" y="1162"/>
                </a:lnTo>
                <a:lnTo>
                  <a:pt x="1297" y="1162"/>
                </a:lnTo>
                <a:lnTo>
                  <a:pt x="1279" y="1163"/>
                </a:lnTo>
                <a:lnTo>
                  <a:pt x="1278" y="1163"/>
                </a:lnTo>
                <a:lnTo>
                  <a:pt x="1279" y="1170"/>
                </a:lnTo>
                <a:lnTo>
                  <a:pt x="1279" y="1180"/>
                </a:lnTo>
                <a:lnTo>
                  <a:pt x="1279" y="1187"/>
                </a:lnTo>
                <a:lnTo>
                  <a:pt x="1280" y="1201"/>
                </a:lnTo>
                <a:lnTo>
                  <a:pt x="1281" y="1213"/>
                </a:lnTo>
                <a:lnTo>
                  <a:pt x="1281" y="1221"/>
                </a:lnTo>
                <a:lnTo>
                  <a:pt x="1282" y="1230"/>
                </a:lnTo>
                <a:lnTo>
                  <a:pt x="1282" y="1241"/>
                </a:lnTo>
                <a:lnTo>
                  <a:pt x="1283" y="1254"/>
                </a:lnTo>
                <a:lnTo>
                  <a:pt x="1280" y="1254"/>
                </a:lnTo>
                <a:lnTo>
                  <a:pt x="1274" y="1254"/>
                </a:lnTo>
                <a:lnTo>
                  <a:pt x="1254" y="1254"/>
                </a:lnTo>
                <a:lnTo>
                  <a:pt x="1241" y="1254"/>
                </a:lnTo>
                <a:lnTo>
                  <a:pt x="1229" y="1254"/>
                </a:lnTo>
                <a:lnTo>
                  <a:pt x="1229" y="1257"/>
                </a:lnTo>
                <a:lnTo>
                  <a:pt x="1229" y="1258"/>
                </a:lnTo>
                <a:lnTo>
                  <a:pt x="1229" y="1260"/>
                </a:lnTo>
                <a:lnTo>
                  <a:pt x="1229" y="1280"/>
                </a:lnTo>
                <a:lnTo>
                  <a:pt x="1229" y="1289"/>
                </a:lnTo>
                <a:lnTo>
                  <a:pt x="1229" y="1306"/>
                </a:lnTo>
                <a:lnTo>
                  <a:pt x="1229" y="1319"/>
                </a:lnTo>
                <a:lnTo>
                  <a:pt x="1229" y="1359"/>
                </a:lnTo>
                <a:lnTo>
                  <a:pt x="1230" y="1359"/>
                </a:lnTo>
                <a:lnTo>
                  <a:pt x="1230" y="1379"/>
                </a:lnTo>
                <a:lnTo>
                  <a:pt x="1230" y="1384"/>
                </a:lnTo>
                <a:lnTo>
                  <a:pt x="1236" y="1392"/>
                </a:lnTo>
                <a:lnTo>
                  <a:pt x="1236" y="1391"/>
                </a:lnTo>
                <a:lnTo>
                  <a:pt x="1237" y="1391"/>
                </a:lnTo>
                <a:lnTo>
                  <a:pt x="1237" y="1405"/>
                </a:lnTo>
                <a:lnTo>
                  <a:pt x="1237" y="1412"/>
                </a:lnTo>
                <a:lnTo>
                  <a:pt x="1237" y="1418"/>
                </a:lnTo>
                <a:lnTo>
                  <a:pt x="1237" y="1420"/>
                </a:lnTo>
                <a:lnTo>
                  <a:pt x="1237" y="1421"/>
                </a:lnTo>
                <a:lnTo>
                  <a:pt x="1250" y="1421"/>
                </a:lnTo>
                <a:lnTo>
                  <a:pt x="1250" y="1418"/>
                </a:lnTo>
                <a:lnTo>
                  <a:pt x="1250" y="1412"/>
                </a:lnTo>
                <a:lnTo>
                  <a:pt x="1250" y="1408"/>
                </a:lnTo>
                <a:lnTo>
                  <a:pt x="1250" y="1405"/>
                </a:lnTo>
                <a:lnTo>
                  <a:pt x="1250" y="1403"/>
                </a:lnTo>
                <a:lnTo>
                  <a:pt x="1250" y="1398"/>
                </a:lnTo>
                <a:lnTo>
                  <a:pt x="1250" y="1383"/>
                </a:lnTo>
                <a:lnTo>
                  <a:pt x="1255" y="1383"/>
                </a:lnTo>
                <a:lnTo>
                  <a:pt x="1255" y="1381"/>
                </a:lnTo>
                <a:lnTo>
                  <a:pt x="1265" y="1381"/>
                </a:lnTo>
                <a:lnTo>
                  <a:pt x="1265" y="1384"/>
                </a:lnTo>
                <a:lnTo>
                  <a:pt x="1267" y="1384"/>
                </a:lnTo>
                <a:lnTo>
                  <a:pt x="1269" y="1384"/>
                </a:lnTo>
                <a:lnTo>
                  <a:pt x="1272" y="1384"/>
                </a:lnTo>
                <a:lnTo>
                  <a:pt x="1274" y="1384"/>
                </a:lnTo>
                <a:lnTo>
                  <a:pt x="1278" y="1384"/>
                </a:lnTo>
                <a:lnTo>
                  <a:pt x="1279" y="1384"/>
                </a:lnTo>
                <a:lnTo>
                  <a:pt x="1280" y="1384"/>
                </a:lnTo>
                <a:lnTo>
                  <a:pt x="1281" y="1384"/>
                </a:lnTo>
                <a:lnTo>
                  <a:pt x="1288" y="1384"/>
                </a:lnTo>
                <a:lnTo>
                  <a:pt x="1296" y="1384"/>
                </a:lnTo>
                <a:lnTo>
                  <a:pt x="1296" y="1401"/>
                </a:lnTo>
                <a:lnTo>
                  <a:pt x="1300" y="1401"/>
                </a:lnTo>
                <a:lnTo>
                  <a:pt x="1301" y="1401"/>
                </a:lnTo>
                <a:lnTo>
                  <a:pt x="1303" y="1401"/>
                </a:lnTo>
                <a:lnTo>
                  <a:pt x="1312" y="1401"/>
                </a:lnTo>
                <a:lnTo>
                  <a:pt x="1313" y="1407"/>
                </a:lnTo>
                <a:lnTo>
                  <a:pt x="1313" y="1410"/>
                </a:lnTo>
                <a:lnTo>
                  <a:pt x="1313" y="1412"/>
                </a:lnTo>
                <a:lnTo>
                  <a:pt x="1314" y="1415"/>
                </a:lnTo>
                <a:lnTo>
                  <a:pt x="1314" y="1417"/>
                </a:lnTo>
                <a:lnTo>
                  <a:pt x="1315" y="1421"/>
                </a:lnTo>
                <a:lnTo>
                  <a:pt x="1308" y="1421"/>
                </a:lnTo>
                <a:lnTo>
                  <a:pt x="1312" y="1435"/>
                </a:lnTo>
                <a:lnTo>
                  <a:pt x="1311" y="1438"/>
                </a:lnTo>
                <a:lnTo>
                  <a:pt x="1306" y="1457"/>
                </a:lnTo>
                <a:lnTo>
                  <a:pt x="1305" y="1462"/>
                </a:lnTo>
                <a:lnTo>
                  <a:pt x="1306" y="1467"/>
                </a:lnTo>
                <a:lnTo>
                  <a:pt x="1306" y="1469"/>
                </a:lnTo>
                <a:lnTo>
                  <a:pt x="1307" y="1472"/>
                </a:lnTo>
                <a:lnTo>
                  <a:pt x="1294" y="1471"/>
                </a:lnTo>
                <a:lnTo>
                  <a:pt x="1281" y="1469"/>
                </a:lnTo>
                <a:lnTo>
                  <a:pt x="1280" y="1469"/>
                </a:lnTo>
                <a:lnTo>
                  <a:pt x="1267" y="1469"/>
                </a:lnTo>
                <a:lnTo>
                  <a:pt x="1264" y="1469"/>
                </a:lnTo>
                <a:lnTo>
                  <a:pt x="1255" y="1469"/>
                </a:lnTo>
                <a:lnTo>
                  <a:pt x="1235" y="1469"/>
                </a:lnTo>
                <a:lnTo>
                  <a:pt x="1237" y="1473"/>
                </a:lnTo>
                <a:lnTo>
                  <a:pt x="1237" y="1474"/>
                </a:lnTo>
                <a:lnTo>
                  <a:pt x="1237" y="1477"/>
                </a:lnTo>
                <a:lnTo>
                  <a:pt x="1237" y="1489"/>
                </a:lnTo>
                <a:lnTo>
                  <a:pt x="1237" y="1491"/>
                </a:lnTo>
                <a:lnTo>
                  <a:pt x="1237" y="1492"/>
                </a:lnTo>
                <a:lnTo>
                  <a:pt x="1236" y="1492"/>
                </a:lnTo>
                <a:lnTo>
                  <a:pt x="1235" y="1492"/>
                </a:lnTo>
                <a:lnTo>
                  <a:pt x="1222" y="1492"/>
                </a:lnTo>
                <a:lnTo>
                  <a:pt x="1215" y="1492"/>
                </a:lnTo>
                <a:lnTo>
                  <a:pt x="1202" y="1492"/>
                </a:lnTo>
                <a:lnTo>
                  <a:pt x="1189" y="1492"/>
                </a:lnTo>
                <a:lnTo>
                  <a:pt x="1178" y="1492"/>
                </a:lnTo>
                <a:lnTo>
                  <a:pt x="1177" y="1492"/>
                </a:lnTo>
                <a:lnTo>
                  <a:pt x="1167" y="1492"/>
                </a:lnTo>
                <a:lnTo>
                  <a:pt x="1165" y="1494"/>
                </a:lnTo>
                <a:lnTo>
                  <a:pt x="1164" y="1494"/>
                </a:lnTo>
                <a:lnTo>
                  <a:pt x="1164" y="1493"/>
                </a:lnTo>
                <a:lnTo>
                  <a:pt x="1164" y="1492"/>
                </a:lnTo>
                <a:lnTo>
                  <a:pt x="1163" y="1492"/>
                </a:lnTo>
                <a:lnTo>
                  <a:pt x="1159" y="1492"/>
                </a:lnTo>
                <a:lnTo>
                  <a:pt x="1154" y="1492"/>
                </a:lnTo>
                <a:lnTo>
                  <a:pt x="1153" y="1492"/>
                </a:lnTo>
                <a:lnTo>
                  <a:pt x="1152" y="1492"/>
                </a:lnTo>
                <a:lnTo>
                  <a:pt x="1152" y="1497"/>
                </a:lnTo>
                <a:lnTo>
                  <a:pt x="1152" y="1526"/>
                </a:lnTo>
                <a:lnTo>
                  <a:pt x="1152" y="1553"/>
                </a:lnTo>
                <a:lnTo>
                  <a:pt x="1152" y="1556"/>
                </a:lnTo>
                <a:lnTo>
                  <a:pt x="1152" y="1585"/>
                </a:lnTo>
                <a:lnTo>
                  <a:pt x="1148" y="1586"/>
                </a:lnTo>
                <a:lnTo>
                  <a:pt x="1149" y="1615"/>
                </a:lnTo>
                <a:lnTo>
                  <a:pt x="1152" y="1674"/>
                </a:lnTo>
                <a:lnTo>
                  <a:pt x="1154" y="1673"/>
                </a:lnTo>
                <a:lnTo>
                  <a:pt x="1154" y="1692"/>
                </a:lnTo>
                <a:lnTo>
                  <a:pt x="1154" y="1704"/>
                </a:lnTo>
                <a:lnTo>
                  <a:pt x="1154" y="1710"/>
                </a:lnTo>
                <a:lnTo>
                  <a:pt x="1142" y="1716"/>
                </a:lnTo>
                <a:lnTo>
                  <a:pt x="1142" y="1717"/>
                </a:lnTo>
                <a:lnTo>
                  <a:pt x="1142" y="1718"/>
                </a:lnTo>
                <a:lnTo>
                  <a:pt x="1140" y="1718"/>
                </a:lnTo>
                <a:lnTo>
                  <a:pt x="1140" y="1717"/>
                </a:lnTo>
                <a:lnTo>
                  <a:pt x="1127" y="1725"/>
                </a:lnTo>
                <a:lnTo>
                  <a:pt x="1127" y="1741"/>
                </a:lnTo>
                <a:lnTo>
                  <a:pt x="1140" y="1741"/>
                </a:lnTo>
                <a:lnTo>
                  <a:pt x="1143" y="1741"/>
                </a:lnTo>
                <a:lnTo>
                  <a:pt x="1143" y="1747"/>
                </a:lnTo>
                <a:lnTo>
                  <a:pt x="1140" y="1747"/>
                </a:lnTo>
                <a:lnTo>
                  <a:pt x="1139" y="1747"/>
                </a:lnTo>
                <a:lnTo>
                  <a:pt x="1139" y="1766"/>
                </a:lnTo>
                <a:lnTo>
                  <a:pt x="1139" y="1768"/>
                </a:lnTo>
                <a:lnTo>
                  <a:pt x="1101" y="1768"/>
                </a:lnTo>
                <a:lnTo>
                  <a:pt x="1101" y="1783"/>
                </a:lnTo>
                <a:lnTo>
                  <a:pt x="1101" y="1793"/>
                </a:lnTo>
                <a:lnTo>
                  <a:pt x="1101" y="1809"/>
                </a:lnTo>
                <a:lnTo>
                  <a:pt x="1101" y="1822"/>
                </a:lnTo>
                <a:lnTo>
                  <a:pt x="1101" y="1834"/>
                </a:lnTo>
                <a:lnTo>
                  <a:pt x="1101" y="1852"/>
                </a:lnTo>
                <a:lnTo>
                  <a:pt x="1101" y="1856"/>
                </a:lnTo>
                <a:lnTo>
                  <a:pt x="1102" y="1862"/>
                </a:lnTo>
                <a:lnTo>
                  <a:pt x="1101" y="1867"/>
                </a:lnTo>
                <a:lnTo>
                  <a:pt x="1101" y="1873"/>
                </a:lnTo>
                <a:lnTo>
                  <a:pt x="1101" y="1874"/>
                </a:lnTo>
                <a:lnTo>
                  <a:pt x="1101" y="1877"/>
                </a:lnTo>
                <a:lnTo>
                  <a:pt x="1101" y="1881"/>
                </a:lnTo>
                <a:lnTo>
                  <a:pt x="1101" y="1886"/>
                </a:lnTo>
                <a:lnTo>
                  <a:pt x="1103" y="1887"/>
                </a:lnTo>
                <a:lnTo>
                  <a:pt x="1103" y="1888"/>
                </a:lnTo>
                <a:lnTo>
                  <a:pt x="1103" y="1899"/>
                </a:lnTo>
                <a:lnTo>
                  <a:pt x="1102" y="1903"/>
                </a:lnTo>
                <a:lnTo>
                  <a:pt x="1102" y="1911"/>
                </a:lnTo>
                <a:lnTo>
                  <a:pt x="1102" y="1922"/>
                </a:lnTo>
                <a:lnTo>
                  <a:pt x="1100" y="1922"/>
                </a:lnTo>
                <a:lnTo>
                  <a:pt x="1100" y="1924"/>
                </a:lnTo>
                <a:lnTo>
                  <a:pt x="1102" y="1924"/>
                </a:lnTo>
                <a:lnTo>
                  <a:pt x="1101" y="1927"/>
                </a:lnTo>
                <a:lnTo>
                  <a:pt x="1101" y="1931"/>
                </a:lnTo>
                <a:lnTo>
                  <a:pt x="1101" y="1935"/>
                </a:lnTo>
                <a:lnTo>
                  <a:pt x="1101" y="1943"/>
                </a:lnTo>
                <a:lnTo>
                  <a:pt x="1106" y="1943"/>
                </a:lnTo>
                <a:lnTo>
                  <a:pt x="1126" y="1944"/>
                </a:lnTo>
                <a:lnTo>
                  <a:pt x="1137" y="1944"/>
                </a:lnTo>
                <a:lnTo>
                  <a:pt x="1140" y="1944"/>
                </a:lnTo>
                <a:lnTo>
                  <a:pt x="1142" y="1944"/>
                </a:lnTo>
                <a:lnTo>
                  <a:pt x="1149" y="1944"/>
                </a:lnTo>
                <a:lnTo>
                  <a:pt x="1149" y="1941"/>
                </a:lnTo>
                <a:lnTo>
                  <a:pt x="1172" y="1940"/>
                </a:lnTo>
                <a:lnTo>
                  <a:pt x="1187" y="1939"/>
                </a:lnTo>
                <a:lnTo>
                  <a:pt x="1204" y="1938"/>
                </a:lnTo>
                <a:lnTo>
                  <a:pt x="1204" y="1932"/>
                </a:lnTo>
                <a:lnTo>
                  <a:pt x="1204" y="1931"/>
                </a:lnTo>
                <a:lnTo>
                  <a:pt x="1204" y="1919"/>
                </a:lnTo>
                <a:lnTo>
                  <a:pt x="1205" y="1919"/>
                </a:lnTo>
                <a:lnTo>
                  <a:pt x="1215" y="1918"/>
                </a:lnTo>
                <a:lnTo>
                  <a:pt x="1228" y="1918"/>
                </a:lnTo>
                <a:lnTo>
                  <a:pt x="1222" y="1937"/>
                </a:lnTo>
                <a:lnTo>
                  <a:pt x="1244" y="1936"/>
                </a:lnTo>
                <a:lnTo>
                  <a:pt x="1255" y="1935"/>
                </a:lnTo>
                <a:lnTo>
                  <a:pt x="1260" y="1935"/>
                </a:lnTo>
                <a:lnTo>
                  <a:pt x="1284" y="1933"/>
                </a:lnTo>
                <a:lnTo>
                  <a:pt x="1286" y="1935"/>
                </a:lnTo>
                <a:lnTo>
                  <a:pt x="1291" y="1941"/>
                </a:lnTo>
                <a:lnTo>
                  <a:pt x="1307" y="1962"/>
                </a:lnTo>
                <a:lnTo>
                  <a:pt x="1307" y="1961"/>
                </a:lnTo>
                <a:lnTo>
                  <a:pt x="1308" y="1961"/>
                </a:lnTo>
                <a:lnTo>
                  <a:pt x="1308" y="1960"/>
                </a:lnTo>
                <a:lnTo>
                  <a:pt x="1308" y="1958"/>
                </a:lnTo>
                <a:lnTo>
                  <a:pt x="1309" y="1957"/>
                </a:lnTo>
                <a:lnTo>
                  <a:pt x="1313" y="1947"/>
                </a:lnTo>
                <a:lnTo>
                  <a:pt x="1313" y="1944"/>
                </a:lnTo>
                <a:lnTo>
                  <a:pt x="1316" y="1935"/>
                </a:lnTo>
                <a:lnTo>
                  <a:pt x="1323" y="1920"/>
                </a:lnTo>
                <a:lnTo>
                  <a:pt x="1323" y="1919"/>
                </a:lnTo>
                <a:lnTo>
                  <a:pt x="1324" y="1919"/>
                </a:lnTo>
                <a:lnTo>
                  <a:pt x="1324" y="1918"/>
                </a:lnTo>
                <a:lnTo>
                  <a:pt x="1324" y="1916"/>
                </a:lnTo>
                <a:lnTo>
                  <a:pt x="1325" y="1915"/>
                </a:lnTo>
                <a:lnTo>
                  <a:pt x="1325" y="1914"/>
                </a:lnTo>
                <a:lnTo>
                  <a:pt x="1325" y="1913"/>
                </a:lnTo>
                <a:lnTo>
                  <a:pt x="1325" y="1912"/>
                </a:lnTo>
                <a:lnTo>
                  <a:pt x="1325" y="1911"/>
                </a:lnTo>
                <a:lnTo>
                  <a:pt x="1325" y="1910"/>
                </a:lnTo>
                <a:lnTo>
                  <a:pt x="1325" y="1908"/>
                </a:lnTo>
                <a:lnTo>
                  <a:pt x="1325" y="1907"/>
                </a:lnTo>
                <a:lnTo>
                  <a:pt x="1325" y="1906"/>
                </a:lnTo>
                <a:lnTo>
                  <a:pt x="1324" y="1905"/>
                </a:lnTo>
                <a:lnTo>
                  <a:pt x="1321" y="1895"/>
                </a:lnTo>
                <a:lnTo>
                  <a:pt x="1315" y="1857"/>
                </a:lnTo>
                <a:lnTo>
                  <a:pt x="1314" y="1851"/>
                </a:lnTo>
                <a:lnTo>
                  <a:pt x="1313" y="1848"/>
                </a:lnTo>
                <a:lnTo>
                  <a:pt x="1312" y="1847"/>
                </a:lnTo>
                <a:lnTo>
                  <a:pt x="1317" y="1829"/>
                </a:lnTo>
                <a:lnTo>
                  <a:pt x="1320" y="1834"/>
                </a:lnTo>
                <a:lnTo>
                  <a:pt x="1323" y="1847"/>
                </a:lnTo>
                <a:lnTo>
                  <a:pt x="1323" y="1857"/>
                </a:lnTo>
                <a:lnTo>
                  <a:pt x="1324" y="1857"/>
                </a:lnTo>
                <a:lnTo>
                  <a:pt x="1329" y="1888"/>
                </a:lnTo>
                <a:lnTo>
                  <a:pt x="1329" y="1889"/>
                </a:lnTo>
                <a:lnTo>
                  <a:pt x="1330" y="1890"/>
                </a:lnTo>
                <a:lnTo>
                  <a:pt x="1330" y="1919"/>
                </a:lnTo>
                <a:lnTo>
                  <a:pt x="1330" y="1920"/>
                </a:lnTo>
                <a:lnTo>
                  <a:pt x="1317" y="1963"/>
                </a:lnTo>
                <a:lnTo>
                  <a:pt x="1316" y="1967"/>
                </a:lnTo>
                <a:lnTo>
                  <a:pt x="1315" y="1967"/>
                </a:lnTo>
                <a:lnTo>
                  <a:pt x="1314" y="1971"/>
                </a:lnTo>
                <a:lnTo>
                  <a:pt x="1315" y="1972"/>
                </a:lnTo>
                <a:lnTo>
                  <a:pt x="1329" y="1989"/>
                </a:lnTo>
                <a:lnTo>
                  <a:pt x="1334" y="1997"/>
                </a:lnTo>
                <a:lnTo>
                  <a:pt x="1336" y="1997"/>
                </a:lnTo>
                <a:lnTo>
                  <a:pt x="1334" y="1998"/>
                </a:lnTo>
                <a:lnTo>
                  <a:pt x="1332" y="2000"/>
                </a:lnTo>
                <a:lnTo>
                  <a:pt x="1320" y="2012"/>
                </a:lnTo>
                <a:lnTo>
                  <a:pt x="1316" y="2014"/>
                </a:lnTo>
                <a:lnTo>
                  <a:pt x="1305" y="2025"/>
                </a:lnTo>
                <a:lnTo>
                  <a:pt x="1299" y="2030"/>
                </a:lnTo>
                <a:lnTo>
                  <a:pt x="1290" y="2039"/>
                </a:lnTo>
                <a:lnTo>
                  <a:pt x="1278" y="2049"/>
                </a:lnTo>
                <a:lnTo>
                  <a:pt x="1277" y="2050"/>
                </a:lnTo>
                <a:lnTo>
                  <a:pt x="1277" y="2051"/>
                </a:lnTo>
                <a:lnTo>
                  <a:pt x="1272" y="2055"/>
                </a:lnTo>
                <a:lnTo>
                  <a:pt x="1271" y="2056"/>
                </a:lnTo>
                <a:lnTo>
                  <a:pt x="1262" y="2064"/>
                </a:lnTo>
                <a:lnTo>
                  <a:pt x="1274" y="2083"/>
                </a:lnTo>
                <a:lnTo>
                  <a:pt x="1275" y="2084"/>
                </a:lnTo>
                <a:lnTo>
                  <a:pt x="1250" y="2093"/>
                </a:lnTo>
                <a:lnTo>
                  <a:pt x="1252" y="2096"/>
                </a:lnTo>
                <a:lnTo>
                  <a:pt x="1255" y="2104"/>
                </a:lnTo>
                <a:lnTo>
                  <a:pt x="1266" y="2139"/>
                </a:lnTo>
                <a:lnTo>
                  <a:pt x="1286" y="2193"/>
                </a:lnTo>
                <a:lnTo>
                  <a:pt x="1286" y="2194"/>
                </a:lnTo>
                <a:lnTo>
                  <a:pt x="1301" y="2240"/>
                </a:lnTo>
                <a:lnTo>
                  <a:pt x="1244" y="2264"/>
                </a:lnTo>
                <a:lnTo>
                  <a:pt x="1243" y="2264"/>
                </a:lnTo>
                <a:lnTo>
                  <a:pt x="1241" y="2264"/>
                </a:lnTo>
                <a:lnTo>
                  <a:pt x="1237" y="2266"/>
                </a:lnTo>
                <a:lnTo>
                  <a:pt x="1231" y="2268"/>
                </a:lnTo>
                <a:lnTo>
                  <a:pt x="1229" y="2268"/>
                </a:lnTo>
                <a:lnTo>
                  <a:pt x="1224" y="2270"/>
                </a:lnTo>
                <a:lnTo>
                  <a:pt x="1220" y="2273"/>
                </a:lnTo>
                <a:lnTo>
                  <a:pt x="1202" y="2279"/>
                </a:lnTo>
                <a:lnTo>
                  <a:pt x="1201" y="2279"/>
                </a:lnTo>
                <a:lnTo>
                  <a:pt x="1199" y="2279"/>
                </a:lnTo>
                <a:lnTo>
                  <a:pt x="1199" y="2281"/>
                </a:lnTo>
                <a:lnTo>
                  <a:pt x="1198" y="2281"/>
                </a:lnTo>
                <a:lnTo>
                  <a:pt x="1197" y="2281"/>
                </a:lnTo>
                <a:lnTo>
                  <a:pt x="1196" y="2281"/>
                </a:lnTo>
                <a:lnTo>
                  <a:pt x="1195" y="2281"/>
                </a:lnTo>
                <a:lnTo>
                  <a:pt x="1194" y="2281"/>
                </a:lnTo>
                <a:lnTo>
                  <a:pt x="1191" y="2279"/>
                </a:lnTo>
                <a:lnTo>
                  <a:pt x="1190" y="2279"/>
                </a:lnTo>
                <a:lnTo>
                  <a:pt x="1189" y="2279"/>
                </a:lnTo>
                <a:lnTo>
                  <a:pt x="1188" y="2278"/>
                </a:lnTo>
                <a:lnTo>
                  <a:pt x="1187" y="2278"/>
                </a:lnTo>
                <a:lnTo>
                  <a:pt x="1186" y="2277"/>
                </a:lnTo>
                <a:lnTo>
                  <a:pt x="1185" y="2276"/>
                </a:lnTo>
                <a:lnTo>
                  <a:pt x="1182" y="2275"/>
                </a:lnTo>
                <a:lnTo>
                  <a:pt x="1167" y="2265"/>
                </a:lnTo>
                <a:lnTo>
                  <a:pt x="1167" y="2266"/>
                </a:lnTo>
                <a:lnTo>
                  <a:pt x="1165" y="2266"/>
                </a:lnTo>
                <a:lnTo>
                  <a:pt x="1163" y="2270"/>
                </a:lnTo>
                <a:lnTo>
                  <a:pt x="1162" y="2270"/>
                </a:lnTo>
                <a:lnTo>
                  <a:pt x="1162" y="2272"/>
                </a:lnTo>
                <a:lnTo>
                  <a:pt x="1162" y="2270"/>
                </a:lnTo>
                <a:lnTo>
                  <a:pt x="1165" y="2267"/>
                </a:lnTo>
                <a:lnTo>
                  <a:pt x="1165" y="2266"/>
                </a:lnTo>
                <a:lnTo>
                  <a:pt x="1164" y="2266"/>
                </a:lnTo>
                <a:lnTo>
                  <a:pt x="1164" y="2265"/>
                </a:lnTo>
                <a:lnTo>
                  <a:pt x="1163" y="2265"/>
                </a:lnTo>
                <a:lnTo>
                  <a:pt x="1163" y="2264"/>
                </a:lnTo>
                <a:lnTo>
                  <a:pt x="1162" y="2264"/>
                </a:lnTo>
                <a:lnTo>
                  <a:pt x="1161" y="2264"/>
                </a:lnTo>
                <a:lnTo>
                  <a:pt x="1161" y="2262"/>
                </a:lnTo>
                <a:lnTo>
                  <a:pt x="1160" y="2262"/>
                </a:lnTo>
                <a:lnTo>
                  <a:pt x="1159" y="2262"/>
                </a:lnTo>
                <a:lnTo>
                  <a:pt x="1157" y="2262"/>
                </a:lnTo>
                <a:lnTo>
                  <a:pt x="1156" y="2261"/>
                </a:lnTo>
                <a:lnTo>
                  <a:pt x="1155" y="2261"/>
                </a:lnTo>
                <a:lnTo>
                  <a:pt x="1154" y="2261"/>
                </a:lnTo>
                <a:lnTo>
                  <a:pt x="1153" y="2261"/>
                </a:lnTo>
                <a:lnTo>
                  <a:pt x="1152" y="2261"/>
                </a:lnTo>
                <a:lnTo>
                  <a:pt x="1151" y="2261"/>
                </a:lnTo>
                <a:lnTo>
                  <a:pt x="1149" y="2261"/>
                </a:lnTo>
                <a:lnTo>
                  <a:pt x="1148" y="2261"/>
                </a:lnTo>
                <a:lnTo>
                  <a:pt x="1147" y="2261"/>
                </a:lnTo>
                <a:lnTo>
                  <a:pt x="1146" y="2261"/>
                </a:lnTo>
                <a:lnTo>
                  <a:pt x="1145" y="2261"/>
                </a:lnTo>
                <a:lnTo>
                  <a:pt x="1144" y="2262"/>
                </a:lnTo>
                <a:lnTo>
                  <a:pt x="1143" y="2264"/>
                </a:lnTo>
                <a:lnTo>
                  <a:pt x="1143" y="2265"/>
                </a:lnTo>
                <a:lnTo>
                  <a:pt x="1143" y="2266"/>
                </a:lnTo>
                <a:lnTo>
                  <a:pt x="1142" y="2267"/>
                </a:lnTo>
                <a:lnTo>
                  <a:pt x="1142" y="2268"/>
                </a:lnTo>
                <a:lnTo>
                  <a:pt x="1142" y="2269"/>
                </a:lnTo>
                <a:lnTo>
                  <a:pt x="1140" y="2269"/>
                </a:lnTo>
                <a:lnTo>
                  <a:pt x="1140" y="2270"/>
                </a:lnTo>
                <a:lnTo>
                  <a:pt x="1139" y="2270"/>
                </a:lnTo>
                <a:lnTo>
                  <a:pt x="1138" y="2270"/>
                </a:lnTo>
                <a:lnTo>
                  <a:pt x="1137" y="2272"/>
                </a:lnTo>
                <a:lnTo>
                  <a:pt x="1136" y="2272"/>
                </a:lnTo>
                <a:lnTo>
                  <a:pt x="1135" y="2273"/>
                </a:lnTo>
                <a:lnTo>
                  <a:pt x="1135" y="2274"/>
                </a:lnTo>
                <a:lnTo>
                  <a:pt x="1134" y="2274"/>
                </a:lnTo>
                <a:lnTo>
                  <a:pt x="1132" y="2274"/>
                </a:lnTo>
                <a:lnTo>
                  <a:pt x="1131" y="2275"/>
                </a:lnTo>
                <a:lnTo>
                  <a:pt x="1130" y="2275"/>
                </a:lnTo>
                <a:lnTo>
                  <a:pt x="1129" y="2275"/>
                </a:lnTo>
                <a:lnTo>
                  <a:pt x="1128" y="2275"/>
                </a:lnTo>
                <a:lnTo>
                  <a:pt x="1127" y="2275"/>
                </a:lnTo>
                <a:lnTo>
                  <a:pt x="1127" y="2276"/>
                </a:lnTo>
                <a:lnTo>
                  <a:pt x="1126" y="2276"/>
                </a:lnTo>
                <a:lnTo>
                  <a:pt x="1125" y="2276"/>
                </a:lnTo>
                <a:lnTo>
                  <a:pt x="1125" y="2275"/>
                </a:lnTo>
                <a:lnTo>
                  <a:pt x="1123" y="2275"/>
                </a:lnTo>
                <a:lnTo>
                  <a:pt x="1122" y="2275"/>
                </a:lnTo>
                <a:lnTo>
                  <a:pt x="1122" y="2276"/>
                </a:lnTo>
                <a:lnTo>
                  <a:pt x="1121" y="2276"/>
                </a:lnTo>
                <a:lnTo>
                  <a:pt x="1120" y="2276"/>
                </a:lnTo>
                <a:lnTo>
                  <a:pt x="1119" y="2276"/>
                </a:lnTo>
                <a:lnTo>
                  <a:pt x="1118" y="2276"/>
                </a:lnTo>
                <a:lnTo>
                  <a:pt x="1117" y="2276"/>
                </a:lnTo>
                <a:lnTo>
                  <a:pt x="1117" y="2277"/>
                </a:lnTo>
                <a:lnTo>
                  <a:pt x="1115" y="2277"/>
                </a:lnTo>
                <a:lnTo>
                  <a:pt x="1114" y="2277"/>
                </a:lnTo>
                <a:lnTo>
                  <a:pt x="1114" y="2276"/>
                </a:lnTo>
                <a:lnTo>
                  <a:pt x="1114" y="2275"/>
                </a:lnTo>
                <a:lnTo>
                  <a:pt x="1114" y="2274"/>
                </a:lnTo>
                <a:lnTo>
                  <a:pt x="1113" y="2274"/>
                </a:lnTo>
                <a:lnTo>
                  <a:pt x="1113" y="2273"/>
                </a:lnTo>
                <a:lnTo>
                  <a:pt x="1113" y="2272"/>
                </a:lnTo>
                <a:lnTo>
                  <a:pt x="1113" y="2270"/>
                </a:lnTo>
                <a:lnTo>
                  <a:pt x="1113" y="2269"/>
                </a:lnTo>
                <a:lnTo>
                  <a:pt x="1113" y="2268"/>
                </a:lnTo>
                <a:lnTo>
                  <a:pt x="1113" y="2267"/>
                </a:lnTo>
                <a:lnTo>
                  <a:pt x="1113" y="2266"/>
                </a:lnTo>
                <a:lnTo>
                  <a:pt x="1112" y="2266"/>
                </a:lnTo>
                <a:lnTo>
                  <a:pt x="1112" y="2265"/>
                </a:lnTo>
                <a:lnTo>
                  <a:pt x="1111" y="2264"/>
                </a:lnTo>
                <a:lnTo>
                  <a:pt x="1110" y="2262"/>
                </a:lnTo>
                <a:lnTo>
                  <a:pt x="1109" y="2261"/>
                </a:lnTo>
                <a:lnTo>
                  <a:pt x="1108" y="2261"/>
                </a:lnTo>
                <a:lnTo>
                  <a:pt x="1108" y="2260"/>
                </a:lnTo>
                <a:lnTo>
                  <a:pt x="1106" y="2260"/>
                </a:lnTo>
                <a:lnTo>
                  <a:pt x="1105" y="2260"/>
                </a:lnTo>
                <a:lnTo>
                  <a:pt x="1104" y="2259"/>
                </a:lnTo>
                <a:lnTo>
                  <a:pt x="1103" y="2259"/>
                </a:lnTo>
                <a:lnTo>
                  <a:pt x="1102" y="2259"/>
                </a:lnTo>
                <a:lnTo>
                  <a:pt x="1102" y="2258"/>
                </a:lnTo>
                <a:lnTo>
                  <a:pt x="1101" y="2258"/>
                </a:lnTo>
                <a:lnTo>
                  <a:pt x="1100" y="2258"/>
                </a:lnTo>
                <a:lnTo>
                  <a:pt x="1097" y="2258"/>
                </a:lnTo>
                <a:lnTo>
                  <a:pt x="1096" y="2258"/>
                </a:lnTo>
                <a:lnTo>
                  <a:pt x="1096" y="2257"/>
                </a:lnTo>
                <a:lnTo>
                  <a:pt x="1095" y="2257"/>
                </a:lnTo>
                <a:lnTo>
                  <a:pt x="1094" y="2256"/>
                </a:lnTo>
                <a:lnTo>
                  <a:pt x="1093" y="2256"/>
                </a:lnTo>
                <a:lnTo>
                  <a:pt x="1092" y="2255"/>
                </a:lnTo>
                <a:lnTo>
                  <a:pt x="1091" y="2255"/>
                </a:lnTo>
                <a:lnTo>
                  <a:pt x="1091" y="2253"/>
                </a:lnTo>
                <a:lnTo>
                  <a:pt x="1089" y="2253"/>
                </a:lnTo>
                <a:lnTo>
                  <a:pt x="1088" y="2253"/>
                </a:lnTo>
                <a:lnTo>
                  <a:pt x="1087" y="2253"/>
                </a:lnTo>
                <a:lnTo>
                  <a:pt x="1087" y="2252"/>
                </a:lnTo>
                <a:lnTo>
                  <a:pt x="1086" y="2252"/>
                </a:lnTo>
                <a:lnTo>
                  <a:pt x="1085" y="2252"/>
                </a:lnTo>
                <a:lnTo>
                  <a:pt x="1085" y="2251"/>
                </a:lnTo>
                <a:lnTo>
                  <a:pt x="1084" y="2251"/>
                </a:lnTo>
                <a:lnTo>
                  <a:pt x="1083" y="2251"/>
                </a:lnTo>
                <a:lnTo>
                  <a:pt x="1081" y="2251"/>
                </a:lnTo>
                <a:lnTo>
                  <a:pt x="1080" y="2251"/>
                </a:lnTo>
                <a:lnTo>
                  <a:pt x="1079" y="2250"/>
                </a:lnTo>
                <a:lnTo>
                  <a:pt x="1078" y="2250"/>
                </a:lnTo>
                <a:lnTo>
                  <a:pt x="1077" y="2250"/>
                </a:lnTo>
                <a:lnTo>
                  <a:pt x="1076" y="2250"/>
                </a:lnTo>
                <a:lnTo>
                  <a:pt x="1076" y="2249"/>
                </a:lnTo>
                <a:lnTo>
                  <a:pt x="1075" y="2249"/>
                </a:lnTo>
                <a:lnTo>
                  <a:pt x="1073" y="2249"/>
                </a:lnTo>
                <a:lnTo>
                  <a:pt x="1073" y="2248"/>
                </a:lnTo>
                <a:lnTo>
                  <a:pt x="1072" y="2248"/>
                </a:lnTo>
                <a:lnTo>
                  <a:pt x="1071" y="2248"/>
                </a:lnTo>
                <a:lnTo>
                  <a:pt x="1070" y="2248"/>
                </a:lnTo>
                <a:lnTo>
                  <a:pt x="1069" y="2247"/>
                </a:lnTo>
                <a:lnTo>
                  <a:pt x="1068" y="2247"/>
                </a:lnTo>
                <a:lnTo>
                  <a:pt x="1068" y="2245"/>
                </a:lnTo>
                <a:lnTo>
                  <a:pt x="1067" y="2245"/>
                </a:lnTo>
                <a:lnTo>
                  <a:pt x="1066" y="2244"/>
                </a:lnTo>
                <a:lnTo>
                  <a:pt x="1064" y="2243"/>
                </a:lnTo>
                <a:lnTo>
                  <a:pt x="1063" y="2243"/>
                </a:lnTo>
                <a:lnTo>
                  <a:pt x="1063" y="2242"/>
                </a:lnTo>
                <a:lnTo>
                  <a:pt x="1062" y="2242"/>
                </a:lnTo>
                <a:lnTo>
                  <a:pt x="1061" y="2242"/>
                </a:lnTo>
                <a:lnTo>
                  <a:pt x="1061" y="2241"/>
                </a:lnTo>
                <a:lnTo>
                  <a:pt x="1060" y="2241"/>
                </a:lnTo>
                <a:lnTo>
                  <a:pt x="1059" y="2241"/>
                </a:lnTo>
                <a:lnTo>
                  <a:pt x="1058" y="2241"/>
                </a:lnTo>
                <a:lnTo>
                  <a:pt x="1056" y="2241"/>
                </a:lnTo>
                <a:lnTo>
                  <a:pt x="1055" y="2241"/>
                </a:lnTo>
                <a:lnTo>
                  <a:pt x="1054" y="2241"/>
                </a:lnTo>
                <a:lnTo>
                  <a:pt x="1053" y="2241"/>
                </a:lnTo>
                <a:lnTo>
                  <a:pt x="1052" y="2241"/>
                </a:lnTo>
                <a:lnTo>
                  <a:pt x="1052" y="2242"/>
                </a:lnTo>
                <a:lnTo>
                  <a:pt x="1051" y="2242"/>
                </a:lnTo>
                <a:lnTo>
                  <a:pt x="1050" y="2242"/>
                </a:lnTo>
                <a:lnTo>
                  <a:pt x="1050" y="2243"/>
                </a:lnTo>
                <a:lnTo>
                  <a:pt x="1049" y="2243"/>
                </a:lnTo>
                <a:lnTo>
                  <a:pt x="1047" y="2243"/>
                </a:lnTo>
                <a:lnTo>
                  <a:pt x="1047" y="2244"/>
                </a:lnTo>
                <a:lnTo>
                  <a:pt x="1046" y="2244"/>
                </a:lnTo>
                <a:lnTo>
                  <a:pt x="1046" y="2243"/>
                </a:lnTo>
                <a:lnTo>
                  <a:pt x="1046" y="2242"/>
                </a:lnTo>
                <a:lnTo>
                  <a:pt x="1046" y="2241"/>
                </a:lnTo>
                <a:lnTo>
                  <a:pt x="1045" y="2240"/>
                </a:lnTo>
                <a:lnTo>
                  <a:pt x="1044" y="2239"/>
                </a:lnTo>
                <a:lnTo>
                  <a:pt x="1043" y="2239"/>
                </a:lnTo>
                <a:lnTo>
                  <a:pt x="1043" y="2240"/>
                </a:lnTo>
                <a:lnTo>
                  <a:pt x="1042" y="2240"/>
                </a:lnTo>
                <a:lnTo>
                  <a:pt x="1041" y="2240"/>
                </a:lnTo>
                <a:lnTo>
                  <a:pt x="1041" y="2239"/>
                </a:lnTo>
                <a:lnTo>
                  <a:pt x="1039" y="2239"/>
                </a:lnTo>
                <a:lnTo>
                  <a:pt x="1039" y="2238"/>
                </a:lnTo>
                <a:lnTo>
                  <a:pt x="1038" y="2238"/>
                </a:lnTo>
                <a:lnTo>
                  <a:pt x="1039" y="2236"/>
                </a:lnTo>
                <a:lnTo>
                  <a:pt x="1039" y="2235"/>
                </a:lnTo>
                <a:lnTo>
                  <a:pt x="1039" y="2234"/>
                </a:lnTo>
                <a:lnTo>
                  <a:pt x="1039" y="2233"/>
                </a:lnTo>
                <a:lnTo>
                  <a:pt x="1038" y="2232"/>
                </a:lnTo>
                <a:lnTo>
                  <a:pt x="1038" y="2231"/>
                </a:lnTo>
                <a:lnTo>
                  <a:pt x="1037" y="2231"/>
                </a:lnTo>
                <a:lnTo>
                  <a:pt x="1036" y="2231"/>
                </a:lnTo>
                <a:lnTo>
                  <a:pt x="1035" y="2231"/>
                </a:lnTo>
                <a:lnTo>
                  <a:pt x="1034" y="2231"/>
                </a:lnTo>
                <a:lnTo>
                  <a:pt x="1033" y="2231"/>
                </a:lnTo>
                <a:lnTo>
                  <a:pt x="1033" y="2232"/>
                </a:lnTo>
                <a:lnTo>
                  <a:pt x="1032" y="2232"/>
                </a:lnTo>
                <a:lnTo>
                  <a:pt x="1032" y="2233"/>
                </a:lnTo>
                <a:lnTo>
                  <a:pt x="1030" y="2233"/>
                </a:lnTo>
                <a:lnTo>
                  <a:pt x="1030" y="2232"/>
                </a:lnTo>
                <a:lnTo>
                  <a:pt x="1032" y="2232"/>
                </a:lnTo>
                <a:lnTo>
                  <a:pt x="1033" y="2231"/>
                </a:lnTo>
                <a:lnTo>
                  <a:pt x="1033" y="2230"/>
                </a:lnTo>
                <a:lnTo>
                  <a:pt x="1032" y="2228"/>
                </a:lnTo>
                <a:lnTo>
                  <a:pt x="1030" y="2227"/>
                </a:lnTo>
                <a:lnTo>
                  <a:pt x="1029" y="2227"/>
                </a:lnTo>
                <a:lnTo>
                  <a:pt x="1029" y="2226"/>
                </a:lnTo>
                <a:lnTo>
                  <a:pt x="1028" y="2226"/>
                </a:lnTo>
                <a:lnTo>
                  <a:pt x="1027" y="2226"/>
                </a:lnTo>
                <a:lnTo>
                  <a:pt x="1026" y="2226"/>
                </a:lnTo>
                <a:lnTo>
                  <a:pt x="1025" y="2226"/>
                </a:lnTo>
                <a:lnTo>
                  <a:pt x="1024" y="2226"/>
                </a:lnTo>
                <a:lnTo>
                  <a:pt x="1022" y="2226"/>
                </a:lnTo>
                <a:lnTo>
                  <a:pt x="1021" y="2226"/>
                </a:lnTo>
                <a:lnTo>
                  <a:pt x="1021" y="2225"/>
                </a:lnTo>
                <a:lnTo>
                  <a:pt x="1020" y="2225"/>
                </a:lnTo>
                <a:lnTo>
                  <a:pt x="1019" y="2225"/>
                </a:lnTo>
                <a:lnTo>
                  <a:pt x="1019" y="2224"/>
                </a:lnTo>
                <a:lnTo>
                  <a:pt x="1018" y="2224"/>
                </a:lnTo>
                <a:lnTo>
                  <a:pt x="1017" y="2224"/>
                </a:lnTo>
                <a:lnTo>
                  <a:pt x="1016" y="2223"/>
                </a:lnTo>
                <a:lnTo>
                  <a:pt x="1014" y="2223"/>
                </a:lnTo>
                <a:lnTo>
                  <a:pt x="1013" y="2223"/>
                </a:lnTo>
                <a:lnTo>
                  <a:pt x="1012" y="2222"/>
                </a:lnTo>
                <a:lnTo>
                  <a:pt x="1011" y="2222"/>
                </a:lnTo>
                <a:lnTo>
                  <a:pt x="1010" y="2220"/>
                </a:lnTo>
                <a:lnTo>
                  <a:pt x="1009" y="2220"/>
                </a:lnTo>
                <a:lnTo>
                  <a:pt x="1008" y="2220"/>
                </a:lnTo>
                <a:lnTo>
                  <a:pt x="1007" y="2220"/>
                </a:lnTo>
                <a:lnTo>
                  <a:pt x="1007" y="2219"/>
                </a:lnTo>
                <a:lnTo>
                  <a:pt x="1005" y="2219"/>
                </a:lnTo>
                <a:lnTo>
                  <a:pt x="1005" y="2218"/>
                </a:lnTo>
                <a:lnTo>
                  <a:pt x="1004" y="2218"/>
                </a:lnTo>
                <a:lnTo>
                  <a:pt x="1003" y="2217"/>
                </a:lnTo>
                <a:lnTo>
                  <a:pt x="1002" y="2216"/>
                </a:lnTo>
                <a:lnTo>
                  <a:pt x="1001" y="2216"/>
                </a:lnTo>
                <a:lnTo>
                  <a:pt x="1000" y="2215"/>
                </a:lnTo>
                <a:lnTo>
                  <a:pt x="1010" y="2196"/>
                </a:lnTo>
                <a:lnTo>
                  <a:pt x="1013" y="2188"/>
                </a:lnTo>
                <a:lnTo>
                  <a:pt x="1036" y="2188"/>
                </a:lnTo>
                <a:lnTo>
                  <a:pt x="1036" y="2183"/>
                </a:lnTo>
                <a:lnTo>
                  <a:pt x="1036" y="2182"/>
                </a:lnTo>
                <a:lnTo>
                  <a:pt x="1038" y="2181"/>
                </a:lnTo>
                <a:lnTo>
                  <a:pt x="1039" y="2181"/>
                </a:lnTo>
                <a:lnTo>
                  <a:pt x="1039" y="2180"/>
                </a:lnTo>
                <a:lnTo>
                  <a:pt x="1039" y="2179"/>
                </a:lnTo>
                <a:lnTo>
                  <a:pt x="1043" y="2179"/>
                </a:lnTo>
                <a:lnTo>
                  <a:pt x="1043" y="2177"/>
                </a:lnTo>
                <a:lnTo>
                  <a:pt x="1043" y="2168"/>
                </a:lnTo>
                <a:lnTo>
                  <a:pt x="1043" y="2167"/>
                </a:lnTo>
                <a:lnTo>
                  <a:pt x="1039" y="2166"/>
                </a:lnTo>
                <a:lnTo>
                  <a:pt x="1038" y="2166"/>
                </a:lnTo>
                <a:lnTo>
                  <a:pt x="1037" y="2165"/>
                </a:lnTo>
                <a:lnTo>
                  <a:pt x="1039" y="2165"/>
                </a:lnTo>
                <a:lnTo>
                  <a:pt x="1038" y="2164"/>
                </a:lnTo>
                <a:lnTo>
                  <a:pt x="1042" y="2163"/>
                </a:lnTo>
                <a:lnTo>
                  <a:pt x="1043" y="2163"/>
                </a:lnTo>
                <a:lnTo>
                  <a:pt x="1043" y="2164"/>
                </a:lnTo>
                <a:lnTo>
                  <a:pt x="1043" y="2159"/>
                </a:lnTo>
                <a:lnTo>
                  <a:pt x="1043" y="2158"/>
                </a:lnTo>
                <a:lnTo>
                  <a:pt x="1042" y="2158"/>
                </a:lnTo>
                <a:lnTo>
                  <a:pt x="1042" y="2157"/>
                </a:lnTo>
                <a:lnTo>
                  <a:pt x="1042" y="2156"/>
                </a:lnTo>
                <a:lnTo>
                  <a:pt x="1042" y="2154"/>
                </a:lnTo>
                <a:lnTo>
                  <a:pt x="1043" y="2152"/>
                </a:lnTo>
                <a:lnTo>
                  <a:pt x="1043" y="2151"/>
                </a:lnTo>
                <a:lnTo>
                  <a:pt x="1042" y="2151"/>
                </a:lnTo>
                <a:lnTo>
                  <a:pt x="1042" y="2149"/>
                </a:lnTo>
                <a:lnTo>
                  <a:pt x="1042" y="2148"/>
                </a:lnTo>
                <a:lnTo>
                  <a:pt x="1039" y="2147"/>
                </a:lnTo>
                <a:lnTo>
                  <a:pt x="1039" y="2146"/>
                </a:lnTo>
                <a:lnTo>
                  <a:pt x="1038" y="2146"/>
                </a:lnTo>
                <a:lnTo>
                  <a:pt x="1038" y="2144"/>
                </a:lnTo>
                <a:lnTo>
                  <a:pt x="1039" y="2143"/>
                </a:lnTo>
                <a:lnTo>
                  <a:pt x="1039" y="2142"/>
                </a:lnTo>
                <a:lnTo>
                  <a:pt x="1039" y="2141"/>
                </a:lnTo>
                <a:lnTo>
                  <a:pt x="1041" y="2141"/>
                </a:lnTo>
                <a:lnTo>
                  <a:pt x="1042" y="2141"/>
                </a:lnTo>
                <a:lnTo>
                  <a:pt x="1043" y="2141"/>
                </a:lnTo>
                <a:lnTo>
                  <a:pt x="1044" y="2130"/>
                </a:lnTo>
                <a:lnTo>
                  <a:pt x="1044" y="2129"/>
                </a:lnTo>
                <a:lnTo>
                  <a:pt x="1044" y="2125"/>
                </a:lnTo>
                <a:lnTo>
                  <a:pt x="1059" y="2125"/>
                </a:lnTo>
                <a:lnTo>
                  <a:pt x="1062" y="2125"/>
                </a:lnTo>
                <a:lnTo>
                  <a:pt x="1062" y="2124"/>
                </a:lnTo>
                <a:lnTo>
                  <a:pt x="1066" y="2124"/>
                </a:lnTo>
                <a:lnTo>
                  <a:pt x="1066" y="2125"/>
                </a:lnTo>
                <a:lnTo>
                  <a:pt x="1070" y="2125"/>
                </a:lnTo>
                <a:lnTo>
                  <a:pt x="1070" y="2124"/>
                </a:lnTo>
                <a:lnTo>
                  <a:pt x="1071" y="2118"/>
                </a:lnTo>
                <a:lnTo>
                  <a:pt x="1071" y="2116"/>
                </a:lnTo>
                <a:lnTo>
                  <a:pt x="1071" y="2107"/>
                </a:lnTo>
                <a:lnTo>
                  <a:pt x="1071" y="2098"/>
                </a:lnTo>
                <a:lnTo>
                  <a:pt x="1071" y="2089"/>
                </a:lnTo>
                <a:lnTo>
                  <a:pt x="1071" y="2087"/>
                </a:lnTo>
                <a:lnTo>
                  <a:pt x="1095" y="2087"/>
                </a:lnTo>
                <a:lnTo>
                  <a:pt x="1095" y="2085"/>
                </a:lnTo>
                <a:lnTo>
                  <a:pt x="1093" y="2076"/>
                </a:lnTo>
                <a:lnTo>
                  <a:pt x="1071" y="2076"/>
                </a:lnTo>
                <a:lnTo>
                  <a:pt x="1071" y="2070"/>
                </a:lnTo>
                <a:lnTo>
                  <a:pt x="1067" y="2068"/>
                </a:lnTo>
                <a:lnTo>
                  <a:pt x="1066" y="2068"/>
                </a:lnTo>
                <a:lnTo>
                  <a:pt x="1064" y="2068"/>
                </a:lnTo>
                <a:lnTo>
                  <a:pt x="1063" y="2068"/>
                </a:lnTo>
                <a:lnTo>
                  <a:pt x="1067" y="2058"/>
                </a:lnTo>
                <a:lnTo>
                  <a:pt x="1072" y="2034"/>
                </a:lnTo>
                <a:lnTo>
                  <a:pt x="1072" y="2033"/>
                </a:lnTo>
                <a:lnTo>
                  <a:pt x="1072" y="2032"/>
                </a:lnTo>
                <a:lnTo>
                  <a:pt x="1072" y="2031"/>
                </a:lnTo>
                <a:lnTo>
                  <a:pt x="1072" y="2030"/>
                </a:lnTo>
                <a:lnTo>
                  <a:pt x="1072" y="2029"/>
                </a:lnTo>
                <a:lnTo>
                  <a:pt x="1072" y="2028"/>
                </a:lnTo>
                <a:lnTo>
                  <a:pt x="1072" y="2024"/>
                </a:lnTo>
                <a:lnTo>
                  <a:pt x="1079" y="2024"/>
                </a:lnTo>
                <a:lnTo>
                  <a:pt x="1075" y="2008"/>
                </a:lnTo>
                <a:lnTo>
                  <a:pt x="1073" y="2008"/>
                </a:lnTo>
                <a:lnTo>
                  <a:pt x="1070" y="2009"/>
                </a:lnTo>
                <a:lnTo>
                  <a:pt x="1069" y="1999"/>
                </a:lnTo>
                <a:lnTo>
                  <a:pt x="1071" y="1999"/>
                </a:lnTo>
                <a:lnTo>
                  <a:pt x="1071" y="1998"/>
                </a:lnTo>
                <a:lnTo>
                  <a:pt x="1072" y="1998"/>
                </a:lnTo>
                <a:lnTo>
                  <a:pt x="1072" y="1988"/>
                </a:lnTo>
                <a:lnTo>
                  <a:pt x="1072" y="1986"/>
                </a:lnTo>
                <a:lnTo>
                  <a:pt x="1072" y="1982"/>
                </a:lnTo>
                <a:lnTo>
                  <a:pt x="1072" y="1972"/>
                </a:lnTo>
                <a:lnTo>
                  <a:pt x="1072" y="1971"/>
                </a:lnTo>
                <a:lnTo>
                  <a:pt x="1072" y="1943"/>
                </a:lnTo>
                <a:lnTo>
                  <a:pt x="1072" y="1939"/>
                </a:lnTo>
                <a:lnTo>
                  <a:pt x="1072" y="1929"/>
                </a:lnTo>
                <a:lnTo>
                  <a:pt x="1072" y="1928"/>
                </a:lnTo>
                <a:lnTo>
                  <a:pt x="1072" y="1926"/>
                </a:lnTo>
                <a:lnTo>
                  <a:pt x="1072" y="1924"/>
                </a:lnTo>
                <a:lnTo>
                  <a:pt x="1072" y="1923"/>
                </a:lnTo>
                <a:lnTo>
                  <a:pt x="1072" y="1922"/>
                </a:lnTo>
                <a:lnTo>
                  <a:pt x="1072" y="1911"/>
                </a:lnTo>
                <a:lnTo>
                  <a:pt x="1072" y="1910"/>
                </a:lnTo>
                <a:lnTo>
                  <a:pt x="1072" y="1908"/>
                </a:lnTo>
                <a:lnTo>
                  <a:pt x="1072" y="1907"/>
                </a:lnTo>
                <a:lnTo>
                  <a:pt x="1071" y="1907"/>
                </a:lnTo>
                <a:lnTo>
                  <a:pt x="1071" y="1906"/>
                </a:lnTo>
                <a:lnTo>
                  <a:pt x="1071" y="1905"/>
                </a:lnTo>
                <a:lnTo>
                  <a:pt x="1071" y="1904"/>
                </a:lnTo>
                <a:lnTo>
                  <a:pt x="1071" y="1903"/>
                </a:lnTo>
                <a:lnTo>
                  <a:pt x="1072" y="1903"/>
                </a:lnTo>
                <a:lnTo>
                  <a:pt x="1073" y="1903"/>
                </a:lnTo>
                <a:lnTo>
                  <a:pt x="1072" y="1899"/>
                </a:lnTo>
                <a:lnTo>
                  <a:pt x="1072" y="1898"/>
                </a:lnTo>
                <a:lnTo>
                  <a:pt x="1072" y="1897"/>
                </a:lnTo>
                <a:lnTo>
                  <a:pt x="1072" y="1896"/>
                </a:lnTo>
                <a:lnTo>
                  <a:pt x="1072" y="1881"/>
                </a:lnTo>
                <a:lnTo>
                  <a:pt x="1072" y="1873"/>
                </a:lnTo>
                <a:lnTo>
                  <a:pt x="1071" y="1852"/>
                </a:lnTo>
                <a:lnTo>
                  <a:pt x="1071" y="1822"/>
                </a:lnTo>
                <a:lnTo>
                  <a:pt x="1071" y="1821"/>
                </a:lnTo>
                <a:lnTo>
                  <a:pt x="1071" y="1763"/>
                </a:lnTo>
                <a:lnTo>
                  <a:pt x="1071" y="1753"/>
                </a:lnTo>
                <a:lnTo>
                  <a:pt x="1071" y="1747"/>
                </a:lnTo>
                <a:lnTo>
                  <a:pt x="1071" y="1728"/>
                </a:lnTo>
                <a:lnTo>
                  <a:pt x="1071" y="1725"/>
                </a:lnTo>
                <a:lnTo>
                  <a:pt x="1071" y="1719"/>
                </a:lnTo>
                <a:lnTo>
                  <a:pt x="1071" y="1699"/>
                </a:lnTo>
                <a:lnTo>
                  <a:pt x="1101" y="1699"/>
                </a:lnTo>
                <a:lnTo>
                  <a:pt x="1101" y="1682"/>
                </a:lnTo>
                <a:lnTo>
                  <a:pt x="1102" y="1682"/>
                </a:lnTo>
                <a:lnTo>
                  <a:pt x="1108" y="1682"/>
                </a:lnTo>
                <a:lnTo>
                  <a:pt x="1110" y="1682"/>
                </a:lnTo>
                <a:lnTo>
                  <a:pt x="1115" y="1682"/>
                </a:lnTo>
                <a:lnTo>
                  <a:pt x="1115" y="1683"/>
                </a:lnTo>
                <a:lnTo>
                  <a:pt x="1115" y="1691"/>
                </a:lnTo>
                <a:lnTo>
                  <a:pt x="1115" y="1696"/>
                </a:lnTo>
                <a:lnTo>
                  <a:pt x="1105" y="1696"/>
                </a:lnTo>
                <a:lnTo>
                  <a:pt x="1104" y="1696"/>
                </a:lnTo>
                <a:lnTo>
                  <a:pt x="1104" y="1700"/>
                </a:lnTo>
                <a:lnTo>
                  <a:pt x="1123" y="1700"/>
                </a:lnTo>
                <a:lnTo>
                  <a:pt x="1127" y="1696"/>
                </a:lnTo>
                <a:lnTo>
                  <a:pt x="1126" y="1674"/>
                </a:lnTo>
                <a:lnTo>
                  <a:pt x="1126" y="1669"/>
                </a:lnTo>
                <a:lnTo>
                  <a:pt x="1125" y="1642"/>
                </a:lnTo>
                <a:lnTo>
                  <a:pt x="1125" y="1638"/>
                </a:lnTo>
                <a:lnTo>
                  <a:pt x="1125" y="1635"/>
                </a:lnTo>
                <a:lnTo>
                  <a:pt x="1123" y="1616"/>
                </a:lnTo>
                <a:lnTo>
                  <a:pt x="1123" y="1597"/>
                </a:lnTo>
                <a:lnTo>
                  <a:pt x="1123" y="1595"/>
                </a:lnTo>
                <a:lnTo>
                  <a:pt x="1123" y="1556"/>
                </a:lnTo>
                <a:lnTo>
                  <a:pt x="1123" y="1527"/>
                </a:lnTo>
                <a:lnTo>
                  <a:pt x="1123" y="1516"/>
                </a:lnTo>
                <a:lnTo>
                  <a:pt x="1123" y="1497"/>
                </a:lnTo>
                <a:lnTo>
                  <a:pt x="1123" y="1490"/>
                </a:lnTo>
                <a:lnTo>
                  <a:pt x="1123" y="1485"/>
                </a:lnTo>
                <a:lnTo>
                  <a:pt x="1123" y="1483"/>
                </a:lnTo>
                <a:lnTo>
                  <a:pt x="1123" y="1467"/>
                </a:lnTo>
                <a:lnTo>
                  <a:pt x="1123" y="1452"/>
                </a:lnTo>
                <a:lnTo>
                  <a:pt x="1123" y="1438"/>
                </a:lnTo>
                <a:lnTo>
                  <a:pt x="1123" y="1421"/>
                </a:lnTo>
                <a:lnTo>
                  <a:pt x="1123" y="1418"/>
                </a:lnTo>
                <a:lnTo>
                  <a:pt x="1123" y="1415"/>
                </a:lnTo>
                <a:lnTo>
                  <a:pt x="1123" y="1412"/>
                </a:lnTo>
                <a:lnTo>
                  <a:pt x="1123" y="1408"/>
                </a:lnTo>
                <a:lnTo>
                  <a:pt x="1123" y="1393"/>
                </a:lnTo>
                <a:lnTo>
                  <a:pt x="1123" y="1378"/>
                </a:lnTo>
                <a:lnTo>
                  <a:pt x="1123" y="1362"/>
                </a:lnTo>
                <a:lnTo>
                  <a:pt x="1121" y="1362"/>
                </a:lnTo>
                <a:lnTo>
                  <a:pt x="1097" y="1362"/>
                </a:lnTo>
                <a:lnTo>
                  <a:pt x="1097" y="1385"/>
                </a:lnTo>
                <a:lnTo>
                  <a:pt x="1097" y="1396"/>
                </a:lnTo>
                <a:lnTo>
                  <a:pt x="1092" y="1396"/>
                </a:lnTo>
                <a:lnTo>
                  <a:pt x="1092" y="1400"/>
                </a:lnTo>
                <a:lnTo>
                  <a:pt x="1092" y="1406"/>
                </a:lnTo>
                <a:lnTo>
                  <a:pt x="1092" y="1407"/>
                </a:lnTo>
                <a:lnTo>
                  <a:pt x="1092" y="1409"/>
                </a:lnTo>
                <a:lnTo>
                  <a:pt x="1092" y="1410"/>
                </a:lnTo>
                <a:lnTo>
                  <a:pt x="1092" y="1412"/>
                </a:lnTo>
                <a:lnTo>
                  <a:pt x="1083" y="1412"/>
                </a:lnTo>
                <a:lnTo>
                  <a:pt x="1083" y="1425"/>
                </a:lnTo>
                <a:lnTo>
                  <a:pt x="1071" y="1425"/>
                </a:lnTo>
                <a:lnTo>
                  <a:pt x="1071" y="1432"/>
                </a:lnTo>
                <a:lnTo>
                  <a:pt x="1071" y="1438"/>
                </a:lnTo>
                <a:lnTo>
                  <a:pt x="1059" y="1438"/>
                </a:lnTo>
                <a:lnTo>
                  <a:pt x="1059" y="1432"/>
                </a:lnTo>
                <a:lnTo>
                  <a:pt x="1059" y="1425"/>
                </a:lnTo>
                <a:lnTo>
                  <a:pt x="1059" y="1421"/>
                </a:lnTo>
                <a:lnTo>
                  <a:pt x="1059" y="1412"/>
                </a:lnTo>
                <a:lnTo>
                  <a:pt x="1045" y="1412"/>
                </a:lnTo>
                <a:lnTo>
                  <a:pt x="1045" y="1378"/>
                </a:lnTo>
                <a:lnTo>
                  <a:pt x="1045" y="1363"/>
                </a:lnTo>
                <a:lnTo>
                  <a:pt x="1045" y="1350"/>
                </a:lnTo>
                <a:lnTo>
                  <a:pt x="1045" y="1321"/>
                </a:lnTo>
                <a:lnTo>
                  <a:pt x="1034" y="1321"/>
                </a:lnTo>
                <a:lnTo>
                  <a:pt x="1032" y="1321"/>
                </a:lnTo>
                <a:lnTo>
                  <a:pt x="1019" y="1321"/>
                </a:lnTo>
                <a:lnTo>
                  <a:pt x="1019" y="1333"/>
                </a:lnTo>
                <a:lnTo>
                  <a:pt x="1000" y="1333"/>
                </a:lnTo>
                <a:lnTo>
                  <a:pt x="1000" y="1324"/>
                </a:lnTo>
                <a:lnTo>
                  <a:pt x="1000" y="1319"/>
                </a:lnTo>
                <a:lnTo>
                  <a:pt x="1000" y="1314"/>
                </a:lnTo>
                <a:lnTo>
                  <a:pt x="993" y="1314"/>
                </a:lnTo>
                <a:lnTo>
                  <a:pt x="993" y="1308"/>
                </a:lnTo>
                <a:lnTo>
                  <a:pt x="993" y="1307"/>
                </a:lnTo>
                <a:lnTo>
                  <a:pt x="993" y="1304"/>
                </a:lnTo>
                <a:lnTo>
                  <a:pt x="993" y="1289"/>
                </a:lnTo>
                <a:lnTo>
                  <a:pt x="993" y="1282"/>
                </a:lnTo>
                <a:lnTo>
                  <a:pt x="984" y="1282"/>
                </a:lnTo>
                <a:lnTo>
                  <a:pt x="983" y="1282"/>
                </a:lnTo>
                <a:lnTo>
                  <a:pt x="980" y="1282"/>
                </a:lnTo>
                <a:lnTo>
                  <a:pt x="980" y="1281"/>
                </a:lnTo>
                <a:lnTo>
                  <a:pt x="967" y="1282"/>
                </a:lnTo>
                <a:lnTo>
                  <a:pt x="941" y="1282"/>
                </a:lnTo>
                <a:lnTo>
                  <a:pt x="927" y="1282"/>
                </a:lnTo>
                <a:lnTo>
                  <a:pt x="926" y="1282"/>
                </a:lnTo>
                <a:lnTo>
                  <a:pt x="924" y="1282"/>
                </a:lnTo>
                <a:lnTo>
                  <a:pt x="919" y="1282"/>
                </a:lnTo>
                <a:lnTo>
                  <a:pt x="915" y="1282"/>
                </a:lnTo>
                <a:lnTo>
                  <a:pt x="901" y="1282"/>
                </a:lnTo>
                <a:lnTo>
                  <a:pt x="900" y="1281"/>
                </a:lnTo>
                <a:lnTo>
                  <a:pt x="899" y="1282"/>
                </a:lnTo>
                <a:lnTo>
                  <a:pt x="890" y="1282"/>
                </a:lnTo>
                <a:lnTo>
                  <a:pt x="890" y="1289"/>
                </a:lnTo>
                <a:lnTo>
                  <a:pt x="890" y="1295"/>
                </a:lnTo>
                <a:lnTo>
                  <a:pt x="890" y="1298"/>
                </a:lnTo>
                <a:lnTo>
                  <a:pt x="890" y="1319"/>
                </a:lnTo>
                <a:lnTo>
                  <a:pt x="890" y="1330"/>
                </a:lnTo>
                <a:lnTo>
                  <a:pt x="890" y="1331"/>
                </a:lnTo>
                <a:lnTo>
                  <a:pt x="883" y="1331"/>
                </a:lnTo>
                <a:lnTo>
                  <a:pt x="882" y="1332"/>
                </a:lnTo>
                <a:lnTo>
                  <a:pt x="882" y="1333"/>
                </a:lnTo>
                <a:lnTo>
                  <a:pt x="882" y="1334"/>
                </a:lnTo>
                <a:lnTo>
                  <a:pt x="883" y="1334"/>
                </a:lnTo>
                <a:lnTo>
                  <a:pt x="884" y="1333"/>
                </a:lnTo>
                <a:lnTo>
                  <a:pt x="885" y="1336"/>
                </a:lnTo>
                <a:lnTo>
                  <a:pt x="886" y="1348"/>
                </a:lnTo>
                <a:lnTo>
                  <a:pt x="874" y="1354"/>
                </a:lnTo>
                <a:lnTo>
                  <a:pt x="873" y="1354"/>
                </a:lnTo>
                <a:lnTo>
                  <a:pt x="873" y="1355"/>
                </a:lnTo>
                <a:lnTo>
                  <a:pt x="872" y="1355"/>
                </a:lnTo>
                <a:lnTo>
                  <a:pt x="870" y="1356"/>
                </a:lnTo>
                <a:lnTo>
                  <a:pt x="869" y="1356"/>
                </a:lnTo>
                <a:lnTo>
                  <a:pt x="869" y="1357"/>
                </a:lnTo>
                <a:lnTo>
                  <a:pt x="868" y="1357"/>
                </a:lnTo>
                <a:lnTo>
                  <a:pt x="868" y="1358"/>
                </a:lnTo>
                <a:lnTo>
                  <a:pt x="867" y="1359"/>
                </a:lnTo>
                <a:lnTo>
                  <a:pt x="867" y="1361"/>
                </a:lnTo>
                <a:lnTo>
                  <a:pt x="866" y="1361"/>
                </a:lnTo>
                <a:lnTo>
                  <a:pt x="866" y="1362"/>
                </a:lnTo>
                <a:lnTo>
                  <a:pt x="865" y="1363"/>
                </a:lnTo>
                <a:lnTo>
                  <a:pt x="865" y="1364"/>
                </a:lnTo>
                <a:lnTo>
                  <a:pt x="865" y="1365"/>
                </a:lnTo>
                <a:lnTo>
                  <a:pt x="864" y="1365"/>
                </a:lnTo>
                <a:lnTo>
                  <a:pt x="864" y="1366"/>
                </a:lnTo>
                <a:lnTo>
                  <a:pt x="864" y="1367"/>
                </a:lnTo>
                <a:lnTo>
                  <a:pt x="864" y="1376"/>
                </a:lnTo>
                <a:lnTo>
                  <a:pt x="864" y="1378"/>
                </a:lnTo>
                <a:lnTo>
                  <a:pt x="864" y="1387"/>
                </a:lnTo>
                <a:lnTo>
                  <a:pt x="887" y="1387"/>
                </a:lnTo>
                <a:lnTo>
                  <a:pt x="890" y="1387"/>
                </a:lnTo>
                <a:lnTo>
                  <a:pt x="890" y="1389"/>
                </a:lnTo>
                <a:lnTo>
                  <a:pt x="890" y="1399"/>
                </a:lnTo>
                <a:lnTo>
                  <a:pt x="890" y="1429"/>
                </a:lnTo>
                <a:lnTo>
                  <a:pt x="890" y="1438"/>
                </a:lnTo>
                <a:lnTo>
                  <a:pt x="890" y="1451"/>
                </a:lnTo>
                <a:lnTo>
                  <a:pt x="890" y="1465"/>
                </a:lnTo>
                <a:lnTo>
                  <a:pt x="894" y="1465"/>
                </a:lnTo>
                <a:lnTo>
                  <a:pt x="894" y="1472"/>
                </a:lnTo>
                <a:lnTo>
                  <a:pt x="877" y="1472"/>
                </a:lnTo>
                <a:lnTo>
                  <a:pt x="877" y="1471"/>
                </a:lnTo>
                <a:lnTo>
                  <a:pt x="876" y="1471"/>
                </a:lnTo>
                <a:lnTo>
                  <a:pt x="875" y="1471"/>
                </a:lnTo>
                <a:lnTo>
                  <a:pt x="874" y="1471"/>
                </a:lnTo>
                <a:lnTo>
                  <a:pt x="873" y="1471"/>
                </a:lnTo>
                <a:lnTo>
                  <a:pt x="872" y="1471"/>
                </a:lnTo>
                <a:lnTo>
                  <a:pt x="870" y="1471"/>
                </a:lnTo>
                <a:lnTo>
                  <a:pt x="869" y="1471"/>
                </a:lnTo>
                <a:lnTo>
                  <a:pt x="868" y="1471"/>
                </a:lnTo>
                <a:lnTo>
                  <a:pt x="867" y="1471"/>
                </a:lnTo>
                <a:lnTo>
                  <a:pt x="867" y="1472"/>
                </a:lnTo>
                <a:lnTo>
                  <a:pt x="864" y="1472"/>
                </a:lnTo>
                <a:lnTo>
                  <a:pt x="864" y="1467"/>
                </a:lnTo>
                <a:lnTo>
                  <a:pt x="864" y="1465"/>
                </a:lnTo>
                <a:lnTo>
                  <a:pt x="811" y="1465"/>
                </a:lnTo>
                <a:lnTo>
                  <a:pt x="802" y="1465"/>
                </a:lnTo>
                <a:lnTo>
                  <a:pt x="802" y="1464"/>
                </a:lnTo>
                <a:lnTo>
                  <a:pt x="798" y="1464"/>
                </a:lnTo>
                <a:lnTo>
                  <a:pt x="797" y="1464"/>
                </a:lnTo>
                <a:lnTo>
                  <a:pt x="796" y="1464"/>
                </a:lnTo>
                <a:lnTo>
                  <a:pt x="794" y="1464"/>
                </a:lnTo>
                <a:lnTo>
                  <a:pt x="793" y="1463"/>
                </a:lnTo>
                <a:lnTo>
                  <a:pt x="792" y="1463"/>
                </a:lnTo>
                <a:lnTo>
                  <a:pt x="757" y="1464"/>
                </a:lnTo>
                <a:lnTo>
                  <a:pt x="756" y="1464"/>
                </a:lnTo>
                <a:lnTo>
                  <a:pt x="752" y="1464"/>
                </a:lnTo>
                <a:lnTo>
                  <a:pt x="751" y="1464"/>
                </a:lnTo>
                <a:lnTo>
                  <a:pt x="725" y="1464"/>
                </a:lnTo>
                <a:lnTo>
                  <a:pt x="724" y="1464"/>
                </a:lnTo>
                <a:lnTo>
                  <a:pt x="723" y="1464"/>
                </a:lnTo>
                <a:lnTo>
                  <a:pt x="722" y="1464"/>
                </a:lnTo>
                <a:lnTo>
                  <a:pt x="721" y="1464"/>
                </a:lnTo>
                <a:lnTo>
                  <a:pt x="716" y="1465"/>
                </a:lnTo>
                <a:lnTo>
                  <a:pt x="714" y="1465"/>
                </a:lnTo>
                <a:lnTo>
                  <a:pt x="714" y="1477"/>
                </a:lnTo>
                <a:lnTo>
                  <a:pt x="717" y="1477"/>
                </a:lnTo>
                <a:lnTo>
                  <a:pt x="717" y="1491"/>
                </a:lnTo>
                <a:lnTo>
                  <a:pt x="721" y="1491"/>
                </a:lnTo>
                <a:lnTo>
                  <a:pt x="721" y="1497"/>
                </a:lnTo>
                <a:lnTo>
                  <a:pt x="721" y="1498"/>
                </a:lnTo>
                <a:lnTo>
                  <a:pt x="727" y="1498"/>
                </a:lnTo>
                <a:lnTo>
                  <a:pt x="727" y="1503"/>
                </a:lnTo>
                <a:lnTo>
                  <a:pt x="729" y="1503"/>
                </a:lnTo>
                <a:lnTo>
                  <a:pt x="734" y="1503"/>
                </a:lnTo>
                <a:lnTo>
                  <a:pt x="734" y="1507"/>
                </a:lnTo>
                <a:lnTo>
                  <a:pt x="734" y="1508"/>
                </a:lnTo>
                <a:lnTo>
                  <a:pt x="734" y="1511"/>
                </a:lnTo>
                <a:lnTo>
                  <a:pt x="734" y="1517"/>
                </a:lnTo>
                <a:lnTo>
                  <a:pt x="720" y="1517"/>
                </a:lnTo>
                <a:lnTo>
                  <a:pt x="718" y="1517"/>
                </a:lnTo>
                <a:lnTo>
                  <a:pt x="713" y="1517"/>
                </a:lnTo>
                <a:lnTo>
                  <a:pt x="712" y="1516"/>
                </a:lnTo>
                <a:lnTo>
                  <a:pt x="712" y="1515"/>
                </a:lnTo>
                <a:lnTo>
                  <a:pt x="710" y="1515"/>
                </a:lnTo>
                <a:lnTo>
                  <a:pt x="710" y="1514"/>
                </a:lnTo>
                <a:lnTo>
                  <a:pt x="712" y="1514"/>
                </a:lnTo>
                <a:lnTo>
                  <a:pt x="710" y="1514"/>
                </a:lnTo>
                <a:lnTo>
                  <a:pt x="710" y="1513"/>
                </a:lnTo>
                <a:lnTo>
                  <a:pt x="710" y="1511"/>
                </a:lnTo>
                <a:lnTo>
                  <a:pt x="710" y="1510"/>
                </a:lnTo>
                <a:lnTo>
                  <a:pt x="710" y="1509"/>
                </a:lnTo>
                <a:lnTo>
                  <a:pt x="709" y="1509"/>
                </a:lnTo>
                <a:lnTo>
                  <a:pt x="709" y="1508"/>
                </a:lnTo>
                <a:lnTo>
                  <a:pt x="709" y="1507"/>
                </a:lnTo>
                <a:lnTo>
                  <a:pt x="708" y="1506"/>
                </a:lnTo>
                <a:lnTo>
                  <a:pt x="708" y="1505"/>
                </a:lnTo>
                <a:lnTo>
                  <a:pt x="707" y="1503"/>
                </a:lnTo>
                <a:lnTo>
                  <a:pt x="707" y="1502"/>
                </a:lnTo>
                <a:lnTo>
                  <a:pt x="706" y="1502"/>
                </a:lnTo>
                <a:lnTo>
                  <a:pt x="706" y="1501"/>
                </a:lnTo>
                <a:lnTo>
                  <a:pt x="706" y="1500"/>
                </a:lnTo>
                <a:lnTo>
                  <a:pt x="705" y="1499"/>
                </a:lnTo>
                <a:lnTo>
                  <a:pt x="705" y="1498"/>
                </a:lnTo>
                <a:lnTo>
                  <a:pt x="705" y="1497"/>
                </a:lnTo>
                <a:lnTo>
                  <a:pt x="704" y="1496"/>
                </a:lnTo>
                <a:lnTo>
                  <a:pt x="703" y="1494"/>
                </a:lnTo>
                <a:lnTo>
                  <a:pt x="703" y="1493"/>
                </a:lnTo>
                <a:lnTo>
                  <a:pt x="701" y="1492"/>
                </a:lnTo>
                <a:lnTo>
                  <a:pt x="700" y="1492"/>
                </a:lnTo>
                <a:lnTo>
                  <a:pt x="700" y="1491"/>
                </a:lnTo>
                <a:lnTo>
                  <a:pt x="699" y="1491"/>
                </a:lnTo>
                <a:lnTo>
                  <a:pt x="699" y="1490"/>
                </a:lnTo>
                <a:lnTo>
                  <a:pt x="699" y="1489"/>
                </a:lnTo>
                <a:lnTo>
                  <a:pt x="699" y="1488"/>
                </a:lnTo>
                <a:lnTo>
                  <a:pt x="698" y="1486"/>
                </a:lnTo>
                <a:lnTo>
                  <a:pt x="698" y="1485"/>
                </a:lnTo>
                <a:lnTo>
                  <a:pt x="698" y="1484"/>
                </a:lnTo>
                <a:lnTo>
                  <a:pt x="697" y="1483"/>
                </a:lnTo>
                <a:lnTo>
                  <a:pt x="697" y="1482"/>
                </a:lnTo>
                <a:lnTo>
                  <a:pt x="697" y="1481"/>
                </a:lnTo>
                <a:lnTo>
                  <a:pt x="696" y="1481"/>
                </a:lnTo>
                <a:lnTo>
                  <a:pt x="696" y="1480"/>
                </a:lnTo>
                <a:lnTo>
                  <a:pt x="696" y="1479"/>
                </a:lnTo>
                <a:lnTo>
                  <a:pt x="695" y="1477"/>
                </a:lnTo>
                <a:lnTo>
                  <a:pt x="695" y="1476"/>
                </a:lnTo>
                <a:lnTo>
                  <a:pt x="695" y="1475"/>
                </a:lnTo>
                <a:lnTo>
                  <a:pt x="695" y="1474"/>
                </a:lnTo>
                <a:lnTo>
                  <a:pt x="693" y="1473"/>
                </a:lnTo>
                <a:lnTo>
                  <a:pt x="693" y="1472"/>
                </a:lnTo>
                <a:lnTo>
                  <a:pt x="693" y="1471"/>
                </a:lnTo>
                <a:lnTo>
                  <a:pt x="692" y="1469"/>
                </a:lnTo>
                <a:lnTo>
                  <a:pt x="692" y="1468"/>
                </a:lnTo>
                <a:lnTo>
                  <a:pt x="692" y="1467"/>
                </a:lnTo>
                <a:lnTo>
                  <a:pt x="691" y="1466"/>
                </a:lnTo>
                <a:lnTo>
                  <a:pt x="691" y="1465"/>
                </a:lnTo>
                <a:lnTo>
                  <a:pt x="691" y="1464"/>
                </a:lnTo>
                <a:lnTo>
                  <a:pt x="690" y="1463"/>
                </a:lnTo>
                <a:lnTo>
                  <a:pt x="690" y="1462"/>
                </a:lnTo>
                <a:lnTo>
                  <a:pt x="689" y="1460"/>
                </a:lnTo>
                <a:lnTo>
                  <a:pt x="689" y="1459"/>
                </a:lnTo>
                <a:lnTo>
                  <a:pt x="689" y="1458"/>
                </a:lnTo>
                <a:lnTo>
                  <a:pt x="688" y="1457"/>
                </a:lnTo>
                <a:lnTo>
                  <a:pt x="688" y="1456"/>
                </a:lnTo>
                <a:lnTo>
                  <a:pt x="687" y="1455"/>
                </a:lnTo>
                <a:lnTo>
                  <a:pt x="687" y="1454"/>
                </a:lnTo>
                <a:lnTo>
                  <a:pt x="686" y="1454"/>
                </a:lnTo>
                <a:lnTo>
                  <a:pt x="686" y="1452"/>
                </a:lnTo>
                <a:lnTo>
                  <a:pt x="686" y="1451"/>
                </a:lnTo>
                <a:lnTo>
                  <a:pt x="686" y="1450"/>
                </a:lnTo>
                <a:lnTo>
                  <a:pt x="684" y="1450"/>
                </a:lnTo>
                <a:lnTo>
                  <a:pt x="684" y="1449"/>
                </a:lnTo>
                <a:lnTo>
                  <a:pt x="684" y="1448"/>
                </a:lnTo>
                <a:lnTo>
                  <a:pt x="683" y="1447"/>
                </a:lnTo>
                <a:lnTo>
                  <a:pt x="683" y="1446"/>
                </a:lnTo>
                <a:lnTo>
                  <a:pt x="683" y="1444"/>
                </a:lnTo>
                <a:lnTo>
                  <a:pt x="682" y="1444"/>
                </a:lnTo>
                <a:lnTo>
                  <a:pt x="682" y="1443"/>
                </a:lnTo>
                <a:lnTo>
                  <a:pt x="682" y="1442"/>
                </a:lnTo>
                <a:lnTo>
                  <a:pt x="681" y="1440"/>
                </a:lnTo>
                <a:lnTo>
                  <a:pt x="681" y="1439"/>
                </a:lnTo>
                <a:lnTo>
                  <a:pt x="680" y="1439"/>
                </a:lnTo>
                <a:lnTo>
                  <a:pt x="676" y="1431"/>
                </a:lnTo>
                <a:lnTo>
                  <a:pt x="669" y="1420"/>
                </a:lnTo>
                <a:lnTo>
                  <a:pt x="667" y="1418"/>
                </a:lnTo>
                <a:lnTo>
                  <a:pt x="666" y="1416"/>
                </a:lnTo>
                <a:lnTo>
                  <a:pt x="666" y="1415"/>
                </a:lnTo>
                <a:lnTo>
                  <a:pt x="665" y="1413"/>
                </a:lnTo>
                <a:lnTo>
                  <a:pt x="663" y="1409"/>
                </a:lnTo>
                <a:lnTo>
                  <a:pt x="663" y="1408"/>
                </a:lnTo>
                <a:lnTo>
                  <a:pt x="663" y="1407"/>
                </a:lnTo>
                <a:lnTo>
                  <a:pt x="661" y="1403"/>
                </a:lnTo>
                <a:lnTo>
                  <a:pt x="659" y="1401"/>
                </a:lnTo>
                <a:lnTo>
                  <a:pt x="658" y="1399"/>
                </a:lnTo>
                <a:lnTo>
                  <a:pt x="657" y="1397"/>
                </a:lnTo>
                <a:lnTo>
                  <a:pt x="657" y="1396"/>
                </a:lnTo>
                <a:lnTo>
                  <a:pt x="656" y="1396"/>
                </a:lnTo>
                <a:lnTo>
                  <a:pt x="655" y="1396"/>
                </a:lnTo>
                <a:lnTo>
                  <a:pt x="655" y="1395"/>
                </a:lnTo>
                <a:lnTo>
                  <a:pt x="656" y="1393"/>
                </a:lnTo>
                <a:lnTo>
                  <a:pt x="655" y="1392"/>
                </a:lnTo>
                <a:lnTo>
                  <a:pt x="655" y="1391"/>
                </a:lnTo>
                <a:lnTo>
                  <a:pt x="654" y="1389"/>
                </a:lnTo>
                <a:lnTo>
                  <a:pt x="654" y="1388"/>
                </a:lnTo>
                <a:lnTo>
                  <a:pt x="653" y="1387"/>
                </a:lnTo>
                <a:lnTo>
                  <a:pt x="653" y="1385"/>
                </a:lnTo>
                <a:lnTo>
                  <a:pt x="651" y="1384"/>
                </a:lnTo>
                <a:lnTo>
                  <a:pt x="648" y="1379"/>
                </a:lnTo>
                <a:lnTo>
                  <a:pt x="647" y="1376"/>
                </a:lnTo>
                <a:lnTo>
                  <a:pt x="645" y="1373"/>
                </a:lnTo>
                <a:lnTo>
                  <a:pt x="645" y="1372"/>
                </a:lnTo>
                <a:lnTo>
                  <a:pt x="644" y="1371"/>
                </a:lnTo>
                <a:lnTo>
                  <a:pt x="644" y="1370"/>
                </a:lnTo>
                <a:lnTo>
                  <a:pt x="642" y="1368"/>
                </a:lnTo>
                <a:lnTo>
                  <a:pt x="642" y="1367"/>
                </a:lnTo>
                <a:lnTo>
                  <a:pt x="641" y="1367"/>
                </a:lnTo>
                <a:lnTo>
                  <a:pt x="641" y="1366"/>
                </a:lnTo>
                <a:lnTo>
                  <a:pt x="640" y="1365"/>
                </a:lnTo>
                <a:lnTo>
                  <a:pt x="640" y="1364"/>
                </a:lnTo>
                <a:lnTo>
                  <a:pt x="639" y="1364"/>
                </a:lnTo>
                <a:lnTo>
                  <a:pt x="639" y="1363"/>
                </a:lnTo>
                <a:lnTo>
                  <a:pt x="639" y="1362"/>
                </a:lnTo>
                <a:lnTo>
                  <a:pt x="638" y="1361"/>
                </a:lnTo>
                <a:lnTo>
                  <a:pt x="637" y="1361"/>
                </a:lnTo>
                <a:lnTo>
                  <a:pt x="637" y="1359"/>
                </a:lnTo>
                <a:lnTo>
                  <a:pt x="636" y="1359"/>
                </a:lnTo>
                <a:lnTo>
                  <a:pt x="636" y="1358"/>
                </a:lnTo>
                <a:lnTo>
                  <a:pt x="634" y="1358"/>
                </a:lnTo>
                <a:lnTo>
                  <a:pt x="633" y="1357"/>
                </a:lnTo>
                <a:lnTo>
                  <a:pt x="632" y="1357"/>
                </a:lnTo>
                <a:lnTo>
                  <a:pt x="631" y="1357"/>
                </a:lnTo>
                <a:lnTo>
                  <a:pt x="631" y="1356"/>
                </a:lnTo>
                <a:lnTo>
                  <a:pt x="630" y="1356"/>
                </a:lnTo>
                <a:lnTo>
                  <a:pt x="630" y="1357"/>
                </a:lnTo>
                <a:lnTo>
                  <a:pt x="629" y="1357"/>
                </a:lnTo>
                <a:lnTo>
                  <a:pt x="627" y="1355"/>
                </a:lnTo>
                <a:lnTo>
                  <a:pt x="624" y="1356"/>
                </a:lnTo>
                <a:lnTo>
                  <a:pt x="621" y="1358"/>
                </a:lnTo>
                <a:lnTo>
                  <a:pt x="620" y="1358"/>
                </a:lnTo>
                <a:lnTo>
                  <a:pt x="620" y="1357"/>
                </a:lnTo>
                <a:lnTo>
                  <a:pt x="621" y="1357"/>
                </a:lnTo>
                <a:lnTo>
                  <a:pt x="627" y="1355"/>
                </a:lnTo>
                <a:lnTo>
                  <a:pt x="622" y="1347"/>
                </a:lnTo>
                <a:lnTo>
                  <a:pt x="616" y="1349"/>
                </a:lnTo>
                <a:lnTo>
                  <a:pt x="616" y="1350"/>
                </a:lnTo>
                <a:lnTo>
                  <a:pt x="615" y="1350"/>
                </a:lnTo>
                <a:lnTo>
                  <a:pt x="615" y="1349"/>
                </a:lnTo>
                <a:lnTo>
                  <a:pt x="616" y="1349"/>
                </a:lnTo>
                <a:lnTo>
                  <a:pt x="620" y="1347"/>
                </a:lnTo>
                <a:lnTo>
                  <a:pt x="621" y="1347"/>
                </a:lnTo>
                <a:lnTo>
                  <a:pt x="621" y="1346"/>
                </a:lnTo>
                <a:lnTo>
                  <a:pt x="622" y="1345"/>
                </a:lnTo>
                <a:lnTo>
                  <a:pt x="622" y="1344"/>
                </a:lnTo>
                <a:lnTo>
                  <a:pt x="622" y="1342"/>
                </a:lnTo>
                <a:lnTo>
                  <a:pt x="622" y="1340"/>
                </a:lnTo>
                <a:lnTo>
                  <a:pt x="622" y="1339"/>
                </a:lnTo>
                <a:lnTo>
                  <a:pt x="622" y="1338"/>
                </a:lnTo>
                <a:lnTo>
                  <a:pt x="622" y="1337"/>
                </a:lnTo>
                <a:lnTo>
                  <a:pt x="622" y="1336"/>
                </a:lnTo>
                <a:lnTo>
                  <a:pt x="622" y="1334"/>
                </a:lnTo>
                <a:lnTo>
                  <a:pt x="622" y="1333"/>
                </a:lnTo>
                <a:lnTo>
                  <a:pt x="621" y="1332"/>
                </a:lnTo>
                <a:lnTo>
                  <a:pt x="621" y="1331"/>
                </a:lnTo>
                <a:lnTo>
                  <a:pt x="621" y="1330"/>
                </a:lnTo>
                <a:lnTo>
                  <a:pt x="620" y="1329"/>
                </a:lnTo>
                <a:lnTo>
                  <a:pt x="620" y="1328"/>
                </a:lnTo>
                <a:lnTo>
                  <a:pt x="619" y="1328"/>
                </a:lnTo>
                <a:lnTo>
                  <a:pt x="619" y="1326"/>
                </a:lnTo>
                <a:lnTo>
                  <a:pt x="617" y="1325"/>
                </a:lnTo>
                <a:lnTo>
                  <a:pt x="617" y="1324"/>
                </a:lnTo>
                <a:lnTo>
                  <a:pt x="616" y="1323"/>
                </a:lnTo>
                <a:lnTo>
                  <a:pt x="616" y="1322"/>
                </a:lnTo>
                <a:lnTo>
                  <a:pt x="615" y="1321"/>
                </a:lnTo>
                <a:lnTo>
                  <a:pt x="614" y="1319"/>
                </a:lnTo>
                <a:lnTo>
                  <a:pt x="613" y="1317"/>
                </a:lnTo>
                <a:lnTo>
                  <a:pt x="613" y="1316"/>
                </a:lnTo>
                <a:lnTo>
                  <a:pt x="612" y="1315"/>
                </a:lnTo>
                <a:lnTo>
                  <a:pt x="611" y="1313"/>
                </a:lnTo>
                <a:lnTo>
                  <a:pt x="610" y="1309"/>
                </a:lnTo>
                <a:lnTo>
                  <a:pt x="608" y="1309"/>
                </a:lnTo>
                <a:lnTo>
                  <a:pt x="608" y="1308"/>
                </a:lnTo>
                <a:lnTo>
                  <a:pt x="607" y="1307"/>
                </a:lnTo>
                <a:lnTo>
                  <a:pt x="607" y="1306"/>
                </a:lnTo>
                <a:lnTo>
                  <a:pt x="606" y="1305"/>
                </a:lnTo>
                <a:lnTo>
                  <a:pt x="605" y="1304"/>
                </a:lnTo>
                <a:lnTo>
                  <a:pt x="605" y="1303"/>
                </a:lnTo>
                <a:lnTo>
                  <a:pt x="604" y="1303"/>
                </a:lnTo>
                <a:lnTo>
                  <a:pt x="604" y="1302"/>
                </a:lnTo>
                <a:lnTo>
                  <a:pt x="603" y="1302"/>
                </a:lnTo>
                <a:lnTo>
                  <a:pt x="602" y="1299"/>
                </a:lnTo>
                <a:lnTo>
                  <a:pt x="602" y="1298"/>
                </a:lnTo>
                <a:lnTo>
                  <a:pt x="600" y="1298"/>
                </a:lnTo>
                <a:lnTo>
                  <a:pt x="600" y="1297"/>
                </a:lnTo>
                <a:lnTo>
                  <a:pt x="599" y="1296"/>
                </a:lnTo>
                <a:lnTo>
                  <a:pt x="598" y="1295"/>
                </a:lnTo>
                <a:lnTo>
                  <a:pt x="597" y="1292"/>
                </a:lnTo>
                <a:lnTo>
                  <a:pt x="596" y="1291"/>
                </a:lnTo>
                <a:lnTo>
                  <a:pt x="596" y="1290"/>
                </a:lnTo>
                <a:lnTo>
                  <a:pt x="595" y="1290"/>
                </a:lnTo>
                <a:lnTo>
                  <a:pt x="594" y="1288"/>
                </a:lnTo>
                <a:lnTo>
                  <a:pt x="594" y="1287"/>
                </a:lnTo>
                <a:lnTo>
                  <a:pt x="593" y="1286"/>
                </a:lnTo>
                <a:lnTo>
                  <a:pt x="591" y="1285"/>
                </a:lnTo>
                <a:lnTo>
                  <a:pt x="590" y="1283"/>
                </a:lnTo>
                <a:lnTo>
                  <a:pt x="590" y="1282"/>
                </a:lnTo>
                <a:lnTo>
                  <a:pt x="589" y="1281"/>
                </a:lnTo>
                <a:lnTo>
                  <a:pt x="588" y="1280"/>
                </a:lnTo>
                <a:lnTo>
                  <a:pt x="587" y="1280"/>
                </a:lnTo>
                <a:lnTo>
                  <a:pt x="587" y="1279"/>
                </a:lnTo>
                <a:lnTo>
                  <a:pt x="586" y="1278"/>
                </a:lnTo>
                <a:lnTo>
                  <a:pt x="586" y="1277"/>
                </a:lnTo>
                <a:lnTo>
                  <a:pt x="585" y="1277"/>
                </a:lnTo>
                <a:lnTo>
                  <a:pt x="585" y="1275"/>
                </a:lnTo>
                <a:lnTo>
                  <a:pt x="583" y="1274"/>
                </a:lnTo>
                <a:lnTo>
                  <a:pt x="582" y="1273"/>
                </a:lnTo>
                <a:lnTo>
                  <a:pt x="582" y="1272"/>
                </a:lnTo>
                <a:lnTo>
                  <a:pt x="580" y="1270"/>
                </a:lnTo>
                <a:lnTo>
                  <a:pt x="579" y="1270"/>
                </a:lnTo>
                <a:lnTo>
                  <a:pt x="579" y="1269"/>
                </a:lnTo>
                <a:lnTo>
                  <a:pt x="577" y="1268"/>
                </a:lnTo>
                <a:lnTo>
                  <a:pt x="575" y="1268"/>
                </a:lnTo>
                <a:lnTo>
                  <a:pt x="574" y="1268"/>
                </a:lnTo>
                <a:lnTo>
                  <a:pt x="573" y="1268"/>
                </a:lnTo>
                <a:lnTo>
                  <a:pt x="573" y="1266"/>
                </a:lnTo>
                <a:lnTo>
                  <a:pt x="573" y="1265"/>
                </a:lnTo>
                <a:lnTo>
                  <a:pt x="572" y="1264"/>
                </a:lnTo>
                <a:lnTo>
                  <a:pt x="572" y="1263"/>
                </a:lnTo>
                <a:lnTo>
                  <a:pt x="572" y="1262"/>
                </a:lnTo>
                <a:lnTo>
                  <a:pt x="571" y="1261"/>
                </a:lnTo>
                <a:lnTo>
                  <a:pt x="570" y="1260"/>
                </a:lnTo>
                <a:lnTo>
                  <a:pt x="570" y="1258"/>
                </a:lnTo>
                <a:lnTo>
                  <a:pt x="569" y="1258"/>
                </a:lnTo>
                <a:lnTo>
                  <a:pt x="569" y="1257"/>
                </a:lnTo>
                <a:lnTo>
                  <a:pt x="568" y="1256"/>
                </a:lnTo>
                <a:lnTo>
                  <a:pt x="568" y="1255"/>
                </a:lnTo>
                <a:lnTo>
                  <a:pt x="566" y="1255"/>
                </a:lnTo>
                <a:lnTo>
                  <a:pt x="566" y="1254"/>
                </a:lnTo>
                <a:lnTo>
                  <a:pt x="565" y="1254"/>
                </a:lnTo>
                <a:lnTo>
                  <a:pt x="565" y="1253"/>
                </a:lnTo>
                <a:lnTo>
                  <a:pt x="565" y="1252"/>
                </a:lnTo>
                <a:lnTo>
                  <a:pt x="564" y="1252"/>
                </a:lnTo>
                <a:lnTo>
                  <a:pt x="564" y="1250"/>
                </a:lnTo>
                <a:lnTo>
                  <a:pt x="562" y="1248"/>
                </a:lnTo>
                <a:lnTo>
                  <a:pt x="562" y="1247"/>
                </a:lnTo>
                <a:lnTo>
                  <a:pt x="561" y="1246"/>
                </a:lnTo>
                <a:lnTo>
                  <a:pt x="561" y="1245"/>
                </a:lnTo>
                <a:lnTo>
                  <a:pt x="560" y="1245"/>
                </a:lnTo>
                <a:lnTo>
                  <a:pt x="558" y="1244"/>
                </a:lnTo>
                <a:lnTo>
                  <a:pt x="558" y="1243"/>
                </a:lnTo>
                <a:lnTo>
                  <a:pt x="557" y="1240"/>
                </a:lnTo>
                <a:lnTo>
                  <a:pt x="556" y="1239"/>
                </a:lnTo>
                <a:lnTo>
                  <a:pt x="556" y="1238"/>
                </a:lnTo>
                <a:lnTo>
                  <a:pt x="555" y="1238"/>
                </a:lnTo>
                <a:lnTo>
                  <a:pt x="555" y="1237"/>
                </a:lnTo>
                <a:lnTo>
                  <a:pt x="554" y="1236"/>
                </a:lnTo>
                <a:lnTo>
                  <a:pt x="553" y="1233"/>
                </a:lnTo>
                <a:lnTo>
                  <a:pt x="552" y="1232"/>
                </a:lnTo>
                <a:lnTo>
                  <a:pt x="556" y="1228"/>
                </a:lnTo>
                <a:lnTo>
                  <a:pt x="557" y="1229"/>
                </a:lnTo>
                <a:lnTo>
                  <a:pt x="562" y="1226"/>
                </a:lnTo>
                <a:lnTo>
                  <a:pt x="566" y="1223"/>
                </a:lnTo>
                <a:lnTo>
                  <a:pt x="566" y="1222"/>
                </a:lnTo>
                <a:lnTo>
                  <a:pt x="569" y="1221"/>
                </a:lnTo>
                <a:lnTo>
                  <a:pt x="572" y="1219"/>
                </a:lnTo>
                <a:lnTo>
                  <a:pt x="573" y="1218"/>
                </a:lnTo>
                <a:lnTo>
                  <a:pt x="580" y="1214"/>
                </a:lnTo>
                <a:lnTo>
                  <a:pt x="583" y="1212"/>
                </a:lnTo>
                <a:lnTo>
                  <a:pt x="588" y="1209"/>
                </a:lnTo>
                <a:lnTo>
                  <a:pt x="590" y="1207"/>
                </a:lnTo>
                <a:lnTo>
                  <a:pt x="591" y="1206"/>
                </a:lnTo>
                <a:lnTo>
                  <a:pt x="600" y="1201"/>
                </a:lnTo>
                <a:lnTo>
                  <a:pt x="602" y="1201"/>
                </a:lnTo>
                <a:lnTo>
                  <a:pt x="624" y="1186"/>
                </a:lnTo>
                <a:lnTo>
                  <a:pt x="627" y="1184"/>
                </a:lnTo>
                <a:lnTo>
                  <a:pt x="632" y="1181"/>
                </a:lnTo>
                <a:lnTo>
                  <a:pt x="633" y="1180"/>
                </a:lnTo>
                <a:lnTo>
                  <a:pt x="648" y="1170"/>
                </a:lnTo>
                <a:lnTo>
                  <a:pt x="649" y="1170"/>
                </a:lnTo>
                <a:lnTo>
                  <a:pt x="661" y="1163"/>
                </a:lnTo>
                <a:lnTo>
                  <a:pt x="669" y="1157"/>
                </a:lnTo>
                <a:lnTo>
                  <a:pt x="671" y="1156"/>
                </a:lnTo>
                <a:lnTo>
                  <a:pt x="670" y="1156"/>
                </a:lnTo>
                <a:lnTo>
                  <a:pt x="665" y="1148"/>
                </a:lnTo>
                <a:lnTo>
                  <a:pt x="663" y="1146"/>
                </a:lnTo>
                <a:lnTo>
                  <a:pt x="659" y="1140"/>
                </a:lnTo>
                <a:lnTo>
                  <a:pt x="658" y="1138"/>
                </a:lnTo>
                <a:lnTo>
                  <a:pt x="655" y="1134"/>
                </a:lnTo>
                <a:lnTo>
                  <a:pt x="655" y="1132"/>
                </a:lnTo>
                <a:lnTo>
                  <a:pt x="642" y="1115"/>
                </a:lnTo>
                <a:lnTo>
                  <a:pt x="642" y="1114"/>
                </a:lnTo>
                <a:lnTo>
                  <a:pt x="634" y="1111"/>
                </a:lnTo>
                <a:lnTo>
                  <a:pt x="633" y="1111"/>
                </a:lnTo>
                <a:lnTo>
                  <a:pt x="632" y="1110"/>
                </a:lnTo>
                <a:lnTo>
                  <a:pt x="630" y="1109"/>
                </a:lnTo>
                <a:lnTo>
                  <a:pt x="628" y="1102"/>
                </a:lnTo>
                <a:lnTo>
                  <a:pt x="623" y="1103"/>
                </a:lnTo>
                <a:lnTo>
                  <a:pt x="602" y="1081"/>
                </a:lnTo>
                <a:lnTo>
                  <a:pt x="602" y="1080"/>
                </a:lnTo>
                <a:lnTo>
                  <a:pt x="589" y="1068"/>
                </a:lnTo>
                <a:lnTo>
                  <a:pt x="587" y="1066"/>
                </a:lnTo>
                <a:lnTo>
                  <a:pt x="588" y="1064"/>
                </a:lnTo>
                <a:lnTo>
                  <a:pt x="580" y="1058"/>
                </a:lnTo>
                <a:lnTo>
                  <a:pt x="579" y="1056"/>
                </a:lnTo>
                <a:lnTo>
                  <a:pt x="572" y="1050"/>
                </a:lnTo>
                <a:lnTo>
                  <a:pt x="570" y="1049"/>
                </a:lnTo>
                <a:lnTo>
                  <a:pt x="569" y="1049"/>
                </a:lnTo>
                <a:lnTo>
                  <a:pt x="569" y="1050"/>
                </a:lnTo>
                <a:lnTo>
                  <a:pt x="568" y="1050"/>
                </a:lnTo>
                <a:lnTo>
                  <a:pt x="566" y="1050"/>
                </a:lnTo>
                <a:lnTo>
                  <a:pt x="566" y="1052"/>
                </a:lnTo>
                <a:lnTo>
                  <a:pt x="564" y="1052"/>
                </a:lnTo>
                <a:lnTo>
                  <a:pt x="564" y="1053"/>
                </a:lnTo>
                <a:lnTo>
                  <a:pt x="563" y="1054"/>
                </a:lnTo>
                <a:lnTo>
                  <a:pt x="563" y="1053"/>
                </a:lnTo>
                <a:lnTo>
                  <a:pt x="562" y="1055"/>
                </a:lnTo>
                <a:lnTo>
                  <a:pt x="561" y="1056"/>
                </a:lnTo>
                <a:lnTo>
                  <a:pt x="555" y="1061"/>
                </a:lnTo>
                <a:lnTo>
                  <a:pt x="551" y="1067"/>
                </a:lnTo>
                <a:lnTo>
                  <a:pt x="546" y="1062"/>
                </a:lnTo>
                <a:lnTo>
                  <a:pt x="519" y="1034"/>
                </a:lnTo>
                <a:lnTo>
                  <a:pt x="519" y="1035"/>
                </a:lnTo>
                <a:lnTo>
                  <a:pt x="518" y="1035"/>
                </a:lnTo>
                <a:lnTo>
                  <a:pt x="515" y="1037"/>
                </a:lnTo>
                <a:lnTo>
                  <a:pt x="509" y="1046"/>
                </a:lnTo>
                <a:lnTo>
                  <a:pt x="505" y="1051"/>
                </a:lnTo>
                <a:lnTo>
                  <a:pt x="504" y="1051"/>
                </a:lnTo>
                <a:lnTo>
                  <a:pt x="504" y="1052"/>
                </a:lnTo>
                <a:lnTo>
                  <a:pt x="490" y="1069"/>
                </a:lnTo>
                <a:lnTo>
                  <a:pt x="488" y="1068"/>
                </a:lnTo>
                <a:lnTo>
                  <a:pt x="482" y="1070"/>
                </a:lnTo>
                <a:lnTo>
                  <a:pt x="479" y="1071"/>
                </a:lnTo>
                <a:lnTo>
                  <a:pt x="478" y="1075"/>
                </a:lnTo>
                <a:lnTo>
                  <a:pt x="477" y="1075"/>
                </a:lnTo>
                <a:lnTo>
                  <a:pt x="478" y="1076"/>
                </a:lnTo>
                <a:lnTo>
                  <a:pt x="478" y="1077"/>
                </a:lnTo>
                <a:lnTo>
                  <a:pt x="477" y="1078"/>
                </a:lnTo>
                <a:lnTo>
                  <a:pt x="478" y="1078"/>
                </a:lnTo>
                <a:lnTo>
                  <a:pt x="478" y="1079"/>
                </a:lnTo>
                <a:lnTo>
                  <a:pt x="479" y="1085"/>
                </a:lnTo>
                <a:lnTo>
                  <a:pt x="478" y="1091"/>
                </a:lnTo>
                <a:lnTo>
                  <a:pt x="476" y="1094"/>
                </a:lnTo>
                <a:lnTo>
                  <a:pt x="476" y="1096"/>
                </a:lnTo>
                <a:lnTo>
                  <a:pt x="477" y="1097"/>
                </a:lnTo>
                <a:lnTo>
                  <a:pt x="473" y="1097"/>
                </a:lnTo>
                <a:lnTo>
                  <a:pt x="471" y="1101"/>
                </a:lnTo>
                <a:lnTo>
                  <a:pt x="470" y="1102"/>
                </a:lnTo>
                <a:lnTo>
                  <a:pt x="470" y="1103"/>
                </a:lnTo>
                <a:lnTo>
                  <a:pt x="469" y="1103"/>
                </a:lnTo>
                <a:lnTo>
                  <a:pt x="468" y="1104"/>
                </a:lnTo>
                <a:lnTo>
                  <a:pt x="468" y="1105"/>
                </a:lnTo>
                <a:lnTo>
                  <a:pt x="467" y="1105"/>
                </a:lnTo>
                <a:lnTo>
                  <a:pt x="467" y="1106"/>
                </a:lnTo>
                <a:lnTo>
                  <a:pt x="464" y="1108"/>
                </a:lnTo>
                <a:lnTo>
                  <a:pt x="462" y="1110"/>
                </a:lnTo>
                <a:lnTo>
                  <a:pt x="462" y="1111"/>
                </a:lnTo>
                <a:lnTo>
                  <a:pt x="461" y="1111"/>
                </a:lnTo>
                <a:lnTo>
                  <a:pt x="461" y="1112"/>
                </a:lnTo>
                <a:lnTo>
                  <a:pt x="460" y="1113"/>
                </a:lnTo>
                <a:lnTo>
                  <a:pt x="459" y="1114"/>
                </a:lnTo>
                <a:lnTo>
                  <a:pt x="459" y="1115"/>
                </a:lnTo>
                <a:lnTo>
                  <a:pt x="458" y="1115"/>
                </a:lnTo>
                <a:lnTo>
                  <a:pt x="456" y="1119"/>
                </a:lnTo>
                <a:lnTo>
                  <a:pt x="454" y="1121"/>
                </a:lnTo>
                <a:lnTo>
                  <a:pt x="450" y="1126"/>
                </a:lnTo>
                <a:lnTo>
                  <a:pt x="448" y="1126"/>
                </a:lnTo>
                <a:lnTo>
                  <a:pt x="448" y="1125"/>
                </a:lnTo>
                <a:lnTo>
                  <a:pt x="447" y="1125"/>
                </a:lnTo>
                <a:lnTo>
                  <a:pt x="445" y="1122"/>
                </a:lnTo>
                <a:lnTo>
                  <a:pt x="444" y="1121"/>
                </a:lnTo>
                <a:lnTo>
                  <a:pt x="443" y="1120"/>
                </a:lnTo>
                <a:lnTo>
                  <a:pt x="442" y="1120"/>
                </a:lnTo>
                <a:lnTo>
                  <a:pt x="441" y="1119"/>
                </a:lnTo>
                <a:lnTo>
                  <a:pt x="439" y="1118"/>
                </a:lnTo>
                <a:lnTo>
                  <a:pt x="438" y="1117"/>
                </a:lnTo>
                <a:lnTo>
                  <a:pt x="437" y="1115"/>
                </a:lnTo>
                <a:lnTo>
                  <a:pt x="435" y="1113"/>
                </a:lnTo>
                <a:lnTo>
                  <a:pt x="434" y="1112"/>
                </a:lnTo>
                <a:lnTo>
                  <a:pt x="433" y="1112"/>
                </a:lnTo>
                <a:lnTo>
                  <a:pt x="431" y="1111"/>
                </a:lnTo>
                <a:lnTo>
                  <a:pt x="429" y="1110"/>
                </a:lnTo>
                <a:lnTo>
                  <a:pt x="428" y="1110"/>
                </a:lnTo>
                <a:lnTo>
                  <a:pt x="427" y="1109"/>
                </a:lnTo>
                <a:lnTo>
                  <a:pt x="427" y="1108"/>
                </a:lnTo>
                <a:lnTo>
                  <a:pt x="426" y="1108"/>
                </a:lnTo>
                <a:lnTo>
                  <a:pt x="425" y="1106"/>
                </a:lnTo>
                <a:lnTo>
                  <a:pt x="423" y="1106"/>
                </a:lnTo>
                <a:lnTo>
                  <a:pt x="422" y="1105"/>
                </a:lnTo>
                <a:lnTo>
                  <a:pt x="419" y="1104"/>
                </a:lnTo>
                <a:lnTo>
                  <a:pt x="418" y="1103"/>
                </a:lnTo>
                <a:lnTo>
                  <a:pt x="417" y="1103"/>
                </a:lnTo>
                <a:lnTo>
                  <a:pt x="416" y="1102"/>
                </a:lnTo>
                <a:lnTo>
                  <a:pt x="414" y="1101"/>
                </a:lnTo>
                <a:lnTo>
                  <a:pt x="412" y="1101"/>
                </a:lnTo>
                <a:lnTo>
                  <a:pt x="412" y="1100"/>
                </a:lnTo>
                <a:lnTo>
                  <a:pt x="411" y="1100"/>
                </a:lnTo>
                <a:lnTo>
                  <a:pt x="409" y="1100"/>
                </a:lnTo>
                <a:lnTo>
                  <a:pt x="409" y="1098"/>
                </a:lnTo>
                <a:lnTo>
                  <a:pt x="406" y="1098"/>
                </a:lnTo>
                <a:lnTo>
                  <a:pt x="405" y="1097"/>
                </a:lnTo>
                <a:lnTo>
                  <a:pt x="403" y="1096"/>
                </a:lnTo>
                <a:lnTo>
                  <a:pt x="402" y="1096"/>
                </a:lnTo>
                <a:lnTo>
                  <a:pt x="400" y="1094"/>
                </a:lnTo>
                <a:lnTo>
                  <a:pt x="399" y="1094"/>
                </a:lnTo>
                <a:lnTo>
                  <a:pt x="397" y="1093"/>
                </a:lnTo>
                <a:lnTo>
                  <a:pt x="396" y="1093"/>
                </a:lnTo>
                <a:lnTo>
                  <a:pt x="395" y="1092"/>
                </a:lnTo>
                <a:lnTo>
                  <a:pt x="394" y="1092"/>
                </a:lnTo>
                <a:lnTo>
                  <a:pt x="393" y="1092"/>
                </a:lnTo>
                <a:lnTo>
                  <a:pt x="392" y="1091"/>
                </a:lnTo>
                <a:lnTo>
                  <a:pt x="391" y="1091"/>
                </a:lnTo>
                <a:lnTo>
                  <a:pt x="389" y="1089"/>
                </a:lnTo>
                <a:lnTo>
                  <a:pt x="388" y="1089"/>
                </a:lnTo>
                <a:lnTo>
                  <a:pt x="388" y="1088"/>
                </a:lnTo>
                <a:lnTo>
                  <a:pt x="387" y="1088"/>
                </a:lnTo>
                <a:lnTo>
                  <a:pt x="382" y="1085"/>
                </a:lnTo>
                <a:lnTo>
                  <a:pt x="379" y="1084"/>
                </a:lnTo>
                <a:lnTo>
                  <a:pt x="378" y="1083"/>
                </a:lnTo>
                <a:lnTo>
                  <a:pt x="377" y="1083"/>
                </a:lnTo>
                <a:lnTo>
                  <a:pt x="376" y="1081"/>
                </a:lnTo>
                <a:lnTo>
                  <a:pt x="372" y="1080"/>
                </a:lnTo>
                <a:lnTo>
                  <a:pt x="371" y="1079"/>
                </a:lnTo>
                <a:lnTo>
                  <a:pt x="370" y="1079"/>
                </a:lnTo>
                <a:lnTo>
                  <a:pt x="369" y="1078"/>
                </a:lnTo>
                <a:lnTo>
                  <a:pt x="368" y="1078"/>
                </a:lnTo>
                <a:lnTo>
                  <a:pt x="367" y="1077"/>
                </a:lnTo>
                <a:lnTo>
                  <a:pt x="364" y="1077"/>
                </a:lnTo>
                <a:lnTo>
                  <a:pt x="363" y="1077"/>
                </a:lnTo>
                <a:lnTo>
                  <a:pt x="362" y="1076"/>
                </a:lnTo>
                <a:lnTo>
                  <a:pt x="361" y="1076"/>
                </a:lnTo>
                <a:lnTo>
                  <a:pt x="360" y="1076"/>
                </a:lnTo>
                <a:lnTo>
                  <a:pt x="359" y="1076"/>
                </a:lnTo>
                <a:lnTo>
                  <a:pt x="358" y="1076"/>
                </a:lnTo>
                <a:lnTo>
                  <a:pt x="357" y="1076"/>
                </a:lnTo>
                <a:lnTo>
                  <a:pt x="354" y="1075"/>
                </a:lnTo>
                <a:lnTo>
                  <a:pt x="353" y="1075"/>
                </a:lnTo>
                <a:lnTo>
                  <a:pt x="352" y="1076"/>
                </a:lnTo>
                <a:lnTo>
                  <a:pt x="351" y="1076"/>
                </a:lnTo>
                <a:lnTo>
                  <a:pt x="350" y="1076"/>
                </a:lnTo>
                <a:lnTo>
                  <a:pt x="349" y="1076"/>
                </a:lnTo>
                <a:lnTo>
                  <a:pt x="347" y="1076"/>
                </a:lnTo>
                <a:lnTo>
                  <a:pt x="345" y="1077"/>
                </a:lnTo>
                <a:lnTo>
                  <a:pt x="344" y="1077"/>
                </a:lnTo>
                <a:lnTo>
                  <a:pt x="343" y="1078"/>
                </a:lnTo>
                <a:lnTo>
                  <a:pt x="342" y="1079"/>
                </a:lnTo>
                <a:lnTo>
                  <a:pt x="341" y="1079"/>
                </a:lnTo>
                <a:lnTo>
                  <a:pt x="340" y="1079"/>
                </a:lnTo>
                <a:lnTo>
                  <a:pt x="340" y="1080"/>
                </a:lnTo>
                <a:lnTo>
                  <a:pt x="338" y="1080"/>
                </a:lnTo>
                <a:lnTo>
                  <a:pt x="337" y="1080"/>
                </a:lnTo>
                <a:lnTo>
                  <a:pt x="336" y="1080"/>
                </a:lnTo>
                <a:lnTo>
                  <a:pt x="335" y="1079"/>
                </a:lnTo>
                <a:lnTo>
                  <a:pt x="334" y="1079"/>
                </a:lnTo>
                <a:lnTo>
                  <a:pt x="333" y="1079"/>
                </a:lnTo>
                <a:lnTo>
                  <a:pt x="332" y="1079"/>
                </a:lnTo>
                <a:lnTo>
                  <a:pt x="330" y="1078"/>
                </a:lnTo>
                <a:lnTo>
                  <a:pt x="329" y="1078"/>
                </a:lnTo>
                <a:lnTo>
                  <a:pt x="329" y="1077"/>
                </a:lnTo>
                <a:lnTo>
                  <a:pt x="328" y="1077"/>
                </a:lnTo>
                <a:lnTo>
                  <a:pt x="327" y="1076"/>
                </a:lnTo>
                <a:lnTo>
                  <a:pt x="326" y="1076"/>
                </a:lnTo>
                <a:lnTo>
                  <a:pt x="325" y="1075"/>
                </a:lnTo>
                <a:lnTo>
                  <a:pt x="324" y="1075"/>
                </a:lnTo>
                <a:lnTo>
                  <a:pt x="323" y="1074"/>
                </a:lnTo>
                <a:lnTo>
                  <a:pt x="321" y="1074"/>
                </a:lnTo>
                <a:lnTo>
                  <a:pt x="318" y="1071"/>
                </a:lnTo>
                <a:lnTo>
                  <a:pt x="317" y="1071"/>
                </a:lnTo>
                <a:lnTo>
                  <a:pt x="317" y="1070"/>
                </a:lnTo>
                <a:lnTo>
                  <a:pt x="316" y="1070"/>
                </a:lnTo>
                <a:lnTo>
                  <a:pt x="315" y="1070"/>
                </a:lnTo>
                <a:lnTo>
                  <a:pt x="313" y="1069"/>
                </a:lnTo>
                <a:lnTo>
                  <a:pt x="312" y="1069"/>
                </a:lnTo>
                <a:lnTo>
                  <a:pt x="311" y="1069"/>
                </a:lnTo>
                <a:lnTo>
                  <a:pt x="310" y="1069"/>
                </a:lnTo>
                <a:lnTo>
                  <a:pt x="309" y="1068"/>
                </a:lnTo>
                <a:lnTo>
                  <a:pt x="308" y="1068"/>
                </a:lnTo>
                <a:lnTo>
                  <a:pt x="307" y="1068"/>
                </a:lnTo>
                <a:lnTo>
                  <a:pt x="306" y="1068"/>
                </a:lnTo>
                <a:lnTo>
                  <a:pt x="304" y="1068"/>
                </a:lnTo>
                <a:lnTo>
                  <a:pt x="303" y="1068"/>
                </a:lnTo>
                <a:lnTo>
                  <a:pt x="302" y="1067"/>
                </a:lnTo>
                <a:lnTo>
                  <a:pt x="301" y="1066"/>
                </a:lnTo>
                <a:lnTo>
                  <a:pt x="295" y="1052"/>
                </a:lnTo>
                <a:lnTo>
                  <a:pt x="293" y="1046"/>
                </a:lnTo>
                <a:lnTo>
                  <a:pt x="293" y="1039"/>
                </a:lnTo>
                <a:lnTo>
                  <a:pt x="293" y="1035"/>
                </a:lnTo>
                <a:lnTo>
                  <a:pt x="292" y="966"/>
                </a:lnTo>
                <a:lnTo>
                  <a:pt x="206" y="949"/>
                </a:lnTo>
                <a:lnTo>
                  <a:pt x="270" y="822"/>
                </a:lnTo>
                <a:lnTo>
                  <a:pt x="309" y="747"/>
                </a:lnTo>
                <a:lnTo>
                  <a:pt x="299" y="742"/>
                </a:lnTo>
                <a:lnTo>
                  <a:pt x="296" y="742"/>
                </a:lnTo>
                <a:lnTo>
                  <a:pt x="276" y="732"/>
                </a:lnTo>
                <a:lnTo>
                  <a:pt x="259" y="724"/>
                </a:lnTo>
                <a:lnTo>
                  <a:pt x="236" y="714"/>
                </a:lnTo>
                <a:lnTo>
                  <a:pt x="191" y="693"/>
                </a:lnTo>
                <a:lnTo>
                  <a:pt x="186" y="691"/>
                </a:lnTo>
                <a:lnTo>
                  <a:pt x="167" y="682"/>
                </a:lnTo>
                <a:lnTo>
                  <a:pt x="159" y="679"/>
                </a:lnTo>
                <a:lnTo>
                  <a:pt x="159" y="685"/>
                </a:lnTo>
                <a:lnTo>
                  <a:pt x="154" y="685"/>
                </a:lnTo>
                <a:lnTo>
                  <a:pt x="152" y="685"/>
                </a:lnTo>
                <a:lnTo>
                  <a:pt x="133" y="685"/>
                </a:lnTo>
                <a:lnTo>
                  <a:pt x="117" y="685"/>
                </a:lnTo>
                <a:lnTo>
                  <a:pt x="115" y="676"/>
                </a:lnTo>
                <a:lnTo>
                  <a:pt x="114" y="676"/>
                </a:lnTo>
                <a:lnTo>
                  <a:pt x="114" y="674"/>
                </a:lnTo>
                <a:lnTo>
                  <a:pt x="110" y="672"/>
                </a:lnTo>
                <a:lnTo>
                  <a:pt x="108" y="674"/>
                </a:lnTo>
                <a:lnTo>
                  <a:pt x="89" y="648"/>
                </a:lnTo>
                <a:lnTo>
                  <a:pt x="84" y="649"/>
                </a:lnTo>
                <a:lnTo>
                  <a:pt x="82" y="650"/>
                </a:lnTo>
                <a:lnTo>
                  <a:pt x="81" y="650"/>
                </a:lnTo>
                <a:lnTo>
                  <a:pt x="81" y="651"/>
                </a:lnTo>
                <a:lnTo>
                  <a:pt x="81" y="646"/>
                </a:lnTo>
                <a:lnTo>
                  <a:pt x="83" y="645"/>
                </a:lnTo>
                <a:lnTo>
                  <a:pt x="84" y="644"/>
                </a:lnTo>
                <a:lnTo>
                  <a:pt x="84" y="642"/>
                </a:lnTo>
                <a:lnTo>
                  <a:pt x="85" y="642"/>
                </a:lnTo>
                <a:lnTo>
                  <a:pt x="79" y="632"/>
                </a:lnTo>
                <a:lnTo>
                  <a:pt x="67" y="632"/>
                </a:lnTo>
                <a:lnTo>
                  <a:pt x="67" y="619"/>
                </a:lnTo>
                <a:lnTo>
                  <a:pt x="55" y="619"/>
                </a:lnTo>
                <a:lnTo>
                  <a:pt x="41" y="619"/>
                </a:lnTo>
                <a:lnTo>
                  <a:pt x="41" y="606"/>
                </a:lnTo>
                <a:lnTo>
                  <a:pt x="39" y="606"/>
                </a:lnTo>
                <a:lnTo>
                  <a:pt x="33" y="606"/>
                </a:lnTo>
                <a:lnTo>
                  <a:pt x="29" y="606"/>
                </a:lnTo>
                <a:lnTo>
                  <a:pt x="29" y="599"/>
                </a:lnTo>
                <a:lnTo>
                  <a:pt x="29" y="583"/>
                </a:lnTo>
                <a:lnTo>
                  <a:pt x="28" y="583"/>
                </a:lnTo>
                <a:lnTo>
                  <a:pt x="29" y="582"/>
                </a:lnTo>
                <a:lnTo>
                  <a:pt x="29" y="579"/>
                </a:lnTo>
                <a:lnTo>
                  <a:pt x="21" y="579"/>
                </a:lnTo>
                <a:lnTo>
                  <a:pt x="13" y="579"/>
                </a:lnTo>
                <a:lnTo>
                  <a:pt x="6" y="579"/>
                </a:lnTo>
                <a:lnTo>
                  <a:pt x="3" y="579"/>
                </a:lnTo>
                <a:lnTo>
                  <a:pt x="0" y="579"/>
                </a:lnTo>
                <a:lnTo>
                  <a:pt x="0" y="563"/>
                </a:lnTo>
                <a:lnTo>
                  <a:pt x="0" y="550"/>
                </a:lnTo>
                <a:lnTo>
                  <a:pt x="0" y="546"/>
                </a:lnTo>
                <a:lnTo>
                  <a:pt x="0" y="532"/>
                </a:lnTo>
                <a:lnTo>
                  <a:pt x="0" y="527"/>
                </a:lnTo>
                <a:lnTo>
                  <a:pt x="3" y="527"/>
                </a:lnTo>
                <a:lnTo>
                  <a:pt x="14" y="531"/>
                </a:lnTo>
                <a:lnTo>
                  <a:pt x="15" y="530"/>
                </a:lnTo>
                <a:lnTo>
                  <a:pt x="16" y="530"/>
                </a:lnTo>
                <a:lnTo>
                  <a:pt x="15" y="531"/>
                </a:lnTo>
                <a:lnTo>
                  <a:pt x="21" y="533"/>
                </a:lnTo>
                <a:lnTo>
                  <a:pt x="26" y="535"/>
                </a:lnTo>
                <a:lnTo>
                  <a:pt x="29" y="533"/>
                </a:lnTo>
                <a:lnTo>
                  <a:pt x="30" y="533"/>
                </a:lnTo>
                <a:lnTo>
                  <a:pt x="32" y="531"/>
                </a:lnTo>
                <a:lnTo>
                  <a:pt x="33" y="527"/>
                </a:lnTo>
                <a:lnTo>
                  <a:pt x="33" y="524"/>
                </a:lnTo>
                <a:lnTo>
                  <a:pt x="34" y="507"/>
                </a:lnTo>
                <a:lnTo>
                  <a:pt x="29" y="507"/>
                </a:lnTo>
                <a:lnTo>
                  <a:pt x="29" y="512"/>
                </a:lnTo>
                <a:lnTo>
                  <a:pt x="29" y="513"/>
                </a:lnTo>
                <a:lnTo>
                  <a:pt x="0" y="513"/>
                </a:lnTo>
                <a:lnTo>
                  <a:pt x="0" y="501"/>
                </a:lnTo>
                <a:lnTo>
                  <a:pt x="1" y="487"/>
                </a:lnTo>
                <a:lnTo>
                  <a:pt x="1" y="479"/>
                </a:lnTo>
                <a:lnTo>
                  <a:pt x="1" y="462"/>
                </a:lnTo>
                <a:lnTo>
                  <a:pt x="16" y="462"/>
                </a:lnTo>
                <a:lnTo>
                  <a:pt x="16" y="448"/>
                </a:lnTo>
                <a:lnTo>
                  <a:pt x="30" y="448"/>
                </a:lnTo>
                <a:lnTo>
                  <a:pt x="32" y="448"/>
                </a:lnTo>
                <a:lnTo>
                  <a:pt x="45" y="448"/>
                </a:lnTo>
                <a:lnTo>
                  <a:pt x="47" y="436"/>
                </a:lnTo>
                <a:lnTo>
                  <a:pt x="42" y="436"/>
                </a:lnTo>
                <a:lnTo>
                  <a:pt x="30" y="436"/>
                </a:lnTo>
                <a:lnTo>
                  <a:pt x="30" y="411"/>
                </a:lnTo>
                <a:lnTo>
                  <a:pt x="42" y="411"/>
                </a:lnTo>
                <a:lnTo>
                  <a:pt x="42" y="406"/>
                </a:lnTo>
                <a:lnTo>
                  <a:pt x="42" y="397"/>
                </a:lnTo>
                <a:lnTo>
                  <a:pt x="45" y="397"/>
                </a:lnTo>
                <a:lnTo>
                  <a:pt x="45" y="396"/>
                </a:lnTo>
                <a:lnTo>
                  <a:pt x="46" y="396"/>
                </a:lnTo>
                <a:lnTo>
                  <a:pt x="46" y="397"/>
                </a:lnTo>
                <a:lnTo>
                  <a:pt x="55" y="397"/>
                </a:lnTo>
                <a:lnTo>
                  <a:pt x="60" y="371"/>
                </a:lnTo>
                <a:lnTo>
                  <a:pt x="62" y="369"/>
                </a:lnTo>
                <a:lnTo>
                  <a:pt x="64" y="358"/>
                </a:lnTo>
                <a:lnTo>
                  <a:pt x="71" y="359"/>
                </a:lnTo>
                <a:lnTo>
                  <a:pt x="72" y="359"/>
                </a:lnTo>
                <a:lnTo>
                  <a:pt x="109" y="362"/>
                </a:lnTo>
                <a:lnTo>
                  <a:pt x="113" y="358"/>
                </a:lnTo>
                <a:lnTo>
                  <a:pt x="114" y="356"/>
                </a:lnTo>
                <a:lnTo>
                  <a:pt x="109" y="356"/>
                </a:lnTo>
                <a:lnTo>
                  <a:pt x="108" y="356"/>
                </a:lnTo>
                <a:lnTo>
                  <a:pt x="107" y="356"/>
                </a:lnTo>
                <a:lnTo>
                  <a:pt x="107" y="341"/>
                </a:lnTo>
                <a:lnTo>
                  <a:pt x="106" y="330"/>
                </a:lnTo>
                <a:lnTo>
                  <a:pt x="106" y="325"/>
                </a:lnTo>
                <a:lnTo>
                  <a:pt x="106" y="321"/>
                </a:lnTo>
                <a:lnTo>
                  <a:pt x="106" y="317"/>
                </a:lnTo>
                <a:lnTo>
                  <a:pt x="107" y="268"/>
                </a:lnTo>
                <a:lnTo>
                  <a:pt x="107" y="267"/>
                </a:lnTo>
                <a:lnTo>
                  <a:pt x="104" y="244"/>
                </a:lnTo>
                <a:lnTo>
                  <a:pt x="115" y="233"/>
                </a:lnTo>
                <a:lnTo>
                  <a:pt x="116" y="233"/>
                </a:lnTo>
                <a:lnTo>
                  <a:pt x="116" y="232"/>
                </a:lnTo>
                <a:lnTo>
                  <a:pt x="117" y="231"/>
                </a:lnTo>
                <a:lnTo>
                  <a:pt x="118" y="231"/>
                </a:lnTo>
                <a:lnTo>
                  <a:pt x="118" y="229"/>
                </a:lnTo>
                <a:lnTo>
                  <a:pt x="119" y="229"/>
                </a:lnTo>
                <a:lnTo>
                  <a:pt x="119" y="228"/>
                </a:lnTo>
                <a:lnTo>
                  <a:pt x="121" y="228"/>
                </a:lnTo>
                <a:lnTo>
                  <a:pt x="122" y="227"/>
                </a:lnTo>
                <a:lnTo>
                  <a:pt x="123" y="227"/>
                </a:lnTo>
                <a:lnTo>
                  <a:pt x="124" y="226"/>
                </a:lnTo>
                <a:lnTo>
                  <a:pt x="125" y="226"/>
                </a:lnTo>
                <a:lnTo>
                  <a:pt x="126" y="225"/>
                </a:lnTo>
                <a:lnTo>
                  <a:pt x="127" y="225"/>
                </a:lnTo>
                <a:lnTo>
                  <a:pt x="129" y="224"/>
                </a:lnTo>
                <a:lnTo>
                  <a:pt x="130" y="224"/>
                </a:lnTo>
                <a:lnTo>
                  <a:pt x="131" y="224"/>
                </a:lnTo>
                <a:lnTo>
                  <a:pt x="132" y="223"/>
                </a:lnTo>
                <a:lnTo>
                  <a:pt x="133" y="223"/>
                </a:lnTo>
                <a:lnTo>
                  <a:pt x="134" y="223"/>
                </a:lnTo>
                <a:lnTo>
                  <a:pt x="135" y="223"/>
                </a:lnTo>
                <a:lnTo>
                  <a:pt x="136" y="221"/>
                </a:lnTo>
                <a:lnTo>
                  <a:pt x="159" y="218"/>
                </a:lnTo>
                <a:lnTo>
                  <a:pt x="181" y="215"/>
                </a:lnTo>
                <a:lnTo>
                  <a:pt x="182" y="215"/>
                </a:lnTo>
                <a:lnTo>
                  <a:pt x="183" y="215"/>
                </a:lnTo>
                <a:lnTo>
                  <a:pt x="184" y="215"/>
                </a:lnTo>
                <a:lnTo>
                  <a:pt x="185" y="215"/>
                </a:lnTo>
                <a:lnTo>
                  <a:pt x="186" y="215"/>
                </a:lnTo>
                <a:lnTo>
                  <a:pt x="188" y="215"/>
                </a:lnTo>
                <a:lnTo>
                  <a:pt x="189" y="215"/>
                </a:lnTo>
                <a:lnTo>
                  <a:pt x="190" y="215"/>
                </a:lnTo>
                <a:lnTo>
                  <a:pt x="191" y="215"/>
                </a:lnTo>
                <a:lnTo>
                  <a:pt x="191" y="216"/>
                </a:lnTo>
                <a:lnTo>
                  <a:pt x="192" y="216"/>
                </a:lnTo>
                <a:lnTo>
                  <a:pt x="202" y="220"/>
                </a:lnTo>
                <a:lnTo>
                  <a:pt x="215" y="226"/>
                </a:lnTo>
                <a:lnTo>
                  <a:pt x="223" y="217"/>
                </a:lnTo>
                <a:lnTo>
                  <a:pt x="226" y="214"/>
                </a:lnTo>
                <a:lnTo>
                  <a:pt x="226" y="212"/>
                </a:lnTo>
                <a:lnTo>
                  <a:pt x="227" y="210"/>
                </a:lnTo>
                <a:lnTo>
                  <a:pt x="227" y="209"/>
                </a:lnTo>
                <a:lnTo>
                  <a:pt x="228" y="206"/>
                </a:lnTo>
                <a:lnTo>
                  <a:pt x="227" y="204"/>
                </a:lnTo>
                <a:lnTo>
                  <a:pt x="227" y="198"/>
                </a:lnTo>
                <a:lnTo>
                  <a:pt x="227" y="199"/>
                </a:lnTo>
                <a:lnTo>
                  <a:pt x="225" y="181"/>
                </a:lnTo>
                <a:lnTo>
                  <a:pt x="233" y="152"/>
                </a:lnTo>
                <a:lnTo>
                  <a:pt x="235" y="139"/>
                </a:lnTo>
                <a:lnTo>
                  <a:pt x="237" y="131"/>
                </a:lnTo>
                <a:lnTo>
                  <a:pt x="239" y="124"/>
                </a:lnTo>
                <a:lnTo>
                  <a:pt x="248" y="122"/>
                </a:lnTo>
                <a:lnTo>
                  <a:pt x="287" y="140"/>
                </a:lnTo>
                <a:lnTo>
                  <a:pt x="288" y="142"/>
                </a:lnTo>
                <a:lnTo>
                  <a:pt x="290" y="145"/>
                </a:lnTo>
                <a:lnTo>
                  <a:pt x="293" y="150"/>
                </a:lnTo>
                <a:lnTo>
                  <a:pt x="293" y="151"/>
                </a:lnTo>
                <a:lnTo>
                  <a:pt x="296" y="153"/>
                </a:lnTo>
                <a:lnTo>
                  <a:pt x="304" y="150"/>
                </a:lnTo>
                <a:lnTo>
                  <a:pt x="310" y="145"/>
                </a:lnTo>
                <a:lnTo>
                  <a:pt x="312" y="142"/>
                </a:lnTo>
                <a:lnTo>
                  <a:pt x="317" y="139"/>
                </a:lnTo>
                <a:lnTo>
                  <a:pt x="324" y="138"/>
                </a:lnTo>
                <a:lnTo>
                  <a:pt x="330" y="138"/>
                </a:lnTo>
                <a:lnTo>
                  <a:pt x="338" y="144"/>
                </a:lnTo>
                <a:lnTo>
                  <a:pt x="340" y="147"/>
                </a:lnTo>
                <a:lnTo>
                  <a:pt x="341" y="148"/>
                </a:lnTo>
                <a:lnTo>
                  <a:pt x="347" y="147"/>
                </a:lnTo>
                <a:lnTo>
                  <a:pt x="353" y="145"/>
                </a:lnTo>
                <a:lnTo>
                  <a:pt x="362" y="142"/>
                </a:lnTo>
                <a:lnTo>
                  <a:pt x="380" y="139"/>
                </a:lnTo>
                <a:lnTo>
                  <a:pt x="378" y="134"/>
                </a:lnTo>
                <a:lnTo>
                  <a:pt x="375" y="130"/>
                </a:lnTo>
                <a:lnTo>
                  <a:pt x="372" y="123"/>
                </a:lnTo>
                <a:lnTo>
                  <a:pt x="370" y="121"/>
                </a:lnTo>
                <a:lnTo>
                  <a:pt x="371" y="114"/>
                </a:lnTo>
                <a:lnTo>
                  <a:pt x="368" y="103"/>
                </a:lnTo>
                <a:lnTo>
                  <a:pt x="366" y="98"/>
                </a:lnTo>
                <a:lnTo>
                  <a:pt x="361" y="86"/>
                </a:lnTo>
                <a:lnTo>
                  <a:pt x="366" y="77"/>
                </a:lnTo>
                <a:lnTo>
                  <a:pt x="363" y="72"/>
                </a:lnTo>
                <a:lnTo>
                  <a:pt x="401" y="82"/>
                </a:lnTo>
                <a:lnTo>
                  <a:pt x="417" y="67"/>
                </a:lnTo>
                <a:lnTo>
                  <a:pt x="430" y="55"/>
                </a:lnTo>
                <a:lnTo>
                  <a:pt x="443" y="43"/>
                </a:lnTo>
                <a:lnTo>
                  <a:pt x="451" y="35"/>
                </a:lnTo>
                <a:lnTo>
                  <a:pt x="454" y="33"/>
                </a:lnTo>
                <a:lnTo>
                  <a:pt x="471" y="17"/>
                </a:lnTo>
                <a:lnTo>
                  <a:pt x="478" y="12"/>
                </a:lnTo>
                <a:lnTo>
                  <a:pt x="478" y="10"/>
                </a:lnTo>
                <a:lnTo>
                  <a:pt x="479" y="10"/>
                </a:lnTo>
                <a:lnTo>
                  <a:pt x="480" y="9"/>
                </a:lnTo>
                <a:lnTo>
                  <a:pt x="490" y="0"/>
                </a:lnTo>
                <a:lnTo>
                  <a:pt x="507" y="13"/>
                </a:lnTo>
                <a:lnTo>
                  <a:pt x="517" y="18"/>
                </a:lnTo>
                <a:lnTo>
                  <a:pt x="523" y="24"/>
                </a:lnTo>
                <a:lnTo>
                  <a:pt x="536" y="24"/>
                </a:lnTo>
                <a:lnTo>
                  <a:pt x="544" y="25"/>
                </a:lnTo>
                <a:lnTo>
                  <a:pt x="548" y="25"/>
                </a:lnTo>
                <a:lnTo>
                  <a:pt x="561" y="25"/>
                </a:lnTo>
                <a:lnTo>
                  <a:pt x="574" y="25"/>
                </a:lnTo>
                <a:lnTo>
                  <a:pt x="585" y="25"/>
                </a:lnTo>
                <a:lnTo>
                  <a:pt x="597" y="25"/>
                </a:lnTo>
                <a:lnTo>
                  <a:pt x="627" y="26"/>
                </a:lnTo>
                <a:lnTo>
                  <a:pt x="653" y="26"/>
                </a:lnTo>
                <a:lnTo>
                  <a:pt x="679" y="26"/>
                </a:lnTo>
                <a:lnTo>
                  <a:pt x="700" y="26"/>
                </a:lnTo>
                <a:lnTo>
                  <a:pt x="705" y="26"/>
                </a:lnTo>
                <a:lnTo>
                  <a:pt x="718" y="26"/>
                </a:lnTo>
                <a:lnTo>
                  <a:pt x="732" y="26"/>
                </a:lnTo>
                <a:lnTo>
                  <a:pt x="741" y="26"/>
                </a:lnTo>
                <a:lnTo>
                  <a:pt x="741" y="29"/>
                </a:lnTo>
                <a:close/>
                <a:moveTo>
                  <a:pt x="872" y="1100"/>
                </a:moveTo>
                <a:lnTo>
                  <a:pt x="864" y="1102"/>
                </a:lnTo>
                <a:lnTo>
                  <a:pt x="852" y="1105"/>
                </a:lnTo>
                <a:lnTo>
                  <a:pt x="848" y="1108"/>
                </a:lnTo>
                <a:lnTo>
                  <a:pt x="843" y="1110"/>
                </a:lnTo>
                <a:lnTo>
                  <a:pt x="841" y="1112"/>
                </a:lnTo>
                <a:lnTo>
                  <a:pt x="840" y="1111"/>
                </a:lnTo>
                <a:lnTo>
                  <a:pt x="839" y="1110"/>
                </a:lnTo>
                <a:lnTo>
                  <a:pt x="838" y="1111"/>
                </a:lnTo>
                <a:lnTo>
                  <a:pt x="836" y="1111"/>
                </a:lnTo>
                <a:lnTo>
                  <a:pt x="835" y="1112"/>
                </a:lnTo>
                <a:lnTo>
                  <a:pt x="833" y="1114"/>
                </a:lnTo>
                <a:lnTo>
                  <a:pt x="832" y="1114"/>
                </a:lnTo>
                <a:lnTo>
                  <a:pt x="831" y="1115"/>
                </a:lnTo>
                <a:lnTo>
                  <a:pt x="830" y="1117"/>
                </a:lnTo>
                <a:lnTo>
                  <a:pt x="828" y="1117"/>
                </a:lnTo>
                <a:lnTo>
                  <a:pt x="825" y="1119"/>
                </a:lnTo>
                <a:lnTo>
                  <a:pt x="825" y="1120"/>
                </a:lnTo>
                <a:lnTo>
                  <a:pt x="824" y="1120"/>
                </a:lnTo>
                <a:lnTo>
                  <a:pt x="823" y="1121"/>
                </a:lnTo>
                <a:lnTo>
                  <a:pt x="822" y="1122"/>
                </a:lnTo>
                <a:lnTo>
                  <a:pt x="819" y="1125"/>
                </a:lnTo>
                <a:lnTo>
                  <a:pt x="818" y="1125"/>
                </a:lnTo>
                <a:lnTo>
                  <a:pt x="818" y="1123"/>
                </a:lnTo>
                <a:lnTo>
                  <a:pt x="817" y="1123"/>
                </a:lnTo>
                <a:lnTo>
                  <a:pt x="818" y="1125"/>
                </a:lnTo>
                <a:lnTo>
                  <a:pt x="817" y="1126"/>
                </a:lnTo>
                <a:lnTo>
                  <a:pt x="817" y="1125"/>
                </a:lnTo>
                <a:lnTo>
                  <a:pt x="816" y="1126"/>
                </a:lnTo>
                <a:lnTo>
                  <a:pt x="814" y="1128"/>
                </a:lnTo>
                <a:lnTo>
                  <a:pt x="813" y="1128"/>
                </a:lnTo>
                <a:lnTo>
                  <a:pt x="809" y="1130"/>
                </a:lnTo>
                <a:lnTo>
                  <a:pt x="808" y="1131"/>
                </a:lnTo>
                <a:lnTo>
                  <a:pt x="805" y="1134"/>
                </a:lnTo>
                <a:lnTo>
                  <a:pt x="808" y="1137"/>
                </a:lnTo>
                <a:lnTo>
                  <a:pt x="807" y="1138"/>
                </a:lnTo>
                <a:lnTo>
                  <a:pt x="802" y="1142"/>
                </a:lnTo>
                <a:lnTo>
                  <a:pt x="801" y="1139"/>
                </a:lnTo>
                <a:lnTo>
                  <a:pt x="799" y="1140"/>
                </a:lnTo>
                <a:lnTo>
                  <a:pt x="799" y="1139"/>
                </a:lnTo>
                <a:lnTo>
                  <a:pt x="799" y="1138"/>
                </a:lnTo>
                <a:lnTo>
                  <a:pt x="797" y="1140"/>
                </a:lnTo>
                <a:lnTo>
                  <a:pt x="799" y="1144"/>
                </a:lnTo>
                <a:lnTo>
                  <a:pt x="791" y="1150"/>
                </a:lnTo>
                <a:lnTo>
                  <a:pt x="786" y="1153"/>
                </a:lnTo>
                <a:lnTo>
                  <a:pt x="784" y="1154"/>
                </a:lnTo>
                <a:lnTo>
                  <a:pt x="783" y="1155"/>
                </a:lnTo>
                <a:lnTo>
                  <a:pt x="780" y="1150"/>
                </a:lnTo>
                <a:lnTo>
                  <a:pt x="767" y="1157"/>
                </a:lnTo>
                <a:lnTo>
                  <a:pt x="766" y="1157"/>
                </a:lnTo>
                <a:lnTo>
                  <a:pt x="766" y="1159"/>
                </a:lnTo>
                <a:lnTo>
                  <a:pt x="757" y="1164"/>
                </a:lnTo>
                <a:lnTo>
                  <a:pt x="756" y="1165"/>
                </a:lnTo>
                <a:lnTo>
                  <a:pt x="755" y="1165"/>
                </a:lnTo>
                <a:lnTo>
                  <a:pt x="749" y="1170"/>
                </a:lnTo>
                <a:lnTo>
                  <a:pt x="745" y="1173"/>
                </a:lnTo>
                <a:lnTo>
                  <a:pt x="742" y="1174"/>
                </a:lnTo>
                <a:lnTo>
                  <a:pt x="741" y="1176"/>
                </a:lnTo>
                <a:lnTo>
                  <a:pt x="737" y="1178"/>
                </a:lnTo>
                <a:lnTo>
                  <a:pt x="740" y="1184"/>
                </a:lnTo>
                <a:lnTo>
                  <a:pt x="740" y="1185"/>
                </a:lnTo>
                <a:lnTo>
                  <a:pt x="742" y="1184"/>
                </a:lnTo>
                <a:lnTo>
                  <a:pt x="743" y="1186"/>
                </a:lnTo>
                <a:lnTo>
                  <a:pt x="745" y="1186"/>
                </a:lnTo>
                <a:lnTo>
                  <a:pt x="748" y="1193"/>
                </a:lnTo>
                <a:lnTo>
                  <a:pt x="745" y="1195"/>
                </a:lnTo>
                <a:lnTo>
                  <a:pt x="743" y="1196"/>
                </a:lnTo>
                <a:lnTo>
                  <a:pt x="738" y="1201"/>
                </a:lnTo>
                <a:lnTo>
                  <a:pt x="743" y="1209"/>
                </a:lnTo>
                <a:lnTo>
                  <a:pt x="743" y="1210"/>
                </a:lnTo>
                <a:lnTo>
                  <a:pt x="746" y="1213"/>
                </a:lnTo>
                <a:lnTo>
                  <a:pt x="743" y="1215"/>
                </a:lnTo>
                <a:lnTo>
                  <a:pt x="740" y="1220"/>
                </a:lnTo>
                <a:lnTo>
                  <a:pt x="740" y="1221"/>
                </a:lnTo>
                <a:lnTo>
                  <a:pt x="739" y="1221"/>
                </a:lnTo>
                <a:lnTo>
                  <a:pt x="733" y="1221"/>
                </a:lnTo>
                <a:lnTo>
                  <a:pt x="723" y="1223"/>
                </a:lnTo>
                <a:lnTo>
                  <a:pt x="716" y="1211"/>
                </a:lnTo>
                <a:lnTo>
                  <a:pt x="708" y="1215"/>
                </a:lnTo>
                <a:lnTo>
                  <a:pt x="709" y="1218"/>
                </a:lnTo>
                <a:lnTo>
                  <a:pt x="705" y="1221"/>
                </a:lnTo>
                <a:lnTo>
                  <a:pt x="697" y="1226"/>
                </a:lnTo>
                <a:lnTo>
                  <a:pt x="696" y="1226"/>
                </a:lnTo>
                <a:lnTo>
                  <a:pt x="695" y="1227"/>
                </a:lnTo>
                <a:lnTo>
                  <a:pt x="693" y="1227"/>
                </a:lnTo>
                <a:lnTo>
                  <a:pt x="693" y="1228"/>
                </a:lnTo>
                <a:lnTo>
                  <a:pt x="673" y="1239"/>
                </a:lnTo>
                <a:lnTo>
                  <a:pt x="671" y="1232"/>
                </a:lnTo>
                <a:lnTo>
                  <a:pt x="667" y="1235"/>
                </a:lnTo>
                <a:lnTo>
                  <a:pt x="669" y="1236"/>
                </a:lnTo>
                <a:lnTo>
                  <a:pt x="667" y="1236"/>
                </a:lnTo>
                <a:lnTo>
                  <a:pt x="656" y="1240"/>
                </a:lnTo>
                <a:lnTo>
                  <a:pt x="659" y="1249"/>
                </a:lnTo>
                <a:lnTo>
                  <a:pt x="661" y="1249"/>
                </a:lnTo>
                <a:lnTo>
                  <a:pt x="665" y="1247"/>
                </a:lnTo>
                <a:lnTo>
                  <a:pt x="675" y="1241"/>
                </a:lnTo>
                <a:lnTo>
                  <a:pt x="678" y="1240"/>
                </a:lnTo>
                <a:lnTo>
                  <a:pt x="682" y="1238"/>
                </a:lnTo>
                <a:lnTo>
                  <a:pt x="682" y="1237"/>
                </a:lnTo>
                <a:lnTo>
                  <a:pt x="684" y="1236"/>
                </a:lnTo>
                <a:lnTo>
                  <a:pt x="687" y="1235"/>
                </a:lnTo>
                <a:lnTo>
                  <a:pt x="690" y="1232"/>
                </a:lnTo>
                <a:lnTo>
                  <a:pt x="690" y="1233"/>
                </a:lnTo>
                <a:lnTo>
                  <a:pt x="693" y="1237"/>
                </a:lnTo>
                <a:lnTo>
                  <a:pt x="700" y="1243"/>
                </a:lnTo>
                <a:lnTo>
                  <a:pt x="704" y="1246"/>
                </a:lnTo>
                <a:lnTo>
                  <a:pt x="704" y="1247"/>
                </a:lnTo>
                <a:lnTo>
                  <a:pt x="708" y="1254"/>
                </a:lnTo>
                <a:lnTo>
                  <a:pt x="710" y="1253"/>
                </a:lnTo>
                <a:lnTo>
                  <a:pt x="712" y="1253"/>
                </a:lnTo>
                <a:lnTo>
                  <a:pt x="710" y="1252"/>
                </a:lnTo>
                <a:lnTo>
                  <a:pt x="709" y="1250"/>
                </a:lnTo>
                <a:lnTo>
                  <a:pt x="708" y="1237"/>
                </a:lnTo>
                <a:lnTo>
                  <a:pt x="707" y="1229"/>
                </a:lnTo>
                <a:lnTo>
                  <a:pt x="710" y="1229"/>
                </a:lnTo>
                <a:lnTo>
                  <a:pt x="715" y="1228"/>
                </a:lnTo>
                <a:lnTo>
                  <a:pt x="718" y="1228"/>
                </a:lnTo>
                <a:lnTo>
                  <a:pt x="722" y="1228"/>
                </a:lnTo>
                <a:lnTo>
                  <a:pt x="734" y="1226"/>
                </a:lnTo>
                <a:lnTo>
                  <a:pt x="740" y="1226"/>
                </a:lnTo>
                <a:lnTo>
                  <a:pt x="740" y="1224"/>
                </a:lnTo>
                <a:lnTo>
                  <a:pt x="741" y="1224"/>
                </a:lnTo>
                <a:lnTo>
                  <a:pt x="742" y="1224"/>
                </a:lnTo>
                <a:lnTo>
                  <a:pt x="742" y="1223"/>
                </a:lnTo>
                <a:lnTo>
                  <a:pt x="743" y="1223"/>
                </a:lnTo>
                <a:lnTo>
                  <a:pt x="743" y="1222"/>
                </a:lnTo>
                <a:lnTo>
                  <a:pt x="745" y="1222"/>
                </a:lnTo>
                <a:lnTo>
                  <a:pt x="747" y="1219"/>
                </a:lnTo>
                <a:lnTo>
                  <a:pt x="748" y="1218"/>
                </a:lnTo>
                <a:lnTo>
                  <a:pt x="749" y="1216"/>
                </a:lnTo>
                <a:lnTo>
                  <a:pt x="752" y="1214"/>
                </a:lnTo>
                <a:lnTo>
                  <a:pt x="754" y="1212"/>
                </a:lnTo>
                <a:lnTo>
                  <a:pt x="755" y="1209"/>
                </a:lnTo>
                <a:lnTo>
                  <a:pt x="757" y="1204"/>
                </a:lnTo>
                <a:lnTo>
                  <a:pt x="757" y="1203"/>
                </a:lnTo>
                <a:lnTo>
                  <a:pt x="758" y="1204"/>
                </a:lnTo>
                <a:lnTo>
                  <a:pt x="764" y="1207"/>
                </a:lnTo>
                <a:lnTo>
                  <a:pt x="764" y="1209"/>
                </a:lnTo>
                <a:lnTo>
                  <a:pt x="765" y="1209"/>
                </a:lnTo>
                <a:lnTo>
                  <a:pt x="765" y="1210"/>
                </a:lnTo>
                <a:lnTo>
                  <a:pt x="766" y="1210"/>
                </a:lnTo>
                <a:lnTo>
                  <a:pt x="772" y="1214"/>
                </a:lnTo>
                <a:lnTo>
                  <a:pt x="773" y="1212"/>
                </a:lnTo>
                <a:lnTo>
                  <a:pt x="783" y="1219"/>
                </a:lnTo>
                <a:lnTo>
                  <a:pt x="784" y="1215"/>
                </a:lnTo>
                <a:lnTo>
                  <a:pt x="792" y="1203"/>
                </a:lnTo>
                <a:lnTo>
                  <a:pt x="801" y="1210"/>
                </a:lnTo>
                <a:lnTo>
                  <a:pt x="800" y="1211"/>
                </a:lnTo>
                <a:lnTo>
                  <a:pt x="799" y="1211"/>
                </a:lnTo>
                <a:lnTo>
                  <a:pt x="798" y="1211"/>
                </a:lnTo>
                <a:lnTo>
                  <a:pt x="798" y="1212"/>
                </a:lnTo>
                <a:lnTo>
                  <a:pt x="798" y="1213"/>
                </a:lnTo>
                <a:lnTo>
                  <a:pt x="797" y="1214"/>
                </a:lnTo>
                <a:lnTo>
                  <a:pt x="796" y="1216"/>
                </a:lnTo>
                <a:lnTo>
                  <a:pt x="797" y="1216"/>
                </a:lnTo>
                <a:lnTo>
                  <a:pt x="797" y="1218"/>
                </a:lnTo>
                <a:lnTo>
                  <a:pt x="798" y="1219"/>
                </a:lnTo>
                <a:lnTo>
                  <a:pt x="792" y="1231"/>
                </a:lnTo>
                <a:lnTo>
                  <a:pt x="791" y="1231"/>
                </a:lnTo>
                <a:lnTo>
                  <a:pt x="788" y="1233"/>
                </a:lnTo>
                <a:lnTo>
                  <a:pt x="785" y="1235"/>
                </a:lnTo>
                <a:lnTo>
                  <a:pt x="785" y="1237"/>
                </a:lnTo>
                <a:lnTo>
                  <a:pt x="784" y="1240"/>
                </a:lnTo>
                <a:lnTo>
                  <a:pt x="783" y="1241"/>
                </a:lnTo>
                <a:lnTo>
                  <a:pt x="782" y="1241"/>
                </a:lnTo>
                <a:lnTo>
                  <a:pt x="781" y="1243"/>
                </a:lnTo>
                <a:lnTo>
                  <a:pt x="779" y="1244"/>
                </a:lnTo>
                <a:lnTo>
                  <a:pt x="777" y="1244"/>
                </a:lnTo>
                <a:lnTo>
                  <a:pt x="776" y="1244"/>
                </a:lnTo>
                <a:lnTo>
                  <a:pt x="777" y="1245"/>
                </a:lnTo>
                <a:lnTo>
                  <a:pt x="785" y="1250"/>
                </a:lnTo>
                <a:lnTo>
                  <a:pt x="784" y="1250"/>
                </a:lnTo>
                <a:lnTo>
                  <a:pt x="782" y="1254"/>
                </a:lnTo>
                <a:lnTo>
                  <a:pt x="786" y="1257"/>
                </a:lnTo>
                <a:lnTo>
                  <a:pt x="797" y="1264"/>
                </a:lnTo>
                <a:lnTo>
                  <a:pt x="804" y="1258"/>
                </a:lnTo>
                <a:lnTo>
                  <a:pt x="816" y="1274"/>
                </a:lnTo>
                <a:lnTo>
                  <a:pt x="805" y="1277"/>
                </a:lnTo>
                <a:lnTo>
                  <a:pt x="807" y="1280"/>
                </a:lnTo>
                <a:lnTo>
                  <a:pt x="821" y="1288"/>
                </a:lnTo>
                <a:lnTo>
                  <a:pt x="822" y="1289"/>
                </a:lnTo>
                <a:lnTo>
                  <a:pt x="827" y="1291"/>
                </a:lnTo>
                <a:lnTo>
                  <a:pt x="839" y="1298"/>
                </a:lnTo>
                <a:lnTo>
                  <a:pt x="842" y="1300"/>
                </a:lnTo>
                <a:lnTo>
                  <a:pt x="842" y="1299"/>
                </a:lnTo>
                <a:lnTo>
                  <a:pt x="842" y="1300"/>
                </a:lnTo>
                <a:lnTo>
                  <a:pt x="843" y="1300"/>
                </a:lnTo>
                <a:lnTo>
                  <a:pt x="844" y="1300"/>
                </a:lnTo>
                <a:lnTo>
                  <a:pt x="858" y="1302"/>
                </a:lnTo>
                <a:lnTo>
                  <a:pt x="859" y="1302"/>
                </a:lnTo>
                <a:lnTo>
                  <a:pt x="860" y="1302"/>
                </a:lnTo>
                <a:lnTo>
                  <a:pt x="861" y="1300"/>
                </a:lnTo>
                <a:lnTo>
                  <a:pt x="867" y="1299"/>
                </a:lnTo>
                <a:lnTo>
                  <a:pt x="868" y="1299"/>
                </a:lnTo>
                <a:lnTo>
                  <a:pt x="869" y="1299"/>
                </a:lnTo>
                <a:lnTo>
                  <a:pt x="884" y="1298"/>
                </a:lnTo>
                <a:lnTo>
                  <a:pt x="884" y="1297"/>
                </a:lnTo>
                <a:lnTo>
                  <a:pt x="884" y="1295"/>
                </a:lnTo>
                <a:lnTo>
                  <a:pt x="884" y="1290"/>
                </a:lnTo>
                <a:lnTo>
                  <a:pt x="884" y="1289"/>
                </a:lnTo>
                <a:lnTo>
                  <a:pt x="884" y="1288"/>
                </a:lnTo>
                <a:lnTo>
                  <a:pt x="884" y="1281"/>
                </a:lnTo>
                <a:lnTo>
                  <a:pt x="884" y="1280"/>
                </a:lnTo>
                <a:lnTo>
                  <a:pt x="884" y="1277"/>
                </a:lnTo>
                <a:lnTo>
                  <a:pt x="887" y="1277"/>
                </a:lnTo>
                <a:lnTo>
                  <a:pt x="890" y="1277"/>
                </a:lnTo>
                <a:lnTo>
                  <a:pt x="892" y="1277"/>
                </a:lnTo>
                <a:lnTo>
                  <a:pt x="894" y="1277"/>
                </a:lnTo>
                <a:lnTo>
                  <a:pt x="897" y="1277"/>
                </a:lnTo>
                <a:lnTo>
                  <a:pt x="898" y="1277"/>
                </a:lnTo>
                <a:lnTo>
                  <a:pt x="901" y="1277"/>
                </a:lnTo>
                <a:lnTo>
                  <a:pt x="902" y="1277"/>
                </a:lnTo>
                <a:lnTo>
                  <a:pt x="903" y="1277"/>
                </a:lnTo>
                <a:lnTo>
                  <a:pt x="912" y="1277"/>
                </a:lnTo>
                <a:lnTo>
                  <a:pt x="916" y="1277"/>
                </a:lnTo>
                <a:lnTo>
                  <a:pt x="917" y="1277"/>
                </a:lnTo>
                <a:lnTo>
                  <a:pt x="918" y="1277"/>
                </a:lnTo>
                <a:lnTo>
                  <a:pt x="919" y="1277"/>
                </a:lnTo>
                <a:lnTo>
                  <a:pt x="920" y="1277"/>
                </a:lnTo>
                <a:lnTo>
                  <a:pt x="924" y="1277"/>
                </a:lnTo>
                <a:lnTo>
                  <a:pt x="925" y="1277"/>
                </a:lnTo>
                <a:lnTo>
                  <a:pt x="928" y="1277"/>
                </a:lnTo>
                <a:lnTo>
                  <a:pt x="929" y="1277"/>
                </a:lnTo>
                <a:lnTo>
                  <a:pt x="932" y="1277"/>
                </a:lnTo>
                <a:lnTo>
                  <a:pt x="933" y="1277"/>
                </a:lnTo>
                <a:lnTo>
                  <a:pt x="934" y="1277"/>
                </a:lnTo>
                <a:lnTo>
                  <a:pt x="942" y="1277"/>
                </a:lnTo>
                <a:lnTo>
                  <a:pt x="942" y="1260"/>
                </a:lnTo>
                <a:lnTo>
                  <a:pt x="942" y="1258"/>
                </a:lnTo>
                <a:lnTo>
                  <a:pt x="942" y="1255"/>
                </a:lnTo>
                <a:lnTo>
                  <a:pt x="942" y="1254"/>
                </a:lnTo>
                <a:lnTo>
                  <a:pt x="943" y="1254"/>
                </a:lnTo>
                <a:lnTo>
                  <a:pt x="948" y="1254"/>
                </a:lnTo>
                <a:lnTo>
                  <a:pt x="949" y="1254"/>
                </a:lnTo>
                <a:lnTo>
                  <a:pt x="950" y="1254"/>
                </a:lnTo>
                <a:lnTo>
                  <a:pt x="958" y="1254"/>
                </a:lnTo>
                <a:lnTo>
                  <a:pt x="959" y="1254"/>
                </a:lnTo>
                <a:lnTo>
                  <a:pt x="967" y="1254"/>
                </a:lnTo>
                <a:lnTo>
                  <a:pt x="971" y="1254"/>
                </a:lnTo>
                <a:lnTo>
                  <a:pt x="971" y="1256"/>
                </a:lnTo>
                <a:lnTo>
                  <a:pt x="971" y="1257"/>
                </a:lnTo>
                <a:lnTo>
                  <a:pt x="979" y="1257"/>
                </a:lnTo>
                <a:lnTo>
                  <a:pt x="985" y="1257"/>
                </a:lnTo>
                <a:lnTo>
                  <a:pt x="986" y="1257"/>
                </a:lnTo>
                <a:lnTo>
                  <a:pt x="987" y="1257"/>
                </a:lnTo>
                <a:lnTo>
                  <a:pt x="987" y="1256"/>
                </a:lnTo>
                <a:lnTo>
                  <a:pt x="987" y="1255"/>
                </a:lnTo>
                <a:lnTo>
                  <a:pt x="986" y="1255"/>
                </a:lnTo>
                <a:lnTo>
                  <a:pt x="986" y="1254"/>
                </a:lnTo>
                <a:lnTo>
                  <a:pt x="987" y="1254"/>
                </a:lnTo>
                <a:lnTo>
                  <a:pt x="987" y="1233"/>
                </a:lnTo>
                <a:lnTo>
                  <a:pt x="987" y="1229"/>
                </a:lnTo>
                <a:lnTo>
                  <a:pt x="999" y="1229"/>
                </a:lnTo>
                <a:lnTo>
                  <a:pt x="1000" y="1229"/>
                </a:lnTo>
                <a:lnTo>
                  <a:pt x="1004" y="1229"/>
                </a:lnTo>
                <a:lnTo>
                  <a:pt x="1004" y="1224"/>
                </a:lnTo>
                <a:lnTo>
                  <a:pt x="1004" y="1222"/>
                </a:lnTo>
                <a:lnTo>
                  <a:pt x="1004" y="1211"/>
                </a:lnTo>
                <a:lnTo>
                  <a:pt x="1004" y="1209"/>
                </a:lnTo>
                <a:lnTo>
                  <a:pt x="1004" y="1207"/>
                </a:lnTo>
                <a:lnTo>
                  <a:pt x="1003" y="1207"/>
                </a:lnTo>
                <a:lnTo>
                  <a:pt x="1003" y="1206"/>
                </a:lnTo>
                <a:lnTo>
                  <a:pt x="1003" y="1205"/>
                </a:lnTo>
                <a:lnTo>
                  <a:pt x="1002" y="1205"/>
                </a:lnTo>
                <a:lnTo>
                  <a:pt x="1002" y="1204"/>
                </a:lnTo>
                <a:lnTo>
                  <a:pt x="1001" y="1203"/>
                </a:lnTo>
                <a:lnTo>
                  <a:pt x="1000" y="1202"/>
                </a:lnTo>
                <a:lnTo>
                  <a:pt x="999" y="1202"/>
                </a:lnTo>
                <a:lnTo>
                  <a:pt x="999" y="1201"/>
                </a:lnTo>
                <a:lnTo>
                  <a:pt x="997" y="1201"/>
                </a:lnTo>
                <a:lnTo>
                  <a:pt x="997" y="1199"/>
                </a:lnTo>
                <a:lnTo>
                  <a:pt x="997" y="1198"/>
                </a:lnTo>
                <a:lnTo>
                  <a:pt x="996" y="1198"/>
                </a:lnTo>
                <a:lnTo>
                  <a:pt x="996" y="1197"/>
                </a:lnTo>
                <a:lnTo>
                  <a:pt x="994" y="1194"/>
                </a:lnTo>
                <a:lnTo>
                  <a:pt x="994" y="1193"/>
                </a:lnTo>
                <a:lnTo>
                  <a:pt x="993" y="1193"/>
                </a:lnTo>
                <a:lnTo>
                  <a:pt x="993" y="1191"/>
                </a:lnTo>
                <a:lnTo>
                  <a:pt x="993" y="1190"/>
                </a:lnTo>
                <a:lnTo>
                  <a:pt x="993" y="1189"/>
                </a:lnTo>
                <a:lnTo>
                  <a:pt x="992" y="1189"/>
                </a:lnTo>
                <a:lnTo>
                  <a:pt x="992" y="1188"/>
                </a:lnTo>
                <a:lnTo>
                  <a:pt x="992" y="1187"/>
                </a:lnTo>
                <a:lnTo>
                  <a:pt x="991" y="1187"/>
                </a:lnTo>
                <a:lnTo>
                  <a:pt x="990" y="1188"/>
                </a:lnTo>
                <a:lnTo>
                  <a:pt x="988" y="1188"/>
                </a:lnTo>
                <a:lnTo>
                  <a:pt x="988" y="1189"/>
                </a:lnTo>
                <a:lnTo>
                  <a:pt x="987" y="1191"/>
                </a:lnTo>
                <a:lnTo>
                  <a:pt x="986" y="1190"/>
                </a:lnTo>
                <a:lnTo>
                  <a:pt x="986" y="1191"/>
                </a:lnTo>
                <a:lnTo>
                  <a:pt x="985" y="1191"/>
                </a:lnTo>
                <a:lnTo>
                  <a:pt x="985" y="1193"/>
                </a:lnTo>
                <a:lnTo>
                  <a:pt x="984" y="1193"/>
                </a:lnTo>
                <a:lnTo>
                  <a:pt x="984" y="1194"/>
                </a:lnTo>
                <a:lnTo>
                  <a:pt x="983" y="1194"/>
                </a:lnTo>
                <a:lnTo>
                  <a:pt x="982" y="1194"/>
                </a:lnTo>
                <a:lnTo>
                  <a:pt x="980" y="1195"/>
                </a:lnTo>
                <a:lnTo>
                  <a:pt x="979" y="1195"/>
                </a:lnTo>
                <a:lnTo>
                  <a:pt x="979" y="1196"/>
                </a:lnTo>
                <a:lnTo>
                  <a:pt x="978" y="1196"/>
                </a:lnTo>
                <a:lnTo>
                  <a:pt x="977" y="1197"/>
                </a:lnTo>
                <a:lnTo>
                  <a:pt x="976" y="1197"/>
                </a:lnTo>
                <a:lnTo>
                  <a:pt x="976" y="1198"/>
                </a:lnTo>
                <a:lnTo>
                  <a:pt x="975" y="1198"/>
                </a:lnTo>
                <a:lnTo>
                  <a:pt x="974" y="1198"/>
                </a:lnTo>
                <a:lnTo>
                  <a:pt x="974" y="1199"/>
                </a:lnTo>
                <a:lnTo>
                  <a:pt x="973" y="1199"/>
                </a:lnTo>
                <a:lnTo>
                  <a:pt x="971" y="1199"/>
                </a:lnTo>
                <a:lnTo>
                  <a:pt x="962" y="1199"/>
                </a:lnTo>
                <a:lnTo>
                  <a:pt x="961" y="1199"/>
                </a:lnTo>
                <a:lnTo>
                  <a:pt x="960" y="1199"/>
                </a:lnTo>
                <a:lnTo>
                  <a:pt x="959" y="1199"/>
                </a:lnTo>
                <a:lnTo>
                  <a:pt x="958" y="1199"/>
                </a:lnTo>
                <a:lnTo>
                  <a:pt x="952" y="1198"/>
                </a:lnTo>
                <a:lnTo>
                  <a:pt x="952" y="1197"/>
                </a:lnTo>
                <a:lnTo>
                  <a:pt x="951" y="1197"/>
                </a:lnTo>
                <a:lnTo>
                  <a:pt x="950" y="1197"/>
                </a:lnTo>
                <a:lnTo>
                  <a:pt x="949" y="1197"/>
                </a:lnTo>
                <a:lnTo>
                  <a:pt x="949" y="1198"/>
                </a:lnTo>
                <a:lnTo>
                  <a:pt x="948" y="1198"/>
                </a:lnTo>
                <a:lnTo>
                  <a:pt x="946" y="1198"/>
                </a:lnTo>
                <a:lnTo>
                  <a:pt x="945" y="1198"/>
                </a:lnTo>
                <a:lnTo>
                  <a:pt x="945" y="1199"/>
                </a:lnTo>
                <a:lnTo>
                  <a:pt x="944" y="1199"/>
                </a:lnTo>
                <a:lnTo>
                  <a:pt x="944" y="1201"/>
                </a:lnTo>
                <a:lnTo>
                  <a:pt x="943" y="1201"/>
                </a:lnTo>
                <a:lnTo>
                  <a:pt x="943" y="1202"/>
                </a:lnTo>
                <a:lnTo>
                  <a:pt x="937" y="1207"/>
                </a:lnTo>
                <a:lnTo>
                  <a:pt x="937" y="1209"/>
                </a:lnTo>
                <a:lnTo>
                  <a:pt x="936" y="1209"/>
                </a:lnTo>
                <a:lnTo>
                  <a:pt x="936" y="1210"/>
                </a:lnTo>
                <a:lnTo>
                  <a:pt x="935" y="1210"/>
                </a:lnTo>
                <a:lnTo>
                  <a:pt x="935" y="1211"/>
                </a:lnTo>
                <a:lnTo>
                  <a:pt x="933" y="1212"/>
                </a:lnTo>
                <a:lnTo>
                  <a:pt x="932" y="1212"/>
                </a:lnTo>
                <a:lnTo>
                  <a:pt x="932" y="1213"/>
                </a:lnTo>
                <a:lnTo>
                  <a:pt x="931" y="1214"/>
                </a:lnTo>
                <a:lnTo>
                  <a:pt x="931" y="1215"/>
                </a:lnTo>
                <a:lnTo>
                  <a:pt x="929" y="1216"/>
                </a:lnTo>
                <a:lnTo>
                  <a:pt x="929" y="1218"/>
                </a:lnTo>
                <a:lnTo>
                  <a:pt x="929" y="1222"/>
                </a:lnTo>
                <a:lnTo>
                  <a:pt x="928" y="1222"/>
                </a:lnTo>
                <a:lnTo>
                  <a:pt x="928" y="1223"/>
                </a:lnTo>
                <a:lnTo>
                  <a:pt x="928" y="1224"/>
                </a:lnTo>
                <a:lnTo>
                  <a:pt x="927" y="1224"/>
                </a:lnTo>
                <a:lnTo>
                  <a:pt x="927" y="1226"/>
                </a:lnTo>
                <a:lnTo>
                  <a:pt x="926" y="1227"/>
                </a:lnTo>
                <a:lnTo>
                  <a:pt x="925" y="1226"/>
                </a:lnTo>
                <a:lnTo>
                  <a:pt x="925" y="1220"/>
                </a:lnTo>
                <a:lnTo>
                  <a:pt x="925" y="1219"/>
                </a:lnTo>
                <a:lnTo>
                  <a:pt x="924" y="1219"/>
                </a:lnTo>
                <a:lnTo>
                  <a:pt x="924" y="1218"/>
                </a:lnTo>
                <a:lnTo>
                  <a:pt x="924" y="1216"/>
                </a:lnTo>
                <a:lnTo>
                  <a:pt x="923" y="1214"/>
                </a:lnTo>
                <a:lnTo>
                  <a:pt x="923" y="1213"/>
                </a:lnTo>
                <a:lnTo>
                  <a:pt x="921" y="1213"/>
                </a:lnTo>
                <a:lnTo>
                  <a:pt x="921" y="1212"/>
                </a:lnTo>
                <a:lnTo>
                  <a:pt x="921" y="1211"/>
                </a:lnTo>
                <a:lnTo>
                  <a:pt x="921" y="1210"/>
                </a:lnTo>
                <a:lnTo>
                  <a:pt x="921" y="1209"/>
                </a:lnTo>
                <a:lnTo>
                  <a:pt x="926" y="1190"/>
                </a:lnTo>
                <a:lnTo>
                  <a:pt x="926" y="1189"/>
                </a:lnTo>
                <a:lnTo>
                  <a:pt x="926" y="1188"/>
                </a:lnTo>
                <a:lnTo>
                  <a:pt x="926" y="1187"/>
                </a:lnTo>
                <a:lnTo>
                  <a:pt x="926" y="1185"/>
                </a:lnTo>
                <a:lnTo>
                  <a:pt x="926" y="1184"/>
                </a:lnTo>
                <a:lnTo>
                  <a:pt x="924" y="1184"/>
                </a:lnTo>
                <a:lnTo>
                  <a:pt x="916" y="1186"/>
                </a:lnTo>
                <a:lnTo>
                  <a:pt x="916" y="1188"/>
                </a:lnTo>
                <a:lnTo>
                  <a:pt x="915" y="1188"/>
                </a:lnTo>
                <a:lnTo>
                  <a:pt x="915" y="1189"/>
                </a:lnTo>
                <a:lnTo>
                  <a:pt x="914" y="1189"/>
                </a:lnTo>
                <a:lnTo>
                  <a:pt x="914" y="1190"/>
                </a:lnTo>
                <a:lnTo>
                  <a:pt x="914" y="1191"/>
                </a:lnTo>
                <a:lnTo>
                  <a:pt x="912" y="1191"/>
                </a:lnTo>
                <a:lnTo>
                  <a:pt x="912" y="1193"/>
                </a:lnTo>
                <a:lnTo>
                  <a:pt x="911" y="1193"/>
                </a:lnTo>
                <a:lnTo>
                  <a:pt x="904" y="1196"/>
                </a:lnTo>
                <a:lnTo>
                  <a:pt x="901" y="1193"/>
                </a:lnTo>
                <a:lnTo>
                  <a:pt x="899" y="1190"/>
                </a:lnTo>
                <a:lnTo>
                  <a:pt x="898" y="1190"/>
                </a:lnTo>
                <a:lnTo>
                  <a:pt x="900" y="1160"/>
                </a:lnTo>
                <a:lnTo>
                  <a:pt x="882" y="1159"/>
                </a:lnTo>
                <a:lnTo>
                  <a:pt x="881" y="1173"/>
                </a:lnTo>
                <a:lnTo>
                  <a:pt x="881" y="1172"/>
                </a:lnTo>
                <a:lnTo>
                  <a:pt x="880" y="1172"/>
                </a:lnTo>
                <a:lnTo>
                  <a:pt x="880" y="1171"/>
                </a:lnTo>
                <a:lnTo>
                  <a:pt x="878" y="1168"/>
                </a:lnTo>
                <a:lnTo>
                  <a:pt x="878" y="1167"/>
                </a:lnTo>
                <a:lnTo>
                  <a:pt x="877" y="1167"/>
                </a:lnTo>
                <a:lnTo>
                  <a:pt x="877" y="1165"/>
                </a:lnTo>
                <a:lnTo>
                  <a:pt x="877" y="1164"/>
                </a:lnTo>
                <a:lnTo>
                  <a:pt x="877" y="1163"/>
                </a:lnTo>
                <a:lnTo>
                  <a:pt x="877" y="1162"/>
                </a:lnTo>
                <a:lnTo>
                  <a:pt x="877" y="1161"/>
                </a:lnTo>
                <a:lnTo>
                  <a:pt x="877" y="1160"/>
                </a:lnTo>
                <a:lnTo>
                  <a:pt x="877" y="1159"/>
                </a:lnTo>
                <a:lnTo>
                  <a:pt x="878" y="1159"/>
                </a:lnTo>
                <a:lnTo>
                  <a:pt x="878" y="1157"/>
                </a:lnTo>
                <a:lnTo>
                  <a:pt x="878" y="1156"/>
                </a:lnTo>
                <a:lnTo>
                  <a:pt x="881" y="1151"/>
                </a:lnTo>
                <a:lnTo>
                  <a:pt x="882" y="1151"/>
                </a:lnTo>
                <a:lnTo>
                  <a:pt x="882" y="1150"/>
                </a:lnTo>
                <a:lnTo>
                  <a:pt x="873" y="1150"/>
                </a:lnTo>
                <a:lnTo>
                  <a:pt x="872" y="1151"/>
                </a:lnTo>
                <a:lnTo>
                  <a:pt x="867" y="1151"/>
                </a:lnTo>
                <a:lnTo>
                  <a:pt x="866" y="1151"/>
                </a:lnTo>
                <a:lnTo>
                  <a:pt x="865" y="1150"/>
                </a:lnTo>
                <a:lnTo>
                  <a:pt x="864" y="1150"/>
                </a:lnTo>
                <a:lnTo>
                  <a:pt x="864" y="1148"/>
                </a:lnTo>
                <a:lnTo>
                  <a:pt x="861" y="1147"/>
                </a:lnTo>
                <a:lnTo>
                  <a:pt x="860" y="1146"/>
                </a:lnTo>
                <a:lnTo>
                  <a:pt x="859" y="1145"/>
                </a:lnTo>
                <a:lnTo>
                  <a:pt x="858" y="1145"/>
                </a:lnTo>
                <a:lnTo>
                  <a:pt x="857" y="1144"/>
                </a:lnTo>
                <a:lnTo>
                  <a:pt x="856" y="1142"/>
                </a:lnTo>
                <a:lnTo>
                  <a:pt x="856" y="1140"/>
                </a:lnTo>
                <a:lnTo>
                  <a:pt x="862" y="1139"/>
                </a:lnTo>
                <a:lnTo>
                  <a:pt x="866" y="1139"/>
                </a:lnTo>
                <a:lnTo>
                  <a:pt x="866" y="1137"/>
                </a:lnTo>
                <a:lnTo>
                  <a:pt x="867" y="1136"/>
                </a:lnTo>
                <a:lnTo>
                  <a:pt x="869" y="1130"/>
                </a:lnTo>
                <a:lnTo>
                  <a:pt x="870" y="1122"/>
                </a:lnTo>
                <a:lnTo>
                  <a:pt x="869" y="1121"/>
                </a:lnTo>
                <a:lnTo>
                  <a:pt x="868" y="1121"/>
                </a:lnTo>
                <a:lnTo>
                  <a:pt x="869" y="1120"/>
                </a:lnTo>
                <a:lnTo>
                  <a:pt x="869" y="1119"/>
                </a:lnTo>
                <a:lnTo>
                  <a:pt x="869" y="1118"/>
                </a:lnTo>
                <a:lnTo>
                  <a:pt x="872" y="1113"/>
                </a:lnTo>
                <a:lnTo>
                  <a:pt x="875" y="1110"/>
                </a:lnTo>
                <a:lnTo>
                  <a:pt x="878" y="1106"/>
                </a:lnTo>
                <a:lnTo>
                  <a:pt x="884" y="1109"/>
                </a:lnTo>
                <a:lnTo>
                  <a:pt x="889" y="1095"/>
                </a:lnTo>
                <a:lnTo>
                  <a:pt x="891" y="1089"/>
                </a:lnTo>
                <a:lnTo>
                  <a:pt x="882" y="1095"/>
                </a:lnTo>
                <a:lnTo>
                  <a:pt x="872" y="1100"/>
                </a:lnTo>
                <a:close/>
                <a:moveTo>
                  <a:pt x="822" y="811"/>
                </a:moveTo>
                <a:lnTo>
                  <a:pt x="816" y="811"/>
                </a:lnTo>
                <a:lnTo>
                  <a:pt x="815" y="811"/>
                </a:lnTo>
                <a:lnTo>
                  <a:pt x="811" y="811"/>
                </a:lnTo>
                <a:lnTo>
                  <a:pt x="810" y="811"/>
                </a:lnTo>
                <a:lnTo>
                  <a:pt x="810" y="814"/>
                </a:lnTo>
                <a:lnTo>
                  <a:pt x="807" y="814"/>
                </a:lnTo>
                <a:lnTo>
                  <a:pt x="806" y="815"/>
                </a:lnTo>
                <a:lnTo>
                  <a:pt x="805" y="815"/>
                </a:lnTo>
                <a:lnTo>
                  <a:pt x="802" y="815"/>
                </a:lnTo>
                <a:lnTo>
                  <a:pt x="801" y="816"/>
                </a:lnTo>
                <a:lnTo>
                  <a:pt x="800" y="817"/>
                </a:lnTo>
                <a:lnTo>
                  <a:pt x="805" y="824"/>
                </a:lnTo>
                <a:lnTo>
                  <a:pt x="802" y="824"/>
                </a:lnTo>
                <a:lnTo>
                  <a:pt x="797" y="824"/>
                </a:lnTo>
                <a:lnTo>
                  <a:pt x="797" y="825"/>
                </a:lnTo>
                <a:lnTo>
                  <a:pt x="798" y="844"/>
                </a:lnTo>
                <a:lnTo>
                  <a:pt x="798" y="845"/>
                </a:lnTo>
                <a:lnTo>
                  <a:pt x="798" y="852"/>
                </a:lnTo>
                <a:lnTo>
                  <a:pt x="798" y="853"/>
                </a:lnTo>
                <a:lnTo>
                  <a:pt x="798" y="861"/>
                </a:lnTo>
                <a:lnTo>
                  <a:pt x="798" y="862"/>
                </a:lnTo>
                <a:lnTo>
                  <a:pt x="798" y="864"/>
                </a:lnTo>
                <a:lnTo>
                  <a:pt x="798" y="869"/>
                </a:lnTo>
                <a:lnTo>
                  <a:pt x="798" y="874"/>
                </a:lnTo>
                <a:lnTo>
                  <a:pt x="798" y="877"/>
                </a:lnTo>
                <a:lnTo>
                  <a:pt x="797" y="878"/>
                </a:lnTo>
                <a:lnTo>
                  <a:pt x="796" y="878"/>
                </a:lnTo>
                <a:lnTo>
                  <a:pt x="796" y="877"/>
                </a:lnTo>
                <a:lnTo>
                  <a:pt x="794" y="877"/>
                </a:lnTo>
                <a:lnTo>
                  <a:pt x="794" y="878"/>
                </a:lnTo>
                <a:lnTo>
                  <a:pt x="793" y="878"/>
                </a:lnTo>
                <a:lnTo>
                  <a:pt x="791" y="876"/>
                </a:lnTo>
                <a:lnTo>
                  <a:pt x="789" y="874"/>
                </a:lnTo>
                <a:lnTo>
                  <a:pt x="788" y="873"/>
                </a:lnTo>
                <a:lnTo>
                  <a:pt x="784" y="869"/>
                </a:lnTo>
                <a:lnTo>
                  <a:pt x="784" y="851"/>
                </a:lnTo>
                <a:lnTo>
                  <a:pt x="782" y="850"/>
                </a:lnTo>
                <a:lnTo>
                  <a:pt x="774" y="850"/>
                </a:lnTo>
                <a:lnTo>
                  <a:pt x="774" y="851"/>
                </a:lnTo>
                <a:lnTo>
                  <a:pt x="774" y="852"/>
                </a:lnTo>
                <a:lnTo>
                  <a:pt x="774" y="853"/>
                </a:lnTo>
                <a:lnTo>
                  <a:pt x="774" y="855"/>
                </a:lnTo>
                <a:lnTo>
                  <a:pt x="773" y="855"/>
                </a:lnTo>
                <a:lnTo>
                  <a:pt x="773" y="856"/>
                </a:lnTo>
                <a:lnTo>
                  <a:pt x="773" y="857"/>
                </a:lnTo>
                <a:lnTo>
                  <a:pt x="773" y="858"/>
                </a:lnTo>
                <a:lnTo>
                  <a:pt x="773" y="859"/>
                </a:lnTo>
                <a:lnTo>
                  <a:pt x="773" y="860"/>
                </a:lnTo>
                <a:lnTo>
                  <a:pt x="774" y="860"/>
                </a:lnTo>
                <a:lnTo>
                  <a:pt x="774" y="861"/>
                </a:lnTo>
                <a:lnTo>
                  <a:pt x="774" y="862"/>
                </a:lnTo>
                <a:lnTo>
                  <a:pt x="773" y="864"/>
                </a:lnTo>
                <a:lnTo>
                  <a:pt x="773" y="865"/>
                </a:lnTo>
                <a:lnTo>
                  <a:pt x="774" y="865"/>
                </a:lnTo>
                <a:lnTo>
                  <a:pt x="774" y="866"/>
                </a:lnTo>
                <a:lnTo>
                  <a:pt x="773" y="868"/>
                </a:lnTo>
                <a:lnTo>
                  <a:pt x="772" y="869"/>
                </a:lnTo>
                <a:lnTo>
                  <a:pt x="772" y="870"/>
                </a:lnTo>
                <a:lnTo>
                  <a:pt x="773" y="872"/>
                </a:lnTo>
                <a:lnTo>
                  <a:pt x="772" y="874"/>
                </a:lnTo>
                <a:lnTo>
                  <a:pt x="772" y="875"/>
                </a:lnTo>
                <a:lnTo>
                  <a:pt x="766" y="879"/>
                </a:lnTo>
                <a:lnTo>
                  <a:pt x="765" y="881"/>
                </a:lnTo>
                <a:lnTo>
                  <a:pt x="765" y="884"/>
                </a:lnTo>
                <a:lnTo>
                  <a:pt x="764" y="883"/>
                </a:lnTo>
                <a:lnTo>
                  <a:pt x="764" y="882"/>
                </a:lnTo>
                <a:lnTo>
                  <a:pt x="763" y="882"/>
                </a:lnTo>
                <a:lnTo>
                  <a:pt x="763" y="881"/>
                </a:lnTo>
                <a:lnTo>
                  <a:pt x="762" y="879"/>
                </a:lnTo>
                <a:lnTo>
                  <a:pt x="760" y="879"/>
                </a:lnTo>
                <a:lnTo>
                  <a:pt x="760" y="878"/>
                </a:lnTo>
                <a:lnTo>
                  <a:pt x="759" y="878"/>
                </a:lnTo>
                <a:lnTo>
                  <a:pt x="759" y="877"/>
                </a:lnTo>
                <a:lnTo>
                  <a:pt x="758" y="877"/>
                </a:lnTo>
                <a:lnTo>
                  <a:pt x="758" y="876"/>
                </a:lnTo>
                <a:lnTo>
                  <a:pt x="749" y="876"/>
                </a:lnTo>
                <a:lnTo>
                  <a:pt x="743" y="876"/>
                </a:lnTo>
                <a:lnTo>
                  <a:pt x="738" y="876"/>
                </a:lnTo>
                <a:lnTo>
                  <a:pt x="735" y="876"/>
                </a:lnTo>
                <a:lnTo>
                  <a:pt x="732" y="876"/>
                </a:lnTo>
                <a:lnTo>
                  <a:pt x="732" y="881"/>
                </a:lnTo>
                <a:lnTo>
                  <a:pt x="733" y="890"/>
                </a:lnTo>
                <a:lnTo>
                  <a:pt x="732" y="890"/>
                </a:lnTo>
                <a:lnTo>
                  <a:pt x="731" y="890"/>
                </a:lnTo>
                <a:lnTo>
                  <a:pt x="730" y="890"/>
                </a:lnTo>
                <a:lnTo>
                  <a:pt x="730" y="891"/>
                </a:lnTo>
                <a:lnTo>
                  <a:pt x="729" y="891"/>
                </a:lnTo>
                <a:lnTo>
                  <a:pt x="729" y="890"/>
                </a:lnTo>
                <a:lnTo>
                  <a:pt x="725" y="890"/>
                </a:lnTo>
                <a:lnTo>
                  <a:pt x="720" y="890"/>
                </a:lnTo>
                <a:lnTo>
                  <a:pt x="720" y="904"/>
                </a:lnTo>
                <a:lnTo>
                  <a:pt x="720" y="907"/>
                </a:lnTo>
                <a:lnTo>
                  <a:pt x="720" y="917"/>
                </a:lnTo>
                <a:lnTo>
                  <a:pt x="723" y="917"/>
                </a:lnTo>
                <a:lnTo>
                  <a:pt x="725" y="917"/>
                </a:lnTo>
                <a:lnTo>
                  <a:pt x="727" y="917"/>
                </a:lnTo>
                <a:lnTo>
                  <a:pt x="732" y="917"/>
                </a:lnTo>
                <a:lnTo>
                  <a:pt x="732" y="928"/>
                </a:lnTo>
                <a:lnTo>
                  <a:pt x="731" y="928"/>
                </a:lnTo>
                <a:lnTo>
                  <a:pt x="729" y="928"/>
                </a:lnTo>
                <a:lnTo>
                  <a:pt x="730" y="931"/>
                </a:lnTo>
                <a:lnTo>
                  <a:pt x="730" y="932"/>
                </a:lnTo>
                <a:lnTo>
                  <a:pt x="730" y="933"/>
                </a:lnTo>
                <a:lnTo>
                  <a:pt x="730" y="934"/>
                </a:lnTo>
                <a:lnTo>
                  <a:pt x="731" y="934"/>
                </a:lnTo>
                <a:lnTo>
                  <a:pt x="731" y="935"/>
                </a:lnTo>
                <a:lnTo>
                  <a:pt x="731" y="936"/>
                </a:lnTo>
                <a:lnTo>
                  <a:pt x="731" y="937"/>
                </a:lnTo>
                <a:lnTo>
                  <a:pt x="732" y="938"/>
                </a:lnTo>
                <a:lnTo>
                  <a:pt x="732" y="940"/>
                </a:lnTo>
                <a:lnTo>
                  <a:pt x="731" y="943"/>
                </a:lnTo>
                <a:lnTo>
                  <a:pt x="733" y="945"/>
                </a:lnTo>
                <a:lnTo>
                  <a:pt x="735" y="945"/>
                </a:lnTo>
                <a:lnTo>
                  <a:pt x="738" y="944"/>
                </a:lnTo>
                <a:lnTo>
                  <a:pt x="739" y="949"/>
                </a:lnTo>
                <a:lnTo>
                  <a:pt x="742" y="954"/>
                </a:lnTo>
                <a:lnTo>
                  <a:pt x="746" y="956"/>
                </a:lnTo>
                <a:lnTo>
                  <a:pt x="746" y="957"/>
                </a:lnTo>
                <a:lnTo>
                  <a:pt x="748" y="961"/>
                </a:lnTo>
                <a:lnTo>
                  <a:pt x="748" y="963"/>
                </a:lnTo>
                <a:lnTo>
                  <a:pt x="750" y="967"/>
                </a:lnTo>
                <a:lnTo>
                  <a:pt x="751" y="968"/>
                </a:lnTo>
                <a:lnTo>
                  <a:pt x="750" y="969"/>
                </a:lnTo>
                <a:lnTo>
                  <a:pt x="749" y="969"/>
                </a:lnTo>
                <a:lnTo>
                  <a:pt x="749" y="970"/>
                </a:lnTo>
                <a:lnTo>
                  <a:pt x="757" y="984"/>
                </a:lnTo>
                <a:lnTo>
                  <a:pt x="758" y="986"/>
                </a:lnTo>
                <a:lnTo>
                  <a:pt x="760" y="988"/>
                </a:lnTo>
                <a:lnTo>
                  <a:pt x="759" y="988"/>
                </a:lnTo>
                <a:lnTo>
                  <a:pt x="758" y="990"/>
                </a:lnTo>
                <a:lnTo>
                  <a:pt x="759" y="993"/>
                </a:lnTo>
                <a:lnTo>
                  <a:pt x="760" y="993"/>
                </a:lnTo>
                <a:lnTo>
                  <a:pt x="764" y="1000"/>
                </a:lnTo>
                <a:lnTo>
                  <a:pt x="766" y="999"/>
                </a:lnTo>
                <a:lnTo>
                  <a:pt x="767" y="1001"/>
                </a:lnTo>
                <a:lnTo>
                  <a:pt x="768" y="1002"/>
                </a:lnTo>
                <a:lnTo>
                  <a:pt x="768" y="1003"/>
                </a:lnTo>
                <a:lnTo>
                  <a:pt x="773" y="1012"/>
                </a:lnTo>
                <a:lnTo>
                  <a:pt x="774" y="1013"/>
                </a:lnTo>
                <a:lnTo>
                  <a:pt x="780" y="1021"/>
                </a:lnTo>
                <a:lnTo>
                  <a:pt x="780" y="1024"/>
                </a:lnTo>
                <a:lnTo>
                  <a:pt x="782" y="1026"/>
                </a:lnTo>
                <a:lnTo>
                  <a:pt x="783" y="1026"/>
                </a:lnTo>
                <a:lnTo>
                  <a:pt x="783" y="1025"/>
                </a:lnTo>
                <a:lnTo>
                  <a:pt x="783" y="1024"/>
                </a:lnTo>
                <a:lnTo>
                  <a:pt x="783" y="1022"/>
                </a:lnTo>
                <a:lnTo>
                  <a:pt x="782" y="1022"/>
                </a:lnTo>
                <a:lnTo>
                  <a:pt x="782" y="1021"/>
                </a:lnTo>
                <a:lnTo>
                  <a:pt x="783" y="1021"/>
                </a:lnTo>
                <a:lnTo>
                  <a:pt x="783" y="1020"/>
                </a:lnTo>
                <a:lnTo>
                  <a:pt x="784" y="1020"/>
                </a:lnTo>
                <a:lnTo>
                  <a:pt x="784" y="1019"/>
                </a:lnTo>
                <a:lnTo>
                  <a:pt x="784" y="1018"/>
                </a:lnTo>
                <a:lnTo>
                  <a:pt x="783" y="1019"/>
                </a:lnTo>
                <a:lnTo>
                  <a:pt x="783" y="1012"/>
                </a:lnTo>
                <a:lnTo>
                  <a:pt x="783" y="1010"/>
                </a:lnTo>
                <a:lnTo>
                  <a:pt x="784" y="1010"/>
                </a:lnTo>
                <a:lnTo>
                  <a:pt x="786" y="1010"/>
                </a:lnTo>
                <a:lnTo>
                  <a:pt x="789" y="1010"/>
                </a:lnTo>
                <a:lnTo>
                  <a:pt x="789" y="1011"/>
                </a:lnTo>
                <a:lnTo>
                  <a:pt x="790" y="1011"/>
                </a:lnTo>
                <a:lnTo>
                  <a:pt x="791" y="1011"/>
                </a:lnTo>
                <a:lnTo>
                  <a:pt x="792" y="1011"/>
                </a:lnTo>
                <a:lnTo>
                  <a:pt x="793" y="1010"/>
                </a:lnTo>
                <a:lnTo>
                  <a:pt x="793" y="1011"/>
                </a:lnTo>
                <a:lnTo>
                  <a:pt x="794" y="1010"/>
                </a:lnTo>
                <a:lnTo>
                  <a:pt x="796" y="1010"/>
                </a:lnTo>
                <a:lnTo>
                  <a:pt x="796" y="1011"/>
                </a:lnTo>
                <a:lnTo>
                  <a:pt x="797" y="1010"/>
                </a:lnTo>
                <a:lnTo>
                  <a:pt x="798" y="1010"/>
                </a:lnTo>
                <a:lnTo>
                  <a:pt x="798" y="1011"/>
                </a:lnTo>
                <a:lnTo>
                  <a:pt x="799" y="1010"/>
                </a:lnTo>
                <a:lnTo>
                  <a:pt x="800" y="1011"/>
                </a:lnTo>
                <a:lnTo>
                  <a:pt x="801" y="1011"/>
                </a:lnTo>
                <a:lnTo>
                  <a:pt x="801" y="1010"/>
                </a:lnTo>
                <a:lnTo>
                  <a:pt x="802" y="1010"/>
                </a:lnTo>
                <a:lnTo>
                  <a:pt x="802" y="1011"/>
                </a:lnTo>
                <a:lnTo>
                  <a:pt x="804" y="1011"/>
                </a:lnTo>
                <a:lnTo>
                  <a:pt x="805" y="1011"/>
                </a:lnTo>
                <a:lnTo>
                  <a:pt x="805" y="1010"/>
                </a:lnTo>
                <a:lnTo>
                  <a:pt x="806" y="1010"/>
                </a:lnTo>
                <a:lnTo>
                  <a:pt x="809" y="1010"/>
                </a:lnTo>
                <a:lnTo>
                  <a:pt x="831" y="1010"/>
                </a:lnTo>
                <a:lnTo>
                  <a:pt x="836" y="1010"/>
                </a:lnTo>
                <a:lnTo>
                  <a:pt x="840" y="1010"/>
                </a:lnTo>
                <a:lnTo>
                  <a:pt x="843" y="1010"/>
                </a:lnTo>
                <a:lnTo>
                  <a:pt x="845" y="1010"/>
                </a:lnTo>
                <a:lnTo>
                  <a:pt x="849" y="1010"/>
                </a:lnTo>
                <a:lnTo>
                  <a:pt x="849" y="1002"/>
                </a:lnTo>
                <a:lnTo>
                  <a:pt x="850" y="996"/>
                </a:lnTo>
                <a:lnTo>
                  <a:pt x="850" y="993"/>
                </a:lnTo>
                <a:lnTo>
                  <a:pt x="850" y="990"/>
                </a:lnTo>
                <a:lnTo>
                  <a:pt x="861" y="990"/>
                </a:lnTo>
                <a:lnTo>
                  <a:pt x="868" y="990"/>
                </a:lnTo>
                <a:lnTo>
                  <a:pt x="868" y="993"/>
                </a:lnTo>
                <a:lnTo>
                  <a:pt x="868" y="1002"/>
                </a:lnTo>
                <a:lnTo>
                  <a:pt x="872" y="1001"/>
                </a:lnTo>
                <a:lnTo>
                  <a:pt x="872" y="1000"/>
                </a:lnTo>
                <a:lnTo>
                  <a:pt x="881" y="994"/>
                </a:lnTo>
                <a:lnTo>
                  <a:pt x="881" y="993"/>
                </a:lnTo>
                <a:lnTo>
                  <a:pt x="882" y="993"/>
                </a:lnTo>
                <a:lnTo>
                  <a:pt x="883" y="992"/>
                </a:lnTo>
                <a:lnTo>
                  <a:pt x="884" y="986"/>
                </a:lnTo>
                <a:lnTo>
                  <a:pt x="883" y="985"/>
                </a:lnTo>
                <a:lnTo>
                  <a:pt x="883" y="984"/>
                </a:lnTo>
                <a:lnTo>
                  <a:pt x="873" y="963"/>
                </a:lnTo>
                <a:lnTo>
                  <a:pt x="872" y="965"/>
                </a:lnTo>
                <a:lnTo>
                  <a:pt x="872" y="966"/>
                </a:lnTo>
                <a:lnTo>
                  <a:pt x="868" y="966"/>
                </a:lnTo>
                <a:lnTo>
                  <a:pt x="868" y="965"/>
                </a:lnTo>
                <a:lnTo>
                  <a:pt x="867" y="965"/>
                </a:lnTo>
                <a:lnTo>
                  <a:pt x="865" y="965"/>
                </a:lnTo>
                <a:lnTo>
                  <a:pt x="864" y="965"/>
                </a:lnTo>
                <a:lnTo>
                  <a:pt x="861" y="965"/>
                </a:lnTo>
                <a:lnTo>
                  <a:pt x="849" y="965"/>
                </a:lnTo>
                <a:lnTo>
                  <a:pt x="849" y="957"/>
                </a:lnTo>
                <a:lnTo>
                  <a:pt x="828" y="957"/>
                </a:lnTo>
                <a:lnTo>
                  <a:pt x="828" y="956"/>
                </a:lnTo>
                <a:lnTo>
                  <a:pt x="828" y="951"/>
                </a:lnTo>
                <a:lnTo>
                  <a:pt x="828" y="941"/>
                </a:lnTo>
                <a:lnTo>
                  <a:pt x="830" y="941"/>
                </a:lnTo>
                <a:lnTo>
                  <a:pt x="831" y="941"/>
                </a:lnTo>
                <a:lnTo>
                  <a:pt x="834" y="941"/>
                </a:lnTo>
                <a:lnTo>
                  <a:pt x="840" y="941"/>
                </a:lnTo>
                <a:lnTo>
                  <a:pt x="847" y="941"/>
                </a:lnTo>
                <a:lnTo>
                  <a:pt x="849" y="941"/>
                </a:lnTo>
                <a:lnTo>
                  <a:pt x="855" y="941"/>
                </a:lnTo>
                <a:lnTo>
                  <a:pt x="855" y="940"/>
                </a:lnTo>
                <a:lnTo>
                  <a:pt x="858" y="940"/>
                </a:lnTo>
                <a:lnTo>
                  <a:pt x="859" y="940"/>
                </a:lnTo>
                <a:lnTo>
                  <a:pt x="859" y="941"/>
                </a:lnTo>
                <a:lnTo>
                  <a:pt x="860" y="941"/>
                </a:lnTo>
                <a:lnTo>
                  <a:pt x="864" y="941"/>
                </a:lnTo>
                <a:lnTo>
                  <a:pt x="864" y="940"/>
                </a:lnTo>
                <a:lnTo>
                  <a:pt x="868" y="940"/>
                </a:lnTo>
                <a:lnTo>
                  <a:pt x="868" y="937"/>
                </a:lnTo>
                <a:lnTo>
                  <a:pt x="868" y="934"/>
                </a:lnTo>
                <a:lnTo>
                  <a:pt x="867" y="933"/>
                </a:lnTo>
                <a:lnTo>
                  <a:pt x="868" y="932"/>
                </a:lnTo>
                <a:lnTo>
                  <a:pt x="869" y="932"/>
                </a:lnTo>
                <a:lnTo>
                  <a:pt x="868" y="927"/>
                </a:lnTo>
                <a:lnTo>
                  <a:pt x="870" y="927"/>
                </a:lnTo>
                <a:lnTo>
                  <a:pt x="874" y="927"/>
                </a:lnTo>
                <a:lnTo>
                  <a:pt x="874" y="921"/>
                </a:lnTo>
                <a:lnTo>
                  <a:pt x="877" y="921"/>
                </a:lnTo>
                <a:lnTo>
                  <a:pt x="877" y="927"/>
                </a:lnTo>
                <a:lnTo>
                  <a:pt x="889" y="927"/>
                </a:lnTo>
                <a:lnTo>
                  <a:pt x="889" y="917"/>
                </a:lnTo>
                <a:lnTo>
                  <a:pt x="882" y="917"/>
                </a:lnTo>
                <a:lnTo>
                  <a:pt x="881" y="917"/>
                </a:lnTo>
                <a:lnTo>
                  <a:pt x="870" y="917"/>
                </a:lnTo>
                <a:lnTo>
                  <a:pt x="868" y="917"/>
                </a:lnTo>
                <a:lnTo>
                  <a:pt x="869" y="903"/>
                </a:lnTo>
                <a:lnTo>
                  <a:pt x="869" y="897"/>
                </a:lnTo>
                <a:lnTo>
                  <a:pt x="870" y="895"/>
                </a:lnTo>
                <a:lnTo>
                  <a:pt x="873" y="895"/>
                </a:lnTo>
                <a:lnTo>
                  <a:pt x="874" y="895"/>
                </a:lnTo>
                <a:lnTo>
                  <a:pt x="874" y="894"/>
                </a:lnTo>
                <a:lnTo>
                  <a:pt x="875" y="894"/>
                </a:lnTo>
                <a:lnTo>
                  <a:pt x="875" y="893"/>
                </a:lnTo>
                <a:lnTo>
                  <a:pt x="877" y="893"/>
                </a:lnTo>
                <a:lnTo>
                  <a:pt x="877" y="892"/>
                </a:lnTo>
                <a:lnTo>
                  <a:pt x="878" y="892"/>
                </a:lnTo>
                <a:lnTo>
                  <a:pt x="880" y="892"/>
                </a:lnTo>
                <a:lnTo>
                  <a:pt x="881" y="891"/>
                </a:lnTo>
                <a:lnTo>
                  <a:pt x="882" y="891"/>
                </a:lnTo>
                <a:lnTo>
                  <a:pt x="882" y="903"/>
                </a:lnTo>
                <a:lnTo>
                  <a:pt x="882" y="904"/>
                </a:lnTo>
                <a:lnTo>
                  <a:pt x="882" y="907"/>
                </a:lnTo>
                <a:lnTo>
                  <a:pt x="882" y="908"/>
                </a:lnTo>
                <a:lnTo>
                  <a:pt x="884" y="908"/>
                </a:lnTo>
                <a:lnTo>
                  <a:pt x="885" y="908"/>
                </a:lnTo>
                <a:lnTo>
                  <a:pt x="886" y="908"/>
                </a:lnTo>
                <a:lnTo>
                  <a:pt x="889" y="908"/>
                </a:lnTo>
                <a:lnTo>
                  <a:pt x="889" y="902"/>
                </a:lnTo>
                <a:lnTo>
                  <a:pt x="900" y="902"/>
                </a:lnTo>
                <a:lnTo>
                  <a:pt x="900" y="895"/>
                </a:lnTo>
                <a:lnTo>
                  <a:pt x="901" y="895"/>
                </a:lnTo>
                <a:lnTo>
                  <a:pt x="902" y="895"/>
                </a:lnTo>
                <a:lnTo>
                  <a:pt x="904" y="895"/>
                </a:lnTo>
                <a:lnTo>
                  <a:pt x="908" y="895"/>
                </a:lnTo>
                <a:lnTo>
                  <a:pt x="909" y="895"/>
                </a:lnTo>
                <a:lnTo>
                  <a:pt x="910" y="895"/>
                </a:lnTo>
                <a:lnTo>
                  <a:pt x="910" y="897"/>
                </a:lnTo>
                <a:lnTo>
                  <a:pt x="911" y="897"/>
                </a:lnTo>
                <a:lnTo>
                  <a:pt x="911" y="902"/>
                </a:lnTo>
                <a:lnTo>
                  <a:pt x="915" y="902"/>
                </a:lnTo>
                <a:lnTo>
                  <a:pt x="918" y="902"/>
                </a:lnTo>
                <a:lnTo>
                  <a:pt x="941" y="902"/>
                </a:lnTo>
                <a:lnTo>
                  <a:pt x="941" y="897"/>
                </a:lnTo>
                <a:lnTo>
                  <a:pt x="941" y="895"/>
                </a:lnTo>
                <a:lnTo>
                  <a:pt x="942" y="895"/>
                </a:lnTo>
                <a:lnTo>
                  <a:pt x="945" y="895"/>
                </a:lnTo>
                <a:lnTo>
                  <a:pt x="953" y="895"/>
                </a:lnTo>
                <a:lnTo>
                  <a:pt x="967" y="895"/>
                </a:lnTo>
                <a:lnTo>
                  <a:pt x="969" y="895"/>
                </a:lnTo>
                <a:lnTo>
                  <a:pt x="969" y="891"/>
                </a:lnTo>
                <a:lnTo>
                  <a:pt x="969" y="890"/>
                </a:lnTo>
                <a:lnTo>
                  <a:pt x="969" y="889"/>
                </a:lnTo>
                <a:lnTo>
                  <a:pt x="969" y="883"/>
                </a:lnTo>
                <a:lnTo>
                  <a:pt x="969" y="876"/>
                </a:lnTo>
                <a:lnTo>
                  <a:pt x="967" y="876"/>
                </a:lnTo>
                <a:lnTo>
                  <a:pt x="966" y="876"/>
                </a:lnTo>
                <a:lnTo>
                  <a:pt x="960" y="876"/>
                </a:lnTo>
                <a:lnTo>
                  <a:pt x="951" y="876"/>
                </a:lnTo>
                <a:lnTo>
                  <a:pt x="948" y="876"/>
                </a:lnTo>
                <a:lnTo>
                  <a:pt x="944" y="876"/>
                </a:lnTo>
                <a:lnTo>
                  <a:pt x="941" y="876"/>
                </a:lnTo>
                <a:lnTo>
                  <a:pt x="924" y="876"/>
                </a:lnTo>
                <a:lnTo>
                  <a:pt x="915" y="876"/>
                </a:lnTo>
                <a:lnTo>
                  <a:pt x="915" y="866"/>
                </a:lnTo>
                <a:lnTo>
                  <a:pt x="910" y="866"/>
                </a:lnTo>
                <a:lnTo>
                  <a:pt x="904" y="866"/>
                </a:lnTo>
                <a:lnTo>
                  <a:pt x="902" y="866"/>
                </a:lnTo>
                <a:lnTo>
                  <a:pt x="901" y="866"/>
                </a:lnTo>
                <a:lnTo>
                  <a:pt x="900" y="866"/>
                </a:lnTo>
                <a:lnTo>
                  <a:pt x="900" y="867"/>
                </a:lnTo>
                <a:lnTo>
                  <a:pt x="898" y="867"/>
                </a:lnTo>
                <a:lnTo>
                  <a:pt x="898" y="866"/>
                </a:lnTo>
                <a:lnTo>
                  <a:pt x="895" y="866"/>
                </a:lnTo>
                <a:lnTo>
                  <a:pt x="895" y="864"/>
                </a:lnTo>
                <a:lnTo>
                  <a:pt x="893" y="864"/>
                </a:lnTo>
                <a:lnTo>
                  <a:pt x="891" y="865"/>
                </a:lnTo>
                <a:lnTo>
                  <a:pt x="891" y="866"/>
                </a:lnTo>
                <a:lnTo>
                  <a:pt x="890" y="866"/>
                </a:lnTo>
                <a:lnTo>
                  <a:pt x="890" y="867"/>
                </a:lnTo>
                <a:lnTo>
                  <a:pt x="889" y="867"/>
                </a:lnTo>
                <a:lnTo>
                  <a:pt x="886" y="868"/>
                </a:lnTo>
                <a:lnTo>
                  <a:pt x="885" y="868"/>
                </a:lnTo>
                <a:lnTo>
                  <a:pt x="885" y="869"/>
                </a:lnTo>
                <a:lnTo>
                  <a:pt x="884" y="869"/>
                </a:lnTo>
                <a:lnTo>
                  <a:pt x="884" y="870"/>
                </a:lnTo>
                <a:lnTo>
                  <a:pt x="883" y="870"/>
                </a:lnTo>
                <a:lnTo>
                  <a:pt x="883" y="872"/>
                </a:lnTo>
                <a:lnTo>
                  <a:pt x="882" y="872"/>
                </a:lnTo>
                <a:lnTo>
                  <a:pt x="881" y="872"/>
                </a:lnTo>
                <a:lnTo>
                  <a:pt x="874" y="874"/>
                </a:lnTo>
                <a:lnTo>
                  <a:pt x="870" y="875"/>
                </a:lnTo>
                <a:lnTo>
                  <a:pt x="862" y="881"/>
                </a:lnTo>
                <a:lnTo>
                  <a:pt x="862" y="882"/>
                </a:lnTo>
                <a:lnTo>
                  <a:pt x="861" y="882"/>
                </a:lnTo>
                <a:lnTo>
                  <a:pt x="857" y="884"/>
                </a:lnTo>
                <a:lnTo>
                  <a:pt x="857" y="883"/>
                </a:lnTo>
                <a:lnTo>
                  <a:pt x="857" y="879"/>
                </a:lnTo>
                <a:lnTo>
                  <a:pt x="853" y="879"/>
                </a:lnTo>
                <a:lnTo>
                  <a:pt x="850" y="879"/>
                </a:lnTo>
                <a:lnTo>
                  <a:pt x="850" y="878"/>
                </a:lnTo>
                <a:lnTo>
                  <a:pt x="847" y="878"/>
                </a:lnTo>
                <a:lnTo>
                  <a:pt x="847" y="879"/>
                </a:lnTo>
                <a:lnTo>
                  <a:pt x="845" y="879"/>
                </a:lnTo>
                <a:lnTo>
                  <a:pt x="845" y="881"/>
                </a:lnTo>
                <a:lnTo>
                  <a:pt x="843" y="881"/>
                </a:lnTo>
                <a:lnTo>
                  <a:pt x="843" y="882"/>
                </a:lnTo>
                <a:lnTo>
                  <a:pt x="842" y="882"/>
                </a:lnTo>
                <a:lnTo>
                  <a:pt x="842" y="883"/>
                </a:lnTo>
                <a:lnTo>
                  <a:pt x="842" y="889"/>
                </a:lnTo>
                <a:lnTo>
                  <a:pt x="834" y="889"/>
                </a:lnTo>
                <a:lnTo>
                  <a:pt x="831" y="889"/>
                </a:lnTo>
                <a:lnTo>
                  <a:pt x="824" y="889"/>
                </a:lnTo>
                <a:lnTo>
                  <a:pt x="822" y="889"/>
                </a:lnTo>
                <a:lnTo>
                  <a:pt x="813" y="889"/>
                </a:lnTo>
                <a:lnTo>
                  <a:pt x="813" y="879"/>
                </a:lnTo>
                <a:lnTo>
                  <a:pt x="813" y="878"/>
                </a:lnTo>
                <a:lnTo>
                  <a:pt x="813" y="876"/>
                </a:lnTo>
                <a:lnTo>
                  <a:pt x="813" y="874"/>
                </a:lnTo>
                <a:lnTo>
                  <a:pt x="811" y="874"/>
                </a:lnTo>
                <a:lnTo>
                  <a:pt x="810" y="874"/>
                </a:lnTo>
                <a:lnTo>
                  <a:pt x="810" y="870"/>
                </a:lnTo>
                <a:lnTo>
                  <a:pt x="810" y="869"/>
                </a:lnTo>
                <a:lnTo>
                  <a:pt x="814" y="869"/>
                </a:lnTo>
                <a:lnTo>
                  <a:pt x="822" y="861"/>
                </a:lnTo>
                <a:lnTo>
                  <a:pt x="823" y="861"/>
                </a:lnTo>
                <a:lnTo>
                  <a:pt x="823" y="860"/>
                </a:lnTo>
                <a:lnTo>
                  <a:pt x="824" y="859"/>
                </a:lnTo>
                <a:lnTo>
                  <a:pt x="824" y="843"/>
                </a:lnTo>
                <a:lnTo>
                  <a:pt x="824" y="838"/>
                </a:lnTo>
                <a:lnTo>
                  <a:pt x="824" y="834"/>
                </a:lnTo>
                <a:lnTo>
                  <a:pt x="823" y="834"/>
                </a:lnTo>
                <a:lnTo>
                  <a:pt x="823" y="833"/>
                </a:lnTo>
                <a:lnTo>
                  <a:pt x="824" y="832"/>
                </a:lnTo>
                <a:lnTo>
                  <a:pt x="826" y="830"/>
                </a:lnTo>
                <a:lnTo>
                  <a:pt x="826" y="828"/>
                </a:lnTo>
                <a:lnTo>
                  <a:pt x="826" y="826"/>
                </a:lnTo>
                <a:lnTo>
                  <a:pt x="827" y="824"/>
                </a:lnTo>
                <a:lnTo>
                  <a:pt x="828" y="823"/>
                </a:lnTo>
                <a:lnTo>
                  <a:pt x="827" y="817"/>
                </a:lnTo>
                <a:lnTo>
                  <a:pt x="826" y="811"/>
                </a:lnTo>
                <a:lnTo>
                  <a:pt x="823" y="811"/>
                </a:lnTo>
                <a:lnTo>
                  <a:pt x="822" y="811"/>
                </a:lnTo>
                <a:close/>
                <a:moveTo>
                  <a:pt x="687" y="135"/>
                </a:moveTo>
                <a:lnTo>
                  <a:pt x="675" y="147"/>
                </a:lnTo>
                <a:lnTo>
                  <a:pt x="675" y="148"/>
                </a:lnTo>
                <a:lnTo>
                  <a:pt x="673" y="149"/>
                </a:lnTo>
                <a:lnTo>
                  <a:pt x="673" y="150"/>
                </a:lnTo>
                <a:lnTo>
                  <a:pt x="672" y="150"/>
                </a:lnTo>
                <a:lnTo>
                  <a:pt x="671" y="152"/>
                </a:lnTo>
                <a:lnTo>
                  <a:pt x="671" y="153"/>
                </a:lnTo>
                <a:lnTo>
                  <a:pt x="667" y="157"/>
                </a:lnTo>
                <a:lnTo>
                  <a:pt x="666" y="156"/>
                </a:lnTo>
                <a:lnTo>
                  <a:pt x="665" y="155"/>
                </a:lnTo>
                <a:lnTo>
                  <a:pt x="664" y="156"/>
                </a:lnTo>
                <a:lnTo>
                  <a:pt x="659" y="160"/>
                </a:lnTo>
                <a:lnTo>
                  <a:pt x="654" y="166"/>
                </a:lnTo>
                <a:lnTo>
                  <a:pt x="651" y="169"/>
                </a:lnTo>
                <a:lnTo>
                  <a:pt x="653" y="172"/>
                </a:lnTo>
                <a:lnTo>
                  <a:pt x="651" y="173"/>
                </a:lnTo>
                <a:lnTo>
                  <a:pt x="645" y="178"/>
                </a:lnTo>
                <a:lnTo>
                  <a:pt x="633" y="189"/>
                </a:lnTo>
                <a:lnTo>
                  <a:pt x="634" y="190"/>
                </a:lnTo>
                <a:lnTo>
                  <a:pt x="637" y="193"/>
                </a:lnTo>
                <a:lnTo>
                  <a:pt x="644" y="201"/>
                </a:lnTo>
                <a:lnTo>
                  <a:pt x="657" y="216"/>
                </a:lnTo>
                <a:lnTo>
                  <a:pt x="657" y="217"/>
                </a:lnTo>
                <a:lnTo>
                  <a:pt x="658" y="218"/>
                </a:lnTo>
                <a:lnTo>
                  <a:pt x="661" y="219"/>
                </a:lnTo>
                <a:lnTo>
                  <a:pt x="663" y="223"/>
                </a:lnTo>
                <a:lnTo>
                  <a:pt x="670" y="231"/>
                </a:lnTo>
                <a:lnTo>
                  <a:pt x="680" y="221"/>
                </a:lnTo>
                <a:lnTo>
                  <a:pt x="681" y="220"/>
                </a:lnTo>
                <a:lnTo>
                  <a:pt x="695" y="209"/>
                </a:lnTo>
                <a:lnTo>
                  <a:pt x="699" y="215"/>
                </a:lnTo>
                <a:lnTo>
                  <a:pt x="701" y="214"/>
                </a:lnTo>
                <a:lnTo>
                  <a:pt x="701" y="212"/>
                </a:lnTo>
                <a:lnTo>
                  <a:pt x="703" y="212"/>
                </a:lnTo>
                <a:lnTo>
                  <a:pt x="703" y="211"/>
                </a:lnTo>
                <a:lnTo>
                  <a:pt x="704" y="211"/>
                </a:lnTo>
                <a:lnTo>
                  <a:pt x="709" y="206"/>
                </a:lnTo>
                <a:lnTo>
                  <a:pt x="708" y="204"/>
                </a:lnTo>
                <a:lnTo>
                  <a:pt x="710" y="203"/>
                </a:lnTo>
                <a:lnTo>
                  <a:pt x="714" y="200"/>
                </a:lnTo>
                <a:lnTo>
                  <a:pt x="718" y="197"/>
                </a:lnTo>
                <a:lnTo>
                  <a:pt x="720" y="195"/>
                </a:lnTo>
                <a:lnTo>
                  <a:pt x="729" y="187"/>
                </a:lnTo>
                <a:lnTo>
                  <a:pt x="733" y="183"/>
                </a:lnTo>
                <a:lnTo>
                  <a:pt x="738" y="180"/>
                </a:lnTo>
                <a:lnTo>
                  <a:pt x="739" y="178"/>
                </a:lnTo>
                <a:lnTo>
                  <a:pt x="743" y="175"/>
                </a:lnTo>
                <a:lnTo>
                  <a:pt x="745" y="174"/>
                </a:lnTo>
                <a:lnTo>
                  <a:pt x="748" y="170"/>
                </a:lnTo>
                <a:lnTo>
                  <a:pt x="749" y="169"/>
                </a:lnTo>
                <a:lnTo>
                  <a:pt x="748" y="168"/>
                </a:lnTo>
                <a:lnTo>
                  <a:pt x="746" y="166"/>
                </a:lnTo>
                <a:lnTo>
                  <a:pt x="745" y="164"/>
                </a:lnTo>
                <a:lnTo>
                  <a:pt x="754" y="157"/>
                </a:lnTo>
                <a:lnTo>
                  <a:pt x="745" y="148"/>
                </a:lnTo>
                <a:lnTo>
                  <a:pt x="743" y="148"/>
                </a:lnTo>
                <a:lnTo>
                  <a:pt x="743" y="149"/>
                </a:lnTo>
                <a:lnTo>
                  <a:pt x="737" y="155"/>
                </a:lnTo>
                <a:lnTo>
                  <a:pt x="715" y="131"/>
                </a:lnTo>
                <a:lnTo>
                  <a:pt x="715" y="130"/>
                </a:lnTo>
                <a:lnTo>
                  <a:pt x="713" y="128"/>
                </a:lnTo>
                <a:lnTo>
                  <a:pt x="713" y="127"/>
                </a:lnTo>
                <a:lnTo>
                  <a:pt x="709" y="125"/>
                </a:lnTo>
                <a:lnTo>
                  <a:pt x="707" y="122"/>
                </a:lnTo>
                <a:lnTo>
                  <a:pt x="706" y="121"/>
                </a:lnTo>
                <a:lnTo>
                  <a:pt x="705" y="119"/>
                </a:lnTo>
                <a:lnTo>
                  <a:pt x="704" y="118"/>
                </a:lnTo>
                <a:lnTo>
                  <a:pt x="704" y="117"/>
                </a:lnTo>
                <a:lnTo>
                  <a:pt x="703" y="117"/>
                </a:lnTo>
                <a:lnTo>
                  <a:pt x="703" y="118"/>
                </a:lnTo>
                <a:lnTo>
                  <a:pt x="693" y="127"/>
                </a:lnTo>
                <a:lnTo>
                  <a:pt x="693" y="128"/>
                </a:lnTo>
                <a:lnTo>
                  <a:pt x="692" y="130"/>
                </a:lnTo>
                <a:lnTo>
                  <a:pt x="689" y="133"/>
                </a:lnTo>
                <a:lnTo>
                  <a:pt x="688" y="134"/>
                </a:lnTo>
                <a:lnTo>
                  <a:pt x="687" y="135"/>
                </a:lnTo>
                <a:close/>
                <a:moveTo>
                  <a:pt x="700" y="1300"/>
                </a:moveTo>
                <a:lnTo>
                  <a:pt x="699" y="1300"/>
                </a:lnTo>
                <a:lnTo>
                  <a:pt x="699" y="1299"/>
                </a:lnTo>
                <a:lnTo>
                  <a:pt x="693" y="1295"/>
                </a:lnTo>
                <a:lnTo>
                  <a:pt x="693" y="1294"/>
                </a:lnTo>
                <a:lnTo>
                  <a:pt x="692" y="1294"/>
                </a:lnTo>
                <a:lnTo>
                  <a:pt x="691" y="1292"/>
                </a:lnTo>
                <a:lnTo>
                  <a:pt x="690" y="1291"/>
                </a:lnTo>
                <a:lnTo>
                  <a:pt x="689" y="1291"/>
                </a:lnTo>
                <a:lnTo>
                  <a:pt x="688" y="1290"/>
                </a:lnTo>
                <a:lnTo>
                  <a:pt x="688" y="1289"/>
                </a:lnTo>
                <a:lnTo>
                  <a:pt x="687" y="1289"/>
                </a:lnTo>
                <a:lnTo>
                  <a:pt x="687" y="1288"/>
                </a:lnTo>
                <a:lnTo>
                  <a:pt x="686" y="1287"/>
                </a:lnTo>
                <a:lnTo>
                  <a:pt x="684" y="1286"/>
                </a:lnTo>
                <a:lnTo>
                  <a:pt x="683" y="1285"/>
                </a:lnTo>
                <a:lnTo>
                  <a:pt x="682" y="1283"/>
                </a:lnTo>
                <a:lnTo>
                  <a:pt x="681" y="1282"/>
                </a:lnTo>
                <a:lnTo>
                  <a:pt x="680" y="1281"/>
                </a:lnTo>
                <a:lnTo>
                  <a:pt x="679" y="1280"/>
                </a:lnTo>
                <a:lnTo>
                  <a:pt x="679" y="1279"/>
                </a:lnTo>
                <a:lnTo>
                  <a:pt x="678" y="1278"/>
                </a:lnTo>
                <a:lnTo>
                  <a:pt x="676" y="1277"/>
                </a:lnTo>
                <a:lnTo>
                  <a:pt x="676" y="1275"/>
                </a:lnTo>
                <a:lnTo>
                  <a:pt x="675" y="1275"/>
                </a:lnTo>
                <a:lnTo>
                  <a:pt x="672" y="1274"/>
                </a:lnTo>
                <a:lnTo>
                  <a:pt x="663" y="1273"/>
                </a:lnTo>
                <a:lnTo>
                  <a:pt x="658" y="1272"/>
                </a:lnTo>
                <a:lnTo>
                  <a:pt x="656" y="1271"/>
                </a:lnTo>
                <a:lnTo>
                  <a:pt x="655" y="1271"/>
                </a:lnTo>
                <a:lnTo>
                  <a:pt x="654" y="1271"/>
                </a:lnTo>
                <a:lnTo>
                  <a:pt x="654" y="1270"/>
                </a:lnTo>
                <a:lnTo>
                  <a:pt x="642" y="1266"/>
                </a:lnTo>
                <a:lnTo>
                  <a:pt x="637" y="1265"/>
                </a:lnTo>
                <a:lnTo>
                  <a:pt x="612" y="1285"/>
                </a:lnTo>
                <a:lnTo>
                  <a:pt x="614" y="1289"/>
                </a:lnTo>
                <a:lnTo>
                  <a:pt x="615" y="1289"/>
                </a:lnTo>
                <a:lnTo>
                  <a:pt x="615" y="1290"/>
                </a:lnTo>
                <a:lnTo>
                  <a:pt x="615" y="1291"/>
                </a:lnTo>
                <a:lnTo>
                  <a:pt x="615" y="1292"/>
                </a:lnTo>
                <a:lnTo>
                  <a:pt x="615" y="1294"/>
                </a:lnTo>
                <a:lnTo>
                  <a:pt x="616" y="1294"/>
                </a:lnTo>
                <a:lnTo>
                  <a:pt x="617" y="1294"/>
                </a:lnTo>
                <a:lnTo>
                  <a:pt x="619" y="1296"/>
                </a:lnTo>
                <a:lnTo>
                  <a:pt x="620" y="1297"/>
                </a:lnTo>
                <a:lnTo>
                  <a:pt x="622" y="1302"/>
                </a:lnTo>
                <a:lnTo>
                  <a:pt x="625" y="1305"/>
                </a:lnTo>
                <a:lnTo>
                  <a:pt x="629" y="1311"/>
                </a:lnTo>
                <a:lnTo>
                  <a:pt x="634" y="1320"/>
                </a:lnTo>
                <a:lnTo>
                  <a:pt x="636" y="1323"/>
                </a:lnTo>
                <a:lnTo>
                  <a:pt x="637" y="1324"/>
                </a:lnTo>
                <a:lnTo>
                  <a:pt x="637" y="1325"/>
                </a:lnTo>
                <a:lnTo>
                  <a:pt x="641" y="1333"/>
                </a:lnTo>
                <a:lnTo>
                  <a:pt x="641" y="1334"/>
                </a:lnTo>
                <a:lnTo>
                  <a:pt x="642" y="1336"/>
                </a:lnTo>
                <a:lnTo>
                  <a:pt x="646" y="1342"/>
                </a:lnTo>
                <a:lnTo>
                  <a:pt x="646" y="1344"/>
                </a:lnTo>
                <a:lnTo>
                  <a:pt x="647" y="1345"/>
                </a:lnTo>
                <a:lnTo>
                  <a:pt x="704" y="1306"/>
                </a:lnTo>
                <a:lnTo>
                  <a:pt x="704" y="1305"/>
                </a:lnTo>
                <a:lnTo>
                  <a:pt x="703" y="1304"/>
                </a:lnTo>
                <a:lnTo>
                  <a:pt x="703" y="1303"/>
                </a:lnTo>
                <a:lnTo>
                  <a:pt x="701" y="1303"/>
                </a:lnTo>
                <a:lnTo>
                  <a:pt x="701" y="1302"/>
                </a:lnTo>
                <a:lnTo>
                  <a:pt x="700" y="1302"/>
                </a:lnTo>
                <a:lnTo>
                  <a:pt x="700" y="1300"/>
                </a:lnTo>
                <a:close/>
                <a:moveTo>
                  <a:pt x="664" y="1017"/>
                </a:moveTo>
                <a:lnTo>
                  <a:pt x="642" y="987"/>
                </a:lnTo>
                <a:lnTo>
                  <a:pt x="639" y="982"/>
                </a:lnTo>
                <a:lnTo>
                  <a:pt x="638" y="982"/>
                </a:lnTo>
                <a:lnTo>
                  <a:pt x="638" y="980"/>
                </a:lnTo>
                <a:lnTo>
                  <a:pt x="638" y="979"/>
                </a:lnTo>
                <a:lnTo>
                  <a:pt x="637" y="979"/>
                </a:lnTo>
                <a:lnTo>
                  <a:pt x="637" y="978"/>
                </a:lnTo>
                <a:lnTo>
                  <a:pt x="637" y="977"/>
                </a:lnTo>
                <a:lnTo>
                  <a:pt x="637" y="976"/>
                </a:lnTo>
                <a:lnTo>
                  <a:pt x="624" y="979"/>
                </a:lnTo>
                <a:lnTo>
                  <a:pt x="623" y="980"/>
                </a:lnTo>
                <a:lnTo>
                  <a:pt x="627" y="986"/>
                </a:lnTo>
                <a:lnTo>
                  <a:pt x="630" y="991"/>
                </a:lnTo>
                <a:lnTo>
                  <a:pt x="636" y="999"/>
                </a:lnTo>
                <a:lnTo>
                  <a:pt x="625" y="1007"/>
                </a:lnTo>
                <a:lnTo>
                  <a:pt x="617" y="1000"/>
                </a:lnTo>
                <a:lnTo>
                  <a:pt x="613" y="988"/>
                </a:lnTo>
                <a:lnTo>
                  <a:pt x="613" y="987"/>
                </a:lnTo>
                <a:lnTo>
                  <a:pt x="612" y="982"/>
                </a:lnTo>
                <a:lnTo>
                  <a:pt x="605" y="975"/>
                </a:lnTo>
                <a:lnTo>
                  <a:pt x="602" y="973"/>
                </a:lnTo>
                <a:lnTo>
                  <a:pt x="598" y="976"/>
                </a:lnTo>
                <a:lnTo>
                  <a:pt x="596" y="977"/>
                </a:lnTo>
                <a:lnTo>
                  <a:pt x="595" y="979"/>
                </a:lnTo>
                <a:lnTo>
                  <a:pt x="597" y="992"/>
                </a:lnTo>
                <a:lnTo>
                  <a:pt x="597" y="993"/>
                </a:lnTo>
                <a:lnTo>
                  <a:pt x="597" y="996"/>
                </a:lnTo>
                <a:lnTo>
                  <a:pt x="608" y="1012"/>
                </a:lnTo>
                <a:lnTo>
                  <a:pt x="615" y="1021"/>
                </a:lnTo>
                <a:lnTo>
                  <a:pt x="623" y="1033"/>
                </a:lnTo>
                <a:lnTo>
                  <a:pt x="631" y="1044"/>
                </a:lnTo>
                <a:lnTo>
                  <a:pt x="639" y="1038"/>
                </a:lnTo>
                <a:lnTo>
                  <a:pt x="645" y="1046"/>
                </a:lnTo>
                <a:lnTo>
                  <a:pt x="651" y="1042"/>
                </a:lnTo>
                <a:lnTo>
                  <a:pt x="655" y="1038"/>
                </a:lnTo>
                <a:lnTo>
                  <a:pt x="656" y="1037"/>
                </a:lnTo>
                <a:lnTo>
                  <a:pt x="654" y="1029"/>
                </a:lnTo>
                <a:lnTo>
                  <a:pt x="656" y="1027"/>
                </a:lnTo>
                <a:lnTo>
                  <a:pt x="654" y="1024"/>
                </a:lnTo>
                <a:lnTo>
                  <a:pt x="664" y="1017"/>
                </a:lnTo>
                <a:close/>
                <a:moveTo>
                  <a:pt x="923" y="700"/>
                </a:moveTo>
                <a:lnTo>
                  <a:pt x="921" y="700"/>
                </a:lnTo>
                <a:lnTo>
                  <a:pt x="921" y="701"/>
                </a:lnTo>
                <a:lnTo>
                  <a:pt x="921" y="703"/>
                </a:lnTo>
                <a:lnTo>
                  <a:pt x="917" y="701"/>
                </a:lnTo>
                <a:lnTo>
                  <a:pt x="916" y="701"/>
                </a:lnTo>
                <a:lnTo>
                  <a:pt x="917" y="705"/>
                </a:lnTo>
                <a:lnTo>
                  <a:pt x="917" y="708"/>
                </a:lnTo>
                <a:lnTo>
                  <a:pt x="914" y="715"/>
                </a:lnTo>
                <a:lnTo>
                  <a:pt x="915" y="716"/>
                </a:lnTo>
                <a:lnTo>
                  <a:pt x="916" y="716"/>
                </a:lnTo>
                <a:lnTo>
                  <a:pt x="917" y="716"/>
                </a:lnTo>
                <a:lnTo>
                  <a:pt x="920" y="716"/>
                </a:lnTo>
                <a:lnTo>
                  <a:pt x="920" y="715"/>
                </a:lnTo>
                <a:lnTo>
                  <a:pt x="920" y="714"/>
                </a:lnTo>
                <a:lnTo>
                  <a:pt x="923" y="714"/>
                </a:lnTo>
                <a:lnTo>
                  <a:pt x="924" y="714"/>
                </a:lnTo>
                <a:lnTo>
                  <a:pt x="925" y="714"/>
                </a:lnTo>
                <a:lnTo>
                  <a:pt x="926" y="714"/>
                </a:lnTo>
                <a:lnTo>
                  <a:pt x="927" y="714"/>
                </a:lnTo>
                <a:lnTo>
                  <a:pt x="928" y="714"/>
                </a:lnTo>
                <a:lnTo>
                  <a:pt x="928" y="715"/>
                </a:lnTo>
                <a:lnTo>
                  <a:pt x="927" y="717"/>
                </a:lnTo>
                <a:lnTo>
                  <a:pt x="927" y="718"/>
                </a:lnTo>
                <a:lnTo>
                  <a:pt x="926" y="718"/>
                </a:lnTo>
                <a:lnTo>
                  <a:pt x="926" y="717"/>
                </a:lnTo>
                <a:lnTo>
                  <a:pt x="925" y="717"/>
                </a:lnTo>
                <a:lnTo>
                  <a:pt x="924" y="717"/>
                </a:lnTo>
                <a:lnTo>
                  <a:pt x="923" y="716"/>
                </a:lnTo>
                <a:lnTo>
                  <a:pt x="923" y="718"/>
                </a:lnTo>
                <a:lnTo>
                  <a:pt x="926" y="720"/>
                </a:lnTo>
                <a:lnTo>
                  <a:pt x="926" y="721"/>
                </a:lnTo>
                <a:lnTo>
                  <a:pt x="926" y="722"/>
                </a:lnTo>
                <a:lnTo>
                  <a:pt x="927" y="722"/>
                </a:lnTo>
                <a:lnTo>
                  <a:pt x="927" y="723"/>
                </a:lnTo>
                <a:lnTo>
                  <a:pt x="927" y="724"/>
                </a:lnTo>
                <a:lnTo>
                  <a:pt x="927" y="725"/>
                </a:lnTo>
                <a:lnTo>
                  <a:pt x="928" y="725"/>
                </a:lnTo>
                <a:lnTo>
                  <a:pt x="928" y="727"/>
                </a:lnTo>
                <a:lnTo>
                  <a:pt x="928" y="729"/>
                </a:lnTo>
                <a:lnTo>
                  <a:pt x="928" y="730"/>
                </a:lnTo>
                <a:lnTo>
                  <a:pt x="934" y="732"/>
                </a:lnTo>
                <a:lnTo>
                  <a:pt x="935" y="732"/>
                </a:lnTo>
                <a:lnTo>
                  <a:pt x="938" y="733"/>
                </a:lnTo>
                <a:lnTo>
                  <a:pt x="940" y="733"/>
                </a:lnTo>
                <a:lnTo>
                  <a:pt x="941" y="733"/>
                </a:lnTo>
                <a:lnTo>
                  <a:pt x="942" y="733"/>
                </a:lnTo>
                <a:lnTo>
                  <a:pt x="943" y="733"/>
                </a:lnTo>
                <a:lnTo>
                  <a:pt x="944" y="733"/>
                </a:lnTo>
                <a:lnTo>
                  <a:pt x="945" y="733"/>
                </a:lnTo>
                <a:lnTo>
                  <a:pt x="945" y="734"/>
                </a:lnTo>
                <a:lnTo>
                  <a:pt x="946" y="734"/>
                </a:lnTo>
                <a:lnTo>
                  <a:pt x="946" y="735"/>
                </a:lnTo>
                <a:lnTo>
                  <a:pt x="948" y="735"/>
                </a:lnTo>
                <a:lnTo>
                  <a:pt x="948" y="737"/>
                </a:lnTo>
                <a:lnTo>
                  <a:pt x="949" y="738"/>
                </a:lnTo>
                <a:lnTo>
                  <a:pt x="950" y="738"/>
                </a:lnTo>
                <a:lnTo>
                  <a:pt x="950" y="739"/>
                </a:lnTo>
                <a:lnTo>
                  <a:pt x="951" y="739"/>
                </a:lnTo>
                <a:lnTo>
                  <a:pt x="951" y="740"/>
                </a:lnTo>
                <a:lnTo>
                  <a:pt x="952" y="742"/>
                </a:lnTo>
                <a:lnTo>
                  <a:pt x="953" y="742"/>
                </a:lnTo>
                <a:lnTo>
                  <a:pt x="954" y="741"/>
                </a:lnTo>
                <a:lnTo>
                  <a:pt x="953" y="739"/>
                </a:lnTo>
                <a:lnTo>
                  <a:pt x="954" y="738"/>
                </a:lnTo>
                <a:lnTo>
                  <a:pt x="957" y="737"/>
                </a:lnTo>
                <a:lnTo>
                  <a:pt x="956" y="735"/>
                </a:lnTo>
                <a:lnTo>
                  <a:pt x="957" y="734"/>
                </a:lnTo>
                <a:lnTo>
                  <a:pt x="959" y="734"/>
                </a:lnTo>
                <a:lnTo>
                  <a:pt x="959" y="733"/>
                </a:lnTo>
                <a:lnTo>
                  <a:pt x="960" y="732"/>
                </a:lnTo>
                <a:lnTo>
                  <a:pt x="960" y="731"/>
                </a:lnTo>
                <a:lnTo>
                  <a:pt x="961" y="731"/>
                </a:lnTo>
                <a:lnTo>
                  <a:pt x="962" y="730"/>
                </a:lnTo>
                <a:lnTo>
                  <a:pt x="967" y="726"/>
                </a:lnTo>
                <a:lnTo>
                  <a:pt x="966" y="724"/>
                </a:lnTo>
                <a:lnTo>
                  <a:pt x="966" y="723"/>
                </a:lnTo>
                <a:lnTo>
                  <a:pt x="967" y="720"/>
                </a:lnTo>
                <a:lnTo>
                  <a:pt x="968" y="718"/>
                </a:lnTo>
                <a:lnTo>
                  <a:pt x="969" y="718"/>
                </a:lnTo>
                <a:lnTo>
                  <a:pt x="965" y="705"/>
                </a:lnTo>
                <a:lnTo>
                  <a:pt x="965" y="703"/>
                </a:lnTo>
                <a:lnTo>
                  <a:pt x="957" y="704"/>
                </a:lnTo>
                <a:lnTo>
                  <a:pt x="946" y="703"/>
                </a:lnTo>
                <a:lnTo>
                  <a:pt x="945" y="703"/>
                </a:lnTo>
                <a:lnTo>
                  <a:pt x="944" y="703"/>
                </a:lnTo>
                <a:lnTo>
                  <a:pt x="944" y="701"/>
                </a:lnTo>
                <a:lnTo>
                  <a:pt x="943" y="701"/>
                </a:lnTo>
                <a:lnTo>
                  <a:pt x="942" y="701"/>
                </a:lnTo>
                <a:lnTo>
                  <a:pt x="941" y="701"/>
                </a:lnTo>
                <a:lnTo>
                  <a:pt x="938" y="701"/>
                </a:lnTo>
                <a:lnTo>
                  <a:pt x="937" y="701"/>
                </a:lnTo>
                <a:lnTo>
                  <a:pt x="928" y="700"/>
                </a:lnTo>
                <a:lnTo>
                  <a:pt x="923" y="700"/>
                </a:lnTo>
                <a:close/>
                <a:moveTo>
                  <a:pt x="1100" y="2135"/>
                </a:moveTo>
                <a:lnTo>
                  <a:pt x="1100" y="2138"/>
                </a:lnTo>
                <a:lnTo>
                  <a:pt x="1094" y="2138"/>
                </a:lnTo>
                <a:lnTo>
                  <a:pt x="1094" y="2139"/>
                </a:lnTo>
                <a:lnTo>
                  <a:pt x="1094" y="2144"/>
                </a:lnTo>
                <a:lnTo>
                  <a:pt x="1089" y="2144"/>
                </a:lnTo>
                <a:lnTo>
                  <a:pt x="1089" y="2148"/>
                </a:lnTo>
                <a:lnTo>
                  <a:pt x="1092" y="2148"/>
                </a:lnTo>
                <a:lnTo>
                  <a:pt x="1092" y="2152"/>
                </a:lnTo>
                <a:lnTo>
                  <a:pt x="1086" y="2151"/>
                </a:lnTo>
                <a:lnTo>
                  <a:pt x="1086" y="2148"/>
                </a:lnTo>
                <a:lnTo>
                  <a:pt x="1086" y="2147"/>
                </a:lnTo>
                <a:lnTo>
                  <a:pt x="1086" y="2146"/>
                </a:lnTo>
                <a:lnTo>
                  <a:pt x="1086" y="2144"/>
                </a:lnTo>
                <a:lnTo>
                  <a:pt x="1073" y="2144"/>
                </a:lnTo>
                <a:lnTo>
                  <a:pt x="1072" y="2144"/>
                </a:lnTo>
                <a:lnTo>
                  <a:pt x="1071" y="2144"/>
                </a:lnTo>
                <a:lnTo>
                  <a:pt x="1071" y="2148"/>
                </a:lnTo>
                <a:lnTo>
                  <a:pt x="1071" y="2154"/>
                </a:lnTo>
                <a:lnTo>
                  <a:pt x="1071" y="2155"/>
                </a:lnTo>
                <a:lnTo>
                  <a:pt x="1071" y="2157"/>
                </a:lnTo>
                <a:lnTo>
                  <a:pt x="1071" y="2158"/>
                </a:lnTo>
                <a:lnTo>
                  <a:pt x="1095" y="2158"/>
                </a:lnTo>
                <a:lnTo>
                  <a:pt x="1097" y="2158"/>
                </a:lnTo>
                <a:lnTo>
                  <a:pt x="1108" y="2158"/>
                </a:lnTo>
                <a:lnTo>
                  <a:pt x="1108" y="2149"/>
                </a:lnTo>
                <a:lnTo>
                  <a:pt x="1108" y="2138"/>
                </a:lnTo>
                <a:lnTo>
                  <a:pt x="1104" y="2138"/>
                </a:lnTo>
                <a:lnTo>
                  <a:pt x="1104" y="2135"/>
                </a:lnTo>
                <a:lnTo>
                  <a:pt x="1101" y="2135"/>
                </a:lnTo>
                <a:lnTo>
                  <a:pt x="1100" y="2135"/>
                </a:lnTo>
                <a:close/>
                <a:moveTo>
                  <a:pt x="748" y="836"/>
                </a:moveTo>
                <a:lnTo>
                  <a:pt x="748" y="838"/>
                </a:lnTo>
                <a:lnTo>
                  <a:pt x="751" y="838"/>
                </a:lnTo>
                <a:lnTo>
                  <a:pt x="758" y="838"/>
                </a:lnTo>
                <a:lnTo>
                  <a:pt x="771" y="838"/>
                </a:lnTo>
                <a:lnTo>
                  <a:pt x="772" y="824"/>
                </a:lnTo>
                <a:lnTo>
                  <a:pt x="765" y="824"/>
                </a:lnTo>
                <a:lnTo>
                  <a:pt x="765" y="817"/>
                </a:lnTo>
                <a:lnTo>
                  <a:pt x="758" y="817"/>
                </a:lnTo>
                <a:lnTo>
                  <a:pt x="758" y="813"/>
                </a:lnTo>
                <a:lnTo>
                  <a:pt x="756" y="813"/>
                </a:lnTo>
                <a:lnTo>
                  <a:pt x="752" y="813"/>
                </a:lnTo>
                <a:lnTo>
                  <a:pt x="752" y="811"/>
                </a:lnTo>
                <a:lnTo>
                  <a:pt x="752" y="810"/>
                </a:lnTo>
                <a:lnTo>
                  <a:pt x="750" y="810"/>
                </a:lnTo>
                <a:lnTo>
                  <a:pt x="748" y="810"/>
                </a:lnTo>
                <a:lnTo>
                  <a:pt x="748" y="823"/>
                </a:lnTo>
                <a:lnTo>
                  <a:pt x="748" y="832"/>
                </a:lnTo>
                <a:lnTo>
                  <a:pt x="748" y="833"/>
                </a:lnTo>
                <a:lnTo>
                  <a:pt x="748" y="834"/>
                </a:lnTo>
                <a:lnTo>
                  <a:pt x="748" y="835"/>
                </a:lnTo>
                <a:lnTo>
                  <a:pt x="748" y="836"/>
                </a:lnTo>
                <a:close/>
                <a:moveTo>
                  <a:pt x="1101" y="1764"/>
                </a:moveTo>
                <a:lnTo>
                  <a:pt x="1108" y="1764"/>
                </a:lnTo>
                <a:lnTo>
                  <a:pt x="1108" y="1733"/>
                </a:lnTo>
                <a:lnTo>
                  <a:pt x="1108" y="1730"/>
                </a:lnTo>
                <a:lnTo>
                  <a:pt x="1108" y="1726"/>
                </a:lnTo>
                <a:lnTo>
                  <a:pt x="1104" y="1726"/>
                </a:lnTo>
                <a:lnTo>
                  <a:pt x="1101" y="1726"/>
                </a:lnTo>
                <a:lnTo>
                  <a:pt x="1101" y="1734"/>
                </a:lnTo>
                <a:lnTo>
                  <a:pt x="1101" y="1762"/>
                </a:lnTo>
                <a:lnTo>
                  <a:pt x="1101" y="1764"/>
                </a:lnTo>
                <a:close/>
                <a:moveTo>
                  <a:pt x="756" y="1272"/>
                </a:moveTo>
                <a:lnTo>
                  <a:pt x="763" y="1287"/>
                </a:lnTo>
                <a:lnTo>
                  <a:pt x="769" y="1283"/>
                </a:lnTo>
                <a:lnTo>
                  <a:pt x="771" y="1285"/>
                </a:lnTo>
                <a:lnTo>
                  <a:pt x="773" y="1283"/>
                </a:lnTo>
                <a:lnTo>
                  <a:pt x="768" y="1278"/>
                </a:lnTo>
                <a:lnTo>
                  <a:pt x="760" y="1270"/>
                </a:lnTo>
                <a:lnTo>
                  <a:pt x="756" y="1272"/>
                </a:lnTo>
                <a:close/>
                <a:moveTo>
                  <a:pt x="924" y="942"/>
                </a:moveTo>
                <a:lnTo>
                  <a:pt x="924" y="943"/>
                </a:lnTo>
                <a:lnTo>
                  <a:pt x="927" y="943"/>
                </a:lnTo>
                <a:lnTo>
                  <a:pt x="927" y="942"/>
                </a:lnTo>
                <a:lnTo>
                  <a:pt x="924" y="942"/>
                </a:lnTo>
                <a:close/>
              </a:path>
            </a:pathLst>
          </a:custGeom>
          <a:grpFill/>
          <a:ln w="19050">
            <a:solidFill>
              <a:schemeClr val="tx1"/>
            </a:solidFill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 sz="1350"/>
          </a:p>
        </p:txBody>
      </p:sp>
    </p:spTree>
    <p:extLst>
      <p:ext uri="{BB962C8B-B14F-4D97-AF65-F5344CB8AC3E}">
        <p14:creationId xmlns:p14="http://schemas.microsoft.com/office/powerpoint/2010/main" val="37588308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Map of California Cities-</a:t>
            </a:r>
            <a:r>
              <a:rPr lang="en-US" altLang="zh-CN" dirty="0">
                <a:solidFill>
                  <a:srgbClr val="FF0000"/>
                </a:solidFill>
              </a:rPr>
              <a:t>Anaheim</a:t>
            </a:r>
          </a:p>
        </p:txBody>
      </p:sp>
      <p:sp>
        <p:nvSpPr>
          <p:cNvPr id="2" name="Freeform 34">
            <a:extLst>
              <a:ext uri="{FF2B5EF4-FFF2-40B4-BE49-F238E27FC236}">
                <a16:creationId xmlns:a16="http://schemas.microsoft.com/office/drawing/2014/main" id="{B5B3AF0B-1590-D683-5230-743B7824304B}"/>
              </a:ext>
            </a:extLst>
          </p:cNvPr>
          <p:cNvSpPr>
            <a:spLocks/>
          </p:cNvSpPr>
          <p:nvPr/>
        </p:nvSpPr>
        <p:spPr bwMode="auto">
          <a:xfrm>
            <a:off x="458670" y="1653648"/>
            <a:ext cx="4238229" cy="1337734"/>
          </a:xfrm>
          <a:custGeom>
            <a:avLst/>
            <a:gdLst>
              <a:gd name="T0" fmla="*/ 2864 w 3409"/>
              <a:gd name="T1" fmla="*/ 131 h 1076"/>
              <a:gd name="T2" fmla="*/ 3134 w 3409"/>
              <a:gd name="T3" fmla="*/ 98 h 1076"/>
              <a:gd name="T4" fmla="*/ 3364 w 3409"/>
              <a:gd name="T5" fmla="*/ 190 h 1076"/>
              <a:gd name="T6" fmla="*/ 3257 w 3409"/>
              <a:gd name="T7" fmla="*/ 217 h 1076"/>
              <a:gd name="T8" fmla="*/ 3169 w 3409"/>
              <a:gd name="T9" fmla="*/ 423 h 1076"/>
              <a:gd name="T10" fmla="*/ 3006 w 3409"/>
              <a:gd name="T11" fmla="*/ 550 h 1076"/>
              <a:gd name="T12" fmla="*/ 2696 w 3409"/>
              <a:gd name="T13" fmla="*/ 614 h 1076"/>
              <a:gd name="T14" fmla="*/ 2531 w 3409"/>
              <a:gd name="T15" fmla="*/ 590 h 1076"/>
              <a:gd name="T16" fmla="*/ 2428 w 3409"/>
              <a:gd name="T17" fmla="*/ 555 h 1076"/>
              <a:gd name="T18" fmla="*/ 2311 w 3409"/>
              <a:gd name="T19" fmla="*/ 535 h 1076"/>
              <a:gd name="T20" fmla="*/ 2145 w 3409"/>
              <a:gd name="T21" fmla="*/ 487 h 1076"/>
              <a:gd name="T22" fmla="*/ 2095 w 3409"/>
              <a:gd name="T23" fmla="*/ 487 h 1076"/>
              <a:gd name="T24" fmla="*/ 2019 w 3409"/>
              <a:gd name="T25" fmla="*/ 510 h 1076"/>
              <a:gd name="T26" fmla="*/ 1940 w 3409"/>
              <a:gd name="T27" fmla="*/ 505 h 1076"/>
              <a:gd name="T28" fmla="*/ 1891 w 3409"/>
              <a:gd name="T29" fmla="*/ 511 h 1076"/>
              <a:gd name="T30" fmla="*/ 1856 w 3409"/>
              <a:gd name="T31" fmla="*/ 496 h 1076"/>
              <a:gd name="T32" fmla="*/ 1823 w 3409"/>
              <a:gd name="T33" fmla="*/ 433 h 1076"/>
              <a:gd name="T34" fmla="*/ 1619 w 3409"/>
              <a:gd name="T35" fmla="*/ 397 h 1076"/>
              <a:gd name="T36" fmla="*/ 1528 w 3409"/>
              <a:gd name="T37" fmla="*/ 519 h 1076"/>
              <a:gd name="T38" fmla="*/ 1452 w 3409"/>
              <a:gd name="T39" fmla="*/ 757 h 1076"/>
              <a:gd name="T40" fmla="*/ 1342 w 3409"/>
              <a:gd name="T41" fmla="*/ 1027 h 1076"/>
              <a:gd name="T42" fmla="*/ 1101 w 3409"/>
              <a:gd name="T43" fmla="*/ 1034 h 1076"/>
              <a:gd name="T44" fmla="*/ 1059 w 3409"/>
              <a:gd name="T45" fmla="*/ 1076 h 1076"/>
              <a:gd name="T46" fmla="*/ 820 w 3409"/>
              <a:gd name="T47" fmla="*/ 1012 h 1076"/>
              <a:gd name="T48" fmla="*/ 790 w 3409"/>
              <a:gd name="T49" fmla="*/ 960 h 1076"/>
              <a:gd name="T50" fmla="*/ 537 w 3409"/>
              <a:gd name="T51" fmla="*/ 899 h 1076"/>
              <a:gd name="T52" fmla="*/ 579 w 3409"/>
              <a:gd name="T53" fmla="*/ 789 h 1076"/>
              <a:gd name="T54" fmla="*/ 537 w 3409"/>
              <a:gd name="T55" fmla="*/ 689 h 1076"/>
              <a:gd name="T56" fmla="*/ 554 w 3409"/>
              <a:gd name="T57" fmla="*/ 657 h 1076"/>
              <a:gd name="T58" fmla="*/ 537 w 3409"/>
              <a:gd name="T59" fmla="*/ 621 h 1076"/>
              <a:gd name="T60" fmla="*/ 537 w 3409"/>
              <a:gd name="T61" fmla="*/ 647 h 1076"/>
              <a:gd name="T62" fmla="*/ 498 w 3409"/>
              <a:gd name="T63" fmla="*/ 708 h 1076"/>
              <a:gd name="T64" fmla="*/ 427 w 3409"/>
              <a:gd name="T65" fmla="*/ 810 h 1076"/>
              <a:gd name="T66" fmla="*/ 370 w 3409"/>
              <a:gd name="T67" fmla="*/ 777 h 1076"/>
              <a:gd name="T68" fmla="*/ 196 w 3409"/>
              <a:gd name="T69" fmla="*/ 768 h 1076"/>
              <a:gd name="T70" fmla="*/ 130 w 3409"/>
              <a:gd name="T71" fmla="*/ 781 h 1076"/>
              <a:gd name="T72" fmla="*/ 2 w 3409"/>
              <a:gd name="T73" fmla="*/ 821 h 1076"/>
              <a:gd name="T74" fmla="*/ 1 w 3409"/>
              <a:gd name="T75" fmla="*/ 760 h 1076"/>
              <a:gd name="T76" fmla="*/ 62 w 3409"/>
              <a:gd name="T77" fmla="*/ 685 h 1076"/>
              <a:gd name="T78" fmla="*/ 25 w 3409"/>
              <a:gd name="T79" fmla="*/ 666 h 1076"/>
              <a:gd name="T80" fmla="*/ 10 w 3409"/>
              <a:gd name="T81" fmla="*/ 641 h 1076"/>
              <a:gd name="T82" fmla="*/ 41 w 3409"/>
              <a:gd name="T83" fmla="*/ 607 h 1076"/>
              <a:gd name="T84" fmla="*/ 155 w 3409"/>
              <a:gd name="T85" fmla="*/ 518 h 1076"/>
              <a:gd name="T86" fmla="*/ 315 w 3409"/>
              <a:gd name="T87" fmla="*/ 490 h 1076"/>
              <a:gd name="T88" fmla="*/ 323 w 3409"/>
              <a:gd name="T89" fmla="*/ 277 h 1076"/>
              <a:gd name="T90" fmla="*/ 444 w 3409"/>
              <a:gd name="T91" fmla="*/ 277 h 1076"/>
              <a:gd name="T92" fmla="*/ 533 w 3409"/>
              <a:gd name="T93" fmla="*/ 296 h 1076"/>
              <a:gd name="T94" fmla="*/ 916 w 3409"/>
              <a:gd name="T95" fmla="*/ 294 h 1076"/>
              <a:gd name="T96" fmla="*/ 1063 w 3409"/>
              <a:gd name="T97" fmla="*/ 190 h 1076"/>
              <a:gd name="T98" fmla="*/ 1156 w 3409"/>
              <a:gd name="T99" fmla="*/ 286 h 1076"/>
              <a:gd name="T100" fmla="*/ 1313 w 3409"/>
              <a:gd name="T101" fmla="*/ 302 h 1076"/>
              <a:gd name="T102" fmla="*/ 1457 w 3409"/>
              <a:gd name="T103" fmla="*/ 237 h 1076"/>
              <a:gd name="T104" fmla="*/ 1489 w 3409"/>
              <a:gd name="T105" fmla="*/ 182 h 1076"/>
              <a:gd name="T106" fmla="*/ 1789 w 3409"/>
              <a:gd name="T107" fmla="*/ 178 h 1076"/>
              <a:gd name="T108" fmla="*/ 1934 w 3409"/>
              <a:gd name="T109" fmla="*/ 204 h 1076"/>
              <a:gd name="T110" fmla="*/ 1978 w 3409"/>
              <a:gd name="T111" fmla="*/ 116 h 1076"/>
              <a:gd name="T112" fmla="*/ 2112 w 3409"/>
              <a:gd name="T113" fmla="*/ 62 h 1076"/>
              <a:gd name="T114" fmla="*/ 2245 w 3409"/>
              <a:gd name="T115" fmla="*/ 161 h 1076"/>
              <a:gd name="T116" fmla="*/ 2339 w 3409"/>
              <a:gd name="T117" fmla="*/ 190 h 1076"/>
              <a:gd name="T118" fmla="*/ 2434 w 3409"/>
              <a:gd name="T119" fmla="*/ 96 h 1076"/>
              <a:gd name="T120" fmla="*/ 2549 w 3409"/>
              <a:gd name="T121" fmla="*/ 56 h 1076"/>
              <a:gd name="T122" fmla="*/ 2664 w 3409"/>
              <a:gd name="T123" fmla="*/ 17 h 10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3409" h="1076">
                <a:moveTo>
                  <a:pt x="2693" y="16"/>
                </a:moveTo>
                <a:lnTo>
                  <a:pt x="2693" y="17"/>
                </a:lnTo>
                <a:lnTo>
                  <a:pt x="2693" y="16"/>
                </a:lnTo>
                <a:lnTo>
                  <a:pt x="2693" y="17"/>
                </a:lnTo>
                <a:lnTo>
                  <a:pt x="2668" y="31"/>
                </a:lnTo>
                <a:lnTo>
                  <a:pt x="2664" y="40"/>
                </a:lnTo>
                <a:lnTo>
                  <a:pt x="2661" y="50"/>
                </a:lnTo>
                <a:lnTo>
                  <a:pt x="2660" y="55"/>
                </a:lnTo>
                <a:lnTo>
                  <a:pt x="2664" y="56"/>
                </a:lnTo>
                <a:lnTo>
                  <a:pt x="2666" y="56"/>
                </a:lnTo>
                <a:lnTo>
                  <a:pt x="2669" y="58"/>
                </a:lnTo>
                <a:lnTo>
                  <a:pt x="2671" y="59"/>
                </a:lnTo>
                <a:lnTo>
                  <a:pt x="2674" y="60"/>
                </a:lnTo>
                <a:lnTo>
                  <a:pt x="2676" y="62"/>
                </a:lnTo>
                <a:lnTo>
                  <a:pt x="2677" y="63"/>
                </a:lnTo>
                <a:lnTo>
                  <a:pt x="2679" y="65"/>
                </a:lnTo>
                <a:lnTo>
                  <a:pt x="2680" y="66"/>
                </a:lnTo>
                <a:lnTo>
                  <a:pt x="2681" y="67"/>
                </a:lnTo>
                <a:lnTo>
                  <a:pt x="2685" y="69"/>
                </a:lnTo>
                <a:lnTo>
                  <a:pt x="2687" y="73"/>
                </a:lnTo>
                <a:lnTo>
                  <a:pt x="2688" y="74"/>
                </a:lnTo>
                <a:lnTo>
                  <a:pt x="2688" y="75"/>
                </a:lnTo>
                <a:lnTo>
                  <a:pt x="2692" y="80"/>
                </a:lnTo>
                <a:lnTo>
                  <a:pt x="2701" y="99"/>
                </a:lnTo>
                <a:lnTo>
                  <a:pt x="2702" y="100"/>
                </a:lnTo>
                <a:lnTo>
                  <a:pt x="2704" y="102"/>
                </a:lnTo>
                <a:lnTo>
                  <a:pt x="2732" y="97"/>
                </a:lnTo>
                <a:lnTo>
                  <a:pt x="2740" y="96"/>
                </a:lnTo>
                <a:lnTo>
                  <a:pt x="2750" y="94"/>
                </a:lnTo>
                <a:lnTo>
                  <a:pt x="2757" y="96"/>
                </a:lnTo>
                <a:lnTo>
                  <a:pt x="2767" y="97"/>
                </a:lnTo>
                <a:lnTo>
                  <a:pt x="2774" y="99"/>
                </a:lnTo>
                <a:lnTo>
                  <a:pt x="2848" y="123"/>
                </a:lnTo>
                <a:lnTo>
                  <a:pt x="2850" y="124"/>
                </a:lnTo>
                <a:lnTo>
                  <a:pt x="2852" y="124"/>
                </a:lnTo>
                <a:lnTo>
                  <a:pt x="2858" y="127"/>
                </a:lnTo>
                <a:lnTo>
                  <a:pt x="2864" y="131"/>
                </a:lnTo>
                <a:lnTo>
                  <a:pt x="2865" y="131"/>
                </a:lnTo>
                <a:lnTo>
                  <a:pt x="2870" y="131"/>
                </a:lnTo>
                <a:lnTo>
                  <a:pt x="2870" y="132"/>
                </a:lnTo>
                <a:lnTo>
                  <a:pt x="2872" y="134"/>
                </a:lnTo>
                <a:lnTo>
                  <a:pt x="2873" y="133"/>
                </a:lnTo>
                <a:lnTo>
                  <a:pt x="2877" y="136"/>
                </a:lnTo>
                <a:lnTo>
                  <a:pt x="2881" y="139"/>
                </a:lnTo>
                <a:lnTo>
                  <a:pt x="2886" y="140"/>
                </a:lnTo>
                <a:lnTo>
                  <a:pt x="2890" y="141"/>
                </a:lnTo>
                <a:lnTo>
                  <a:pt x="2895" y="142"/>
                </a:lnTo>
                <a:lnTo>
                  <a:pt x="2919" y="144"/>
                </a:lnTo>
                <a:lnTo>
                  <a:pt x="2971" y="151"/>
                </a:lnTo>
                <a:lnTo>
                  <a:pt x="2987" y="156"/>
                </a:lnTo>
                <a:lnTo>
                  <a:pt x="2987" y="155"/>
                </a:lnTo>
                <a:lnTo>
                  <a:pt x="2991" y="156"/>
                </a:lnTo>
                <a:lnTo>
                  <a:pt x="2997" y="156"/>
                </a:lnTo>
                <a:lnTo>
                  <a:pt x="3000" y="156"/>
                </a:lnTo>
                <a:lnTo>
                  <a:pt x="3000" y="157"/>
                </a:lnTo>
                <a:lnTo>
                  <a:pt x="3005" y="156"/>
                </a:lnTo>
                <a:lnTo>
                  <a:pt x="3009" y="155"/>
                </a:lnTo>
                <a:lnTo>
                  <a:pt x="3013" y="153"/>
                </a:lnTo>
                <a:lnTo>
                  <a:pt x="3019" y="151"/>
                </a:lnTo>
                <a:lnTo>
                  <a:pt x="3019" y="150"/>
                </a:lnTo>
                <a:lnTo>
                  <a:pt x="3041" y="143"/>
                </a:lnTo>
                <a:lnTo>
                  <a:pt x="3047" y="141"/>
                </a:lnTo>
                <a:lnTo>
                  <a:pt x="3052" y="138"/>
                </a:lnTo>
                <a:lnTo>
                  <a:pt x="3056" y="135"/>
                </a:lnTo>
                <a:lnTo>
                  <a:pt x="3068" y="125"/>
                </a:lnTo>
                <a:lnTo>
                  <a:pt x="3085" y="119"/>
                </a:lnTo>
                <a:lnTo>
                  <a:pt x="3090" y="118"/>
                </a:lnTo>
                <a:lnTo>
                  <a:pt x="3091" y="118"/>
                </a:lnTo>
                <a:lnTo>
                  <a:pt x="3098" y="116"/>
                </a:lnTo>
                <a:lnTo>
                  <a:pt x="3106" y="114"/>
                </a:lnTo>
                <a:lnTo>
                  <a:pt x="3107" y="113"/>
                </a:lnTo>
                <a:lnTo>
                  <a:pt x="3125" y="103"/>
                </a:lnTo>
                <a:lnTo>
                  <a:pt x="3130" y="101"/>
                </a:lnTo>
                <a:lnTo>
                  <a:pt x="3134" y="98"/>
                </a:lnTo>
                <a:lnTo>
                  <a:pt x="3137" y="96"/>
                </a:lnTo>
                <a:lnTo>
                  <a:pt x="3143" y="89"/>
                </a:lnTo>
                <a:lnTo>
                  <a:pt x="3151" y="81"/>
                </a:lnTo>
                <a:lnTo>
                  <a:pt x="3162" y="76"/>
                </a:lnTo>
                <a:lnTo>
                  <a:pt x="3174" y="74"/>
                </a:lnTo>
                <a:lnTo>
                  <a:pt x="3193" y="73"/>
                </a:lnTo>
                <a:lnTo>
                  <a:pt x="3212" y="73"/>
                </a:lnTo>
                <a:lnTo>
                  <a:pt x="3219" y="72"/>
                </a:lnTo>
                <a:lnTo>
                  <a:pt x="3225" y="71"/>
                </a:lnTo>
                <a:lnTo>
                  <a:pt x="3229" y="71"/>
                </a:lnTo>
                <a:lnTo>
                  <a:pt x="3236" y="69"/>
                </a:lnTo>
                <a:lnTo>
                  <a:pt x="3243" y="68"/>
                </a:lnTo>
                <a:lnTo>
                  <a:pt x="3251" y="69"/>
                </a:lnTo>
                <a:lnTo>
                  <a:pt x="3258" y="71"/>
                </a:lnTo>
                <a:lnTo>
                  <a:pt x="3265" y="73"/>
                </a:lnTo>
                <a:lnTo>
                  <a:pt x="3271" y="75"/>
                </a:lnTo>
                <a:lnTo>
                  <a:pt x="3278" y="79"/>
                </a:lnTo>
                <a:lnTo>
                  <a:pt x="3295" y="89"/>
                </a:lnTo>
                <a:lnTo>
                  <a:pt x="3297" y="90"/>
                </a:lnTo>
                <a:lnTo>
                  <a:pt x="3299" y="91"/>
                </a:lnTo>
                <a:lnTo>
                  <a:pt x="3305" y="94"/>
                </a:lnTo>
                <a:lnTo>
                  <a:pt x="3306" y="97"/>
                </a:lnTo>
                <a:lnTo>
                  <a:pt x="3311" y="100"/>
                </a:lnTo>
                <a:lnTo>
                  <a:pt x="3320" y="108"/>
                </a:lnTo>
                <a:lnTo>
                  <a:pt x="3324" y="110"/>
                </a:lnTo>
                <a:lnTo>
                  <a:pt x="3325" y="110"/>
                </a:lnTo>
                <a:lnTo>
                  <a:pt x="3394" y="118"/>
                </a:lnTo>
                <a:lnTo>
                  <a:pt x="3404" y="119"/>
                </a:lnTo>
                <a:lnTo>
                  <a:pt x="3404" y="122"/>
                </a:lnTo>
                <a:lnTo>
                  <a:pt x="3404" y="125"/>
                </a:lnTo>
                <a:lnTo>
                  <a:pt x="3409" y="202"/>
                </a:lnTo>
                <a:lnTo>
                  <a:pt x="3400" y="202"/>
                </a:lnTo>
                <a:lnTo>
                  <a:pt x="3381" y="203"/>
                </a:lnTo>
                <a:lnTo>
                  <a:pt x="3378" y="198"/>
                </a:lnTo>
                <a:lnTo>
                  <a:pt x="3371" y="199"/>
                </a:lnTo>
                <a:lnTo>
                  <a:pt x="3369" y="194"/>
                </a:lnTo>
                <a:lnTo>
                  <a:pt x="3364" y="190"/>
                </a:lnTo>
                <a:lnTo>
                  <a:pt x="3348" y="190"/>
                </a:lnTo>
                <a:lnTo>
                  <a:pt x="3345" y="197"/>
                </a:lnTo>
                <a:lnTo>
                  <a:pt x="3356" y="208"/>
                </a:lnTo>
                <a:lnTo>
                  <a:pt x="3359" y="218"/>
                </a:lnTo>
                <a:lnTo>
                  <a:pt x="3344" y="219"/>
                </a:lnTo>
                <a:lnTo>
                  <a:pt x="3337" y="218"/>
                </a:lnTo>
                <a:lnTo>
                  <a:pt x="3328" y="215"/>
                </a:lnTo>
                <a:lnTo>
                  <a:pt x="3322" y="208"/>
                </a:lnTo>
                <a:lnTo>
                  <a:pt x="3314" y="207"/>
                </a:lnTo>
                <a:lnTo>
                  <a:pt x="3313" y="207"/>
                </a:lnTo>
                <a:lnTo>
                  <a:pt x="3314" y="214"/>
                </a:lnTo>
                <a:lnTo>
                  <a:pt x="3311" y="219"/>
                </a:lnTo>
                <a:lnTo>
                  <a:pt x="3311" y="231"/>
                </a:lnTo>
                <a:lnTo>
                  <a:pt x="3304" y="233"/>
                </a:lnTo>
                <a:lnTo>
                  <a:pt x="3303" y="237"/>
                </a:lnTo>
                <a:lnTo>
                  <a:pt x="3321" y="240"/>
                </a:lnTo>
                <a:lnTo>
                  <a:pt x="3339" y="256"/>
                </a:lnTo>
                <a:lnTo>
                  <a:pt x="3327" y="270"/>
                </a:lnTo>
                <a:lnTo>
                  <a:pt x="3327" y="271"/>
                </a:lnTo>
                <a:lnTo>
                  <a:pt x="3310" y="261"/>
                </a:lnTo>
                <a:lnTo>
                  <a:pt x="3302" y="270"/>
                </a:lnTo>
                <a:lnTo>
                  <a:pt x="3302" y="271"/>
                </a:lnTo>
                <a:lnTo>
                  <a:pt x="3291" y="266"/>
                </a:lnTo>
                <a:lnTo>
                  <a:pt x="3302" y="253"/>
                </a:lnTo>
                <a:lnTo>
                  <a:pt x="3299" y="246"/>
                </a:lnTo>
                <a:lnTo>
                  <a:pt x="3295" y="245"/>
                </a:lnTo>
                <a:lnTo>
                  <a:pt x="3287" y="239"/>
                </a:lnTo>
                <a:lnTo>
                  <a:pt x="3288" y="231"/>
                </a:lnTo>
                <a:lnTo>
                  <a:pt x="3282" y="229"/>
                </a:lnTo>
                <a:lnTo>
                  <a:pt x="3278" y="226"/>
                </a:lnTo>
                <a:lnTo>
                  <a:pt x="3284" y="217"/>
                </a:lnTo>
                <a:lnTo>
                  <a:pt x="3286" y="206"/>
                </a:lnTo>
                <a:lnTo>
                  <a:pt x="3270" y="207"/>
                </a:lnTo>
                <a:lnTo>
                  <a:pt x="3274" y="199"/>
                </a:lnTo>
                <a:lnTo>
                  <a:pt x="3265" y="195"/>
                </a:lnTo>
                <a:lnTo>
                  <a:pt x="3258" y="198"/>
                </a:lnTo>
                <a:lnTo>
                  <a:pt x="3257" y="217"/>
                </a:lnTo>
                <a:lnTo>
                  <a:pt x="3263" y="224"/>
                </a:lnTo>
                <a:lnTo>
                  <a:pt x="3262" y="231"/>
                </a:lnTo>
                <a:lnTo>
                  <a:pt x="3262" y="236"/>
                </a:lnTo>
                <a:lnTo>
                  <a:pt x="3261" y="240"/>
                </a:lnTo>
                <a:lnTo>
                  <a:pt x="3269" y="243"/>
                </a:lnTo>
                <a:lnTo>
                  <a:pt x="3282" y="258"/>
                </a:lnTo>
                <a:lnTo>
                  <a:pt x="3288" y="279"/>
                </a:lnTo>
                <a:lnTo>
                  <a:pt x="3288" y="291"/>
                </a:lnTo>
                <a:lnTo>
                  <a:pt x="3282" y="299"/>
                </a:lnTo>
                <a:lnTo>
                  <a:pt x="3275" y="300"/>
                </a:lnTo>
                <a:lnTo>
                  <a:pt x="3274" y="300"/>
                </a:lnTo>
                <a:lnTo>
                  <a:pt x="3261" y="307"/>
                </a:lnTo>
                <a:lnTo>
                  <a:pt x="3260" y="307"/>
                </a:lnTo>
                <a:lnTo>
                  <a:pt x="3254" y="307"/>
                </a:lnTo>
                <a:lnTo>
                  <a:pt x="3236" y="305"/>
                </a:lnTo>
                <a:lnTo>
                  <a:pt x="3227" y="317"/>
                </a:lnTo>
                <a:lnTo>
                  <a:pt x="3226" y="317"/>
                </a:lnTo>
                <a:lnTo>
                  <a:pt x="3207" y="301"/>
                </a:lnTo>
                <a:lnTo>
                  <a:pt x="3219" y="287"/>
                </a:lnTo>
                <a:lnTo>
                  <a:pt x="3208" y="279"/>
                </a:lnTo>
                <a:lnTo>
                  <a:pt x="3198" y="268"/>
                </a:lnTo>
                <a:lnTo>
                  <a:pt x="3196" y="268"/>
                </a:lnTo>
                <a:lnTo>
                  <a:pt x="3190" y="286"/>
                </a:lnTo>
                <a:lnTo>
                  <a:pt x="3190" y="287"/>
                </a:lnTo>
                <a:lnTo>
                  <a:pt x="3174" y="274"/>
                </a:lnTo>
                <a:lnTo>
                  <a:pt x="3164" y="312"/>
                </a:lnTo>
                <a:lnTo>
                  <a:pt x="3151" y="325"/>
                </a:lnTo>
                <a:lnTo>
                  <a:pt x="3158" y="330"/>
                </a:lnTo>
                <a:lnTo>
                  <a:pt x="3151" y="338"/>
                </a:lnTo>
                <a:lnTo>
                  <a:pt x="3161" y="344"/>
                </a:lnTo>
                <a:lnTo>
                  <a:pt x="3152" y="352"/>
                </a:lnTo>
                <a:lnTo>
                  <a:pt x="3142" y="353"/>
                </a:lnTo>
                <a:lnTo>
                  <a:pt x="3141" y="353"/>
                </a:lnTo>
                <a:lnTo>
                  <a:pt x="3143" y="366"/>
                </a:lnTo>
                <a:lnTo>
                  <a:pt x="3140" y="375"/>
                </a:lnTo>
                <a:lnTo>
                  <a:pt x="3174" y="405"/>
                </a:lnTo>
                <a:lnTo>
                  <a:pt x="3169" y="423"/>
                </a:lnTo>
                <a:lnTo>
                  <a:pt x="3162" y="435"/>
                </a:lnTo>
                <a:lnTo>
                  <a:pt x="3154" y="442"/>
                </a:lnTo>
                <a:lnTo>
                  <a:pt x="3153" y="443"/>
                </a:lnTo>
                <a:lnTo>
                  <a:pt x="3151" y="444"/>
                </a:lnTo>
                <a:lnTo>
                  <a:pt x="3147" y="447"/>
                </a:lnTo>
                <a:lnTo>
                  <a:pt x="3147" y="448"/>
                </a:lnTo>
                <a:lnTo>
                  <a:pt x="3145" y="448"/>
                </a:lnTo>
                <a:lnTo>
                  <a:pt x="3144" y="454"/>
                </a:lnTo>
                <a:lnTo>
                  <a:pt x="3143" y="457"/>
                </a:lnTo>
                <a:lnTo>
                  <a:pt x="3137" y="487"/>
                </a:lnTo>
                <a:lnTo>
                  <a:pt x="3122" y="505"/>
                </a:lnTo>
                <a:lnTo>
                  <a:pt x="3125" y="509"/>
                </a:lnTo>
                <a:lnTo>
                  <a:pt x="3150" y="533"/>
                </a:lnTo>
                <a:lnTo>
                  <a:pt x="3148" y="535"/>
                </a:lnTo>
                <a:lnTo>
                  <a:pt x="3148" y="536"/>
                </a:lnTo>
                <a:lnTo>
                  <a:pt x="3137" y="544"/>
                </a:lnTo>
                <a:lnTo>
                  <a:pt x="3135" y="566"/>
                </a:lnTo>
                <a:lnTo>
                  <a:pt x="3120" y="598"/>
                </a:lnTo>
                <a:lnTo>
                  <a:pt x="3118" y="599"/>
                </a:lnTo>
                <a:lnTo>
                  <a:pt x="3106" y="604"/>
                </a:lnTo>
                <a:lnTo>
                  <a:pt x="3095" y="599"/>
                </a:lnTo>
                <a:lnTo>
                  <a:pt x="3090" y="628"/>
                </a:lnTo>
                <a:lnTo>
                  <a:pt x="3080" y="621"/>
                </a:lnTo>
                <a:lnTo>
                  <a:pt x="3083" y="611"/>
                </a:lnTo>
                <a:lnTo>
                  <a:pt x="3071" y="605"/>
                </a:lnTo>
                <a:lnTo>
                  <a:pt x="3057" y="607"/>
                </a:lnTo>
                <a:lnTo>
                  <a:pt x="3039" y="585"/>
                </a:lnTo>
                <a:lnTo>
                  <a:pt x="3040" y="574"/>
                </a:lnTo>
                <a:lnTo>
                  <a:pt x="3040" y="571"/>
                </a:lnTo>
                <a:lnTo>
                  <a:pt x="3021" y="556"/>
                </a:lnTo>
                <a:lnTo>
                  <a:pt x="3019" y="555"/>
                </a:lnTo>
                <a:lnTo>
                  <a:pt x="3019" y="554"/>
                </a:lnTo>
                <a:lnTo>
                  <a:pt x="3018" y="531"/>
                </a:lnTo>
                <a:lnTo>
                  <a:pt x="3017" y="535"/>
                </a:lnTo>
                <a:lnTo>
                  <a:pt x="3016" y="535"/>
                </a:lnTo>
                <a:lnTo>
                  <a:pt x="3014" y="539"/>
                </a:lnTo>
                <a:lnTo>
                  <a:pt x="3006" y="550"/>
                </a:lnTo>
                <a:lnTo>
                  <a:pt x="3013" y="571"/>
                </a:lnTo>
                <a:lnTo>
                  <a:pt x="3006" y="589"/>
                </a:lnTo>
                <a:lnTo>
                  <a:pt x="3010" y="614"/>
                </a:lnTo>
                <a:lnTo>
                  <a:pt x="3000" y="621"/>
                </a:lnTo>
                <a:lnTo>
                  <a:pt x="2982" y="599"/>
                </a:lnTo>
                <a:lnTo>
                  <a:pt x="2962" y="586"/>
                </a:lnTo>
                <a:lnTo>
                  <a:pt x="2942" y="586"/>
                </a:lnTo>
                <a:lnTo>
                  <a:pt x="2947" y="560"/>
                </a:lnTo>
                <a:lnTo>
                  <a:pt x="2945" y="544"/>
                </a:lnTo>
                <a:lnTo>
                  <a:pt x="2936" y="528"/>
                </a:lnTo>
                <a:lnTo>
                  <a:pt x="2929" y="496"/>
                </a:lnTo>
                <a:lnTo>
                  <a:pt x="2930" y="478"/>
                </a:lnTo>
                <a:lnTo>
                  <a:pt x="2931" y="469"/>
                </a:lnTo>
                <a:lnTo>
                  <a:pt x="2925" y="450"/>
                </a:lnTo>
                <a:lnTo>
                  <a:pt x="2922" y="448"/>
                </a:lnTo>
                <a:lnTo>
                  <a:pt x="2915" y="445"/>
                </a:lnTo>
                <a:lnTo>
                  <a:pt x="2906" y="433"/>
                </a:lnTo>
                <a:lnTo>
                  <a:pt x="2897" y="409"/>
                </a:lnTo>
                <a:lnTo>
                  <a:pt x="2882" y="406"/>
                </a:lnTo>
                <a:lnTo>
                  <a:pt x="2877" y="402"/>
                </a:lnTo>
                <a:lnTo>
                  <a:pt x="2873" y="402"/>
                </a:lnTo>
                <a:lnTo>
                  <a:pt x="2860" y="400"/>
                </a:lnTo>
                <a:lnTo>
                  <a:pt x="2858" y="400"/>
                </a:lnTo>
                <a:lnTo>
                  <a:pt x="2847" y="417"/>
                </a:lnTo>
                <a:lnTo>
                  <a:pt x="2831" y="439"/>
                </a:lnTo>
                <a:lnTo>
                  <a:pt x="2829" y="435"/>
                </a:lnTo>
                <a:lnTo>
                  <a:pt x="2827" y="429"/>
                </a:lnTo>
                <a:lnTo>
                  <a:pt x="2826" y="428"/>
                </a:lnTo>
                <a:lnTo>
                  <a:pt x="2810" y="451"/>
                </a:lnTo>
                <a:lnTo>
                  <a:pt x="2804" y="460"/>
                </a:lnTo>
                <a:lnTo>
                  <a:pt x="2772" y="504"/>
                </a:lnTo>
                <a:lnTo>
                  <a:pt x="2771" y="506"/>
                </a:lnTo>
                <a:lnTo>
                  <a:pt x="2709" y="596"/>
                </a:lnTo>
                <a:lnTo>
                  <a:pt x="2708" y="597"/>
                </a:lnTo>
                <a:lnTo>
                  <a:pt x="2704" y="602"/>
                </a:lnTo>
                <a:lnTo>
                  <a:pt x="2700" y="608"/>
                </a:lnTo>
                <a:lnTo>
                  <a:pt x="2696" y="614"/>
                </a:lnTo>
                <a:lnTo>
                  <a:pt x="2688" y="625"/>
                </a:lnTo>
                <a:lnTo>
                  <a:pt x="2679" y="636"/>
                </a:lnTo>
                <a:lnTo>
                  <a:pt x="2664" y="633"/>
                </a:lnTo>
                <a:lnTo>
                  <a:pt x="2661" y="633"/>
                </a:lnTo>
                <a:lnTo>
                  <a:pt x="2655" y="632"/>
                </a:lnTo>
                <a:lnTo>
                  <a:pt x="2654" y="632"/>
                </a:lnTo>
                <a:lnTo>
                  <a:pt x="2638" y="630"/>
                </a:lnTo>
                <a:lnTo>
                  <a:pt x="2635" y="629"/>
                </a:lnTo>
                <a:lnTo>
                  <a:pt x="2633" y="629"/>
                </a:lnTo>
                <a:lnTo>
                  <a:pt x="2611" y="625"/>
                </a:lnTo>
                <a:lnTo>
                  <a:pt x="2604" y="624"/>
                </a:lnTo>
                <a:lnTo>
                  <a:pt x="2590" y="622"/>
                </a:lnTo>
                <a:lnTo>
                  <a:pt x="2554" y="617"/>
                </a:lnTo>
                <a:lnTo>
                  <a:pt x="2546" y="616"/>
                </a:lnTo>
                <a:lnTo>
                  <a:pt x="2545" y="616"/>
                </a:lnTo>
                <a:lnTo>
                  <a:pt x="2544" y="616"/>
                </a:lnTo>
                <a:lnTo>
                  <a:pt x="2544" y="617"/>
                </a:lnTo>
                <a:lnTo>
                  <a:pt x="2544" y="616"/>
                </a:lnTo>
                <a:lnTo>
                  <a:pt x="2543" y="615"/>
                </a:lnTo>
                <a:lnTo>
                  <a:pt x="2542" y="613"/>
                </a:lnTo>
                <a:lnTo>
                  <a:pt x="2541" y="611"/>
                </a:lnTo>
                <a:lnTo>
                  <a:pt x="2533" y="600"/>
                </a:lnTo>
                <a:lnTo>
                  <a:pt x="2533" y="599"/>
                </a:lnTo>
                <a:lnTo>
                  <a:pt x="2532" y="599"/>
                </a:lnTo>
                <a:lnTo>
                  <a:pt x="2531" y="599"/>
                </a:lnTo>
                <a:lnTo>
                  <a:pt x="2528" y="600"/>
                </a:lnTo>
                <a:lnTo>
                  <a:pt x="2527" y="599"/>
                </a:lnTo>
                <a:lnTo>
                  <a:pt x="2527" y="598"/>
                </a:lnTo>
                <a:lnTo>
                  <a:pt x="2526" y="598"/>
                </a:lnTo>
                <a:lnTo>
                  <a:pt x="2525" y="598"/>
                </a:lnTo>
                <a:lnTo>
                  <a:pt x="2525" y="597"/>
                </a:lnTo>
                <a:lnTo>
                  <a:pt x="2525" y="596"/>
                </a:lnTo>
                <a:lnTo>
                  <a:pt x="2526" y="595"/>
                </a:lnTo>
                <a:lnTo>
                  <a:pt x="2527" y="594"/>
                </a:lnTo>
                <a:lnTo>
                  <a:pt x="2529" y="591"/>
                </a:lnTo>
                <a:lnTo>
                  <a:pt x="2531" y="591"/>
                </a:lnTo>
                <a:lnTo>
                  <a:pt x="2531" y="590"/>
                </a:lnTo>
                <a:lnTo>
                  <a:pt x="2532" y="590"/>
                </a:lnTo>
                <a:lnTo>
                  <a:pt x="2532" y="589"/>
                </a:lnTo>
                <a:lnTo>
                  <a:pt x="2533" y="589"/>
                </a:lnTo>
                <a:lnTo>
                  <a:pt x="2534" y="587"/>
                </a:lnTo>
                <a:lnTo>
                  <a:pt x="2533" y="586"/>
                </a:lnTo>
                <a:lnTo>
                  <a:pt x="2532" y="586"/>
                </a:lnTo>
                <a:lnTo>
                  <a:pt x="2528" y="582"/>
                </a:lnTo>
                <a:lnTo>
                  <a:pt x="2528" y="581"/>
                </a:lnTo>
                <a:lnTo>
                  <a:pt x="2529" y="580"/>
                </a:lnTo>
                <a:lnTo>
                  <a:pt x="2531" y="579"/>
                </a:lnTo>
                <a:lnTo>
                  <a:pt x="2531" y="577"/>
                </a:lnTo>
                <a:lnTo>
                  <a:pt x="2531" y="573"/>
                </a:lnTo>
                <a:lnTo>
                  <a:pt x="2531" y="572"/>
                </a:lnTo>
                <a:lnTo>
                  <a:pt x="2534" y="566"/>
                </a:lnTo>
                <a:lnTo>
                  <a:pt x="2537" y="564"/>
                </a:lnTo>
                <a:lnTo>
                  <a:pt x="2535" y="561"/>
                </a:lnTo>
                <a:lnTo>
                  <a:pt x="2534" y="558"/>
                </a:lnTo>
                <a:lnTo>
                  <a:pt x="2532" y="554"/>
                </a:lnTo>
                <a:lnTo>
                  <a:pt x="2527" y="547"/>
                </a:lnTo>
                <a:lnTo>
                  <a:pt x="2525" y="541"/>
                </a:lnTo>
                <a:lnTo>
                  <a:pt x="2523" y="537"/>
                </a:lnTo>
                <a:lnTo>
                  <a:pt x="2500" y="531"/>
                </a:lnTo>
                <a:lnTo>
                  <a:pt x="2500" y="532"/>
                </a:lnTo>
                <a:lnTo>
                  <a:pt x="2495" y="532"/>
                </a:lnTo>
                <a:lnTo>
                  <a:pt x="2495" y="533"/>
                </a:lnTo>
                <a:lnTo>
                  <a:pt x="2495" y="540"/>
                </a:lnTo>
                <a:lnTo>
                  <a:pt x="2477" y="553"/>
                </a:lnTo>
                <a:lnTo>
                  <a:pt x="2472" y="553"/>
                </a:lnTo>
                <a:lnTo>
                  <a:pt x="2468" y="554"/>
                </a:lnTo>
                <a:lnTo>
                  <a:pt x="2468" y="553"/>
                </a:lnTo>
                <a:lnTo>
                  <a:pt x="2464" y="550"/>
                </a:lnTo>
                <a:lnTo>
                  <a:pt x="2450" y="556"/>
                </a:lnTo>
                <a:lnTo>
                  <a:pt x="2449" y="557"/>
                </a:lnTo>
                <a:lnTo>
                  <a:pt x="2447" y="557"/>
                </a:lnTo>
                <a:lnTo>
                  <a:pt x="2446" y="558"/>
                </a:lnTo>
                <a:lnTo>
                  <a:pt x="2442" y="557"/>
                </a:lnTo>
                <a:lnTo>
                  <a:pt x="2428" y="555"/>
                </a:lnTo>
                <a:lnTo>
                  <a:pt x="2426" y="556"/>
                </a:lnTo>
                <a:lnTo>
                  <a:pt x="2421" y="558"/>
                </a:lnTo>
                <a:lnTo>
                  <a:pt x="2418" y="561"/>
                </a:lnTo>
                <a:lnTo>
                  <a:pt x="2415" y="564"/>
                </a:lnTo>
                <a:lnTo>
                  <a:pt x="2410" y="568"/>
                </a:lnTo>
                <a:lnTo>
                  <a:pt x="2399" y="577"/>
                </a:lnTo>
                <a:lnTo>
                  <a:pt x="2399" y="578"/>
                </a:lnTo>
                <a:lnTo>
                  <a:pt x="2398" y="578"/>
                </a:lnTo>
                <a:lnTo>
                  <a:pt x="2390" y="578"/>
                </a:lnTo>
                <a:lnTo>
                  <a:pt x="2385" y="575"/>
                </a:lnTo>
                <a:lnTo>
                  <a:pt x="2384" y="574"/>
                </a:lnTo>
                <a:lnTo>
                  <a:pt x="2376" y="569"/>
                </a:lnTo>
                <a:lnTo>
                  <a:pt x="2372" y="574"/>
                </a:lnTo>
                <a:lnTo>
                  <a:pt x="2369" y="574"/>
                </a:lnTo>
                <a:lnTo>
                  <a:pt x="2366" y="572"/>
                </a:lnTo>
                <a:lnTo>
                  <a:pt x="2366" y="570"/>
                </a:lnTo>
                <a:lnTo>
                  <a:pt x="2367" y="566"/>
                </a:lnTo>
                <a:lnTo>
                  <a:pt x="2363" y="560"/>
                </a:lnTo>
                <a:lnTo>
                  <a:pt x="2360" y="558"/>
                </a:lnTo>
                <a:lnTo>
                  <a:pt x="2358" y="558"/>
                </a:lnTo>
                <a:lnTo>
                  <a:pt x="2349" y="557"/>
                </a:lnTo>
                <a:lnTo>
                  <a:pt x="2347" y="556"/>
                </a:lnTo>
                <a:lnTo>
                  <a:pt x="2346" y="556"/>
                </a:lnTo>
                <a:lnTo>
                  <a:pt x="2345" y="556"/>
                </a:lnTo>
                <a:lnTo>
                  <a:pt x="2337" y="555"/>
                </a:lnTo>
                <a:lnTo>
                  <a:pt x="2334" y="555"/>
                </a:lnTo>
                <a:lnTo>
                  <a:pt x="2320" y="554"/>
                </a:lnTo>
                <a:lnTo>
                  <a:pt x="2318" y="554"/>
                </a:lnTo>
                <a:lnTo>
                  <a:pt x="2318" y="546"/>
                </a:lnTo>
                <a:lnTo>
                  <a:pt x="2318" y="544"/>
                </a:lnTo>
                <a:lnTo>
                  <a:pt x="2318" y="543"/>
                </a:lnTo>
                <a:lnTo>
                  <a:pt x="2318" y="541"/>
                </a:lnTo>
                <a:lnTo>
                  <a:pt x="2318" y="539"/>
                </a:lnTo>
                <a:lnTo>
                  <a:pt x="2318" y="537"/>
                </a:lnTo>
                <a:lnTo>
                  <a:pt x="2318" y="535"/>
                </a:lnTo>
                <a:lnTo>
                  <a:pt x="2312" y="535"/>
                </a:lnTo>
                <a:lnTo>
                  <a:pt x="2311" y="535"/>
                </a:lnTo>
                <a:lnTo>
                  <a:pt x="2308" y="535"/>
                </a:lnTo>
                <a:lnTo>
                  <a:pt x="2291" y="535"/>
                </a:lnTo>
                <a:lnTo>
                  <a:pt x="2290" y="533"/>
                </a:lnTo>
                <a:lnTo>
                  <a:pt x="2284" y="531"/>
                </a:lnTo>
                <a:lnTo>
                  <a:pt x="2269" y="524"/>
                </a:lnTo>
                <a:lnTo>
                  <a:pt x="2229" y="524"/>
                </a:lnTo>
                <a:lnTo>
                  <a:pt x="2229" y="523"/>
                </a:lnTo>
                <a:lnTo>
                  <a:pt x="2225" y="513"/>
                </a:lnTo>
                <a:lnTo>
                  <a:pt x="2204" y="520"/>
                </a:lnTo>
                <a:lnTo>
                  <a:pt x="2202" y="519"/>
                </a:lnTo>
                <a:lnTo>
                  <a:pt x="2202" y="518"/>
                </a:lnTo>
                <a:lnTo>
                  <a:pt x="2200" y="519"/>
                </a:lnTo>
                <a:lnTo>
                  <a:pt x="2199" y="518"/>
                </a:lnTo>
                <a:lnTo>
                  <a:pt x="2197" y="516"/>
                </a:lnTo>
                <a:lnTo>
                  <a:pt x="2196" y="515"/>
                </a:lnTo>
                <a:lnTo>
                  <a:pt x="2194" y="515"/>
                </a:lnTo>
                <a:lnTo>
                  <a:pt x="2194" y="514"/>
                </a:lnTo>
                <a:lnTo>
                  <a:pt x="2193" y="514"/>
                </a:lnTo>
                <a:lnTo>
                  <a:pt x="2191" y="514"/>
                </a:lnTo>
                <a:lnTo>
                  <a:pt x="2191" y="513"/>
                </a:lnTo>
                <a:lnTo>
                  <a:pt x="2189" y="513"/>
                </a:lnTo>
                <a:lnTo>
                  <a:pt x="2188" y="511"/>
                </a:lnTo>
                <a:lnTo>
                  <a:pt x="2179" y="511"/>
                </a:lnTo>
                <a:lnTo>
                  <a:pt x="2178" y="511"/>
                </a:lnTo>
                <a:lnTo>
                  <a:pt x="2162" y="511"/>
                </a:lnTo>
                <a:lnTo>
                  <a:pt x="2160" y="510"/>
                </a:lnTo>
                <a:lnTo>
                  <a:pt x="2157" y="506"/>
                </a:lnTo>
                <a:lnTo>
                  <a:pt x="2149" y="497"/>
                </a:lnTo>
                <a:lnTo>
                  <a:pt x="2149" y="496"/>
                </a:lnTo>
                <a:lnTo>
                  <a:pt x="2149" y="495"/>
                </a:lnTo>
                <a:lnTo>
                  <a:pt x="2149" y="493"/>
                </a:lnTo>
                <a:lnTo>
                  <a:pt x="2149" y="489"/>
                </a:lnTo>
                <a:lnTo>
                  <a:pt x="2149" y="488"/>
                </a:lnTo>
                <a:lnTo>
                  <a:pt x="2147" y="488"/>
                </a:lnTo>
                <a:lnTo>
                  <a:pt x="2146" y="488"/>
                </a:lnTo>
                <a:lnTo>
                  <a:pt x="2146" y="487"/>
                </a:lnTo>
                <a:lnTo>
                  <a:pt x="2145" y="487"/>
                </a:lnTo>
                <a:lnTo>
                  <a:pt x="2138" y="481"/>
                </a:lnTo>
                <a:lnTo>
                  <a:pt x="2135" y="481"/>
                </a:lnTo>
                <a:lnTo>
                  <a:pt x="2132" y="482"/>
                </a:lnTo>
                <a:lnTo>
                  <a:pt x="2130" y="482"/>
                </a:lnTo>
                <a:lnTo>
                  <a:pt x="2129" y="482"/>
                </a:lnTo>
                <a:lnTo>
                  <a:pt x="2128" y="482"/>
                </a:lnTo>
                <a:lnTo>
                  <a:pt x="2126" y="484"/>
                </a:lnTo>
                <a:lnTo>
                  <a:pt x="2124" y="484"/>
                </a:lnTo>
                <a:lnTo>
                  <a:pt x="2122" y="485"/>
                </a:lnTo>
                <a:lnTo>
                  <a:pt x="2121" y="485"/>
                </a:lnTo>
                <a:lnTo>
                  <a:pt x="2120" y="485"/>
                </a:lnTo>
                <a:lnTo>
                  <a:pt x="2119" y="485"/>
                </a:lnTo>
                <a:lnTo>
                  <a:pt x="2118" y="486"/>
                </a:lnTo>
                <a:lnTo>
                  <a:pt x="2117" y="487"/>
                </a:lnTo>
                <a:lnTo>
                  <a:pt x="2115" y="487"/>
                </a:lnTo>
                <a:lnTo>
                  <a:pt x="2114" y="488"/>
                </a:lnTo>
                <a:lnTo>
                  <a:pt x="2113" y="489"/>
                </a:lnTo>
                <a:lnTo>
                  <a:pt x="2112" y="489"/>
                </a:lnTo>
                <a:lnTo>
                  <a:pt x="2111" y="490"/>
                </a:lnTo>
                <a:lnTo>
                  <a:pt x="2110" y="490"/>
                </a:lnTo>
                <a:lnTo>
                  <a:pt x="2110" y="491"/>
                </a:lnTo>
                <a:lnTo>
                  <a:pt x="2109" y="491"/>
                </a:lnTo>
                <a:lnTo>
                  <a:pt x="2107" y="491"/>
                </a:lnTo>
                <a:lnTo>
                  <a:pt x="2106" y="493"/>
                </a:lnTo>
                <a:lnTo>
                  <a:pt x="2106" y="494"/>
                </a:lnTo>
                <a:lnTo>
                  <a:pt x="2105" y="494"/>
                </a:lnTo>
                <a:lnTo>
                  <a:pt x="2104" y="494"/>
                </a:lnTo>
                <a:lnTo>
                  <a:pt x="2104" y="493"/>
                </a:lnTo>
                <a:lnTo>
                  <a:pt x="2103" y="493"/>
                </a:lnTo>
                <a:lnTo>
                  <a:pt x="2102" y="491"/>
                </a:lnTo>
                <a:lnTo>
                  <a:pt x="2101" y="491"/>
                </a:lnTo>
                <a:lnTo>
                  <a:pt x="2101" y="490"/>
                </a:lnTo>
                <a:lnTo>
                  <a:pt x="2100" y="490"/>
                </a:lnTo>
                <a:lnTo>
                  <a:pt x="2098" y="489"/>
                </a:lnTo>
                <a:lnTo>
                  <a:pt x="2096" y="488"/>
                </a:lnTo>
                <a:lnTo>
                  <a:pt x="2095" y="488"/>
                </a:lnTo>
                <a:lnTo>
                  <a:pt x="2095" y="487"/>
                </a:lnTo>
                <a:lnTo>
                  <a:pt x="2094" y="487"/>
                </a:lnTo>
                <a:lnTo>
                  <a:pt x="2094" y="486"/>
                </a:lnTo>
                <a:lnTo>
                  <a:pt x="2094" y="485"/>
                </a:lnTo>
                <a:lnTo>
                  <a:pt x="2093" y="485"/>
                </a:lnTo>
                <a:lnTo>
                  <a:pt x="2093" y="484"/>
                </a:lnTo>
                <a:lnTo>
                  <a:pt x="2093" y="482"/>
                </a:lnTo>
                <a:lnTo>
                  <a:pt x="2093" y="481"/>
                </a:lnTo>
                <a:lnTo>
                  <a:pt x="2088" y="481"/>
                </a:lnTo>
                <a:lnTo>
                  <a:pt x="2085" y="485"/>
                </a:lnTo>
                <a:lnTo>
                  <a:pt x="2079" y="491"/>
                </a:lnTo>
                <a:lnTo>
                  <a:pt x="2070" y="495"/>
                </a:lnTo>
                <a:lnTo>
                  <a:pt x="2069" y="498"/>
                </a:lnTo>
                <a:lnTo>
                  <a:pt x="2068" y="498"/>
                </a:lnTo>
                <a:lnTo>
                  <a:pt x="2064" y="498"/>
                </a:lnTo>
                <a:lnTo>
                  <a:pt x="2063" y="498"/>
                </a:lnTo>
                <a:lnTo>
                  <a:pt x="2060" y="501"/>
                </a:lnTo>
                <a:lnTo>
                  <a:pt x="2060" y="502"/>
                </a:lnTo>
                <a:lnTo>
                  <a:pt x="2059" y="502"/>
                </a:lnTo>
                <a:lnTo>
                  <a:pt x="2055" y="501"/>
                </a:lnTo>
                <a:lnTo>
                  <a:pt x="2053" y="501"/>
                </a:lnTo>
                <a:lnTo>
                  <a:pt x="2052" y="498"/>
                </a:lnTo>
                <a:lnTo>
                  <a:pt x="2051" y="497"/>
                </a:lnTo>
                <a:lnTo>
                  <a:pt x="2050" y="497"/>
                </a:lnTo>
                <a:lnTo>
                  <a:pt x="2047" y="499"/>
                </a:lnTo>
                <a:lnTo>
                  <a:pt x="2047" y="501"/>
                </a:lnTo>
                <a:lnTo>
                  <a:pt x="2046" y="501"/>
                </a:lnTo>
                <a:lnTo>
                  <a:pt x="2043" y="496"/>
                </a:lnTo>
                <a:lnTo>
                  <a:pt x="2036" y="501"/>
                </a:lnTo>
                <a:lnTo>
                  <a:pt x="2033" y="502"/>
                </a:lnTo>
                <a:lnTo>
                  <a:pt x="2033" y="503"/>
                </a:lnTo>
                <a:lnTo>
                  <a:pt x="2029" y="504"/>
                </a:lnTo>
                <a:lnTo>
                  <a:pt x="2028" y="505"/>
                </a:lnTo>
                <a:lnTo>
                  <a:pt x="2026" y="506"/>
                </a:lnTo>
                <a:lnTo>
                  <a:pt x="2025" y="507"/>
                </a:lnTo>
                <a:lnTo>
                  <a:pt x="2024" y="507"/>
                </a:lnTo>
                <a:lnTo>
                  <a:pt x="2021" y="509"/>
                </a:lnTo>
                <a:lnTo>
                  <a:pt x="2019" y="510"/>
                </a:lnTo>
                <a:lnTo>
                  <a:pt x="2018" y="511"/>
                </a:lnTo>
                <a:lnTo>
                  <a:pt x="2017" y="511"/>
                </a:lnTo>
                <a:lnTo>
                  <a:pt x="2017" y="512"/>
                </a:lnTo>
                <a:lnTo>
                  <a:pt x="2016" y="511"/>
                </a:lnTo>
                <a:lnTo>
                  <a:pt x="2013" y="511"/>
                </a:lnTo>
                <a:lnTo>
                  <a:pt x="2013" y="503"/>
                </a:lnTo>
                <a:lnTo>
                  <a:pt x="2013" y="502"/>
                </a:lnTo>
                <a:lnTo>
                  <a:pt x="2013" y="501"/>
                </a:lnTo>
                <a:lnTo>
                  <a:pt x="2013" y="488"/>
                </a:lnTo>
                <a:lnTo>
                  <a:pt x="2012" y="488"/>
                </a:lnTo>
                <a:lnTo>
                  <a:pt x="2002" y="496"/>
                </a:lnTo>
                <a:lnTo>
                  <a:pt x="2000" y="497"/>
                </a:lnTo>
                <a:lnTo>
                  <a:pt x="1996" y="499"/>
                </a:lnTo>
                <a:lnTo>
                  <a:pt x="1993" y="501"/>
                </a:lnTo>
                <a:lnTo>
                  <a:pt x="1991" y="502"/>
                </a:lnTo>
                <a:lnTo>
                  <a:pt x="1989" y="502"/>
                </a:lnTo>
                <a:lnTo>
                  <a:pt x="1988" y="502"/>
                </a:lnTo>
                <a:lnTo>
                  <a:pt x="1985" y="502"/>
                </a:lnTo>
                <a:lnTo>
                  <a:pt x="1983" y="502"/>
                </a:lnTo>
                <a:lnTo>
                  <a:pt x="1980" y="502"/>
                </a:lnTo>
                <a:lnTo>
                  <a:pt x="1979" y="502"/>
                </a:lnTo>
                <a:lnTo>
                  <a:pt x="1976" y="501"/>
                </a:lnTo>
                <a:lnTo>
                  <a:pt x="1972" y="501"/>
                </a:lnTo>
                <a:lnTo>
                  <a:pt x="1954" y="497"/>
                </a:lnTo>
                <a:lnTo>
                  <a:pt x="1953" y="497"/>
                </a:lnTo>
                <a:lnTo>
                  <a:pt x="1949" y="496"/>
                </a:lnTo>
                <a:lnTo>
                  <a:pt x="1945" y="495"/>
                </a:lnTo>
                <a:lnTo>
                  <a:pt x="1944" y="495"/>
                </a:lnTo>
                <a:lnTo>
                  <a:pt x="1938" y="494"/>
                </a:lnTo>
                <a:lnTo>
                  <a:pt x="1938" y="495"/>
                </a:lnTo>
                <a:lnTo>
                  <a:pt x="1938" y="496"/>
                </a:lnTo>
                <a:lnTo>
                  <a:pt x="1938" y="501"/>
                </a:lnTo>
                <a:lnTo>
                  <a:pt x="1938" y="502"/>
                </a:lnTo>
                <a:lnTo>
                  <a:pt x="1938" y="503"/>
                </a:lnTo>
                <a:lnTo>
                  <a:pt x="1938" y="504"/>
                </a:lnTo>
                <a:lnTo>
                  <a:pt x="1940" y="504"/>
                </a:lnTo>
                <a:lnTo>
                  <a:pt x="1940" y="505"/>
                </a:lnTo>
                <a:lnTo>
                  <a:pt x="1941" y="506"/>
                </a:lnTo>
                <a:lnTo>
                  <a:pt x="1942" y="507"/>
                </a:lnTo>
                <a:lnTo>
                  <a:pt x="1943" y="509"/>
                </a:lnTo>
                <a:lnTo>
                  <a:pt x="1943" y="510"/>
                </a:lnTo>
                <a:lnTo>
                  <a:pt x="1944" y="511"/>
                </a:lnTo>
                <a:lnTo>
                  <a:pt x="1936" y="515"/>
                </a:lnTo>
                <a:lnTo>
                  <a:pt x="1932" y="515"/>
                </a:lnTo>
                <a:lnTo>
                  <a:pt x="1933" y="516"/>
                </a:lnTo>
                <a:lnTo>
                  <a:pt x="1935" y="520"/>
                </a:lnTo>
                <a:lnTo>
                  <a:pt x="1936" y="521"/>
                </a:lnTo>
                <a:lnTo>
                  <a:pt x="1936" y="522"/>
                </a:lnTo>
                <a:lnTo>
                  <a:pt x="1937" y="523"/>
                </a:lnTo>
                <a:lnTo>
                  <a:pt x="1938" y="524"/>
                </a:lnTo>
                <a:lnTo>
                  <a:pt x="1940" y="528"/>
                </a:lnTo>
                <a:lnTo>
                  <a:pt x="1941" y="530"/>
                </a:lnTo>
                <a:lnTo>
                  <a:pt x="1941" y="531"/>
                </a:lnTo>
                <a:lnTo>
                  <a:pt x="1942" y="532"/>
                </a:lnTo>
                <a:lnTo>
                  <a:pt x="1942" y="535"/>
                </a:lnTo>
                <a:lnTo>
                  <a:pt x="1941" y="537"/>
                </a:lnTo>
                <a:lnTo>
                  <a:pt x="1940" y="539"/>
                </a:lnTo>
                <a:lnTo>
                  <a:pt x="1936" y="544"/>
                </a:lnTo>
                <a:lnTo>
                  <a:pt x="1932" y="545"/>
                </a:lnTo>
                <a:lnTo>
                  <a:pt x="1925" y="544"/>
                </a:lnTo>
                <a:lnTo>
                  <a:pt x="1919" y="541"/>
                </a:lnTo>
                <a:lnTo>
                  <a:pt x="1918" y="541"/>
                </a:lnTo>
                <a:lnTo>
                  <a:pt x="1912" y="539"/>
                </a:lnTo>
                <a:lnTo>
                  <a:pt x="1911" y="538"/>
                </a:lnTo>
                <a:lnTo>
                  <a:pt x="1900" y="523"/>
                </a:lnTo>
                <a:lnTo>
                  <a:pt x="1899" y="523"/>
                </a:lnTo>
                <a:lnTo>
                  <a:pt x="1898" y="523"/>
                </a:lnTo>
                <a:lnTo>
                  <a:pt x="1894" y="522"/>
                </a:lnTo>
                <a:lnTo>
                  <a:pt x="1891" y="522"/>
                </a:lnTo>
                <a:lnTo>
                  <a:pt x="1893" y="518"/>
                </a:lnTo>
                <a:lnTo>
                  <a:pt x="1893" y="516"/>
                </a:lnTo>
                <a:lnTo>
                  <a:pt x="1892" y="512"/>
                </a:lnTo>
                <a:lnTo>
                  <a:pt x="1892" y="511"/>
                </a:lnTo>
                <a:lnTo>
                  <a:pt x="1891" y="511"/>
                </a:lnTo>
                <a:lnTo>
                  <a:pt x="1890" y="511"/>
                </a:lnTo>
                <a:lnTo>
                  <a:pt x="1889" y="511"/>
                </a:lnTo>
                <a:lnTo>
                  <a:pt x="1887" y="511"/>
                </a:lnTo>
                <a:lnTo>
                  <a:pt x="1886" y="511"/>
                </a:lnTo>
                <a:lnTo>
                  <a:pt x="1885" y="511"/>
                </a:lnTo>
                <a:lnTo>
                  <a:pt x="1883" y="510"/>
                </a:lnTo>
                <a:lnTo>
                  <a:pt x="1882" y="509"/>
                </a:lnTo>
                <a:lnTo>
                  <a:pt x="1881" y="509"/>
                </a:lnTo>
                <a:lnTo>
                  <a:pt x="1881" y="507"/>
                </a:lnTo>
                <a:lnTo>
                  <a:pt x="1879" y="507"/>
                </a:lnTo>
                <a:lnTo>
                  <a:pt x="1879" y="506"/>
                </a:lnTo>
                <a:lnTo>
                  <a:pt x="1878" y="505"/>
                </a:lnTo>
                <a:lnTo>
                  <a:pt x="1878" y="504"/>
                </a:lnTo>
                <a:lnTo>
                  <a:pt x="1877" y="503"/>
                </a:lnTo>
                <a:lnTo>
                  <a:pt x="1877" y="502"/>
                </a:lnTo>
                <a:lnTo>
                  <a:pt x="1877" y="501"/>
                </a:lnTo>
                <a:lnTo>
                  <a:pt x="1877" y="499"/>
                </a:lnTo>
                <a:lnTo>
                  <a:pt x="1877" y="498"/>
                </a:lnTo>
                <a:lnTo>
                  <a:pt x="1877" y="497"/>
                </a:lnTo>
                <a:lnTo>
                  <a:pt x="1877" y="493"/>
                </a:lnTo>
                <a:lnTo>
                  <a:pt x="1875" y="493"/>
                </a:lnTo>
                <a:lnTo>
                  <a:pt x="1872" y="493"/>
                </a:lnTo>
                <a:lnTo>
                  <a:pt x="1870" y="493"/>
                </a:lnTo>
                <a:lnTo>
                  <a:pt x="1869" y="493"/>
                </a:lnTo>
                <a:lnTo>
                  <a:pt x="1869" y="491"/>
                </a:lnTo>
                <a:lnTo>
                  <a:pt x="1869" y="490"/>
                </a:lnTo>
                <a:lnTo>
                  <a:pt x="1868" y="491"/>
                </a:lnTo>
                <a:lnTo>
                  <a:pt x="1867" y="491"/>
                </a:lnTo>
                <a:lnTo>
                  <a:pt x="1866" y="491"/>
                </a:lnTo>
                <a:lnTo>
                  <a:pt x="1864" y="491"/>
                </a:lnTo>
                <a:lnTo>
                  <a:pt x="1862" y="491"/>
                </a:lnTo>
                <a:lnTo>
                  <a:pt x="1861" y="493"/>
                </a:lnTo>
                <a:lnTo>
                  <a:pt x="1860" y="493"/>
                </a:lnTo>
                <a:lnTo>
                  <a:pt x="1859" y="494"/>
                </a:lnTo>
                <a:lnTo>
                  <a:pt x="1858" y="494"/>
                </a:lnTo>
                <a:lnTo>
                  <a:pt x="1857" y="495"/>
                </a:lnTo>
                <a:lnTo>
                  <a:pt x="1856" y="496"/>
                </a:lnTo>
                <a:lnTo>
                  <a:pt x="1854" y="496"/>
                </a:lnTo>
                <a:lnTo>
                  <a:pt x="1853" y="497"/>
                </a:lnTo>
                <a:lnTo>
                  <a:pt x="1852" y="498"/>
                </a:lnTo>
                <a:lnTo>
                  <a:pt x="1849" y="495"/>
                </a:lnTo>
                <a:lnTo>
                  <a:pt x="1848" y="494"/>
                </a:lnTo>
                <a:lnTo>
                  <a:pt x="1847" y="493"/>
                </a:lnTo>
                <a:lnTo>
                  <a:pt x="1845" y="490"/>
                </a:lnTo>
                <a:lnTo>
                  <a:pt x="1844" y="490"/>
                </a:lnTo>
                <a:lnTo>
                  <a:pt x="1844" y="489"/>
                </a:lnTo>
                <a:lnTo>
                  <a:pt x="1843" y="489"/>
                </a:lnTo>
                <a:lnTo>
                  <a:pt x="1842" y="488"/>
                </a:lnTo>
                <a:lnTo>
                  <a:pt x="1836" y="485"/>
                </a:lnTo>
                <a:lnTo>
                  <a:pt x="1835" y="484"/>
                </a:lnTo>
                <a:lnTo>
                  <a:pt x="1835" y="485"/>
                </a:lnTo>
                <a:lnTo>
                  <a:pt x="1834" y="485"/>
                </a:lnTo>
                <a:lnTo>
                  <a:pt x="1832" y="484"/>
                </a:lnTo>
                <a:lnTo>
                  <a:pt x="1830" y="482"/>
                </a:lnTo>
                <a:lnTo>
                  <a:pt x="1828" y="485"/>
                </a:lnTo>
                <a:lnTo>
                  <a:pt x="1827" y="486"/>
                </a:lnTo>
                <a:lnTo>
                  <a:pt x="1814" y="477"/>
                </a:lnTo>
                <a:lnTo>
                  <a:pt x="1819" y="469"/>
                </a:lnTo>
                <a:lnTo>
                  <a:pt x="1822" y="467"/>
                </a:lnTo>
                <a:lnTo>
                  <a:pt x="1830" y="459"/>
                </a:lnTo>
                <a:lnTo>
                  <a:pt x="1831" y="457"/>
                </a:lnTo>
                <a:lnTo>
                  <a:pt x="1833" y="455"/>
                </a:lnTo>
                <a:lnTo>
                  <a:pt x="1841" y="447"/>
                </a:lnTo>
                <a:lnTo>
                  <a:pt x="1848" y="442"/>
                </a:lnTo>
                <a:lnTo>
                  <a:pt x="1845" y="438"/>
                </a:lnTo>
                <a:lnTo>
                  <a:pt x="1844" y="438"/>
                </a:lnTo>
                <a:lnTo>
                  <a:pt x="1843" y="438"/>
                </a:lnTo>
                <a:lnTo>
                  <a:pt x="1842" y="438"/>
                </a:lnTo>
                <a:lnTo>
                  <a:pt x="1841" y="438"/>
                </a:lnTo>
                <a:lnTo>
                  <a:pt x="1837" y="437"/>
                </a:lnTo>
                <a:lnTo>
                  <a:pt x="1836" y="437"/>
                </a:lnTo>
                <a:lnTo>
                  <a:pt x="1826" y="434"/>
                </a:lnTo>
                <a:lnTo>
                  <a:pt x="1824" y="433"/>
                </a:lnTo>
                <a:lnTo>
                  <a:pt x="1823" y="433"/>
                </a:lnTo>
                <a:lnTo>
                  <a:pt x="1822" y="433"/>
                </a:lnTo>
                <a:lnTo>
                  <a:pt x="1820" y="433"/>
                </a:lnTo>
                <a:lnTo>
                  <a:pt x="1819" y="433"/>
                </a:lnTo>
                <a:lnTo>
                  <a:pt x="1818" y="433"/>
                </a:lnTo>
                <a:lnTo>
                  <a:pt x="1817" y="433"/>
                </a:lnTo>
                <a:lnTo>
                  <a:pt x="1815" y="433"/>
                </a:lnTo>
                <a:lnTo>
                  <a:pt x="1814" y="433"/>
                </a:lnTo>
                <a:lnTo>
                  <a:pt x="1813" y="433"/>
                </a:lnTo>
                <a:lnTo>
                  <a:pt x="1810" y="433"/>
                </a:lnTo>
                <a:lnTo>
                  <a:pt x="1809" y="428"/>
                </a:lnTo>
                <a:lnTo>
                  <a:pt x="1794" y="380"/>
                </a:lnTo>
                <a:lnTo>
                  <a:pt x="1793" y="381"/>
                </a:lnTo>
                <a:lnTo>
                  <a:pt x="1783" y="381"/>
                </a:lnTo>
                <a:lnTo>
                  <a:pt x="1777" y="383"/>
                </a:lnTo>
                <a:lnTo>
                  <a:pt x="1734" y="384"/>
                </a:lnTo>
                <a:lnTo>
                  <a:pt x="1726" y="384"/>
                </a:lnTo>
                <a:lnTo>
                  <a:pt x="1723" y="384"/>
                </a:lnTo>
                <a:lnTo>
                  <a:pt x="1717" y="384"/>
                </a:lnTo>
                <a:lnTo>
                  <a:pt x="1714" y="385"/>
                </a:lnTo>
                <a:lnTo>
                  <a:pt x="1709" y="385"/>
                </a:lnTo>
                <a:lnTo>
                  <a:pt x="1708" y="385"/>
                </a:lnTo>
                <a:lnTo>
                  <a:pt x="1661" y="403"/>
                </a:lnTo>
                <a:lnTo>
                  <a:pt x="1661" y="402"/>
                </a:lnTo>
                <a:lnTo>
                  <a:pt x="1661" y="401"/>
                </a:lnTo>
                <a:lnTo>
                  <a:pt x="1659" y="400"/>
                </a:lnTo>
                <a:lnTo>
                  <a:pt x="1659" y="397"/>
                </a:lnTo>
                <a:lnTo>
                  <a:pt x="1658" y="394"/>
                </a:lnTo>
                <a:lnTo>
                  <a:pt x="1656" y="389"/>
                </a:lnTo>
                <a:lnTo>
                  <a:pt x="1654" y="385"/>
                </a:lnTo>
                <a:lnTo>
                  <a:pt x="1654" y="384"/>
                </a:lnTo>
                <a:lnTo>
                  <a:pt x="1653" y="381"/>
                </a:lnTo>
                <a:lnTo>
                  <a:pt x="1647" y="384"/>
                </a:lnTo>
                <a:lnTo>
                  <a:pt x="1637" y="388"/>
                </a:lnTo>
                <a:lnTo>
                  <a:pt x="1624" y="394"/>
                </a:lnTo>
                <a:lnTo>
                  <a:pt x="1620" y="396"/>
                </a:lnTo>
                <a:lnTo>
                  <a:pt x="1620" y="397"/>
                </a:lnTo>
                <a:lnTo>
                  <a:pt x="1619" y="397"/>
                </a:lnTo>
                <a:lnTo>
                  <a:pt x="1616" y="398"/>
                </a:lnTo>
                <a:lnTo>
                  <a:pt x="1611" y="402"/>
                </a:lnTo>
                <a:lnTo>
                  <a:pt x="1608" y="403"/>
                </a:lnTo>
                <a:lnTo>
                  <a:pt x="1595" y="411"/>
                </a:lnTo>
                <a:lnTo>
                  <a:pt x="1591" y="413"/>
                </a:lnTo>
                <a:lnTo>
                  <a:pt x="1590" y="414"/>
                </a:lnTo>
                <a:lnTo>
                  <a:pt x="1578" y="422"/>
                </a:lnTo>
                <a:lnTo>
                  <a:pt x="1577" y="423"/>
                </a:lnTo>
                <a:lnTo>
                  <a:pt x="1575" y="423"/>
                </a:lnTo>
                <a:lnTo>
                  <a:pt x="1574" y="426"/>
                </a:lnTo>
                <a:lnTo>
                  <a:pt x="1569" y="431"/>
                </a:lnTo>
                <a:lnTo>
                  <a:pt x="1567" y="431"/>
                </a:lnTo>
                <a:lnTo>
                  <a:pt x="1561" y="434"/>
                </a:lnTo>
                <a:lnTo>
                  <a:pt x="1562" y="435"/>
                </a:lnTo>
                <a:lnTo>
                  <a:pt x="1571" y="439"/>
                </a:lnTo>
                <a:lnTo>
                  <a:pt x="1581" y="445"/>
                </a:lnTo>
                <a:lnTo>
                  <a:pt x="1580" y="446"/>
                </a:lnTo>
                <a:lnTo>
                  <a:pt x="1580" y="447"/>
                </a:lnTo>
                <a:lnTo>
                  <a:pt x="1577" y="452"/>
                </a:lnTo>
                <a:lnTo>
                  <a:pt x="1575" y="453"/>
                </a:lnTo>
                <a:lnTo>
                  <a:pt x="1573" y="455"/>
                </a:lnTo>
                <a:lnTo>
                  <a:pt x="1564" y="469"/>
                </a:lnTo>
                <a:lnTo>
                  <a:pt x="1562" y="472"/>
                </a:lnTo>
                <a:lnTo>
                  <a:pt x="1561" y="473"/>
                </a:lnTo>
                <a:lnTo>
                  <a:pt x="1555" y="481"/>
                </a:lnTo>
                <a:lnTo>
                  <a:pt x="1554" y="484"/>
                </a:lnTo>
                <a:lnTo>
                  <a:pt x="1553" y="485"/>
                </a:lnTo>
                <a:lnTo>
                  <a:pt x="1552" y="486"/>
                </a:lnTo>
                <a:lnTo>
                  <a:pt x="1549" y="489"/>
                </a:lnTo>
                <a:lnTo>
                  <a:pt x="1549" y="490"/>
                </a:lnTo>
                <a:lnTo>
                  <a:pt x="1547" y="493"/>
                </a:lnTo>
                <a:lnTo>
                  <a:pt x="1544" y="497"/>
                </a:lnTo>
                <a:lnTo>
                  <a:pt x="1537" y="506"/>
                </a:lnTo>
                <a:lnTo>
                  <a:pt x="1537" y="507"/>
                </a:lnTo>
                <a:lnTo>
                  <a:pt x="1536" y="507"/>
                </a:lnTo>
                <a:lnTo>
                  <a:pt x="1529" y="518"/>
                </a:lnTo>
                <a:lnTo>
                  <a:pt x="1528" y="519"/>
                </a:lnTo>
                <a:lnTo>
                  <a:pt x="1528" y="520"/>
                </a:lnTo>
                <a:lnTo>
                  <a:pt x="1527" y="521"/>
                </a:lnTo>
                <a:lnTo>
                  <a:pt x="1526" y="522"/>
                </a:lnTo>
                <a:lnTo>
                  <a:pt x="1520" y="531"/>
                </a:lnTo>
                <a:lnTo>
                  <a:pt x="1518" y="533"/>
                </a:lnTo>
                <a:lnTo>
                  <a:pt x="1515" y="537"/>
                </a:lnTo>
                <a:lnTo>
                  <a:pt x="1514" y="538"/>
                </a:lnTo>
                <a:lnTo>
                  <a:pt x="1514" y="539"/>
                </a:lnTo>
                <a:lnTo>
                  <a:pt x="1511" y="552"/>
                </a:lnTo>
                <a:lnTo>
                  <a:pt x="1510" y="554"/>
                </a:lnTo>
                <a:lnTo>
                  <a:pt x="1509" y="557"/>
                </a:lnTo>
                <a:lnTo>
                  <a:pt x="1507" y="562"/>
                </a:lnTo>
                <a:lnTo>
                  <a:pt x="1501" y="587"/>
                </a:lnTo>
                <a:lnTo>
                  <a:pt x="1491" y="621"/>
                </a:lnTo>
                <a:lnTo>
                  <a:pt x="1489" y="627"/>
                </a:lnTo>
                <a:lnTo>
                  <a:pt x="1489" y="628"/>
                </a:lnTo>
                <a:lnTo>
                  <a:pt x="1486" y="640"/>
                </a:lnTo>
                <a:lnTo>
                  <a:pt x="1478" y="672"/>
                </a:lnTo>
                <a:lnTo>
                  <a:pt x="1473" y="684"/>
                </a:lnTo>
                <a:lnTo>
                  <a:pt x="1473" y="685"/>
                </a:lnTo>
                <a:lnTo>
                  <a:pt x="1468" y="705"/>
                </a:lnTo>
                <a:lnTo>
                  <a:pt x="1468" y="706"/>
                </a:lnTo>
                <a:lnTo>
                  <a:pt x="1465" y="714"/>
                </a:lnTo>
                <a:lnTo>
                  <a:pt x="1464" y="717"/>
                </a:lnTo>
                <a:lnTo>
                  <a:pt x="1464" y="718"/>
                </a:lnTo>
                <a:lnTo>
                  <a:pt x="1462" y="727"/>
                </a:lnTo>
                <a:lnTo>
                  <a:pt x="1460" y="733"/>
                </a:lnTo>
                <a:lnTo>
                  <a:pt x="1460" y="735"/>
                </a:lnTo>
                <a:lnTo>
                  <a:pt x="1459" y="739"/>
                </a:lnTo>
                <a:lnTo>
                  <a:pt x="1457" y="741"/>
                </a:lnTo>
                <a:lnTo>
                  <a:pt x="1457" y="742"/>
                </a:lnTo>
                <a:lnTo>
                  <a:pt x="1457" y="743"/>
                </a:lnTo>
                <a:lnTo>
                  <a:pt x="1456" y="744"/>
                </a:lnTo>
                <a:lnTo>
                  <a:pt x="1454" y="752"/>
                </a:lnTo>
                <a:lnTo>
                  <a:pt x="1453" y="754"/>
                </a:lnTo>
                <a:lnTo>
                  <a:pt x="1453" y="755"/>
                </a:lnTo>
                <a:lnTo>
                  <a:pt x="1452" y="757"/>
                </a:lnTo>
                <a:lnTo>
                  <a:pt x="1445" y="783"/>
                </a:lnTo>
                <a:lnTo>
                  <a:pt x="1444" y="785"/>
                </a:lnTo>
                <a:lnTo>
                  <a:pt x="1444" y="786"/>
                </a:lnTo>
                <a:lnTo>
                  <a:pt x="1443" y="790"/>
                </a:lnTo>
                <a:lnTo>
                  <a:pt x="1442" y="792"/>
                </a:lnTo>
                <a:lnTo>
                  <a:pt x="1440" y="797"/>
                </a:lnTo>
                <a:lnTo>
                  <a:pt x="1440" y="798"/>
                </a:lnTo>
                <a:lnTo>
                  <a:pt x="1439" y="798"/>
                </a:lnTo>
                <a:lnTo>
                  <a:pt x="1433" y="816"/>
                </a:lnTo>
                <a:lnTo>
                  <a:pt x="1426" y="836"/>
                </a:lnTo>
                <a:lnTo>
                  <a:pt x="1419" y="852"/>
                </a:lnTo>
                <a:lnTo>
                  <a:pt x="1412" y="869"/>
                </a:lnTo>
                <a:lnTo>
                  <a:pt x="1412" y="870"/>
                </a:lnTo>
                <a:lnTo>
                  <a:pt x="1411" y="874"/>
                </a:lnTo>
                <a:lnTo>
                  <a:pt x="1405" y="887"/>
                </a:lnTo>
                <a:lnTo>
                  <a:pt x="1405" y="889"/>
                </a:lnTo>
                <a:lnTo>
                  <a:pt x="1401" y="895"/>
                </a:lnTo>
                <a:lnTo>
                  <a:pt x="1393" y="910"/>
                </a:lnTo>
                <a:lnTo>
                  <a:pt x="1392" y="914"/>
                </a:lnTo>
                <a:lnTo>
                  <a:pt x="1391" y="915"/>
                </a:lnTo>
                <a:lnTo>
                  <a:pt x="1391" y="916"/>
                </a:lnTo>
                <a:lnTo>
                  <a:pt x="1389" y="918"/>
                </a:lnTo>
                <a:lnTo>
                  <a:pt x="1384" y="932"/>
                </a:lnTo>
                <a:lnTo>
                  <a:pt x="1367" y="974"/>
                </a:lnTo>
                <a:lnTo>
                  <a:pt x="1360" y="994"/>
                </a:lnTo>
                <a:lnTo>
                  <a:pt x="1359" y="994"/>
                </a:lnTo>
                <a:lnTo>
                  <a:pt x="1355" y="1003"/>
                </a:lnTo>
                <a:lnTo>
                  <a:pt x="1354" y="1007"/>
                </a:lnTo>
                <a:lnTo>
                  <a:pt x="1354" y="1008"/>
                </a:lnTo>
                <a:lnTo>
                  <a:pt x="1352" y="1019"/>
                </a:lnTo>
                <a:lnTo>
                  <a:pt x="1352" y="1020"/>
                </a:lnTo>
                <a:lnTo>
                  <a:pt x="1351" y="1025"/>
                </a:lnTo>
                <a:lnTo>
                  <a:pt x="1351" y="1026"/>
                </a:lnTo>
                <a:lnTo>
                  <a:pt x="1350" y="1027"/>
                </a:lnTo>
                <a:lnTo>
                  <a:pt x="1347" y="1027"/>
                </a:lnTo>
                <a:lnTo>
                  <a:pt x="1344" y="1027"/>
                </a:lnTo>
                <a:lnTo>
                  <a:pt x="1342" y="1027"/>
                </a:lnTo>
                <a:lnTo>
                  <a:pt x="1334" y="1027"/>
                </a:lnTo>
                <a:lnTo>
                  <a:pt x="1327" y="1027"/>
                </a:lnTo>
                <a:lnTo>
                  <a:pt x="1326" y="1027"/>
                </a:lnTo>
                <a:lnTo>
                  <a:pt x="1325" y="1027"/>
                </a:lnTo>
                <a:lnTo>
                  <a:pt x="1321" y="1027"/>
                </a:lnTo>
                <a:lnTo>
                  <a:pt x="1316" y="1027"/>
                </a:lnTo>
                <a:lnTo>
                  <a:pt x="1309" y="1027"/>
                </a:lnTo>
                <a:lnTo>
                  <a:pt x="1307" y="1027"/>
                </a:lnTo>
                <a:lnTo>
                  <a:pt x="1303" y="1027"/>
                </a:lnTo>
                <a:lnTo>
                  <a:pt x="1300" y="1027"/>
                </a:lnTo>
                <a:lnTo>
                  <a:pt x="1298" y="1027"/>
                </a:lnTo>
                <a:lnTo>
                  <a:pt x="1298" y="1020"/>
                </a:lnTo>
                <a:lnTo>
                  <a:pt x="1273" y="1019"/>
                </a:lnTo>
                <a:lnTo>
                  <a:pt x="1271" y="1019"/>
                </a:lnTo>
                <a:lnTo>
                  <a:pt x="1271" y="1016"/>
                </a:lnTo>
                <a:lnTo>
                  <a:pt x="1271" y="991"/>
                </a:lnTo>
                <a:lnTo>
                  <a:pt x="1209" y="991"/>
                </a:lnTo>
                <a:lnTo>
                  <a:pt x="1249" y="1037"/>
                </a:lnTo>
                <a:lnTo>
                  <a:pt x="1251" y="1039"/>
                </a:lnTo>
                <a:lnTo>
                  <a:pt x="1248" y="1042"/>
                </a:lnTo>
                <a:lnTo>
                  <a:pt x="1245" y="1042"/>
                </a:lnTo>
                <a:lnTo>
                  <a:pt x="1243" y="1043"/>
                </a:lnTo>
                <a:lnTo>
                  <a:pt x="1239" y="1044"/>
                </a:lnTo>
                <a:lnTo>
                  <a:pt x="1232" y="1046"/>
                </a:lnTo>
                <a:lnTo>
                  <a:pt x="1232" y="1047"/>
                </a:lnTo>
                <a:lnTo>
                  <a:pt x="1215" y="1053"/>
                </a:lnTo>
                <a:lnTo>
                  <a:pt x="1192" y="1061"/>
                </a:lnTo>
                <a:lnTo>
                  <a:pt x="1190" y="1061"/>
                </a:lnTo>
                <a:lnTo>
                  <a:pt x="1189" y="1038"/>
                </a:lnTo>
                <a:lnTo>
                  <a:pt x="1189" y="1034"/>
                </a:lnTo>
                <a:lnTo>
                  <a:pt x="1185" y="1034"/>
                </a:lnTo>
                <a:lnTo>
                  <a:pt x="1170" y="1034"/>
                </a:lnTo>
                <a:lnTo>
                  <a:pt x="1124" y="1034"/>
                </a:lnTo>
                <a:lnTo>
                  <a:pt x="1121" y="1034"/>
                </a:lnTo>
                <a:lnTo>
                  <a:pt x="1104" y="1034"/>
                </a:lnTo>
                <a:lnTo>
                  <a:pt x="1102" y="1034"/>
                </a:lnTo>
                <a:lnTo>
                  <a:pt x="1101" y="1034"/>
                </a:lnTo>
                <a:lnTo>
                  <a:pt x="1100" y="1034"/>
                </a:lnTo>
                <a:lnTo>
                  <a:pt x="1100" y="1036"/>
                </a:lnTo>
                <a:lnTo>
                  <a:pt x="1100" y="1038"/>
                </a:lnTo>
                <a:lnTo>
                  <a:pt x="1100" y="1039"/>
                </a:lnTo>
                <a:lnTo>
                  <a:pt x="1100" y="1041"/>
                </a:lnTo>
                <a:lnTo>
                  <a:pt x="1100" y="1042"/>
                </a:lnTo>
                <a:lnTo>
                  <a:pt x="1100" y="1044"/>
                </a:lnTo>
                <a:lnTo>
                  <a:pt x="1100" y="1045"/>
                </a:lnTo>
                <a:lnTo>
                  <a:pt x="1100" y="1046"/>
                </a:lnTo>
                <a:lnTo>
                  <a:pt x="1100" y="1047"/>
                </a:lnTo>
                <a:lnTo>
                  <a:pt x="1101" y="1055"/>
                </a:lnTo>
                <a:lnTo>
                  <a:pt x="1099" y="1055"/>
                </a:lnTo>
                <a:lnTo>
                  <a:pt x="1097" y="1055"/>
                </a:lnTo>
                <a:lnTo>
                  <a:pt x="1094" y="1055"/>
                </a:lnTo>
                <a:lnTo>
                  <a:pt x="1092" y="1055"/>
                </a:lnTo>
                <a:lnTo>
                  <a:pt x="1091" y="1055"/>
                </a:lnTo>
                <a:lnTo>
                  <a:pt x="1089" y="1055"/>
                </a:lnTo>
                <a:lnTo>
                  <a:pt x="1087" y="1055"/>
                </a:lnTo>
                <a:lnTo>
                  <a:pt x="1085" y="1055"/>
                </a:lnTo>
                <a:lnTo>
                  <a:pt x="1084" y="1055"/>
                </a:lnTo>
                <a:lnTo>
                  <a:pt x="1083" y="1055"/>
                </a:lnTo>
                <a:lnTo>
                  <a:pt x="1082" y="1055"/>
                </a:lnTo>
                <a:lnTo>
                  <a:pt x="1081" y="1055"/>
                </a:lnTo>
                <a:lnTo>
                  <a:pt x="1079" y="1055"/>
                </a:lnTo>
                <a:lnTo>
                  <a:pt x="1076" y="1055"/>
                </a:lnTo>
                <a:lnTo>
                  <a:pt x="1075" y="1055"/>
                </a:lnTo>
                <a:lnTo>
                  <a:pt x="1073" y="1055"/>
                </a:lnTo>
                <a:lnTo>
                  <a:pt x="1071" y="1055"/>
                </a:lnTo>
                <a:lnTo>
                  <a:pt x="1070" y="1055"/>
                </a:lnTo>
                <a:lnTo>
                  <a:pt x="1067" y="1055"/>
                </a:lnTo>
                <a:lnTo>
                  <a:pt x="1065" y="1055"/>
                </a:lnTo>
                <a:lnTo>
                  <a:pt x="1063" y="1055"/>
                </a:lnTo>
                <a:lnTo>
                  <a:pt x="1059" y="1055"/>
                </a:lnTo>
                <a:lnTo>
                  <a:pt x="1059" y="1067"/>
                </a:lnTo>
                <a:lnTo>
                  <a:pt x="1059" y="1068"/>
                </a:lnTo>
                <a:lnTo>
                  <a:pt x="1059" y="1075"/>
                </a:lnTo>
                <a:lnTo>
                  <a:pt x="1059" y="1076"/>
                </a:lnTo>
                <a:lnTo>
                  <a:pt x="1024" y="1076"/>
                </a:lnTo>
                <a:lnTo>
                  <a:pt x="1015" y="1076"/>
                </a:lnTo>
                <a:lnTo>
                  <a:pt x="1015" y="1053"/>
                </a:lnTo>
                <a:lnTo>
                  <a:pt x="1015" y="1034"/>
                </a:lnTo>
                <a:lnTo>
                  <a:pt x="997" y="1034"/>
                </a:lnTo>
                <a:lnTo>
                  <a:pt x="996" y="1034"/>
                </a:lnTo>
                <a:lnTo>
                  <a:pt x="993" y="1034"/>
                </a:lnTo>
                <a:lnTo>
                  <a:pt x="993" y="1017"/>
                </a:lnTo>
                <a:lnTo>
                  <a:pt x="992" y="1004"/>
                </a:lnTo>
                <a:lnTo>
                  <a:pt x="992" y="1002"/>
                </a:lnTo>
                <a:lnTo>
                  <a:pt x="992" y="995"/>
                </a:lnTo>
                <a:lnTo>
                  <a:pt x="992" y="992"/>
                </a:lnTo>
                <a:lnTo>
                  <a:pt x="992" y="991"/>
                </a:lnTo>
                <a:lnTo>
                  <a:pt x="992" y="990"/>
                </a:lnTo>
                <a:lnTo>
                  <a:pt x="929" y="990"/>
                </a:lnTo>
                <a:lnTo>
                  <a:pt x="928" y="959"/>
                </a:lnTo>
                <a:lnTo>
                  <a:pt x="920" y="959"/>
                </a:lnTo>
                <a:lnTo>
                  <a:pt x="887" y="959"/>
                </a:lnTo>
                <a:lnTo>
                  <a:pt x="883" y="959"/>
                </a:lnTo>
                <a:lnTo>
                  <a:pt x="883" y="960"/>
                </a:lnTo>
                <a:lnTo>
                  <a:pt x="883" y="962"/>
                </a:lnTo>
                <a:lnTo>
                  <a:pt x="885" y="990"/>
                </a:lnTo>
                <a:lnTo>
                  <a:pt x="885" y="991"/>
                </a:lnTo>
                <a:lnTo>
                  <a:pt x="885" y="992"/>
                </a:lnTo>
                <a:lnTo>
                  <a:pt x="861" y="992"/>
                </a:lnTo>
                <a:lnTo>
                  <a:pt x="859" y="992"/>
                </a:lnTo>
                <a:lnTo>
                  <a:pt x="852" y="992"/>
                </a:lnTo>
                <a:lnTo>
                  <a:pt x="846" y="992"/>
                </a:lnTo>
                <a:lnTo>
                  <a:pt x="841" y="992"/>
                </a:lnTo>
                <a:lnTo>
                  <a:pt x="840" y="992"/>
                </a:lnTo>
                <a:lnTo>
                  <a:pt x="840" y="1012"/>
                </a:lnTo>
                <a:lnTo>
                  <a:pt x="832" y="1012"/>
                </a:lnTo>
                <a:lnTo>
                  <a:pt x="828" y="1012"/>
                </a:lnTo>
                <a:lnTo>
                  <a:pt x="827" y="1012"/>
                </a:lnTo>
                <a:lnTo>
                  <a:pt x="826" y="1012"/>
                </a:lnTo>
                <a:lnTo>
                  <a:pt x="823" y="1012"/>
                </a:lnTo>
                <a:lnTo>
                  <a:pt x="820" y="1012"/>
                </a:lnTo>
                <a:lnTo>
                  <a:pt x="820" y="1015"/>
                </a:lnTo>
                <a:lnTo>
                  <a:pt x="820" y="1017"/>
                </a:lnTo>
                <a:lnTo>
                  <a:pt x="819" y="1017"/>
                </a:lnTo>
                <a:lnTo>
                  <a:pt x="819" y="1019"/>
                </a:lnTo>
                <a:lnTo>
                  <a:pt x="820" y="1019"/>
                </a:lnTo>
                <a:lnTo>
                  <a:pt x="820" y="1027"/>
                </a:lnTo>
                <a:lnTo>
                  <a:pt x="820" y="1030"/>
                </a:lnTo>
                <a:lnTo>
                  <a:pt x="820" y="1033"/>
                </a:lnTo>
                <a:lnTo>
                  <a:pt x="820" y="1034"/>
                </a:lnTo>
                <a:lnTo>
                  <a:pt x="820" y="1035"/>
                </a:lnTo>
                <a:lnTo>
                  <a:pt x="818" y="1035"/>
                </a:lnTo>
                <a:lnTo>
                  <a:pt x="800" y="1035"/>
                </a:lnTo>
                <a:lnTo>
                  <a:pt x="798" y="1035"/>
                </a:lnTo>
                <a:lnTo>
                  <a:pt x="793" y="1035"/>
                </a:lnTo>
                <a:lnTo>
                  <a:pt x="790" y="1035"/>
                </a:lnTo>
                <a:lnTo>
                  <a:pt x="790" y="1036"/>
                </a:lnTo>
                <a:lnTo>
                  <a:pt x="786" y="1036"/>
                </a:lnTo>
                <a:lnTo>
                  <a:pt x="781" y="1036"/>
                </a:lnTo>
                <a:lnTo>
                  <a:pt x="780" y="1036"/>
                </a:lnTo>
                <a:lnTo>
                  <a:pt x="778" y="1036"/>
                </a:lnTo>
                <a:lnTo>
                  <a:pt x="777" y="1036"/>
                </a:lnTo>
                <a:lnTo>
                  <a:pt x="775" y="1036"/>
                </a:lnTo>
                <a:lnTo>
                  <a:pt x="770" y="1036"/>
                </a:lnTo>
                <a:lnTo>
                  <a:pt x="756" y="1036"/>
                </a:lnTo>
                <a:lnTo>
                  <a:pt x="756" y="1028"/>
                </a:lnTo>
                <a:lnTo>
                  <a:pt x="755" y="996"/>
                </a:lnTo>
                <a:lnTo>
                  <a:pt x="755" y="993"/>
                </a:lnTo>
                <a:lnTo>
                  <a:pt x="755" y="992"/>
                </a:lnTo>
                <a:lnTo>
                  <a:pt x="755" y="960"/>
                </a:lnTo>
                <a:lnTo>
                  <a:pt x="758" y="960"/>
                </a:lnTo>
                <a:lnTo>
                  <a:pt x="780" y="960"/>
                </a:lnTo>
                <a:lnTo>
                  <a:pt x="781" y="960"/>
                </a:lnTo>
                <a:lnTo>
                  <a:pt x="785" y="960"/>
                </a:lnTo>
                <a:lnTo>
                  <a:pt x="786" y="960"/>
                </a:lnTo>
                <a:lnTo>
                  <a:pt x="787" y="960"/>
                </a:lnTo>
                <a:lnTo>
                  <a:pt x="788" y="960"/>
                </a:lnTo>
                <a:lnTo>
                  <a:pt x="790" y="960"/>
                </a:lnTo>
                <a:lnTo>
                  <a:pt x="792" y="960"/>
                </a:lnTo>
                <a:lnTo>
                  <a:pt x="793" y="960"/>
                </a:lnTo>
                <a:lnTo>
                  <a:pt x="794" y="960"/>
                </a:lnTo>
                <a:lnTo>
                  <a:pt x="797" y="960"/>
                </a:lnTo>
                <a:lnTo>
                  <a:pt x="797" y="958"/>
                </a:lnTo>
                <a:lnTo>
                  <a:pt x="797" y="957"/>
                </a:lnTo>
                <a:lnTo>
                  <a:pt x="797" y="954"/>
                </a:lnTo>
                <a:lnTo>
                  <a:pt x="797" y="952"/>
                </a:lnTo>
                <a:lnTo>
                  <a:pt x="797" y="951"/>
                </a:lnTo>
                <a:lnTo>
                  <a:pt x="796" y="938"/>
                </a:lnTo>
                <a:lnTo>
                  <a:pt x="793" y="938"/>
                </a:lnTo>
                <a:lnTo>
                  <a:pt x="784" y="938"/>
                </a:lnTo>
                <a:lnTo>
                  <a:pt x="773" y="938"/>
                </a:lnTo>
                <a:lnTo>
                  <a:pt x="765" y="938"/>
                </a:lnTo>
                <a:lnTo>
                  <a:pt x="764" y="938"/>
                </a:lnTo>
                <a:lnTo>
                  <a:pt x="760" y="938"/>
                </a:lnTo>
                <a:lnTo>
                  <a:pt x="755" y="938"/>
                </a:lnTo>
                <a:lnTo>
                  <a:pt x="755" y="914"/>
                </a:lnTo>
                <a:lnTo>
                  <a:pt x="754" y="908"/>
                </a:lnTo>
                <a:lnTo>
                  <a:pt x="754" y="907"/>
                </a:lnTo>
                <a:lnTo>
                  <a:pt x="689" y="907"/>
                </a:lnTo>
                <a:lnTo>
                  <a:pt x="686" y="908"/>
                </a:lnTo>
                <a:lnTo>
                  <a:pt x="668" y="908"/>
                </a:lnTo>
                <a:lnTo>
                  <a:pt x="650" y="908"/>
                </a:lnTo>
                <a:lnTo>
                  <a:pt x="629" y="908"/>
                </a:lnTo>
                <a:lnTo>
                  <a:pt x="623" y="908"/>
                </a:lnTo>
                <a:lnTo>
                  <a:pt x="607" y="908"/>
                </a:lnTo>
                <a:lnTo>
                  <a:pt x="598" y="908"/>
                </a:lnTo>
                <a:lnTo>
                  <a:pt x="586" y="908"/>
                </a:lnTo>
                <a:lnTo>
                  <a:pt x="581" y="908"/>
                </a:lnTo>
                <a:lnTo>
                  <a:pt x="576" y="908"/>
                </a:lnTo>
                <a:lnTo>
                  <a:pt x="537" y="908"/>
                </a:lnTo>
                <a:lnTo>
                  <a:pt x="537" y="907"/>
                </a:lnTo>
                <a:lnTo>
                  <a:pt x="537" y="906"/>
                </a:lnTo>
                <a:lnTo>
                  <a:pt x="537" y="903"/>
                </a:lnTo>
                <a:lnTo>
                  <a:pt x="537" y="901"/>
                </a:lnTo>
                <a:lnTo>
                  <a:pt x="537" y="899"/>
                </a:lnTo>
                <a:lnTo>
                  <a:pt x="537" y="898"/>
                </a:lnTo>
                <a:lnTo>
                  <a:pt x="537" y="895"/>
                </a:lnTo>
                <a:lnTo>
                  <a:pt x="537" y="893"/>
                </a:lnTo>
                <a:lnTo>
                  <a:pt x="537" y="891"/>
                </a:lnTo>
                <a:lnTo>
                  <a:pt x="537" y="889"/>
                </a:lnTo>
                <a:lnTo>
                  <a:pt x="537" y="886"/>
                </a:lnTo>
                <a:lnTo>
                  <a:pt x="537" y="885"/>
                </a:lnTo>
                <a:lnTo>
                  <a:pt x="537" y="882"/>
                </a:lnTo>
                <a:lnTo>
                  <a:pt x="537" y="879"/>
                </a:lnTo>
                <a:lnTo>
                  <a:pt x="537" y="877"/>
                </a:lnTo>
                <a:lnTo>
                  <a:pt x="537" y="874"/>
                </a:lnTo>
                <a:lnTo>
                  <a:pt x="537" y="873"/>
                </a:lnTo>
                <a:lnTo>
                  <a:pt x="537" y="872"/>
                </a:lnTo>
                <a:lnTo>
                  <a:pt x="537" y="869"/>
                </a:lnTo>
                <a:lnTo>
                  <a:pt x="537" y="867"/>
                </a:lnTo>
                <a:lnTo>
                  <a:pt x="537" y="865"/>
                </a:lnTo>
                <a:lnTo>
                  <a:pt x="537" y="864"/>
                </a:lnTo>
                <a:lnTo>
                  <a:pt x="540" y="864"/>
                </a:lnTo>
                <a:lnTo>
                  <a:pt x="542" y="864"/>
                </a:lnTo>
                <a:lnTo>
                  <a:pt x="544" y="864"/>
                </a:lnTo>
                <a:lnTo>
                  <a:pt x="547" y="864"/>
                </a:lnTo>
                <a:lnTo>
                  <a:pt x="548" y="864"/>
                </a:lnTo>
                <a:lnTo>
                  <a:pt x="549" y="864"/>
                </a:lnTo>
                <a:lnTo>
                  <a:pt x="551" y="864"/>
                </a:lnTo>
                <a:lnTo>
                  <a:pt x="578" y="862"/>
                </a:lnTo>
                <a:lnTo>
                  <a:pt x="579" y="862"/>
                </a:lnTo>
                <a:lnTo>
                  <a:pt x="579" y="856"/>
                </a:lnTo>
                <a:lnTo>
                  <a:pt x="579" y="849"/>
                </a:lnTo>
                <a:lnTo>
                  <a:pt x="579" y="841"/>
                </a:lnTo>
                <a:lnTo>
                  <a:pt x="579" y="821"/>
                </a:lnTo>
                <a:lnTo>
                  <a:pt x="579" y="816"/>
                </a:lnTo>
                <a:lnTo>
                  <a:pt x="579" y="809"/>
                </a:lnTo>
                <a:lnTo>
                  <a:pt x="579" y="807"/>
                </a:lnTo>
                <a:lnTo>
                  <a:pt x="579" y="806"/>
                </a:lnTo>
                <a:lnTo>
                  <a:pt x="579" y="805"/>
                </a:lnTo>
                <a:lnTo>
                  <a:pt x="579" y="792"/>
                </a:lnTo>
                <a:lnTo>
                  <a:pt x="579" y="789"/>
                </a:lnTo>
                <a:lnTo>
                  <a:pt x="579" y="768"/>
                </a:lnTo>
                <a:lnTo>
                  <a:pt x="578" y="768"/>
                </a:lnTo>
                <a:lnTo>
                  <a:pt x="576" y="768"/>
                </a:lnTo>
                <a:lnTo>
                  <a:pt x="574" y="768"/>
                </a:lnTo>
                <a:lnTo>
                  <a:pt x="574" y="767"/>
                </a:lnTo>
                <a:lnTo>
                  <a:pt x="574" y="765"/>
                </a:lnTo>
                <a:lnTo>
                  <a:pt x="575" y="765"/>
                </a:lnTo>
                <a:lnTo>
                  <a:pt x="575" y="763"/>
                </a:lnTo>
                <a:lnTo>
                  <a:pt x="575" y="760"/>
                </a:lnTo>
                <a:lnTo>
                  <a:pt x="575" y="758"/>
                </a:lnTo>
                <a:lnTo>
                  <a:pt x="575" y="755"/>
                </a:lnTo>
                <a:lnTo>
                  <a:pt x="575" y="752"/>
                </a:lnTo>
                <a:lnTo>
                  <a:pt x="575" y="751"/>
                </a:lnTo>
                <a:lnTo>
                  <a:pt x="575" y="750"/>
                </a:lnTo>
                <a:lnTo>
                  <a:pt x="575" y="748"/>
                </a:lnTo>
                <a:lnTo>
                  <a:pt x="575" y="746"/>
                </a:lnTo>
                <a:lnTo>
                  <a:pt x="575" y="744"/>
                </a:lnTo>
                <a:lnTo>
                  <a:pt x="575" y="743"/>
                </a:lnTo>
                <a:lnTo>
                  <a:pt x="575" y="742"/>
                </a:lnTo>
                <a:lnTo>
                  <a:pt x="575" y="741"/>
                </a:lnTo>
                <a:lnTo>
                  <a:pt x="575" y="740"/>
                </a:lnTo>
                <a:lnTo>
                  <a:pt x="566" y="740"/>
                </a:lnTo>
                <a:lnTo>
                  <a:pt x="566" y="733"/>
                </a:lnTo>
                <a:lnTo>
                  <a:pt x="544" y="733"/>
                </a:lnTo>
                <a:lnTo>
                  <a:pt x="543" y="733"/>
                </a:lnTo>
                <a:lnTo>
                  <a:pt x="537" y="733"/>
                </a:lnTo>
                <a:lnTo>
                  <a:pt x="537" y="732"/>
                </a:lnTo>
                <a:lnTo>
                  <a:pt x="537" y="722"/>
                </a:lnTo>
                <a:lnTo>
                  <a:pt x="537" y="718"/>
                </a:lnTo>
                <a:lnTo>
                  <a:pt x="537" y="717"/>
                </a:lnTo>
                <a:lnTo>
                  <a:pt x="537" y="710"/>
                </a:lnTo>
                <a:lnTo>
                  <a:pt x="537" y="707"/>
                </a:lnTo>
                <a:lnTo>
                  <a:pt x="537" y="705"/>
                </a:lnTo>
                <a:lnTo>
                  <a:pt x="537" y="704"/>
                </a:lnTo>
                <a:lnTo>
                  <a:pt x="537" y="699"/>
                </a:lnTo>
                <a:lnTo>
                  <a:pt x="537" y="693"/>
                </a:lnTo>
                <a:lnTo>
                  <a:pt x="537" y="689"/>
                </a:lnTo>
                <a:lnTo>
                  <a:pt x="558" y="689"/>
                </a:lnTo>
                <a:lnTo>
                  <a:pt x="560" y="689"/>
                </a:lnTo>
                <a:lnTo>
                  <a:pt x="561" y="689"/>
                </a:lnTo>
                <a:lnTo>
                  <a:pt x="562" y="689"/>
                </a:lnTo>
                <a:lnTo>
                  <a:pt x="564" y="689"/>
                </a:lnTo>
                <a:lnTo>
                  <a:pt x="565" y="689"/>
                </a:lnTo>
                <a:lnTo>
                  <a:pt x="567" y="689"/>
                </a:lnTo>
                <a:lnTo>
                  <a:pt x="569" y="689"/>
                </a:lnTo>
                <a:lnTo>
                  <a:pt x="570" y="689"/>
                </a:lnTo>
                <a:lnTo>
                  <a:pt x="572" y="689"/>
                </a:lnTo>
                <a:lnTo>
                  <a:pt x="573" y="689"/>
                </a:lnTo>
                <a:lnTo>
                  <a:pt x="574" y="689"/>
                </a:lnTo>
                <a:lnTo>
                  <a:pt x="575" y="689"/>
                </a:lnTo>
                <a:lnTo>
                  <a:pt x="576" y="689"/>
                </a:lnTo>
                <a:lnTo>
                  <a:pt x="577" y="689"/>
                </a:lnTo>
                <a:lnTo>
                  <a:pt x="578" y="689"/>
                </a:lnTo>
                <a:lnTo>
                  <a:pt x="579" y="689"/>
                </a:lnTo>
                <a:lnTo>
                  <a:pt x="579" y="680"/>
                </a:lnTo>
                <a:lnTo>
                  <a:pt x="578" y="680"/>
                </a:lnTo>
                <a:lnTo>
                  <a:pt x="574" y="680"/>
                </a:lnTo>
                <a:lnTo>
                  <a:pt x="572" y="680"/>
                </a:lnTo>
                <a:lnTo>
                  <a:pt x="570" y="680"/>
                </a:lnTo>
                <a:lnTo>
                  <a:pt x="568" y="680"/>
                </a:lnTo>
                <a:lnTo>
                  <a:pt x="566" y="680"/>
                </a:lnTo>
                <a:lnTo>
                  <a:pt x="566" y="674"/>
                </a:lnTo>
                <a:lnTo>
                  <a:pt x="566" y="673"/>
                </a:lnTo>
                <a:lnTo>
                  <a:pt x="566" y="668"/>
                </a:lnTo>
                <a:lnTo>
                  <a:pt x="566" y="667"/>
                </a:lnTo>
                <a:lnTo>
                  <a:pt x="561" y="667"/>
                </a:lnTo>
                <a:lnTo>
                  <a:pt x="558" y="667"/>
                </a:lnTo>
                <a:lnTo>
                  <a:pt x="558" y="666"/>
                </a:lnTo>
                <a:lnTo>
                  <a:pt x="558" y="665"/>
                </a:lnTo>
                <a:lnTo>
                  <a:pt x="558" y="661"/>
                </a:lnTo>
                <a:lnTo>
                  <a:pt x="558" y="659"/>
                </a:lnTo>
                <a:lnTo>
                  <a:pt x="558" y="657"/>
                </a:lnTo>
                <a:lnTo>
                  <a:pt x="557" y="657"/>
                </a:lnTo>
                <a:lnTo>
                  <a:pt x="554" y="657"/>
                </a:lnTo>
                <a:lnTo>
                  <a:pt x="553" y="657"/>
                </a:lnTo>
                <a:lnTo>
                  <a:pt x="552" y="657"/>
                </a:lnTo>
                <a:lnTo>
                  <a:pt x="552" y="653"/>
                </a:lnTo>
                <a:lnTo>
                  <a:pt x="552" y="651"/>
                </a:lnTo>
                <a:lnTo>
                  <a:pt x="552" y="650"/>
                </a:lnTo>
                <a:lnTo>
                  <a:pt x="552" y="649"/>
                </a:lnTo>
                <a:lnTo>
                  <a:pt x="552" y="648"/>
                </a:lnTo>
                <a:lnTo>
                  <a:pt x="552" y="647"/>
                </a:lnTo>
                <a:lnTo>
                  <a:pt x="552" y="646"/>
                </a:lnTo>
                <a:lnTo>
                  <a:pt x="558" y="646"/>
                </a:lnTo>
                <a:lnTo>
                  <a:pt x="558" y="645"/>
                </a:lnTo>
                <a:lnTo>
                  <a:pt x="558" y="644"/>
                </a:lnTo>
                <a:lnTo>
                  <a:pt x="559" y="644"/>
                </a:lnTo>
                <a:lnTo>
                  <a:pt x="559" y="638"/>
                </a:lnTo>
                <a:lnTo>
                  <a:pt x="559" y="637"/>
                </a:lnTo>
                <a:lnTo>
                  <a:pt x="561" y="637"/>
                </a:lnTo>
                <a:lnTo>
                  <a:pt x="562" y="637"/>
                </a:lnTo>
                <a:lnTo>
                  <a:pt x="567" y="637"/>
                </a:lnTo>
                <a:lnTo>
                  <a:pt x="567" y="621"/>
                </a:lnTo>
                <a:lnTo>
                  <a:pt x="567" y="619"/>
                </a:lnTo>
                <a:lnTo>
                  <a:pt x="567" y="616"/>
                </a:lnTo>
                <a:lnTo>
                  <a:pt x="567" y="615"/>
                </a:lnTo>
                <a:lnTo>
                  <a:pt x="567" y="614"/>
                </a:lnTo>
                <a:lnTo>
                  <a:pt x="578" y="614"/>
                </a:lnTo>
                <a:lnTo>
                  <a:pt x="579" y="614"/>
                </a:lnTo>
                <a:lnTo>
                  <a:pt x="579" y="606"/>
                </a:lnTo>
                <a:lnTo>
                  <a:pt x="579" y="598"/>
                </a:lnTo>
                <a:lnTo>
                  <a:pt x="552" y="599"/>
                </a:lnTo>
                <a:lnTo>
                  <a:pt x="537" y="599"/>
                </a:lnTo>
                <a:lnTo>
                  <a:pt x="537" y="611"/>
                </a:lnTo>
                <a:lnTo>
                  <a:pt x="537" y="613"/>
                </a:lnTo>
                <a:lnTo>
                  <a:pt x="537" y="614"/>
                </a:lnTo>
                <a:lnTo>
                  <a:pt x="537" y="615"/>
                </a:lnTo>
                <a:lnTo>
                  <a:pt x="537" y="616"/>
                </a:lnTo>
                <a:lnTo>
                  <a:pt x="537" y="617"/>
                </a:lnTo>
                <a:lnTo>
                  <a:pt x="537" y="620"/>
                </a:lnTo>
                <a:lnTo>
                  <a:pt x="537" y="621"/>
                </a:lnTo>
                <a:lnTo>
                  <a:pt x="537" y="622"/>
                </a:lnTo>
                <a:lnTo>
                  <a:pt x="537" y="623"/>
                </a:lnTo>
                <a:lnTo>
                  <a:pt x="537" y="624"/>
                </a:lnTo>
                <a:lnTo>
                  <a:pt x="539" y="624"/>
                </a:lnTo>
                <a:lnTo>
                  <a:pt x="540" y="624"/>
                </a:lnTo>
                <a:lnTo>
                  <a:pt x="542" y="624"/>
                </a:lnTo>
                <a:lnTo>
                  <a:pt x="543" y="624"/>
                </a:lnTo>
                <a:lnTo>
                  <a:pt x="545" y="624"/>
                </a:lnTo>
                <a:lnTo>
                  <a:pt x="547" y="624"/>
                </a:lnTo>
                <a:lnTo>
                  <a:pt x="548" y="624"/>
                </a:lnTo>
                <a:lnTo>
                  <a:pt x="548" y="628"/>
                </a:lnTo>
                <a:lnTo>
                  <a:pt x="548" y="629"/>
                </a:lnTo>
                <a:lnTo>
                  <a:pt x="548" y="630"/>
                </a:lnTo>
                <a:lnTo>
                  <a:pt x="548" y="632"/>
                </a:lnTo>
                <a:lnTo>
                  <a:pt x="548" y="636"/>
                </a:lnTo>
                <a:lnTo>
                  <a:pt x="548" y="637"/>
                </a:lnTo>
                <a:lnTo>
                  <a:pt x="548" y="638"/>
                </a:lnTo>
                <a:lnTo>
                  <a:pt x="548" y="639"/>
                </a:lnTo>
                <a:lnTo>
                  <a:pt x="545" y="639"/>
                </a:lnTo>
                <a:lnTo>
                  <a:pt x="544" y="639"/>
                </a:lnTo>
                <a:lnTo>
                  <a:pt x="544" y="644"/>
                </a:lnTo>
                <a:lnTo>
                  <a:pt x="544" y="645"/>
                </a:lnTo>
                <a:lnTo>
                  <a:pt x="544" y="647"/>
                </a:lnTo>
                <a:lnTo>
                  <a:pt x="544" y="649"/>
                </a:lnTo>
                <a:lnTo>
                  <a:pt x="544" y="651"/>
                </a:lnTo>
                <a:lnTo>
                  <a:pt x="544" y="654"/>
                </a:lnTo>
                <a:lnTo>
                  <a:pt x="544" y="657"/>
                </a:lnTo>
                <a:lnTo>
                  <a:pt x="543" y="657"/>
                </a:lnTo>
                <a:lnTo>
                  <a:pt x="541" y="657"/>
                </a:lnTo>
                <a:lnTo>
                  <a:pt x="539" y="657"/>
                </a:lnTo>
                <a:lnTo>
                  <a:pt x="537" y="657"/>
                </a:lnTo>
                <a:lnTo>
                  <a:pt x="537" y="655"/>
                </a:lnTo>
                <a:lnTo>
                  <a:pt x="537" y="651"/>
                </a:lnTo>
                <a:lnTo>
                  <a:pt x="537" y="650"/>
                </a:lnTo>
                <a:lnTo>
                  <a:pt x="537" y="649"/>
                </a:lnTo>
                <a:lnTo>
                  <a:pt x="537" y="648"/>
                </a:lnTo>
                <a:lnTo>
                  <a:pt x="537" y="647"/>
                </a:lnTo>
                <a:lnTo>
                  <a:pt x="537" y="646"/>
                </a:lnTo>
                <a:lnTo>
                  <a:pt x="537" y="645"/>
                </a:lnTo>
                <a:lnTo>
                  <a:pt x="536" y="645"/>
                </a:lnTo>
                <a:lnTo>
                  <a:pt x="533" y="645"/>
                </a:lnTo>
                <a:lnTo>
                  <a:pt x="522" y="645"/>
                </a:lnTo>
                <a:lnTo>
                  <a:pt x="516" y="645"/>
                </a:lnTo>
                <a:lnTo>
                  <a:pt x="516" y="639"/>
                </a:lnTo>
                <a:lnTo>
                  <a:pt x="516" y="634"/>
                </a:lnTo>
                <a:lnTo>
                  <a:pt x="516" y="630"/>
                </a:lnTo>
                <a:lnTo>
                  <a:pt x="516" y="624"/>
                </a:lnTo>
                <a:lnTo>
                  <a:pt x="516" y="623"/>
                </a:lnTo>
                <a:lnTo>
                  <a:pt x="516" y="620"/>
                </a:lnTo>
                <a:lnTo>
                  <a:pt x="516" y="619"/>
                </a:lnTo>
                <a:lnTo>
                  <a:pt x="516" y="617"/>
                </a:lnTo>
                <a:lnTo>
                  <a:pt x="516" y="616"/>
                </a:lnTo>
                <a:lnTo>
                  <a:pt x="516" y="614"/>
                </a:lnTo>
                <a:lnTo>
                  <a:pt x="515" y="614"/>
                </a:lnTo>
                <a:lnTo>
                  <a:pt x="513" y="614"/>
                </a:lnTo>
                <a:lnTo>
                  <a:pt x="509" y="614"/>
                </a:lnTo>
                <a:lnTo>
                  <a:pt x="507" y="614"/>
                </a:lnTo>
                <a:lnTo>
                  <a:pt x="501" y="614"/>
                </a:lnTo>
                <a:lnTo>
                  <a:pt x="494" y="614"/>
                </a:lnTo>
                <a:lnTo>
                  <a:pt x="493" y="614"/>
                </a:lnTo>
                <a:lnTo>
                  <a:pt x="493" y="615"/>
                </a:lnTo>
                <a:lnTo>
                  <a:pt x="493" y="645"/>
                </a:lnTo>
                <a:lnTo>
                  <a:pt x="494" y="645"/>
                </a:lnTo>
                <a:lnTo>
                  <a:pt x="494" y="661"/>
                </a:lnTo>
                <a:lnTo>
                  <a:pt x="494" y="674"/>
                </a:lnTo>
                <a:lnTo>
                  <a:pt x="494" y="675"/>
                </a:lnTo>
                <a:lnTo>
                  <a:pt x="494" y="680"/>
                </a:lnTo>
                <a:lnTo>
                  <a:pt x="494" y="684"/>
                </a:lnTo>
                <a:lnTo>
                  <a:pt x="494" y="687"/>
                </a:lnTo>
                <a:lnTo>
                  <a:pt x="494" y="690"/>
                </a:lnTo>
                <a:lnTo>
                  <a:pt x="494" y="695"/>
                </a:lnTo>
                <a:lnTo>
                  <a:pt x="494" y="708"/>
                </a:lnTo>
                <a:lnTo>
                  <a:pt x="496" y="708"/>
                </a:lnTo>
                <a:lnTo>
                  <a:pt x="498" y="708"/>
                </a:lnTo>
                <a:lnTo>
                  <a:pt x="500" y="708"/>
                </a:lnTo>
                <a:lnTo>
                  <a:pt x="502" y="708"/>
                </a:lnTo>
                <a:lnTo>
                  <a:pt x="505" y="708"/>
                </a:lnTo>
                <a:lnTo>
                  <a:pt x="505" y="712"/>
                </a:lnTo>
                <a:lnTo>
                  <a:pt x="506" y="712"/>
                </a:lnTo>
                <a:lnTo>
                  <a:pt x="507" y="712"/>
                </a:lnTo>
                <a:lnTo>
                  <a:pt x="509" y="712"/>
                </a:lnTo>
                <a:lnTo>
                  <a:pt x="510" y="712"/>
                </a:lnTo>
                <a:lnTo>
                  <a:pt x="510" y="718"/>
                </a:lnTo>
                <a:lnTo>
                  <a:pt x="508" y="718"/>
                </a:lnTo>
                <a:lnTo>
                  <a:pt x="507" y="718"/>
                </a:lnTo>
                <a:lnTo>
                  <a:pt x="507" y="726"/>
                </a:lnTo>
                <a:lnTo>
                  <a:pt x="494" y="726"/>
                </a:lnTo>
                <a:lnTo>
                  <a:pt x="494" y="733"/>
                </a:lnTo>
                <a:lnTo>
                  <a:pt x="494" y="734"/>
                </a:lnTo>
                <a:lnTo>
                  <a:pt x="493" y="734"/>
                </a:lnTo>
                <a:lnTo>
                  <a:pt x="493" y="735"/>
                </a:lnTo>
                <a:lnTo>
                  <a:pt x="493" y="744"/>
                </a:lnTo>
                <a:lnTo>
                  <a:pt x="493" y="774"/>
                </a:lnTo>
                <a:lnTo>
                  <a:pt x="493" y="776"/>
                </a:lnTo>
                <a:lnTo>
                  <a:pt x="493" y="818"/>
                </a:lnTo>
                <a:lnTo>
                  <a:pt x="493" y="821"/>
                </a:lnTo>
                <a:lnTo>
                  <a:pt x="489" y="821"/>
                </a:lnTo>
                <a:lnTo>
                  <a:pt x="469" y="822"/>
                </a:lnTo>
                <a:lnTo>
                  <a:pt x="469" y="821"/>
                </a:lnTo>
                <a:lnTo>
                  <a:pt x="468" y="821"/>
                </a:lnTo>
                <a:lnTo>
                  <a:pt x="466" y="821"/>
                </a:lnTo>
                <a:lnTo>
                  <a:pt x="466" y="822"/>
                </a:lnTo>
                <a:lnTo>
                  <a:pt x="455" y="822"/>
                </a:lnTo>
                <a:lnTo>
                  <a:pt x="451" y="822"/>
                </a:lnTo>
                <a:lnTo>
                  <a:pt x="451" y="815"/>
                </a:lnTo>
                <a:lnTo>
                  <a:pt x="451" y="808"/>
                </a:lnTo>
                <a:lnTo>
                  <a:pt x="450" y="808"/>
                </a:lnTo>
                <a:lnTo>
                  <a:pt x="437" y="808"/>
                </a:lnTo>
                <a:lnTo>
                  <a:pt x="430" y="808"/>
                </a:lnTo>
                <a:lnTo>
                  <a:pt x="427" y="809"/>
                </a:lnTo>
                <a:lnTo>
                  <a:pt x="427" y="810"/>
                </a:lnTo>
                <a:lnTo>
                  <a:pt x="427" y="814"/>
                </a:lnTo>
                <a:lnTo>
                  <a:pt x="427" y="815"/>
                </a:lnTo>
                <a:lnTo>
                  <a:pt x="420" y="816"/>
                </a:lnTo>
                <a:lnTo>
                  <a:pt x="413" y="816"/>
                </a:lnTo>
                <a:lnTo>
                  <a:pt x="413" y="808"/>
                </a:lnTo>
                <a:lnTo>
                  <a:pt x="413" y="807"/>
                </a:lnTo>
                <a:lnTo>
                  <a:pt x="413" y="799"/>
                </a:lnTo>
                <a:lnTo>
                  <a:pt x="412" y="799"/>
                </a:lnTo>
                <a:lnTo>
                  <a:pt x="412" y="796"/>
                </a:lnTo>
                <a:lnTo>
                  <a:pt x="410" y="796"/>
                </a:lnTo>
                <a:lnTo>
                  <a:pt x="409" y="796"/>
                </a:lnTo>
                <a:lnTo>
                  <a:pt x="409" y="799"/>
                </a:lnTo>
                <a:lnTo>
                  <a:pt x="407" y="799"/>
                </a:lnTo>
                <a:lnTo>
                  <a:pt x="407" y="801"/>
                </a:lnTo>
                <a:lnTo>
                  <a:pt x="407" y="805"/>
                </a:lnTo>
                <a:lnTo>
                  <a:pt x="407" y="807"/>
                </a:lnTo>
                <a:lnTo>
                  <a:pt x="407" y="811"/>
                </a:lnTo>
                <a:lnTo>
                  <a:pt x="407" y="819"/>
                </a:lnTo>
                <a:lnTo>
                  <a:pt x="400" y="819"/>
                </a:lnTo>
                <a:lnTo>
                  <a:pt x="400" y="822"/>
                </a:lnTo>
                <a:lnTo>
                  <a:pt x="391" y="822"/>
                </a:lnTo>
                <a:lnTo>
                  <a:pt x="391" y="813"/>
                </a:lnTo>
                <a:lnTo>
                  <a:pt x="391" y="811"/>
                </a:lnTo>
                <a:lnTo>
                  <a:pt x="387" y="811"/>
                </a:lnTo>
                <a:lnTo>
                  <a:pt x="387" y="813"/>
                </a:lnTo>
                <a:lnTo>
                  <a:pt x="387" y="816"/>
                </a:lnTo>
                <a:lnTo>
                  <a:pt x="387" y="822"/>
                </a:lnTo>
                <a:lnTo>
                  <a:pt x="370" y="822"/>
                </a:lnTo>
                <a:lnTo>
                  <a:pt x="370" y="789"/>
                </a:lnTo>
                <a:lnTo>
                  <a:pt x="370" y="788"/>
                </a:lnTo>
                <a:lnTo>
                  <a:pt x="370" y="786"/>
                </a:lnTo>
                <a:lnTo>
                  <a:pt x="370" y="784"/>
                </a:lnTo>
                <a:lnTo>
                  <a:pt x="370" y="783"/>
                </a:lnTo>
                <a:lnTo>
                  <a:pt x="370" y="782"/>
                </a:lnTo>
                <a:lnTo>
                  <a:pt x="370" y="780"/>
                </a:lnTo>
                <a:lnTo>
                  <a:pt x="370" y="779"/>
                </a:lnTo>
                <a:lnTo>
                  <a:pt x="370" y="777"/>
                </a:lnTo>
                <a:lnTo>
                  <a:pt x="372" y="777"/>
                </a:lnTo>
                <a:lnTo>
                  <a:pt x="373" y="777"/>
                </a:lnTo>
                <a:lnTo>
                  <a:pt x="374" y="777"/>
                </a:lnTo>
                <a:lnTo>
                  <a:pt x="395" y="777"/>
                </a:lnTo>
                <a:lnTo>
                  <a:pt x="398" y="777"/>
                </a:lnTo>
                <a:lnTo>
                  <a:pt x="401" y="777"/>
                </a:lnTo>
                <a:lnTo>
                  <a:pt x="409" y="777"/>
                </a:lnTo>
                <a:lnTo>
                  <a:pt x="412" y="777"/>
                </a:lnTo>
                <a:lnTo>
                  <a:pt x="412" y="756"/>
                </a:lnTo>
                <a:lnTo>
                  <a:pt x="396" y="756"/>
                </a:lnTo>
                <a:lnTo>
                  <a:pt x="374" y="756"/>
                </a:lnTo>
                <a:lnTo>
                  <a:pt x="361" y="756"/>
                </a:lnTo>
                <a:lnTo>
                  <a:pt x="328" y="757"/>
                </a:lnTo>
                <a:lnTo>
                  <a:pt x="317" y="757"/>
                </a:lnTo>
                <a:lnTo>
                  <a:pt x="308" y="757"/>
                </a:lnTo>
                <a:lnTo>
                  <a:pt x="292" y="757"/>
                </a:lnTo>
                <a:lnTo>
                  <a:pt x="271" y="757"/>
                </a:lnTo>
                <a:lnTo>
                  <a:pt x="270" y="757"/>
                </a:lnTo>
                <a:lnTo>
                  <a:pt x="269" y="757"/>
                </a:lnTo>
                <a:lnTo>
                  <a:pt x="267" y="757"/>
                </a:lnTo>
                <a:lnTo>
                  <a:pt x="265" y="757"/>
                </a:lnTo>
                <a:lnTo>
                  <a:pt x="263" y="757"/>
                </a:lnTo>
                <a:lnTo>
                  <a:pt x="261" y="757"/>
                </a:lnTo>
                <a:lnTo>
                  <a:pt x="260" y="757"/>
                </a:lnTo>
                <a:lnTo>
                  <a:pt x="257" y="757"/>
                </a:lnTo>
                <a:lnTo>
                  <a:pt x="255" y="757"/>
                </a:lnTo>
                <a:lnTo>
                  <a:pt x="253" y="757"/>
                </a:lnTo>
                <a:lnTo>
                  <a:pt x="252" y="757"/>
                </a:lnTo>
                <a:lnTo>
                  <a:pt x="249" y="757"/>
                </a:lnTo>
                <a:lnTo>
                  <a:pt x="247" y="757"/>
                </a:lnTo>
                <a:lnTo>
                  <a:pt x="244" y="757"/>
                </a:lnTo>
                <a:lnTo>
                  <a:pt x="243" y="757"/>
                </a:lnTo>
                <a:lnTo>
                  <a:pt x="240" y="757"/>
                </a:lnTo>
                <a:lnTo>
                  <a:pt x="238" y="757"/>
                </a:lnTo>
                <a:lnTo>
                  <a:pt x="218" y="757"/>
                </a:lnTo>
                <a:lnTo>
                  <a:pt x="218" y="768"/>
                </a:lnTo>
                <a:lnTo>
                  <a:pt x="196" y="768"/>
                </a:lnTo>
                <a:lnTo>
                  <a:pt x="196" y="769"/>
                </a:lnTo>
                <a:lnTo>
                  <a:pt x="196" y="771"/>
                </a:lnTo>
                <a:lnTo>
                  <a:pt x="196" y="772"/>
                </a:lnTo>
                <a:lnTo>
                  <a:pt x="196" y="773"/>
                </a:lnTo>
                <a:lnTo>
                  <a:pt x="196" y="774"/>
                </a:lnTo>
                <a:lnTo>
                  <a:pt x="196" y="775"/>
                </a:lnTo>
                <a:lnTo>
                  <a:pt x="196" y="777"/>
                </a:lnTo>
                <a:lnTo>
                  <a:pt x="196" y="780"/>
                </a:lnTo>
                <a:lnTo>
                  <a:pt x="193" y="780"/>
                </a:lnTo>
                <a:lnTo>
                  <a:pt x="191" y="780"/>
                </a:lnTo>
                <a:lnTo>
                  <a:pt x="189" y="780"/>
                </a:lnTo>
                <a:lnTo>
                  <a:pt x="187" y="780"/>
                </a:lnTo>
                <a:lnTo>
                  <a:pt x="186" y="780"/>
                </a:lnTo>
                <a:lnTo>
                  <a:pt x="185" y="780"/>
                </a:lnTo>
                <a:lnTo>
                  <a:pt x="184" y="780"/>
                </a:lnTo>
                <a:lnTo>
                  <a:pt x="182" y="780"/>
                </a:lnTo>
                <a:lnTo>
                  <a:pt x="180" y="780"/>
                </a:lnTo>
                <a:lnTo>
                  <a:pt x="174" y="780"/>
                </a:lnTo>
                <a:lnTo>
                  <a:pt x="173" y="780"/>
                </a:lnTo>
                <a:lnTo>
                  <a:pt x="171" y="780"/>
                </a:lnTo>
                <a:lnTo>
                  <a:pt x="161" y="780"/>
                </a:lnTo>
                <a:lnTo>
                  <a:pt x="157" y="780"/>
                </a:lnTo>
                <a:lnTo>
                  <a:pt x="154" y="780"/>
                </a:lnTo>
                <a:lnTo>
                  <a:pt x="152" y="781"/>
                </a:lnTo>
                <a:lnTo>
                  <a:pt x="150" y="781"/>
                </a:lnTo>
                <a:lnTo>
                  <a:pt x="148" y="781"/>
                </a:lnTo>
                <a:lnTo>
                  <a:pt x="147" y="781"/>
                </a:lnTo>
                <a:lnTo>
                  <a:pt x="146" y="781"/>
                </a:lnTo>
                <a:lnTo>
                  <a:pt x="144" y="781"/>
                </a:lnTo>
                <a:lnTo>
                  <a:pt x="142" y="781"/>
                </a:lnTo>
                <a:lnTo>
                  <a:pt x="139" y="781"/>
                </a:lnTo>
                <a:lnTo>
                  <a:pt x="138" y="781"/>
                </a:lnTo>
                <a:lnTo>
                  <a:pt x="137" y="781"/>
                </a:lnTo>
                <a:lnTo>
                  <a:pt x="136" y="781"/>
                </a:lnTo>
                <a:lnTo>
                  <a:pt x="135" y="781"/>
                </a:lnTo>
                <a:lnTo>
                  <a:pt x="133" y="781"/>
                </a:lnTo>
                <a:lnTo>
                  <a:pt x="130" y="781"/>
                </a:lnTo>
                <a:lnTo>
                  <a:pt x="128" y="781"/>
                </a:lnTo>
                <a:lnTo>
                  <a:pt x="126" y="781"/>
                </a:lnTo>
                <a:lnTo>
                  <a:pt x="123" y="781"/>
                </a:lnTo>
                <a:lnTo>
                  <a:pt x="121" y="781"/>
                </a:lnTo>
                <a:lnTo>
                  <a:pt x="120" y="781"/>
                </a:lnTo>
                <a:lnTo>
                  <a:pt x="118" y="781"/>
                </a:lnTo>
                <a:lnTo>
                  <a:pt x="115" y="781"/>
                </a:lnTo>
                <a:lnTo>
                  <a:pt x="117" y="782"/>
                </a:lnTo>
                <a:lnTo>
                  <a:pt x="121" y="785"/>
                </a:lnTo>
                <a:lnTo>
                  <a:pt x="123" y="786"/>
                </a:lnTo>
                <a:lnTo>
                  <a:pt x="130" y="791"/>
                </a:lnTo>
                <a:lnTo>
                  <a:pt x="144" y="802"/>
                </a:lnTo>
                <a:lnTo>
                  <a:pt x="139" y="802"/>
                </a:lnTo>
                <a:lnTo>
                  <a:pt x="130" y="802"/>
                </a:lnTo>
                <a:lnTo>
                  <a:pt x="128" y="802"/>
                </a:lnTo>
                <a:lnTo>
                  <a:pt x="97" y="802"/>
                </a:lnTo>
                <a:lnTo>
                  <a:pt x="88" y="802"/>
                </a:lnTo>
                <a:lnTo>
                  <a:pt x="88" y="809"/>
                </a:lnTo>
                <a:lnTo>
                  <a:pt x="86" y="809"/>
                </a:lnTo>
                <a:lnTo>
                  <a:pt x="76" y="809"/>
                </a:lnTo>
                <a:lnTo>
                  <a:pt x="76" y="814"/>
                </a:lnTo>
                <a:lnTo>
                  <a:pt x="72" y="814"/>
                </a:lnTo>
                <a:lnTo>
                  <a:pt x="68" y="814"/>
                </a:lnTo>
                <a:lnTo>
                  <a:pt x="68" y="811"/>
                </a:lnTo>
                <a:lnTo>
                  <a:pt x="66" y="811"/>
                </a:lnTo>
                <a:lnTo>
                  <a:pt x="64" y="811"/>
                </a:lnTo>
                <a:lnTo>
                  <a:pt x="57" y="811"/>
                </a:lnTo>
                <a:lnTo>
                  <a:pt x="55" y="811"/>
                </a:lnTo>
                <a:lnTo>
                  <a:pt x="55" y="815"/>
                </a:lnTo>
                <a:lnTo>
                  <a:pt x="55" y="817"/>
                </a:lnTo>
                <a:lnTo>
                  <a:pt x="55" y="818"/>
                </a:lnTo>
                <a:lnTo>
                  <a:pt x="55" y="823"/>
                </a:lnTo>
                <a:lnTo>
                  <a:pt x="55" y="824"/>
                </a:lnTo>
                <a:lnTo>
                  <a:pt x="16" y="824"/>
                </a:lnTo>
                <a:lnTo>
                  <a:pt x="2" y="824"/>
                </a:lnTo>
                <a:lnTo>
                  <a:pt x="2" y="823"/>
                </a:lnTo>
                <a:lnTo>
                  <a:pt x="2" y="821"/>
                </a:lnTo>
                <a:lnTo>
                  <a:pt x="2" y="818"/>
                </a:lnTo>
                <a:lnTo>
                  <a:pt x="2" y="816"/>
                </a:lnTo>
                <a:lnTo>
                  <a:pt x="2" y="815"/>
                </a:lnTo>
                <a:lnTo>
                  <a:pt x="2" y="813"/>
                </a:lnTo>
                <a:lnTo>
                  <a:pt x="2" y="810"/>
                </a:lnTo>
                <a:lnTo>
                  <a:pt x="2" y="808"/>
                </a:lnTo>
                <a:lnTo>
                  <a:pt x="2" y="807"/>
                </a:lnTo>
                <a:lnTo>
                  <a:pt x="2" y="805"/>
                </a:lnTo>
                <a:lnTo>
                  <a:pt x="2" y="803"/>
                </a:lnTo>
                <a:lnTo>
                  <a:pt x="2" y="802"/>
                </a:lnTo>
                <a:lnTo>
                  <a:pt x="2" y="800"/>
                </a:lnTo>
                <a:lnTo>
                  <a:pt x="2" y="799"/>
                </a:lnTo>
                <a:lnTo>
                  <a:pt x="2" y="797"/>
                </a:lnTo>
                <a:lnTo>
                  <a:pt x="1" y="794"/>
                </a:lnTo>
                <a:lnTo>
                  <a:pt x="1" y="792"/>
                </a:lnTo>
                <a:lnTo>
                  <a:pt x="1" y="791"/>
                </a:lnTo>
                <a:lnTo>
                  <a:pt x="1" y="790"/>
                </a:lnTo>
                <a:lnTo>
                  <a:pt x="1" y="789"/>
                </a:lnTo>
                <a:lnTo>
                  <a:pt x="1" y="788"/>
                </a:lnTo>
                <a:lnTo>
                  <a:pt x="1" y="786"/>
                </a:lnTo>
                <a:lnTo>
                  <a:pt x="1" y="784"/>
                </a:lnTo>
                <a:lnTo>
                  <a:pt x="1" y="783"/>
                </a:lnTo>
                <a:lnTo>
                  <a:pt x="1" y="781"/>
                </a:lnTo>
                <a:lnTo>
                  <a:pt x="1" y="779"/>
                </a:lnTo>
                <a:lnTo>
                  <a:pt x="1" y="777"/>
                </a:lnTo>
                <a:lnTo>
                  <a:pt x="1" y="776"/>
                </a:lnTo>
                <a:lnTo>
                  <a:pt x="1" y="775"/>
                </a:lnTo>
                <a:lnTo>
                  <a:pt x="1" y="773"/>
                </a:lnTo>
                <a:lnTo>
                  <a:pt x="1" y="771"/>
                </a:lnTo>
                <a:lnTo>
                  <a:pt x="1" y="769"/>
                </a:lnTo>
                <a:lnTo>
                  <a:pt x="1" y="768"/>
                </a:lnTo>
                <a:lnTo>
                  <a:pt x="1" y="766"/>
                </a:lnTo>
                <a:lnTo>
                  <a:pt x="1" y="765"/>
                </a:lnTo>
                <a:lnTo>
                  <a:pt x="1" y="764"/>
                </a:lnTo>
                <a:lnTo>
                  <a:pt x="1" y="763"/>
                </a:lnTo>
                <a:lnTo>
                  <a:pt x="1" y="762"/>
                </a:lnTo>
                <a:lnTo>
                  <a:pt x="1" y="760"/>
                </a:lnTo>
                <a:lnTo>
                  <a:pt x="1" y="759"/>
                </a:lnTo>
                <a:lnTo>
                  <a:pt x="1" y="758"/>
                </a:lnTo>
                <a:lnTo>
                  <a:pt x="1" y="757"/>
                </a:lnTo>
                <a:lnTo>
                  <a:pt x="1" y="756"/>
                </a:lnTo>
                <a:lnTo>
                  <a:pt x="1" y="755"/>
                </a:lnTo>
                <a:lnTo>
                  <a:pt x="1" y="752"/>
                </a:lnTo>
                <a:lnTo>
                  <a:pt x="1" y="751"/>
                </a:lnTo>
                <a:lnTo>
                  <a:pt x="1" y="750"/>
                </a:lnTo>
                <a:lnTo>
                  <a:pt x="1" y="749"/>
                </a:lnTo>
                <a:lnTo>
                  <a:pt x="1" y="748"/>
                </a:lnTo>
                <a:lnTo>
                  <a:pt x="1" y="747"/>
                </a:lnTo>
                <a:lnTo>
                  <a:pt x="1" y="744"/>
                </a:lnTo>
                <a:lnTo>
                  <a:pt x="1" y="742"/>
                </a:lnTo>
                <a:lnTo>
                  <a:pt x="1" y="741"/>
                </a:lnTo>
                <a:lnTo>
                  <a:pt x="1" y="740"/>
                </a:lnTo>
                <a:lnTo>
                  <a:pt x="1" y="739"/>
                </a:lnTo>
                <a:lnTo>
                  <a:pt x="13" y="739"/>
                </a:lnTo>
                <a:lnTo>
                  <a:pt x="27" y="739"/>
                </a:lnTo>
                <a:lnTo>
                  <a:pt x="27" y="738"/>
                </a:lnTo>
                <a:lnTo>
                  <a:pt x="27" y="737"/>
                </a:lnTo>
                <a:lnTo>
                  <a:pt x="27" y="720"/>
                </a:lnTo>
                <a:lnTo>
                  <a:pt x="27" y="715"/>
                </a:lnTo>
                <a:lnTo>
                  <a:pt x="22" y="712"/>
                </a:lnTo>
                <a:lnTo>
                  <a:pt x="13" y="706"/>
                </a:lnTo>
                <a:lnTo>
                  <a:pt x="13" y="705"/>
                </a:lnTo>
                <a:lnTo>
                  <a:pt x="17" y="704"/>
                </a:lnTo>
                <a:lnTo>
                  <a:pt x="22" y="701"/>
                </a:lnTo>
                <a:lnTo>
                  <a:pt x="22" y="699"/>
                </a:lnTo>
                <a:lnTo>
                  <a:pt x="36" y="693"/>
                </a:lnTo>
                <a:lnTo>
                  <a:pt x="39" y="692"/>
                </a:lnTo>
                <a:lnTo>
                  <a:pt x="43" y="691"/>
                </a:lnTo>
                <a:lnTo>
                  <a:pt x="46" y="690"/>
                </a:lnTo>
                <a:lnTo>
                  <a:pt x="50" y="689"/>
                </a:lnTo>
                <a:lnTo>
                  <a:pt x="53" y="688"/>
                </a:lnTo>
                <a:lnTo>
                  <a:pt x="57" y="687"/>
                </a:lnTo>
                <a:lnTo>
                  <a:pt x="59" y="687"/>
                </a:lnTo>
                <a:lnTo>
                  <a:pt x="62" y="685"/>
                </a:lnTo>
                <a:lnTo>
                  <a:pt x="64" y="685"/>
                </a:lnTo>
                <a:lnTo>
                  <a:pt x="64" y="671"/>
                </a:lnTo>
                <a:lnTo>
                  <a:pt x="46" y="672"/>
                </a:lnTo>
                <a:lnTo>
                  <a:pt x="44" y="672"/>
                </a:lnTo>
                <a:lnTo>
                  <a:pt x="44" y="673"/>
                </a:lnTo>
                <a:lnTo>
                  <a:pt x="41" y="673"/>
                </a:lnTo>
                <a:lnTo>
                  <a:pt x="36" y="673"/>
                </a:lnTo>
                <a:lnTo>
                  <a:pt x="36" y="672"/>
                </a:lnTo>
                <a:lnTo>
                  <a:pt x="36" y="670"/>
                </a:lnTo>
                <a:lnTo>
                  <a:pt x="36" y="668"/>
                </a:lnTo>
                <a:lnTo>
                  <a:pt x="36" y="667"/>
                </a:lnTo>
                <a:lnTo>
                  <a:pt x="36" y="666"/>
                </a:lnTo>
                <a:lnTo>
                  <a:pt x="36" y="665"/>
                </a:lnTo>
                <a:lnTo>
                  <a:pt x="36" y="662"/>
                </a:lnTo>
                <a:lnTo>
                  <a:pt x="36" y="661"/>
                </a:lnTo>
                <a:lnTo>
                  <a:pt x="36" y="659"/>
                </a:lnTo>
                <a:lnTo>
                  <a:pt x="36" y="658"/>
                </a:lnTo>
                <a:lnTo>
                  <a:pt x="36" y="656"/>
                </a:lnTo>
                <a:lnTo>
                  <a:pt x="36" y="653"/>
                </a:lnTo>
                <a:lnTo>
                  <a:pt x="34" y="653"/>
                </a:lnTo>
                <a:lnTo>
                  <a:pt x="33" y="653"/>
                </a:lnTo>
                <a:lnTo>
                  <a:pt x="29" y="653"/>
                </a:lnTo>
                <a:lnTo>
                  <a:pt x="26" y="653"/>
                </a:lnTo>
                <a:lnTo>
                  <a:pt x="26" y="655"/>
                </a:lnTo>
                <a:lnTo>
                  <a:pt x="26" y="656"/>
                </a:lnTo>
                <a:lnTo>
                  <a:pt x="26" y="657"/>
                </a:lnTo>
                <a:lnTo>
                  <a:pt x="25" y="657"/>
                </a:lnTo>
                <a:lnTo>
                  <a:pt x="24" y="657"/>
                </a:lnTo>
                <a:lnTo>
                  <a:pt x="24" y="658"/>
                </a:lnTo>
                <a:lnTo>
                  <a:pt x="24" y="659"/>
                </a:lnTo>
                <a:lnTo>
                  <a:pt x="24" y="661"/>
                </a:lnTo>
                <a:lnTo>
                  <a:pt x="25" y="661"/>
                </a:lnTo>
                <a:lnTo>
                  <a:pt x="25" y="662"/>
                </a:lnTo>
                <a:lnTo>
                  <a:pt x="25" y="663"/>
                </a:lnTo>
                <a:lnTo>
                  <a:pt x="25" y="664"/>
                </a:lnTo>
                <a:lnTo>
                  <a:pt x="25" y="665"/>
                </a:lnTo>
                <a:lnTo>
                  <a:pt x="25" y="666"/>
                </a:lnTo>
                <a:lnTo>
                  <a:pt x="25" y="667"/>
                </a:lnTo>
                <a:lnTo>
                  <a:pt x="25" y="668"/>
                </a:lnTo>
                <a:lnTo>
                  <a:pt x="26" y="668"/>
                </a:lnTo>
                <a:lnTo>
                  <a:pt x="27" y="668"/>
                </a:lnTo>
                <a:lnTo>
                  <a:pt x="27" y="671"/>
                </a:lnTo>
                <a:lnTo>
                  <a:pt x="27" y="674"/>
                </a:lnTo>
                <a:lnTo>
                  <a:pt x="26" y="674"/>
                </a:lnTo>
                <a:lnTo>
                  <a:pt x="25" y="674"/>
                </a:lnTo>
                <a:lnTo>
                  <a:pt x="24" y="674"/>
                </a:lnTo>
                <a:lnTo>
                  <a:pt x="22" y="674"/>
                </a:lnTo>
                <a:lnTo>
                  <a:pt x="22" y="673"/>
                </a:lnTo>
                <a:lnTo>
                  <a:pt x="21" y="673"/>
                </a:lnTo>
                <a:lnTo>
                  <a:pt x="20" y="673"/>
                </a:lnTo>
                <a:lnTo>
                  <a:pt x="18" y="673"/>
                </a:lnTo>
                <a:lnTo>
                  <a:pt x="17" y="673"/>
                </a:lnTo>
                <a:lnTo>
                  <a:pt x="16" y="673"/>
                </a:lnTo>
                <a:lnTo>
                  <a:pt x="15" y="673"/>
                </a:lnTo>
                <a:lnTo>
                  <a:pt x="13" y="673"/>
                </a:lnTo>
                <a:lnTo>
                  <a:pt x="11" y="673"/>
                </a:lnTo>
                <a:lnTo>
                  <a:pt x="10" y="673"/>
                </a:lnTo>
                <a:lnTo>
                  <a:pt x="9" y="673"/>
                </a:lnTo>
                <a:lnTo>
                  <a:pt x="8" y="673"/>
                </a:lnTo>
                <a:lnTo>
                  <a:pt x="5" y="673"/>
                </a:lnTo>
                <a:lnTo>
                  <a:pt x="4" y="673"/>
                </a:lnTo>
                <a:lnTo>
                  <a:pt x="3" y="673"/>
                </a:lnTo>
                <a:lnTo>
                  <a:pt x="2" y="673"/>
                </a:lnTo>
                <a:lnTo>
                  <a:pt x="1" y="673"/>
                </a:lnTo>
                <a:lnTo>
                  <a:pt x="1" y="672"/>
                </a:lnTo>
                <a:lnTo>
                  <a:pt x="0" y="653"/>
                </a:lnTo>
                <a:lnTo>
                  <a:pt x="0" y="651"/>
                </a:lnTo>
                <a:lnTo>
                  <a:pt x="0" y="650"/>
                </a:lnTo>
                <a:lnTo>
                  <a:pt x="10" y="650"/>
                </a:lnTo>
                <a:lnTo>
                  <a:pt x="10" y="649"/>
                </a:lnTo>
                <a:lnTo>
                  <a:pt x="10" y="647"/>
                </a:lnTo>
                <a:lnTo>
                  <a:pt x="10" y="646"/>
                </a:lnTo>
                <a:lnTo>
                  <a:pt x="10" y="644"/>
                </a:lnTo>
                <a:lnTo>
                  <a:pt x="10" y="641"/>
                </a:lnTo>
                <a:lnTo>
                  <a:pt x="10" y="639"/>
                </a:lnTo>
                <a:lnTo>
                  <a:pt x="10" y="638"/>
                </a:lnTo>
                <a:lnTo>
                  <a:pt x="10" y="636"/>
                </a:lnTo>
                <a:lnTo>
                  <a:pt x="10" y="633"/>
                </a:lnTo>
                <a:lnTo>
                  <a:pt x="10" y="629"/>
                </a:lnTo>
                <a:lnTo>
                  <a:pt x="12" y="629"/>
                </a:lnTo>
                <a:lnTo>
                  <a:pt x="13" y="629"/>
                </a:lnTo>
                <a:lnTo>
                  <a:pt x="15" y="629"/>
                </a:lnTo>
                <a:lnTo>
                  <a:pt x="16" y="629"/>
                </a:lnTo>
                <a:lnTo>
                  <a:pt x="17" y="629"/>
                </a:lnTo>
                <a:lnTo>
                  <a:pt x="19" y="629"/>
                </a:lnTo>
                <a:lnTo>
                  <a:pt x="21" y="629"/>
                </a:lnTo>
                <a:lnTo>
                  <a:pt x="21" y="628"/>
                </a:lnTo>
                <a:lnTo>
                  <a:pt x="24" y="628"/>
                </a:lnTo>
                <a:lnTo>
                  <a:pt x="27" y="628"/>
                </a:lnTo>
                <a:lnTo>
                  <a:pt x="29" y="628"/>
                </a:lnTo>
                <a:lnTo>
                  <a:pt x="33" y="628"/>
                </a:lnTo>
                <a:lnTo>
                  <a:pt x="33" y="625"/>
                </a:lnTo>
                <a:lnTo>
                  <a:pt x="33" y="623"/>
                </a:lnTo>
                <a:lnTo>
                  <a:pt x="33" y="622"/>
                </a:lnTo>
                <a:lnTo>
                  <a:pt x="33" y="621"/>
                </a:lnTo>
                <a:lnTo>
                  <a:pt x="33" y="619"/>
                </a:lnTo>
                <a:lnTo>
                  <a:pt x="33" y="617"/>
                </a:lnTo>
                <a:lnTo>
                  <a:pt x="33" y="616"/>
                </a:lnTo>
                <a:lnTo>
                  <a:pt x="33" y="615"/>
                </a:lnTo>
                <a:lnTo>
                  <a:pt x="33" y="614"/>
                </a:lnTo>
                <a:lnTo>
                  <a:pt x="33" y="613"/>
                </a:lnTo>
                <a:lnTo>
                  <a:pt x="33" y="612"/>
                </a:lnTo>
                <a:lnTo>
                  <a:pt x="33" y="611"/>
                </a:lnTo>
                <a:lnTo>
                  <a:pt x="33" y="607"/>
                </a:lnTo>
                <a:lnTo>
                  <a:pt x="34" y="607"/>
                </a:lnTo>
                <a:lnTo>
                  <a:pt x="35" y="607"/>
                </a:lnTo>
                <a:lnTo>
                  <a:pt x="36" y="607"/>
                </a:lnTo>
                <a:lnTo>
                  <a:pt x="37" y="607"/>
                </a:lnTo>
                <a:lnTo>
                  <a:pt x="38" y="607"/>
                </a:lnTo>
                <a:lnTo>
                  <a:pt x="39" y="607"/>
                </a:lnTo>
                <a:lnTo>
                  <a:pt x="41" y="607"/>
                </a:lnTo>
                <a:lnTo>
                  <a:pt x="43" y="607"/>
                </a:lnTo>
                <a:lnTo>
                  <a:pt x="43" y="604"/>
                </a:lnTo>
                <a:lnTo>
                  <a:pt x="43" y="603"/>
                </a:lnTo>
                <a:lnTo>
                  <a:pt x="43" y="602"/>
                </a:lnTo>
                <a:lnTo>
                  <a:pt x="43" y="598"/>
                </a:lnTo>
                <a:lnTo>
                  <a:pt x="43" y="595"/>
                </a:lnTo>
                <a:lnTo>
                  <a:pt x="43" y="594"/>
                </a:lnTo>
                <a:lnTo>
                  <a:pt x="43" y="592"/>
                </a:lnTo>
                <a:lnTo>
                  <a:pt x="43" y="591"/>
                </a:lnTo>
                <a:lnTo>
                  <a:pt x="43" y="590"/>
                </a:lnTo>
                <a:lnTo>
                  <a:pt x="43" y="589"/>
                </a:lnTo>
                <a:lnTo>
                  <a:pt x="43" y="586"/>
                </a:lnTo>
                <a:lnTo>
                  <a:pt x="43" y="585"/>
                </a:lnTo>
                <a:lnTo>
                  <a:pt x="43" y="581"/>
                </a:lnTo>
                <a:lnTo>
                  <a:pt x="44" y="581"/>
                </a:lnTo>
                <a:lnTo>
                  <a:pt x="45" y="581"/>
                </a:lnTo>
                <a:lnTo>
                  <a:pt x="47" y="580"/>
                </a:lnTo>
                <a:lnTo>
                  <a:pt x="52" y="580"/>
                </a:lnTo>
                <a:lnTo>
                  <a:pt x="58" y="580"/>
                </a:lnTo>
                <a:lnTo>
                  <a:pt x="63" y="580"/>
                </a:lnTo>
                <a:lnTo>
                  <a:pt x="63" y="565"/>
                </a:lnTo>
                <a:lnTo>
                  <a:pt x="63" y="562"/>
                </a:lnTo>
                <a:lnTo>
                  <a:pt x="96" y="562"/>
                </a:lnTo>
                <a:lnTo>
                  <a:pt x="96" y="561"/>
                </a:lnTo>
                <a:lnTo>
                  <a:pt x="96" y="546"/>
                </a:lnTo>
                <a:lnTo>
                  <a:pt x="102" y="546"/>
                </a:lnTo>
                <a:lnTo>
                  <a:pt x="108" y="546"/>
                </a:lnTo>
                <a:lnTo>
                  <a:pt x="108" y="544"/>
                </a:lnTo>
                <a:lnTo>
                  <a:pt x="108" y="540"/>
                </a:lnTo>
                <a:lnTo>
                  <a:pt x="121" y="540"/>
                </a:lnTo>
                <a:lnTo>
                  <a:pt x="150" y="540"/>
                </a:lnTo>
                <a:lnTo>
                  <a:pt x="150" y="518"/>
                </a:lnTo>
                <a:lnTo>
                  <a:pt x="151" y="518"/>
                </a:lnTo>
                <a:lnTo>
                  <a:pt x="152" y="518"/>
                </a:lnTo>
                <a:lnTo>
                  <a:pt x="153" y="518"/>
                </a:lnTo>
                <a:lnTo>
                  <a:pt x="154" y="518"/>
                </a:lnTo>
                <a:lnTo>
                  <a:pt x="155" y="518"/>
                </a:lnTo>
                <a:lnTo>
                  <a:pt x="156" y="518"/>
                </a:lnTo>
                <a:lnTo>
                  <a:pt x="157" y="518"/>
                </a:lnTo>
                <a:lnTo>
                  <a:pt x="159" y="518"/>
                </a:lnTo>
                <a:lnTo>
                  <a:pt x="160" y="518"/>
                </a:lnTo>
                <a:lnTo>
                  <a:pt x="161" y="518"/>
                </a:lnTo>
                <a:lnTo>
                  <a:pt x="162" y="518"/>
                </a:lnTo>
                <a:lnTo>
                  <a:pt x="164" y="518"/>
                </a:lnTo>
                <a:lnTo>
                  <a:pt x="193" y="518"/>
                </a:lnTo>
                <a:lnTo>
                  <a:pt x="215" y="518"/>
                </a:lnTo>
                <a:lnTo>
                  <a:pt x="216" y="518"/>
                </a:lnTo>
                <a:lnTo>
                  <a:pt x="218" y="518"/>
                </a:lnTo>
                <a:lnTo>
                  <a:pt x="219" y="518"/>
                </a:lnTo>
                <a:lnTo>
                  <a:pt x="220" y="518"/>
                </a:lnTo>
                <a:lnTo>
                  <a:pt x="221" y="518"/>
                </a:lnTo>
                <a:lnTo>
                  <a:pt x="222" y="518"/>
                </a:lnTo>
                <a:lnTo>
                  <a:pt x="223" y="518"/>
                </a:lnTo>
                <a:lnTo>
                  <a:pt x="224" y="518"/>
                </a:lnTo>
                <a:lnTo>
                  <a:pt x="226" y="518"/>
                </a:lnTo>
                <a:lnTo>
                  <a:pt x="227" y="518"/>
                </a:lnTo>
                <a:lnTo>
                  <a:pt x="231" y="518"/>
                </a:lnTo>
                <a:lnTo>
                  <a:pt x="235" y="518"/>
                </a:lnTo>
                <a:lnTo>
                  <a:pt x="236" y="518"/>
                </a:lnTo>
                <a:lnTo>
                  <a:pt x="239" y="518"/>
                </a:lnTo>
                <a:lnTo>
                  <a:pt x="266" y="516"/>
                </a:lnTo>
                <a:lnTo>
                  <a:pt x="269" y="516"/>
                </a:lnTo>
                <a:lnTo>
                  <a:pt x="280" y="516"/>
                </a:lnTo>
                <a:lnTo>
                  <a:pt x="281" y="516"/>
                </a:lnTo>
                <a:lnTo>
                  <a:pt x="280" y="516"/>
                </a:lnTo>
                <a:lnTo>
                  <a:pt x="280" y="515"/>
                </a:lnTo>
                <a:lnTo>
                  <a:pt x="282" y="515"/>
                </a:lnTo>
                <a:lnTo>
                  <a:pt x="283" y="515"/>
                </a:lnTo>
                <a:lnTo>
                  <a:pt x="283" y="516"/>
                </a:lnTo>
                <a:lnTo>
                  <a:pt x="309" y="516"/>
                </a:lnTo>
                <a:lnTo>
                  <a:pt x="311" y="516"/>
                </a:lnTo>
                <a:lnTo>
                  <a:pt x="311" y="506"/>
                </a:lnTo>
                <a:lnTo>
                  <a:pt x="315" y="506"/>
                </a:lnTo>
                <a:lnTo>
                  <a:pt x="315" y="490"/>
                </a:lnTo>
                <a:lnTo>
                  <a:pt x="315" y="481"/>
                </a:lnTo>
                <a:lnTo>
                  <a:pt x="315" y="473"/>
                </a:lnTo>
                <a:lnTo>
                  <a:pt x="321" y="473"/>
                </a:lnTo>
                <a:lnTo>
                  <a:pt x="324" y="473"/>
                </a:lnTo>
                <a:lnTo>
                  <a:pt x="324" y="472"/>
                </a:lnTo>
                <a:lnTo>
                  <a:pt x="334" y="472"/>
                </a:lnTo>
                <a:lnTo>
                  <a:pt x="358" y="472"/>
                </a:lnTo>
                <a:lnTo>
                  <a:pt x="367" y="472"/>
                </a:lnTo>
                <a:lnTo>
                  <a:pt x="367" y="471"/>
                </a:lnTo>
                <a:lnTo>
                  <a:pt x="367" y="467"/>
                </a:lnTo>
                <a:lnTo>
                  <a:pt x="367" y="465"/>
                </a:lnTo>
                <a:lnTo>
                  <a:pt x="367" y="455"/>
                </a:lnTo>
                <a:lnTo>
                  <a:pt x="366" y="450"/>
                </a:lnTo>
                <a:lnTo>
                  <a:pt x="366" y="439"/>
                </a:lnTo>
                <a:lnTo>
                  <a:pt x="366" y="438"/>
                </a:lnTo>
                <a:lnTo>
                  <a:pt x="366" y="437"/>
                </a:lnTo>
                <a:lnTo>
                  <a:pt x="366" y="435"/>
                </a:lnTo>
                <a:lnTo>
                  <a:pt x="366" y="428"/>
                </a:lnTo>
                <a:lnTo>
                  <a:pt x="366" y="412"/>
                </a:lnTo>
                <a:lnTo>
                  <a:pt x="366" y="408"/>
                </a:lnTo>
                <a:lnTo>
                  <a:pt x="379" y="406"/>
                </a:lnTo>
                <a:lnTo>
                  <a:pt x="388" y="406"/>
                </a:lnTo>
                <a:lnTo>
                  <a:pt x="388" y="397"/>
                </a:lnTo>
                <a:lnTo>
                  <a:pt x="388" y="386"/>
                </a:lnTo>
                <a:lnTo>
                  <a:pt x="388" y="385"/>
                </a:lnTo>
                <a:lnTo>
                  <a:pt x="371" y="385"/>
                </a:lnTo>
                <a:lnTo>
                  <a:pt x="366" y="385"/>
                </a:lnTo>
                <a:lnTo>
                  <a:pt x="366" y="383"/>
                </a:lnTo>
                <a:lnTo>
                  <a:pt x="366" y="377"/>
                </a:lnTo>
                <a:lnTo>
                  <a:pt x="366" y="375"/>
                </a:lnTo>
                <a:lnTo>
                  <a:pt x="366" y="369"/>
                </a:lnTo>
                <a:lnTo>
                  <a:pt x="366" y="359"/>
                </a:lnTo>
                <a:lnTo>
                  <a:pt x="365" y="299"/>
                </a:lnTo>
                <a:lnTo>
                  <a:pt x="323" y="299"/>
                </a:lnTo>
                <a:lnTo>
                  <a:pt x="323" y="297"/>
                </a:lnTo>
                <a:lnTo>
                  <a:pt x="323" y="278"/>
                </a:lnTo>
                <a:lnTo>
                  <a:pt x="323" y="277"/>
                </a:lnTo>
                <a:lnTo>
                  <a:pt x="323" y="259"/>
                </a:lnTo>
                <a:lnTo>
                  <a:pt x="323" y="256"/>
                </a:lnTo>
                <a:lnTo>
                  <a:pt x="330" y="260"/>
                </a:lnTo>
                <a:lnTo>
                  <a:pt x="331" y="260"/>
                </a:lnTo>
                <a:lnTo>
                  <a:pt x="341" y="256"/>
                </a:lnTo>
                <a:lnTo>
                  <a:pt x="349" y="261"/>
                </a:lnTo>
                <a:lnTo>
                  <a:pt x="361" y="268"/>
                </a:lnTo>
                <a:lnTo>
                  <a:pt x="375" y="277"/>
                </a:lnTo>
                <a:lnTo>
                  <a:pt x="382" y="282"/>
                </a:lnTo>
                <a:lnTo>
                  <a:pt x="404" y="295"/>
                </a:lnTo>
                <a:lnTo>
                  <a:pt x="406" y="297"/>
                </a:lnTo>
                <a:lnTo>
                  <a:pt x="420" y="297"/>
                </a:lnTo>
                <a:lnTo>
                  <a:pt x="420" y="291"/>
                </a:lnTo>
                <a:lnTo>
                  <a:pt x="420" y="290"/>
                </a:lnTo>
                <a:lnTo>
                  <a:pt x="420" y="288"/>
                </a:lnTo>
                <a:lnTo>
                  <a:pt x="424" y="288"/>
                </a:lnTo>
                <a:lnTo>
                  <a:pt x="424" y="287"/>
                </a:lnTo>
                <a:lnTo>
                  <a:pt x="424" y="286"/>
                </a:lnTo>
                <a:lnTo>
                  <a:pt x="424" y="285"/>
                </a:lnTo>
                <a:lnTo>
                  <a:pt x="424" y="284"/>
                </a:lnTo>
                <a:lnTo>
                  <a:pt x="424" y="283"/>
                </a:lnTo>
                <a:lnTo>
                  <a:pt x="424" y="282"/>
                </a:lnTo>
                <a:lnTo>
                  <a:pt x="424" y="280"/>
                </a:lnTo>
                <a:lnTo>
                  <a:pt x="424" y="279"/>
                </a:lnTo>
                <a:lnTo>
                  <a:pt x="424" y="278"/>
                </a:lnTo>
                <a:lnTo>
                  <a:pt x="424" y="277"/>
                </a:lnTo>
                <a:lnTo>
                  <a:pt x="424" y="276"/>
                </a:lnTo>
                <a:lnTo>
                  <a:pt x="424" y="275"/>
                </a:lnTo>
                <a:lnTo>
                  <a:pt x="424" y="273"/>
                </a:lnTo>
                <a:lnTo>
                  <a:pt x="424" y="271"/>
                </a:lnTo>
                <a:lnTo>
                  <a:pt x="427" y="273"/>
                </a:lnTo>
                <a:lnTo>
                  <a:pt x="430" y="274"/>
                </a:lnTo>
                <a:lnTo>
                  <a:pt x="434" y="275"/>
                </a:lnTo>
                <a:lnTo>
                  <a:pt x="439" y="276"/>
                </a:lnTo>
                <a:lnTo>
                  <a:pt x="441" y="276"/>
                </a:lnTo>
                <a:lnTo>
                  <a:pt x="442" y="277"/>
                </a:lnTo>
                <a:lnTo>
                  <a:pt x="444" y="277"/>
                </a:lnTo>
                <a:lnTo>
                  <a:pt x="447" y="278"/>
                </a:lnTo>
                <a:lnTo>
                  <a:pt x="448" y="278"/>
                </a:lnTo>
                <a:lnTo>
                  <a:pt x="451" y="279"/>
                </a:lnTo>
                <a:lnTo>
                  <a:pt x="454" y="280"/>
                </a:lnTo>
                <a:lnTo>
                  <a:pt x="456" y="282"/>
                </a:lnTo>
                <a:lnTo>
                  <a:pt x="458" y="283"/>
                </a:lnTo>
                <a:lnTo>
                  <a:pt x="459" y="283"/>
                </a:lnTo>
                <a:lnTo>
                  <a:pt x="460" y="284"/>
                </a:lnTo>
                <a:lnTo>
                  <a:pt x="463" y="284"/>
                </a:lnTo>
                <a:lnTo>
                  <a:pt x="464" y="285"/>
                </a:lnTo>
                <a:lnTo>
                  <a:pt x="465" y="285"/>
                </a:lnTo>
                <a:lnTo>
                  <a:pt x="466" y="286"/>
                </a:lnTo>
                <a:lnTo>
                  <a:pt x="467" y="286"/>
                </a:lnTo>
                <a:lnTo>
                  <a:pt x="468" y="286"/>
                </a:lnTo>
                <a:lnTo>
                  <a:pt x="469" y="287"/>
                </a:lnTo>
                <a:lnTo>
                  <a:pt x="471" y="287"/>
                </a:lnTo>
                <a:lnTo>
                  <a:pt x="471" y="288"/>
                </a:lnTo>
                <a:lnTo>
                  <a:pt x="472" y="288"/>
                </a:lnTo>
                <a:lnTo>
                  <a:pt x="473" y="288"/>
                </a:lnTo>
                <a:lnTo>
                  <a:pt x="475" y="290"/>
                </a:lnTo>
                <a:lnTo>
                  <a:pt x="476" y="291"/>
                </a:lnTo>
                <a:lnTo>
                  <a:pt x="477" y="291"/>
                </a:lnTo>
                <a:lnTo>
                  <a:pt x="478" y="291"/>
                </a:lnTo>
                <a:lnTo>
                  <a:pt x="480" y="292"/>
                </a:lnTo>
                <a:lnTo>
                  <a:pt x="481" y="292"/>
                </a:lnTo>
                <a:lnTo>
                  <a:pt x="483" y="293"/>
                </a:lnTo>
                <a:lnTo>
                  <a:pt x="485" y="294"/>
                </a:lnTo>
                <a:lnTo>
                  <a:pt x="490" y="295"/>
                </a:lnTo>
                <a:lnTo>
                  <a:pt x="491" y="296"/>
                </a:lnTo>
                <a:lnTo>
                  <a:pt x="492" y="296"/>
                </a:lnTo>
                <a:lnTo>
                  <a:pt x="520" y="296"/>
                </a:lnTo>
                <a:lnTo>
                  <a:pt x="522" y="296"/>
                </a:lnTo>
                <a:lnTo>
                  <a:pt x="523" y="296"/>
                </a:lnTo>
                <a:lnTo>
                  <a:pt x="528" y="296"/>
                </a:lnTo>
                <a:lnTo>
                  <a:pt x="530" y="296"/>
                </a:lnTo>
                <a:lnTo>
                  <a:pt x="532" y="296"/>
                </a:lnTo>
                <a:lnTo>
                  <a:pt x="533" y="296"/>
                </a:lnTo>
                <a:lnTo>
                  <a:pt x="536" y="296"/>
                </a:lnTo>
                <a:lnTo>
                  <a:pt x="539" y="296"/>
                </a:lnTo>
                <a:lnTo>
                  <a:pt x="576" y="295"/>
                </a:lnTo>
                <a:lnTo>
                  <a:pt x="576" y="296"/>
                </a:lnTo>
                <a:lnTo>
                  <a:pt x="611" y="296"/>
                </a:lnTo>
                <a:lnTo>
                  <a:pt x="612" y="296"/>
                </a:lnTo>
                <a:lnTo>
                  <a:pt x="613" y="296"/>
                </a:lnTo>
                <a:lnTo>
                  <a:pt x="629" y="296"/>
                </a:lnTo>
                <a:lnTo>
                  <a:pt x="640" y="296"/>
                </a:lnTo>
                <a:lnTo>
                  <a:pt x="657" y="296"/>
                </a:lnTo>
                <a:lnTo>
                  <a:pt x="663" y="296"/>
                </a:lnTo>
                <a:lnTo>
                  <a:pt x="674" y="295"/>
                </a:lnTo>
                <a:lnTo>
                  <a:pt x="701" y="295"/>
                </a:lnTo>
                <a:lnTo>
                  <a:pt x="707" y="295"/>
                </a:lnTo>
                <a:lnTo>
                  <a:pt x="743" y="295"/>
                </a:lnTo>
                <a:lnTo>
                  <a:pt x="750" y="295"/>
                </a:lnTo>
                <a:lnTo>
                  <a:pt x="753" y="295"/>
                </a:lnTo>
                <a:lnTo>
                  <a:pt x="820" y="295"/>
                </a:lnTo>
                <a:lnTo>
                  <a:pt x="826" y="295"/>
                </a:lnTo>
                <a:lnTo>
                  <a:pt x="829" y="295"/>
                </a:lnTo>
                <a:lnTo>
                  <a:pt x="831" y="295"/>
                </a:lnTo>
                <a:lnTo>
                  <a:pt x="832" y="295"/>
                </a:lnTo>
                <a:lnTo>
                  <a:pt x="835" y="295"/>
                </a:lnTo>
                <a:lnTo>
                  <a:pt x="837" y="295"/>
                </a:lnTo>
                <a:lnTo>
                  <a:pt x="839" y="295"/>
                </a:lnTo>
                <a:lnTo>
                  <a:pt x="840" y="295"/>
                </a:lnTo>
                <a:lnTo>
                  <a:pt x="851" y="294"/>
                </a:lnTo>
                <a:lnTo>
                  <a:pt x="854" y="294"/>
                </a:lnTo>
                <a:lnTo>
                  <a:pt x="859" y="294"/>
                </a:lnTo>
                <a:lnTo>
                  <a:pt x="862" y="295"/>
                </a:lnTo>
                <a:lnTo>
                  <a:pt x="877" y="296"/>
                </a:lnTo>
                <a:lnTo>
                  <a:pt x="879" y="296"/>
                </a:lnTo>
                <a:lnTo>
                  <a:pt x="893" y="297"/>
                </a:lnTo>
                <a:lnTo>
                  <a:pt x="897" y="296"/>
                </a:lnTo>
                <a:lnTo>
                  <a:pt x="906" y="295"/>
                </a:lnTo>
                <a:lnTo>
                  <a:pt x="914" y="295"/>
                </a:lnTo>
                <a:lnTo>
                  <a:pt x="916" y="294"/>
                </a:lnTo>
                <a:lnTo>
                  <a:pt x="919" y="294"/>
                </a:lnTo>
                <a:lnTo>
                  <a:pt x="923" y="294"/>
                </a:lnTo>
                <a:lnTo>
                  <a:pt x="924" y="294"/>
                </a:lnTo>
                <a:lnTo>
                  <a:pt x="933" y="294"/>
                </a:lnTo>
                <a:lnTo>
                  <a:pt x="937" y="294"/>
                </a:lnTo>
                <a:lnTo>
                  <a:pt x="942" y="294"/>
                </a:lnTo>
                <a:lnTo>
                  <a:pt x="948" y="293"/>
                </a:lnTo>
                <a:lnTo>
                  <a:pt x="952" y="293"/>
                </a:lnTo>
                <a:lnTo>
                  <a:pt x="953" y="293"/>
                </a:lnTo>
                <a:lnTo>
                  <a:pt x="956" y="293"/>
                </a:lnTo>
                <a:lnTo>
                  <a:pt x="963" y="293"/>
                </a:lnTo>
                <a:lnTo>
                  <a:pt x="967" y="293"/>
                </a:lnTo>
                <a:lnTo>
                  <a:pt x="969" y="293"/>
                </a:lnTo>
                <a:lnTo>
                  <a:pt x="969" y="260"/>
                </a:lnTo>
                <a:lnTo>
                  <a:pt x="969" y="234"/>
                </a:lnTo>
                <a:lnTo>
                  <a:pt x="969" y="215"/>
                </a:lnTo>
                <a:lnTo>
                  <a:pt x="969" y="204"/>
                </a:lnTo>
                <a:lnTo>
                  <a:pt x="969" y="197"/>
                </a:lnTo>
                <a:lnTo>
                  <a:pt x="969" y="191"/>
                </a:lnTo>
                <a:lnTo>
                  <a:pt x="982" y="191"/>
                </a:lnTo>
                <a:lnTo>
                  <a:pt x="983" y="191"/>
                </a:lnTo>
                <a:lnTo>
                  <a:pt x="992" y="191"/>
                </a:lnTo>
                <a:lnTo>
                  <a:pt x="1008" y="190"/>
                </a:lnTo>
                <a:lnTo>
                  <a:pt x="1009" y="190"/>
                </a:lnTo>
                <a:lnTo>
                  <a:pt x="1011" y="190"/>
                </a:lnTo>
                <a:lnTo>
                  <a:pt x="1031" y="191"/>
                </a:lnTo>
                <a:lnTo>
                  <a:pt x="1043" y="190"/>
                </a:lnTo>
                <a:lnTo>
                  <a:pt x="1049" y="190"/>
                </a:lnTo>
                <a:lnTo>
                  <a:pt x="1050" y="190"/>
                </a:lnTo>
                <a:lnTo>
                  <a:pt x="1055" y="190"/>
                </a:lnTo>
                <a:lnTo>
                  <a:pt x="1055" y="195"/>
                </a:lnTo>
                <a:lnTo>
                  <a:pt x="1056" y="194"/>
                </a:lnTo>
                <a:lnTo>
                  <a:pt x="1057" y="193"/>
                </a:lnTo>
                <a:lnTo>
                  <a:pt x="1058" y="192"/>
                </a:lnTo>
                <a:lnTo>
                  <a:pt x="1059" y="191"/>
                </a:lnTo>
                <a:lnTo>
                  <a:pt x="1062" y="191"/>
                </a:lnTo>
                <a:lnTo>
                  <a:pt x="1063" y="190"/>
                </a:lnTo>
                <a:lnTo>
                  <a:pt x="1064" y="190"/>
                </a:lnTo>
                <a:lnTo>
                  <a:pt x="1073" y="190"/>
                </a:lnTo>
                <a:lnTo>
                  <a:pt x="1079" y="190"/>
                </a:lnTo>
                <a:lnTo>
                  <a:pt x="1094" y="190"/>
                </a:lnTo>
                <a:lnTo>
                  <a:pt x="1096" y="190"/>
                </a:lnTo>
                <a:lnTo>
                  <a:pt x="1096" y="195"/>
                </a:lnTo>
                <a:lnTo>
                  <a:pt x="1096" y="203"/>
                </a:lnTo>
                <a:lnTo>
                  <a:pt x="1096" y="214"/>
                </a:lnTo>
                <a:lnTo>
                  <a:pt x="1096" y="233"/>
                </a:lnTo>
                <a:lnTo>
                  <a:pt x="1097" y="275"/>
                </a:lnTo>
                <a:lnTo>
                  <a:pt x="1097" y="290"/>
                </a:lnTo>
                <a:lnTo>
                  <a:pt x="1097" y="291"/>
                </a:lnTo>
                <a:lnTo>
                  <a:pt x="1097" y="293"/>
                </a:lnTo>
                <a:lnTo>
                  <a:pt x="1097" y="294"/>
                </a:lnTo>
                <a:lnTo>
                  <a:pt x="1097" y="296"/>
                </a:lnTo>
                <a:lnTo>
                  <a:pt x="1119" y="296"/>
                </a:lnTo>
                <a:lnTo>
                  <a:pt x="1125" y="296"/>
                </a:lnTo>
                <a:lnTo>
                  <a:pt x="1128" y="296"/>
                </a:lnTo>
                <a:lnTo>
                  <a:pt x="1141" y="296"/>
                </a:lnTo>
                <a:lnTo>
                  <a:pt x="1142" y="296"/>
                </a:lnTo>
                <a:lnTo>
                  <a:pt x="1143" y="296"/>
                </a:lnTo>
                <a:lnTo>
                  <a:pt x="1144" y="296"/>
                </a:lnTo>
                <a:lnTo>
                  <a:pt x="1146" y="296"/>
                </a:lnTo>
                <a:lnTo>
                  <a:pt x="1147" y="295"/>
                </a:lnTo>
                <a:lnTo>
                  <a:pt x="1148" y="295"/>
                </a:lnTo>
                <a:lnTo>
                  <a:pt x="1148" y="294"/>
                </a:lnTo>
                <a:lnTo>
                  <a:pt x="1149" y="294"/>
                </a:lnTo>
                <a:lnTo>
                  <a:pt x="1150" y="294"/>
                </a:lnTo>
                <a:lnTo>
                  <a:pt x="1150" y="293"/>
                </a:lnTo>
                <a:lnTo>
                  <a:pt x="1151" y="293"/>
                </a:lnTo>
                <a:lnTo>
                  <a:pt x="1151" y="292"/>
                </a:lnTo>
                <a:lnTo>
                  <a:pt x="1152" y="292"/>
                </a:lnTo>
                <a:lnTo>
                  <a:pt x="1152" y="291"/>
                </a:lnTo>
                <a:lnTo>
                  <a:pt x="1153" y="290"/>
                </a:lnTo>
                <a:lnTo>
                  <a:pt x="1155" y="288"/>
                </a:lnTo>
                <a:lnTo>
                  <a:pt x="1156" y="287"/>
                </a:lnTo>
                <a:lnTo>
                  <a:pt x="1156" y="286"/>
                </a:lnTo>
                <a:lnTo>
                  <a:pt x="1157" y="286"/>
                </a:lnTo>
                <a:lnTo>
                  <a:pt x="1157" y="285"/>
                </a:lnTo>
                <a:lnTo>
                  <a:pt x="1158" y="285"/>
                </a:lnTo>
                <a:lnTo>
                  <a:pt x="1158" y="284"/>
                </a:lnTo>
                <a:lnTo>
                  <a:pt x="1159" y="284"/>
                </a:lnTo>
                <a:lnTo>
                  <a:pt x="1159" y="283"/>
                </a:lnTo>
                <a:lnTo>
                  <a:pt x="1160" y="283"/>
                </a:lnTo>
                <a:lnTo>
                  <a:pt x="1163" y="282"/>
                </a:lnTo>
                <a:lnTo>
                  <a:pt x="1163" y="280"/>
                </a:lnTo>
                <a:lnTo>
                  <a:pt x="1168" y="279"/>
                </a:lnTo>
                <a:lnTo>
                  <a:pt x="1173" y="278"/>
                </a:lnTo>
                <a:lnTo>
                  <a:pt x="1176" y="277"/>
                </a:lnTo>
                <a:lnTo>
                  <a:pt x="1178" y="276"/>
                </a:lnTo>
                <a:lnTo>
                  <a:pt x="1180" y="276"/>
                </a:lnTo>
                <a:lnTo>
                  <a:pt x="1183" y="275"/>
                </a:lnTo>
                <a:lnTo>
                  <a:pt x="1184" y="274"/>
                </a:lnTo>
                <a:lnTo>
                  <a:pt x="1189" y="273"/>
                </a:lnTo>
                <a:lnTo>
                  <a:pt x="1191" y="271"/>
                </a:lnTo>
                <a:lnTo>
                  <a:pt x="1192" y="271"/>
                </a:lnTo>
                <a:lnTo>
                  <a:pt x="1198" y="271"/>
                </a:lnTo>
                <a:lnTo>
                  <a:pt x="1203" y="271"/>
                </a:lnTo>
                <a:lnTo>
                  <a:pt x="1208" y="271"/>
                </a:lnTo>
                <a:lnTo>
                  <a:pt x="1220" y="271"/>
                </a:lnTo>
                <a:lnTo>
                  <a:pt x="1227" y="271"/>
                </a:lnTo>
                <a:lnTo>
                  <a:pt x="1227" y="259"/>
                </a:lnTo>
                <a:lnTo>
                  <a:pt x="1227" y="253"/>
                </a:lnTo>
                <a:lnTo>
                  <a:pt x="1244" y="253"/>
                </a:lnTo>
                <a:lnTo>
                  <a:pt x="1261" y="253"/>
                </a:lnTo>
                <a:lnTo>
                  <a:pt x="1270" y="253"/>
                </a:lnTo>
                <a:lnTo>
                  <a:pt x="1270" y="248"/>
                </a:lnTo>
                <a:lnTo>
                  <a:pt x="1270" y="233"/>
                </a:lnTo>
                <a:lnTo>
                  <a:pt x="1298" y="232"/>
                </a:lnTo>
                <a:lnTo>
                  <a:pt x="1311" y="232"/>
                </a:lnTo>
                <a:lnTo>
                  <a:pt x="1330" y="232"/>
                </a:lnTo>
                <a:lnTo>
                  <a:pt x="1330" y="234"/>
                </a:lnTo>
                <a:lnTo>
                  <a:pt x="1320" y="273"/>
                </a:lnTo>
                <a:lnTo>
                  <a:pt x="1313" y="302"/>
                </a:lnTo>
                <a:lnTo>
                  <a:pt x="1313" y="303"/>
                </a:lnTo>
                <a:lnTo>
                  <a:pt x="1312" y="304"/>
                </a:lnTo>
                <a:lnTo>
                  <a:pt x="1313" y="304"/>
                </a:lnTo>
                <a:lnTo>
                  <a:pt x="1316" y="303"/>
                </a:lnTo>
                <a:lnTo>
                  <a:pt x="1319" y="302"/>
                </a:lnTo>
                <a:lnTo>
                  <a:pt x="1320" y="302"/>
                </a:lnTo>
                <a:lnTo>
                  <a:pt x="1335" y="297"/>
                </a:lnTo>
                <a:lnTo>
                  <a:pt x="1346" y="294"/>
                </a:lnTo>
                <a:lnTo>
                  <a:pt x="1351" y="293"/>
                </a:lnTo>
                <a:lnTo>
                  <a:pt x="1351" y="292"/>
                </a:lnTo>
                <a:lnTo>
                  <a:pt x="1353" y="292"/>
                </a:lnTo>
                <a:lnTo>
                  <a:pt x="1371" y="286"/>
                </a:lnTo>
                <a:lnTo>
                  <a:pt x="1391" y="280"/>
                </a:lnTo>
                <a:lnTo>
                  <a:pt x="1392" y="280"/>
                </a:lnTo>
                <a:lnTo>
                  <a:pt x="1400" y="278"/>
                </a:lnTo>
                <a:lnTo>
                  <a:pt x="1401" y="277"/>
                </a:lnTo>
                <a:lnTo>
                  <a:pt x="1402" y="277"/>
                </a:lnTo>
                <a:lnTo>
                  <a:pt x="1410" y="275"/>
                </a:lnTo>
                <a:lnTo>
                  <a:pt x="1434" y="267"/>
                </a:lnTo>
                <a:lnTo>
                  <a:pt x="1439" y="266"/>
                </a:lnTo>
                <a:lnTo>
                  <a:pt x="1442" y="265"/>
                </a:lnTo>
                <a:lnTo>
                  <a:pt x="1445" y="263"/>
                </a:lnTo>
                <a:lnTo>
                  <a:pt x="1448" y="262"/>
                </a:lnTo>
                <a:lnTo>
                  <a:pt x="1450" y="262"/>
                </a:lnTo>
                <a:lnTo>
                  <a:pt x="1453" y="261"/>
                </a:lnTo>
                <a:lnTo>
                  <a:pt x="1459" y="260"/>
                </a:lnTo>
                <a:lnTo>
                  <a:pt x="1463" y="258"/>
                </a:lnTo>
                <a:lnTo>
                  <a:pt x="1467" y="257"/>
                </a:lnTo>
                <a:lnTo>
                  <a:pt x="1468" y="257"/>
                </a:lnTo>
                <a:lnTo>
                  <a:pt x="1473" y="256"/>
                </a:lnTo>
                <a:lnTo>
                  <a:pt x="1472" y="250"/>
                </a:lnTo>
                <a:lnTo>
                  <a:pt x="1471" y="245"/>
                </a:lnTo>
                <a:lnTo>
                  <a:pt x="1470" y="243"/>
                </a:lnTo>
                <a:lnTo>
                  <a:pt x="1468" y="235"/>
                </a:lnTo>
                <a:lnTo>
                  <a:pt x="1468" y="234"/>
                </a:lnTo>
                <a:lnTo>
                  <a:pt x="1461" y="236"/>
                </a:lnTo>
                <a:lnTo>
                  <a:pt x="1457" y="237"/>
                </a:lnTo>
                <a:lnTo>
                  <a:pt x="1457" y="236"/>
                </a:lnTo>
                <a:lnTo>
                  <a:pt x="1454" y="225"/>
                </a:lnTo>
                <a:lnTo>
                  <a:pt x="1452" y="220"/>
                </a:lnTo>
                <a:lnTo>
                  <a:pt x="1451" y="217"/>
                </a:lnTo>
                <a:lnTo>
                  <a:pt x="1452" y="217"/>
                </a:lnTo>
                <a:lnTo>
                  <a:pt x="1457" y="215"/>
                </a:lnTo>
                <a:lnTo>
                  <a:pt x="1461" y="214"/>
                </a:lnTo>
                <a:lnTo>
                  <a:pt x="1459" y="206"/>
                </a:lnTo>
                <a:lnTo>
                  <a:pt x="1459" y="203"/>
                </a:lnTo>
                <a:lnTo>
                  <a:pt x="1460" y="202"/>
                </a:lnTo>
                <a:lnTo>
                  <a:pt x="1462" y="201"/>
                </a:lnTo>
                <a:lnTo>
                  <a:pt x="1467" y="200"/>
                </a:lnTo>
                <a:lnTo>
                  <a:pt x="1499" y="190"/>
                </a:lnTo>
                <a:lnTo>
                  <a:pt x="1499" y="191"/>
                </a:lnTo>
                <a:lnTo>
                  <a:pt x="1499" y="192"/>
                </a:lnTo>
                <a:lnTo>
                  <a:pt x="1502" y="199"/>
                </a:lnTo>
                <a:lnTo>
                  <a:pt x="1503" y="201"/>
                </a:lnTo>
                <a:lnTo>
                  <a:pt x="1504" y="201"/>
                </a:lnTo>
                <a:lnTo>
                  <a:pt x="1505" y="200"/>
                </a:lnTo>
                <a:lnTo>
                  <a:pt x="1510" y="199"/>
                </a:lnTo>
                <a:lnTo>
                  <a:pt x="1511" y="199"/>
                </a:lnTo>
                <a:lnTo>
                  <a:pt x="1513" y="198"/>
                </a:lnTo>
                <a:lnTo>
                  <a:pt x="1514" y="198"/>
                </a:lnTo>
                <a:lnTo>
                  <a:pt x="1519" y="197"/>
                </a:lnTo>
                <a:lnTo>
                  <a:pt x="1523" y="194"/>
                </a:lnTo>
                <a:lnTo>
                  <a:pt x="1530" y="193"/>
                </a:lnTo>
                <a:lnTo>
                  <a:pt x="1533" y="192"/>
                </a:lnTo>
                <a:lnTo>
                  <a:pt x="1535" y="192"/>
                </a:lnTo>
                <a:lnTo>
                  <a:pt x="1543" y="189"/>
                </a:lnTo>
                <a:lnTo>
                  <a:pt x="1545" y="189"/>
                </a:lnTo>
                <a:lnTo>
                  <a:pt x="1544" y="184"/>
                </a:lnTo>
                <a:lnTo>
                  <a:pt x="1541" y="177"/>
                </a:lnTo>
                <a:lnTo>
                  <a:pt x="1540" y="175"/>
                </a:lnTo>
                <a:lnTo>
                  <a:pt x="1539" y="173"/>
                </a:lnTo>
                <a:lnTo>
                  <a:pt x="1538" y="170"/>
                </a:lnTo>
                <a:lnTo>
                  <a:pt x="1537" y="167"/>
                </a:lnTo>
                <a:lnTo>
                  <a:pt x="1489" y="182"/>
                </a:lnTo>
                <a:lnTo>
                  <a:pt x="1487" y="162"/>
                </a:lnTo>
                <a:lnTo>
                  <a:pt x="1485" y="142"/>
                </a:lnTo>
                <a:lnTo>
                  <a:pt x="1510" y="135"/>
                </a:lnTo>
                <a:lnTo>
                  <a:pt x="1509" y="124"/>
                </a:lnTo>
                <a:lnTo>
                  <a:pt x="1528" y="125"/>
                </a:lnTo>
                <a:lnTo>
                  <a:pt x="1530" y="125"/>
                </a:lnTo>
                <a:lnTo>
                  <a:pt x="1531" y="125"/>
                </a:lnTo>
                <a:lnTo>
                  <a:pt x="1577" y="127"/>
                </a:lnTo>
                <a:lnTo>
                  <a:pt x="1602" y="128"/>
                </a:lnTo>
                <a:lnTo>
                  <a:pt x="1602" y="126"/>
                </a:lnTo>
                <a:lnTo>
                  <a:pt x="1613" y="127"/>
                </a:lnTo>
                <a:lnTo>
                  <a:pt x="1614" y="127"/>
                </a:lnTo>
                <a:lnTo>
                  <a:pt x="1616" y="127"/>
                </a:lnTo>
                <a:lnTo>
                  <a:pt x="1623" y="127"/>
                </a:lnTo>
                <a:lnTo>
                  <a:pt x="1656" y="130"/>
                </a:lnTo>
                <a:lnTo>
                  <a:pt x="1663" y="130"/>
                </a:lnTo>
                <a:lnTo>
                  <a:pt x="1670" y="130"/>
                </a:lnTo>
                <a:lnTo>
                  <a:pt x="1671" y="130"/>
                </a:lnTo>
                <a:lnTo>
                  <a:pt x="1675" y="128"/>
                </a:lnTo>
                <a:lnTo>
                  <a:pt x="1680" y="127"/>
                </a:lnTo>
                <a:lnTo>
                  <a:pt x="1682" y="126"/>
                </a:lnTo>
                <a:lnTo>
                  <a:pt x="1685" y="126"/>
                </a:lnTo>
                <a:lnTo>
                  <a:pt x="1688" y="126"/>
                </a:lnTo>
                <a:lnTo>
                  <a:pt x="1690" y="126"/>
                </a:lnTo>
                <a:lnTo>
                  <a:pt x="1692" y="126"/>
                </a:lnTo>
                <a:lnTo>
                  <a:pt x="1696" y="126"/>
                </a:lnTo>
                <a:lnTo>
                  <a:pt x="1698" y="126"/>
                </a:lnTo>
                <a:lnTo>
                  <a:pt x="1701" y="126"/>
                </a:lnTo>
                <a:lnTo>
                  <a:pt x="1705" y="127"/>
                </a:lnTo>
                <a:lnTo>
                  <a:pt x="1705" y="130"/>
                </a:lnTo>
                <a:lnTo>
                  <a:pt x="1706" y="132"/>
                </a:lnTo>
                <a:lnTo>
                  <a:pt x="1718" y="132"/>
                </a:lnTo>
                <a:lnTo>
                  <a:pt x="1724" y="132"/>
                </a:lnTo>
                <a:lnTo>
                  <a:pt x="1729" y="132"/>
                </a:lnTo>
                <a:lnTo>
                  <a:pt x="1733" y="132"/>
                </a:lnTo>
                <a:lnTo>
                  <a:pt x="1788" y="132"/>
                </a:lnTo>
                <a:lnTo>
                  <a:pt x="1789" y="178"/>
                </a:lnTo>
                <a:lnTo>
                  <a:pt x="1814" y="177"/>
                </a:lnTo>
                <a:lnTo>
                  <a:pt x="1817" y="177"/>
                </a:lnTo>
                <a:lnTo>
                  <a:pt x="1844" y="177"/>
                </a:lnTo>
                <a:lnTo>
                  <a:pt x="1844" y="185"/>
                </a:lnTo>
                <a:lnTo>
                  <a:pt x="1844" y="202"/>
                </a:lnTo>
                <a:lnTo>
                  <a:pt x="1845" y="202"/>
                </a:lnTo>
                <a:lnTo>
                  <a:pt x="1856" y="202"/>
                </a:lnTo>
                <a:lnTo>
                  <a:pt x="1857" y="202"/>
                </a:lnTo>
                <a:lnTo>
                  <a:pt x="1860" y="202"/>
                </a:lnTo>
                <a:lnTo>
                  <a:pt x="1862" y="202"/>
                </a:lnTo>
                <a:lnTo>
                  <a:pt x="1865" y="202"/>
                </a:lnTo>
                <a:lnTo>
                  <a:pt x="1866" y="202"/>
                </a:lnTo>
                <a:lnTo>
                  <a:pt x="1867" y="202"/>
                </a:lnTo>
                <a:lnTo>
                  <a:pt x="1869" y="202"/>
                </a:lnTo>
                <a:lnTo>
                  <a:pt x="1870" y="202"/>
                </a:lnTo>
                <a:lnTo>
                  <a:pt x="1875" y="202"/>
                </a:lnTo>
                <a:lnTo>
                  <a:pt x="1875" y="208"/>
                </a:lnTo>
                <a:lnTo>
                  <a:pt x="1875" y="211"/>
                </a:lnTo>
                <a:lnTo>
                  <a:pt x="1875" y="212"/>
                </a:lnTo>
                <a:lnTo>
                  <a:pt x="1875" y="214"/>
                </a:lnTo>
                <a:lnTo>
                  <a:pt x="1875" y="216"/>
                </a:lnTo>
                <a:lnTo>
                  <a:pt x="1876" y="216"/>
                </a:lnTo>
                <a:lnTo>
                  <a:pt x="1877" y="216"/>
                </a:lnTo>
                <a:lnTo>
                  <a:pt x="1881" y="216"/>
                </a:lnTo>
                <a:lnTo>
                  <a:pt x="1894" y="216"/>
                </a:lnTo>
                <a:lnTo>
                  <a:pt x="1896" y="215"/>
                </a:lnTo>
                <a:lnTo>
                  <a:pt x="1898" y="215"/>
                </a:lnTo>
                <a:lnTo>
                  <a:pt x="1898" y="216"/>
                </a:lnTo>
                <a:lnTo>
                  <a:pt x="1898" y="217"/>
                </a:lnTo>
                <a:lnTo>
                  <a:pt x="1900" y="217"/>
                </a:lnTo>
                <a:lnTo>
                  <a:pt x="1913" y="217"/>
                </a:lnTo>
                <a:lnTo>
                  <a:pt x="1916" y="217"/>
                </a:lnTo>
                <a:lnTo>
                  <a:pt x="1921" y="217"/>
                </a:lnTo>
                <a:lnTo>
                  <a:pt x="1923" y="217"/>
                </a:lnTo>
                <a:lnTo>
                  <a:pt x="1923" y="204"/>
                </a:lnTo>
                <a:lnTo>
                  <a:pt x="1925" y="204"/>
                </a:lnTo>
                <a:lnTo>
                  <a:pt x="1934" y="204"/>
                </a:lnTo>
                <a:lnTo>
                  <a:pt x="1942" y="204"/>
                </a:lnTo>
                <a:lnTo>
                  <a:pt x="1943" y="204"/>
                </a:lnTo>
                <a:lnTo>
                  <a:pt x="1945" y="204"/>
                </a:lnTo>
                <a:lnTo>
                  <a:pt x="1946" y="204"/>
                </a:lnTo>
                <a:lnTo>
                  <a:pt x="1951" y="204"/>
                </a:lnTo>
                <a:lnTo>
                  <a:pt x="1954" y="204"/>
                </a:lnTo>
                <a:lnTo>
                  <a:pt x="1955" y="204"/>
                </a:lnTo>
                <a:lnTo>
                  <a:pt x="1962" y="204"/>
                </a:lnTo>
                <a:lnTo>
                  <a:pt x="1969" y="204"/>
                </a:lnTo>
                <a:lnTo>
                  <a:pt x="1970" y="204"/>
                </a:lnTo>
                <a:lnTo>
                  <a:pt x="1972" y="204"/>
                </a:lnTo>
                <a:lnTo>
                  <a:pt x="1972" y="200"/>
                </a:lnTo>
                <a:lnTo>
                  <a:pt x="1972" y="174"/>
                </a:lnTo>
                <a:lnTo>
                  <a:pt x="1972" y="170"/>
                </a:lnTo>
                <a:lnTo>
                  <a:pt x="1972" y="167"/>
                </a:lnTo>
                <a:lnTo>
                  <a:pt x="1972" y="164"/>
                </a:lnTo>
                <a:lnTo>
                  <a:pt x="1972" y="162"/>
                </a:lnTo>
                <a:lnTo>
                  <a:pt x="1972" y="148"/>
                </a:lnTo>
                <a:lnTo>
                  <a:pt x="1972" y="147"/>
                </a:lnTo>
                <a:lnTo>
                  <a:pt x="1970" y="147"/>
                </a:lnTo>
                <a:lnTo>
                  <a:pt x="1970" y="144"/>
                </a:lnTo>
                <a:lnTo>
                  <a:pt x="1970" y="143"/>
                </a:lnTo>
                <a:lnTo>
                  <a:pt x="1970" y="141"/>
                </a:lnTo>
                <a:lnTo>
                  <a:pt x="1970" y="140"/>
                </a:lnTo>
                <a:lnTo>
                  <a:pt x="1970" y="138"/>
                </a:lnTo>
                <a:lnTo>
                  <a:pt x="1970" y="136"/>
                </a:lnTo>
                <a:lnTo>
                  <a:pt x="1971" y="134"/>
                </a:lnTo>
                <a:lnTo>
                  <a:pt x="1971" y="132"/>
                </a:lnTo>
                <a:lnTo>
                  <a:pt x="1972" y="131"/>
                </a:lnTo>
                <a:lnTo>
                  <a:pt x="1972" y="130"/>
                </a:lnTo>
                <a:lnTo>
                  <a:pt x="1972" y="128"/>
                </a:lnTo>
                <a:lnTo>
                  <a:pt x="1974" y="127"/>
                </a:lnTo>
                <a:lnTo>
                  <a:pt x="1975" y="124"/>
                </a:lnTo>
                <a:lnTo>
                  <a:pt x="1975" y="123"/>
                </a:lnTo>
                <a:lnTo>
                  <a:pt x="1977" y="118"/>
                </a:lnTo>
                <a:lnTo>
                  <a:pt x="1978" y="117"/>
                </a:lnTo>
                <a:lnTo>
                  <a:pt x="1978" y="116"/>
                </a:lnTo>
                <a:lnTo>
                  <a:pt x="1980" y="110"/>
                </a:lnTo>
                <a:lnTo>
                  <a:pt x="1982" y="108"/>
                </a:lnTo>
                <a:lnTo>
                  <a:pt x="1982" y="107"/>
                </a:lnTo>
                <a:lnTo>
                  <a:pt x="1983" y="107"/>
                </a:lnTo>
                <a:lnTo>
                  <a:pt x="1987" y="106"/>
                </a:lnTo>
                <a:lnTo>
                  <a:pt x="1995" y="102"/>
                </a:lnTo>
                <a:lnTo>
                  <a:pt x="1996" y="102"/>
                </a:lnTo>
                <a:lnTo>
                  <a:pt x="2009" y="98"/>
                </a:lnTo>
                <a:lnTo>
                  <a:pt x="2011" y="98"/>
                </a:lnTo>
                <a:lnTo>
                  <a:pt x="2012" y="98"/>
                </a:lnTo>
                <a:lnTo>
                  <a:pt x="2013" y="98"/>
                </a:lnTo>
                <a:lnTo>
                  <a:pt x="2019" y="99"/>
                </a:lnTo>
                <a:lnTo>
                  <a:pt x="2019" y="100"/>
                </a:lnTo>
                <a:lnTo>
                  <a:pt x="2021" y="103"/>
                </a:lnTo>
                <a:lnTo>
                  <a:pt x="2021" y="105"/>
                </a:lnTo>
                <a:lnTo>
                  <a:pt x="2022" y="105"/>
                </a:lnTo>
                <a:lnTo>
                  <a:pt x="2043" y="99"/>
                </a:lnTo>
                <a:lnTo>
                  <a:pt x="2047" y="98"/>
                </a:lnTo>
                <a:lnTo>
                  <a:pt x="2051" y="98"/>
                </a:lnTo>
                <a:lnTo>
                  <a:pt x="2053" y="97"/>
                </a:lnTo>
                <a:lnTo>
                  <a:pt x="2054" y="97"/>
                </a:lnTo>
                <a:lnTo>
                  <a:pt x="2055" y="96"/>
                </a:lnTo>
                <a:lnTo>
                  <a:pt x="2056" y="96"/>
                </a:lnTo>
                <a:lnTo>
                  <a:pt x="2058" y="96"/>
                </a:lnTo>
                <a:lnTo>
                  <a:pt x="2085" y="89"/>
                </a:lnTo>
                <a:lnTo>
                  <a:pt x="2097" y="85"/>
                </a:lnTo>
                <a:lnTo>
                  <a:pt x="2102" y="80"/>
                </a:lnTo>
                <a:lnTo>
                  <a:pt x="2103" y="80"/>
                </a:lnTo>
                <a:lnTo>
                  <a:pt x="2106" y="74"/>
                </a:lnTo>
                <a:lnTo>
                  <a:pt x="2106" y="73"/>
                </a:lnTo>
                <a:lnTo>
                  <a:pt x="2110" y="69"/>
                </a:lnTo>
                <a:lnTo>
                  <a:pt x="2111" y="69"/>
                </a:lnTo>
                <a:lnTo>
                  <a:pt x="2109" y="68"/>
                </a:lnTo>
                <a:lnTo>
                  <a:pt x="2109" y="67"/>
                </a:lnTo>
                <a:lnTo>
                  <a:pt x="2110" y="66"/>
                </a:lnTo>
                <a:lnTo>
                  <a:pt x="2111" y="65"/>
                </a:lnTo>
                <a:lnTo>
                  <a:pt x="2112" y="62"/>
                </a:lnTo>
                <a:lnTo>
                  <a:pt x="2113" y="60"/>
                </a:lnTo>
                <a:lnTo>
                  <a:pt x="2114" y="58"/>
                </a:lnTo>
                <a:lnTo>
                  <a:pt x="2121" y="64"/>
                </a:lnTo>
                <a:lnTo>
                  <a:pt x="2127" y="60"/>
                </a:lnTo>
                <a:lnTo>
                  <a:pt x="2128" y="62"/>
                </a:lnTo>
                <a:lnTo>
                  <a:pt x="2149" y="77"/>
                </a:lnTo>
                <a:lnTo>
                  <a:pt x="2172" y="94"/>
                </a:lnTo>
                <a:lnTo>
                  <a:pt x="2173" y="103"/>
                </a:lnTo>
                <a:lnTo>
                  <a:pt x="2173" y="105"/>
                </a:lnTo>
                <a:lnTo>
                  <a:pt x="2176" y="106"/>
                </a:lnTo>
                <a:lnTo>
                  <a:pt x="2178" y="107"/>
                </a:lnTo>
                <a:lnTo>
                  <a:pt x="2186" y="113"/>
                </a:lnTo>
                <a:lnTo>
                  <a:pt x="2189" y="116"/>
                </a:lnTo>
                <a:lnTo>
                  <a:pt x="2194" y="118"/>
                </a:lnTo>
                <a:lnTo>
                  <a:pt x="2197" y="121"/>
                </a:lnTo>
                <a:lnTo>
                  <a:pt x="2198" y="122"/>
                </a:lnTo>
                <a:lnTo>
                  <a:pt x="2199" y="123"/>
                </a:lnTo>
                <a:lnTo>
                  <a:pt x="2202" y="124"/>
                </a:lnTo>
                <a:lnTo>
                  <a:pt x="2203" y="125"/>
                </a:lnTo>
                <a:lnTo>
                  <a:pt x="2204" y="126"/>
                </a:lnTo>
                <a:lnTo>
                  <a:pt x="2205" y="126"/>
                </a:lnTo>
                <a:lnTo>
                  <a:pt x="2205" y="127"/>
                </a:lnTo>
                <a:lnTo>
                  <a:pt x="2203" y="130"/>
                </a:lnTo>
                <a:lnTo>
                  <a:pt x="2202" y="132"/>
                </a:lnTo>
                <a:lnTo>
                  <a:pt x="2202" y="135"/>
                </a:lnTo>
                <a:lnTo>
                  <a:pt x="2202" y="136"/>
                </a:lnTo>
                <a:lnTo>
                  <a:pt x="2202" y="138"/>
                </a:lnTo>
                <a:lnTo>
                  <a:pt x="2206" y="144"/>
                </a:lnTo>
                <a:lnTo>
                  <a:pt x="2212" y="153"/>
                </a:lnTo>
                <a:lnTo>
                  <a:pt x="2219" y="158"/>
                </a:lnTo>
                <a:lnTo>
                  <a:pt x="2220" y="159"/>
                </a:lnTo>
                <a:lnTo>
                  <a:pt x="2223" y="159"/>
                </a:lnTo>
                <a:lnTo>
                  <a:pt x="2223" y="160"/>
                </a:lnTo>
                <a:lnTo>
                  <a:pt x="2223" y="161"/>
                </a:lnTo>
                <a:lnTo>
                  <a:pt x="2242" y="161"/>
                </a:lnTo>
                <a:lnTo>
                  <a:pt x="2244" y="161"/>
                </a:lnTo>
                <a:lnTo>
                  <a:pt x="2245" y="161"/>
                </a:lnTo>
                <a:lnTo>
                  <a:pt x="2246" y="164"/>
                </a:lnTo>
                <a:lnTo>
                  <a:pt x="2247" y="166"/>
                </a:lnTo>
                <a:lnTo>
                  <a:pt x="2247" y="168"/>
                </a:lnTo>
                <a:lnTo>
                  <a:pt x="2248" y="170"/>
                </a:lnTo>
                <a:lnTo>
                  <a:pt x="2249" y="173"/>
                </a:lnTo>
                <a:lnTo>
                  <a:pt x="2249" y="176"/>
                </a:lnTo>
                <a:lnTo>
                  <a:pt x="2250" y="178"/>
                </a:lnTo>
                <a:lnTo>
                  <a:pt x="2250" y="181"/>
                </a:lnTo>
                <a:lnTo>
                  <a:pt x="2250" y="184"/>
                </a:lnTo>
                <a:lnTo>
                  <a:pt x="2252" y="186"/>
                </a:lnTo>
                <a:lnTo>
                  <a:pt x="2252" y="189"/>
                </a:lnTo>
                <a:lnTo>
                  <a:pt x="2252" y="195"/>
                </a:lnTo>
                <a:lnTo>
                  <a:pt x="2254" y="195"/>
                </a:lnTo>
                <a:lnTo>
                  <a:pt x="2254" y="201"/>
                </a:lnTo>
                <a:lnTo>
                  <a:pt x="2282" y="200"/>
                </a:lnTo>
                <a:lnTo>
                  <a:pt x="2295" y="199"/>
                </a:lnTo>
                <a:lnTo>
                  <a:pt x="2296" y="199"/>
                </a:lnTo>
                <a:lnTo>
                  <a:pt x="2303" y="199"/>
                </a:lnTo>
                <a:lnTo>
                  <a:pt x="2304" y="199"/>
                </a:lnTo>
                <a:lnTo>
                  <a:pt x="2305" y="198"/>
                </a:lnTo>
                <a:lnTo>
                  <a:pt x="2306" y="198"/>
                </a:lnTo>
                <a:lnTo>
                  <a:pt x="2307" y="198"/>
                </a:lnTo>
                <a:lnTo>
                  <a:pt x="2308" y="198"/>
                </a:lnTo>
                <a:lnTo>
                  <a:pt x="2309" y="198"/>
                </a:lnTo>
                <a:lnTo>
                  <a:pt x="2311" y="197"/>
                </a:lnTo>
                <a:lnTo>
                  <a:pt x="2313" y="197"/>
                </a:lnTo>
                <a:lnTo>
                  <a:pt x="2316" y="195"/>
                </a:lnTo>
                <a:lnTo>
                  <a:pt x="2320" y="195"/>
                </a:lnTo>
                <a:lnTo>
                  <a:pt x="2322" y="194"/>
                </a:lnTo>
                <a:lnTo>
                  <a:pt x="2325" y="194"/>
                </a:lnTo>
                <a:lnTo>
                  <a:pt x="2328" y="193"/>
                </a:lnTo>
                <a:lnTo>
                  <a:pt x="2331" y="192"/>
                </a:lnTo>
                <a:lnTo>
                  <a:pt x="2332" y="192"/>
                </a:lnTo>
                <a:lnTo>
                  <a:pt x="2333" y="192"/>
                </a:lnTo>
                <a:lnTo>
                  <a:pt x="2337" y="190"/>
                </a:lnTo>
                <a:lnTo>
                  <a:pt x="2338" y="190"/>
                </a:lnTo>
                <a:lnTo>
                  <a:pt x="2339" y="190"/>
                </a:lnTo>
                <a:lnTo>
                  <a:pt x="2340" y="189"/>
                </a:lnTo>
                <a:lnTo>
                  <a:pt x="2341" y="189"/>
                </a:lnTo>
                <a:lnTo>
                  <a:pt x="2342" y="187"/>
                </a:lnTo>
                <a:lnTo>
                  <a:pt x="2343" y="187"/>
                </a:lnTo>
                <a:lnTo>
                  <a:pt x="2347" y="186"/>
                </a:lnTo>
                <a:lnTo>
                  <a:pt x="2351" y="184"/>
                </a:lnTo>
                <a:lnTo>
                  <a:pt x="2354" y="183"/>
                </a:lnTo>
                <a:lnTo>
                  <a:pt x="2356" y="182"/>
                </a:lnTo>
                <a:lnTo>
                  <a:pt x="2358" y="181"/>
                </a:lnTo>
                <a:lnTo>
                  <a:pt x="2360" y="180"/>
                </a:lnTo>
                <a:lnTo>
                  <a:pt x="2363" y="178"/>
                </a:lnTo>
                <a:lnTo>
                  <a:pt x="2365" y="176"/>
                </a:lnTo>
                <a:lnTo>
                  <a:pt x="2367" y="175"/>
                </a:lnTo>
                <a:lnTo>
                  <a:pt x="2369" y="173"/>
                </a:lnTo>
                <a:lnTo>
                  <a:pt x="2372" y="172"/>
                </a:lnTo>
                <a:lnTo>
                  <a:pt x="2373" y="170"/>
                </a:lnTo>
                <a:lnTo>
                  <a:pt x="2374" y="170"/>
                </a:lnTo>
                <a:lnTo>
                  <a:pt x="2374" y="169"/>
                </a:lnTo>
                <a:lnTo>
                  <a:pt x="2375" y="169"/>
                </a:lnTo>
                <a:lnTo>
                  <a:pt x="2376" y="168"/>
                </a:lnTo>
                <a:lnTo>
                  <a:pt x="2379" y="166"/>
                </a:lnTo>
                <a:lnTo>
                  <a:pt x="2380" y="165"/>
                </a:lnTo>
                <a:lnTo>
                  <a:pt x="2381" y="164"/>
                </a:lnTo>
                <a:lnTo>
                  <a:pt x="2382" y="162"/>
                </a:lnTo>
                <a:lnTo>
                  <a:pt x="2382" y="161"/>
                </a:lnTo>
                <a:lnTo>
                  <a:pt x="2383" y="160"/>
                </a:lnTo>
                <a:lnTo>
                  <a:pt x="2385" y="157"/>
                </a:lnTo>
                <a:lnTo>
                  <a:pt x="2388" y="155"/>
                </a:lnTo>
                <a:lnTo>
                  <a:pt x="2392" y="149"/>
                </a:lnTo>
                <a:lnTo>
                  <a:pt x="2422" y="110"/>
                </a:lnTo>
                <a:lnTo>
                  <a:pt x="2422" y="109"/>
                </a:lnTo>
                <a:lnTo>
                  <a:pt x="2425" y="106"/>
                </a:lnTo>
                <a:lnTo>
                  <a:pt x="2427" y="103"/>
                </a:lnTo>
                <a:lnTo>
                  <a:pt x="2430" y="100"/>
                </a:lnTo>
                <a:lnTo>
                  <a:pt x="2432" y="98"/>
                </a:lnTo>
                <a:lnTo>
                  <a:pt x="2433" y="97"/>
                </a:lnTo>
                <a:lnTo>
                  <a:pt x="2434" y="96"/>
                </a:lnTo>
                <a:lnTo>
                  <a:pt x="2435" y="94"/>
                </a:lnTo>
                <a:lnTo>
                  <a:pt x="2436" y="93"/>
                </a:lnTo>
                <a:lnTo>
                  <a:pt x="2438" y="92"/>
                </a:lnTo>
                <a:lnTo>
                  <a:pt x="2439" y="91"/>
                </a:lnTo>
                <a:lnTo>
                  <a:pt x="2441" y="90"/>
                </a:lnTo>
                <a:lnTo>
                  <a:pt x="2443" y="88"/>
                </a:lnTo>
                <a:lnTo>
                  <a:pt x="2446" y="85"/>
                </a:lnTo>
                <a:lnTo>
                  <a:pt x="2447" y="85"/>
                </a:lnTo>
                <a:lnTo>
                  <a:pt x="2448" y="84"/>
                </a:lnTo>
                <a:lnTo>
                  <a:pt x="2451" y="82"/>
                </a:lnTo>
                <a:lnTo>
                  <a:pt x="2453" y="80"/>
                </a:lnTo>
                <a:lnTo>
                  <a:pt x="2457" y="77"/>
                </a:lnTo>
                <a:lnTo>
                  <a:pt x="2458" y="77"/>
                </a:lnTo>
                <a:lnTo>
                  <a:pt x="2460" y="75"/>
                </a:lnTo>
                <a:lnTo>
                  <a:pt x="2463" y="74"/>
                </a:lnTo>
                <a:lnTo>
                  <a:pt x="2466" y="73"/>
                </a:lnTo>
                <a:lnTo>
                  <a:pt x="2467" y="72"/>
                </a:lnTo>
                <a:lnTo>
                  <a:pt x="2468" y="72"/>
                </a:lnTo>
                <a:lnTo>
                  <a:pt x="2470" y="71"/>
                </a:lnTo>
                <a:lnTo>
                  <a:pt x="2472" y="69"/>
                </a:lnTo>
                <a:lnTo>
                  <a:pt x="2473" y="69"/>
                </a:lnTo>
                <a:lnTo>
                  <a:pt x="2474" y="69"/>
                </a:lnTo>
                <a:lnTo>
                  <a:pt x="2475" y="68"/>
                </a:lnTo>
                <a:lnTo>
                  <a:pt x="2476" y="68"/>
                </a:lnTo>
                <a:lnTo>
                  <a:pt x="2480" y="67"/>
                </a:lnTo>
                <a:lnTo>
                  <a:pt x="2484" y="66"/>
                </a:lnTo>
                <a:lnTo>
                  <a:pt x="2486" y="65"/>
                </a:lnTo>
                <a:lnTo>
                  <a:pt x="2491" y="64"/>
                </a:lnTo>
                <a:lnTo>
                  <a:pt x="2492" y="64"/>
                </a:lnTo>
                <a:lnTo>
                  <a:pt x="2494" y="63"/>
                </a:lnTo>
                <a:lnTo>
                  <a:pt x="2498" y="62"/>
                </a:lnTo>
                <a:lnTo>
                  <a:pt x="2499" y="62"/>
                </a:lnTo>
                <a:lnTo>
                  <a:pt x="2501" y="62"/>
                </a:lnTo>
                <a:lnTo>
                  <a:pt x="2503" y="62"/>
                </a:lnTo>
                <a:lnTo>
                  <a:pt x="2508" y="60"/>
                </a:lnTo>
                <a:lnTo>
                  <a:pt x="2543" y="57"/>
                </a:lnTo>
                <a:lnTo>
                  <a:pt x="2549" y="56"/>
                </a:lnTo>
                <a:lnTo>
                  <a:pt x="2552" y="56"/>
                </a:lnTo>
                <a:lnTo>
                  <a:pt x="2553" y="55"/>
                </a:lnTo>
                <a:lnTo>
                  <a:pt x="2557" y="55"/>
                </a:lnTo>
                <a:lnTo>
                  <a:pt x="2558" y="54"/>
                </a:lnTo>
                <a:lnTo>
                  <a:pt x="2560" y="54"/>
                </a:lnTo>
                <a:lnTo>
                  <a:pt x="2562" y="52"/>
                </a:lnTo>
                <a:lnTo>
                  <a:pt x="2570" y="50"/>
                </a:lnTo>
                <a:lnTo>
                  <a:pt x="2571" y="50"/>
                </a:lnTo>
                <a:lnTo>
                  <a:pt x="2573" y="49"/>
                </a:lnTo>
                <a:lnTo>
                  <a:pt x="2574" y="49"/>
                </a:lnTo>
                <a:lnTo>
                  <a:pt x="2582" y="46"/>
                </a:lnTo>
                <a:lnTo>
                  <a:pt x="2583" y="46"/>
                </a:lnTo>
                <a:lnTo>
                  <a:pt x="2585" y="44"/>
                </a:lnTo>
                <a:lnTo>
                  <a:pt x="2591" y="43"/>
                </a:lnTo>
                <a:lnTo>
                  <a:pt x="2594" y="42"/>
                </a:lnTo>
                <a:lnTo>
                  <a:pt x="2599" y="41"/>
                </a:lnTo>
                <a:lnTo>
                  <a:pt x="2600" y="40"/>
                </a:lnTo>
                <a:lnTo>
                  <a:pt x="2601" y="40"/>
                </a:lnTo>
                <a:lnTo>
                  <a:pt x="2604" y="39"/>
                </a:lnTo>
                <a:lnTo>
                  <a:pt x="2607" y="38"/>
                </a:lnTo>
                <a:lnTo>
                  <a:pt x="2609" y="37"/>
                </a:lnTo>
                <a:lnTo>
                  <a:pt x="2611" y="37"/>
                </a:lnTo>
                <a:lnTo>
                  <a:pt x="2618" y="34"/>
                </a:lnTo>
                <a:lnTo>
                  <a:pt x="2621" y="33"/>
                </a:lnTo>
                <a:lnTo>
                  <a:pt x="2636" y="27"/>
                </a:lnTo>
                <a:lnTo>
                  <a:pt x="2638" y="27"/>
                </a:lnTo>
                <a:lnTo>
                  <a:pt x="2653" y="22"/>
                </a:lnTo>
                <a:lnTo>
                  <a:pt x="2655" y="22"/>
                </a:lnTo>
                <a:lnTo>
                  <a:pt x="2656" y="21"/>
                </a:lnTo>
                <a:lnTo>
                  <a:pt x="2658" y="21"/>
                </a:lnTo>
                <a:lnTo>
                  <a:pt x="2659" y="20"/>
                </a:lnTo>
                <a:lnTo>
                  <a:pt x="2660" y="20"/>
                </a:lnTo>
                <a:lnTo>
                  <a:pt x="2661" y="20"/>
                </a:lnTo>
                <a:lnTo>
                  <a:pt x="2662" y="18"/>
                </a:lnTo>
                <a:lnTo>
                  <a:pt x="2663" y="18"/>
                </a:lnTo>
                <a:lnTo>
                  <a:pt x="2664" y="18"/>
                </a:lnTo>
                <a:lnTo>
                  <a:pt x="2664" y="17"/>
                </a:lnTo>
                <a:lnTo>
                  <a:pt x="2666" y="17"/>
                </a:lnTo>
                <a:lnTo>
                  <a:pt x="2667" y="17"/>
                </a:lnTo>
                <a:lnTo>
                  <a:pt x="2667" y="16"/>
                </a:lnTo>
                <a:lnTo>
                  <a:pt x="2668" y="16"/>
                </a:lnTo>
                <a:lnTo>
                  <a:pt x="2669" y="15"/>
                </a:lnTo>
                <a:lnTo>
                  <a:pt x="2692" y="1"/>
                </a:lnTo>
                <a:lnTo>
                  <a:pt x="2693" y="0"/>
                </a:lnTo>
                <a:lnTo>
                  <a:pt x="2693" y="3"/>
                </a:lnTo>
                <a:lnTo>
                  <a:pt x="2693" y="5"/>
                </a:lnTo>
                <a:lnTo>
                  <a:pt x="2693" y="9"/>
                </a:lnTo>
                <a:lnTo>
                  <a:pt x="2693" y="16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19050" cmpd="sng">
            <a:solidFill>
              <a:srgbClr val="FFFFFF"/>
            </a:solidFill>
            <a:prstDash val="solid"/>
            <a:round/>
            <a:headEnd/>
            <a:tailEnd/>
          </a:ln>
          <a:effectLst>
            <a:outerShdw dist="28398" dir="6993903" algn="ctr" rotWithShape="0">
              <a:srgbClr val="B2B2B2">
                <a:alpha val="50000"/>
              </a:srgbClr>
            </a:outerShdw>
          </a:effectLst>
        </p:spPr>
        <p:txBody>
          <a:bodyPr/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endParaRPr lang="zh-CN" altLang="en-US" sz="1350" b="1" ker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" name="Freeform 34">
            <a:extLst>
              <a:ext uri="{FF2B5EF4-FFF2-40B4-BE49-F238E27FC236}">
                <a16:creationId xmlns:a16="http://schemas.microsoft.com/office/drawing/2014/main" id="{F50491F3-4B8D-C4E2-C35F-45C03E88AC1E}"/>
              </a:ext>
            </a:extLst>
          </p:cNvPr>
          <p:cNvSpPr>
            <a:spLocks/>
          </p:cNvSpPr>
          <p:nvPr/>
        </p:nvSpPr>
        <p:spPr bwMode="auto">
          <a:xfrm>
            <a:off x="2448057" y="2832544"/>
            <a:ext cx="4238229" cy="1337734"/>
          </a:xfrm>
          <a:custGeom>
            <a:avLst/>
            <a:gdLst>
              <a:gd name="T0" fmla="*/ 2864 w 3409"/>
              <a:gd name="T1" fmla="*/ 131 h 1076"/>
              <a:gd name="T2" fmla="*/ 3134 w 3409"/>
              <a:gd name="T3" fmla="*/ 98 h 1076"/>
              <a:gd name="T4" fmla="*/ 3364 w 3409"/>
              <a:gd name="T5" fmla="*/ 190 h 1076"/>
              <a:gd name="T6" fmla="*/ 3257 w 3409"/>
              <a:gd name="T7" fmla="*/ 217 h 1076"/>
              <a:gd name="T8" fmla="*/ 3169 w 3409"/>
              <a:gd name="T9" fmla="*/ 423 h 1076"/>
              <a:gd name="T10" fmla="*/ 3006 w 3409"/>
              <a:gd name="T11" fmla="*/ 550 h 1076"/>
              <a:gd name="T12" fmla="*/ 2696 w 3409"/>
              <a:gd name="T13" fmla="*/ 614 h 1076"/>
              <a:gd name="T14" fmla="*/ 2531 w 3409"/>
              <a:gd name="T15" fmla="*/ 590 h 1076"/>
              <a:gd name="T16" fmla="*/ 2428 w 3409"/>
              <a:gd name="T17" fmla="*/ 555 h 1076"/>
              <a:gd name="T18" fmla="*/ 2311 w 3409"/>
              <a:gd name="T19" fmla="*/ 535 h 1076"/>
              <a:gd name="T20" fmla="*/ 2145 w 3409"/>
              <a:gd name="T21" fmla="*/ 487 h 1076"/>
              <a:gd name="T22" fmla="*/ 2095 w 3409"/>
              <a:gd name="T23" fmla="*/ 487 h 1076"/>
              <a:gd name="T24" fmla="*/ 2019 w 3409"/>
              <a:gd name="T25" fmla="*/ 510 h 1076"/>
              <a:gd name="T26" fmla="*/ 1940 w 3409"/>
              <a:gd name="T27" fmla="*/ 505 h 1076"/>
              <a:gd name="T28" fmla="*/ 1891 w 3409"/>
              <a:gd name="T29" fmla="*/ 511 h 1076"/>
              <a:gd name="T30" fmla="*/ 1856 w 3409"/>
              <a:gd name="T31" fmla="*/ 496 h 1076"/>
              <a:gd name="T32" fmla="*/ 1823 w 3409"/>
              <a:gd name="T33" fmla="*/ 433 h 1076"/>
              <a:gd name="T34" fmla="*/ 1619 w 3409"/>
              <a:gd name="T35" fmla="*/ 397 h 1076"/>
              <a:gd name="T36" fmla="*/ 1528 w 3409"/>
              <a:gd name="T37" fmla="*/ 519 h 1076"/>
              <a:gd name="T38" fmla="*/ 1452 w 3409"/>
              <a:gd name="T39" fmla="*/ 757 h 1076"/>
              <a:gd name="T40" fmla="*/ 1342 w 3409"/>
              <a:gd name="T41" fmla="*/ 1027 h 1076"/>
              <a:gd name="T42" fmla="*/ 1101 w 3409"/>
              <a:gd name="T43" fmla="*/ 1034 h 1076"/>
              <a:gd name="T44" fmla="*/ 1059 w 3409"/>
              <a:gd name="T45" fmla="*/ 1076 h 1076"/>
              <a:gd name="T46" fmla="*/ 820 w 3409"/>
              <a:gd name="T47" fmla="*/ 1012 h 1076"/>
              <a:gd name="T48" fmla="*/ 790 w 3409"/>
              <a:gd name="T49" fmla="*/ 960 h 1076"/>
              <a:gd name="T50" fmla="*/ 537 w 3409"/>
              <a:gd name="T51" fmla="*/ 899 h 1076"/>
              <a:gd name="T52" fmla="*/ 579 w 3409"/>
              <a:gd name="T53" fmla="*/ 789 h 1076"/>
              <a:gd name="T54" fmla="*/ 537 w 3409"/>
              <a:gd name="T55" fmla="*/ 689 h 1076"/>
              <a:gd name="T56" fmla="*/ 554 w 3409"/>
              <a:gd name="T57" fmla="*/ 657 h 1076"/>
              <a:gd name="T58" fmla="*/ 537 w 3409"/>
              <a:gd name="T59" fmla="*/ 621 h 1076"/>
              <a:gd name="T60" fmla="*/ 537 w 3409"/>
              <a:gd name="T61" fmla="*/ 647 h 1076"/>
              <a:gd name="T62" fmla="*/ 498 w 3409"/>
              <a:gd name="T63" fmla="*/ 708 h 1076"/>
              <a:gd name="T64" fmla="*/ 427 w 3409"/>
              <a:gd name="T65" fmla="*/ 810 h 1076"/>
              <a:gd name="T66" fmla="*/ 370 w 3409"/>
              <a:gd name="T67" fmla="*/ 777 h 1076"/>
              <a:gd name="T68" fmla="*/ 196 w 3409"/>
              <a:gd name="T69" fmla="*/ 768 h 1076"/>
              <a:gd name="T70" fmla="*/ 130 w 3409"/>
              <a:gd name="T71" fmla="*/ 781 h 1076"/>
              <a:gd name="T72" fmla="*/ 2 w 3409"/>
              <a:gd name="T73" fmla="*/ 821 h 1076"/>
              <a:gd name="T74" fmla="*/ 1 w 3409"/>
              <a:gd name="T75" fmla="*/ 760 h 1076"/>
              <a:gd name="T76" fmla="*/ 62 w 3409"/>
              <a:gd name="T77" fmla="*/ 685 h 1076"/>
              <a:gd name="T78" fmla="*/ 25 w 3409"/>
              <a:gd name="T79" fmla="*/ 666 h 1076"/>
              <a:gd name="T80" fmla="*/ 10 w 3409"/>
              <a:gd name="T81" fmla="*/ 641 h 1076"/>
              <a:gd name="T82" fmla="*/ 41 w 3409"/>
              <a:gd name="T83" fmla="*/ 607 h 1076"/>
              <a:gd name="T84" fmla="*/ 155 w 3409"/>
              <a:gd name="T85" fmla="*/ 518 h 1076"/>
              <a:gd name="T86" fmla="*/ 315 w 3409"/>
              <a:gd name="T87" fmla="*/ 490 h 1076"/>
              <a:gd name="T88" fmla="*/ 323 w 3409"/>
              <a:gd name="T89" fmla="*/ 277 h 1076"/>
              <a:gd name="T90" fmla="*/ 444 w 3409"/>
              <a:gd name="T91" fmla="*/ 277 h 1076"/>
              <a:gd name="T92" fmla="*/ 533 w 3409"/>
              <a:gd name="T93" fmla="*/ 296 h 1076"/>
              <a:gd name="T94" fmla="*/ 916 w 3409"/>
              <a:gd name="T95" fmla="*/ 294 h 1076"/>
              <a:gd name="T96" fmla="*/ 1063 w 3409"/>
              <a:gd name="T97" fmla="*/ 190 h 1076"/>
              <a:gd name="T98" fmla="*/ 1156 w 3409"/>
              <a:gd name="T99" fmla="*/ 286 h 1076"/>
              <a:gd name="T100" fmla="*/ 1313 w 3409"/>
              <a:gd name="T101" fmla="*/ 302 h 1076"/>
              <a:gd name="T102" fmla="*/ 1457 w 3409"/>
              <a:gd name="T103" fmla="*/ 237 h 1076"/>
              <a:gd name="T104" fmla="*/ 1489 w 3409"/>
              <a:gd name="T105" fmla="*/ 182 h 1076"/>
              <a:gd name="T106" fmla="*/ 1789 w 3409"/>
              <a:gd name="T107" fmla="*/ 178 h 1076"/>
              <a:gd name="T108" fmla="*/ 1934 w 3409"/>
              <a:gd name="T109" fmla="*/ 204 h 1076"/>
              <a:gd name="T110" fmla="*/ 1978 w 3409"/>
              <a:gd name="T111" fmla="*/ 116 h 1076"/>
              <a:gd name="T112" fmla="*/ 2112 w 3409"/>
              <a:gd name="T113" fmla="*/ 62 h 1076"/>
              <a:gd name="T114" fmla="*/ 2245 w 3409"/>
              <a:gd name="T115" fmla="*/ 161 h 1076"/>
              <a:gd name="T116" fmla="*/ 2339 w 3409"/>
              <a:gd name="T117" fmla="*/ 190 h 1076"/>
              <a:gd name="T118" fmla="*/ 2434 w 3409"/>
              <a:gd name="T119" fmla="*/ 96 h 1076"/>
              <a:gd name="T120" fmla="*/ 2549 w 3409"/>
              <a:gd name="T121" fmla="*/ 56 h 1076"/>
              <a:gd name="T122" fmla="*/ 2664 w 3409"/>
              <a:gd name="T123" fmla="*/ 17 h 10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3409" h="1076">
                <a:moveTo>
                  <a:pt x="2693" y="16"/>
                </a:moveTo>
                <a:lnTo>
                  <a:pt x="2693" y="17"/>
                </a:lnTo>
                <a:lnTo>
                  <a:pt x="2693" y="16"/>
                </a:lnTo>
                <a:lnTo>
                  <a:pt x="2693" y="17"/>
                </a:lnTo>
                <a:lnTo>
                  <a:pt x="2668" y="31"/>
                </a:lnTo>
                <a:lnTo>
                  <a:pt x="2664" y="40"/>
                </a:lnTo>
                <a:lnTo>
                  <a:pt x="2661" y="50"/>
                </a:lnTo>
                <a:lnTo>
                  <a:pt x="2660" y="55"/>
                </a:lnTo>
                <a:lnTo>
                  <a:pt x="2664" y="56"/>
                </a:lnTo>
                <a:lnTo>
                  <a:pt x="2666" y="56"/>
                </a:lnTo>
                <a:lnTo>
                  <a:pt x="2669" y="58"/>
                </a:lnTo>
                <a:lnTo>
                  <a:pt x="2671" y="59"/>
                </a:lnTo>
                <a:lnTo>
                  <a:pt x="2674" y="60"/>
                </a:lnTo>
                <a:lnTo>
                  <a:pt x="2676" y="62"/>
                </a:lnTo>
                <a:lnTo>
                  <a:pt x="2677" y="63"/>
                </a:lnTo>
                <a:lnTo>
                  <a:pt x="2679" y="65"/>
                </a:lnTo>
                <a:lnTo>
                  <a:pt x="2680" y="66"/>
                </a:lnTo>
                <a:lnTo>
                  <a:pt x="2681" y="67"/>
                </a:lnTo>
                <a:lnTo>
                  <a:pt x="2685" y="69"/>
                </a:lnTo>
                <a:lnTo>
                  <a:pt x="2687" y="73"/>
                </a:lnTo>
                <a:lnTo>
                  <a:pt x="2688" y="74"/>
                </a:lnTo>
                <a:lnTo>
                  <a:pt x="2688" y="75"/>
                </a:lnTo>
                <a:lnTo>
                  <a:pt x="2692" y="80"/>
                </a:lnTo>
                <a:lnTo>
                  <a:pt x="2701" y="99"/>
                </a:lnTo>
                <a:lnTo>
                  <a:pt x="2702" y="100"/>
                </a:lnTo>
                <a:lnTo>
                  <a:pt x="2704" y="102"/>
                </a:lnTo>
                <a:lnTo>
                  <a:pt x="2732" y="97"/>
                </a:lnTo>
                <a:lnTo>
                  <a:pt x="2740" y="96"/>
                </a:lnTo>
                <a:lnTo>
                  <a:pt x="2750" y="94"/>
                </a:lnTo>
                <a:lnTo>
                  <a:pt x="2757" y="96"/>
                </a:lnTo>
                <a:lnTo>
                  <a:pt x="2767" y="97"/>
                </a:lnTo>
                <a:lnTo>
                  <a:pt x="2774" y="99"/>
                </a:lnTo>
                <a:lnTo>
                  <a:pt x="2848" y="123"/>
                </a:lnTo>
                <a:lnTo>
                  <a:pt x="2850" y="124"/>
                </a:lnTo>
                <a:lnTo>
                  <a:pt x="2852" y="124"/>
                </a:lnTo>
                <a:lnTo>
                  <a:pt x="2858" y="127"/>
                </a:lnTo>
                <a:lnTo>
                  <a:pt x="2864" y="131"/>
                </a:lnTo>
                <a:lnTo>
                  <a:pt x="2865" y="131"/>
                </a:lnTo>
                <a:lnTo>
                  <a:pt x="2870" y="131"/>
                </a:lnTo>
                <a:lnTo>
                  <a:pt x="2870" y="132"/>
                </a:lnTo>
                <a:lnTo>
                  <a:pt x="2872" y="134"/>
                </a:lnTo>
                <a:lnTo>
                  <a:pt x="2873" y="133"/>
                </a:lnTo>
                <a:lnTo>
                  <a:pt x="2877" y="136"/>
                </a:lnTo>
                <a:lnTo>
                  <a:pt x="2881" y="139"/>
                </a:lnTo>
                <a:lnTo>
                  <a:pt x="2886" y="140"/>
                </a:lnTo>
                <a:lnTo>
                  <a:pt x="2890" y="141"/>
                </a:lnTo>
                <a:lnTo>
                  <a:pt x="2895" y="142"/>
                </a:lnTo>
                <a:lnTo>
                  <a:pt x="2919" y="144"/>
                </a:lnTo>
                <a:lnTo>
                  <a:pt x="2971" y="151"/>
                </a:lnTo>
                <a:lnTo>
                  <a:pt x="2987" y="156"/>
                </a:lnTo>
                <a:lnTo>
                  <a:pt x="2987" y="155"/>
                </a:lnTo>
                <a:lnTo>
                  <a:pt x="2991" y="156"/>
                </a:lnTo>
                <a:lnTo>
                  <a:pt x="2997" y="156"/>
                </a:lnTo>
                <a:lnTo>
                  <a:pt x="3000" y="156"/>
                </a:lnTo>
                <a:lnTo>
                  <a:pt x="3000" y="157"/>
                </a:lnTo>
                <a:lnTo>
                  <a:pt x="3005" y="156"/>
                </a:lnTo>
                <a:lnTo>
                  <a:pt x="3009" y="155"/>
                </a:lnTo>
                <a:lnTo>
                  <a:pt x="3013" y="153"/>
                </a:lnTo>
                <a:lnTo>
                  <a:pt x="3019" y="151"/>
                </a:lnTo>
                <a:lnTo>
                  <a:pt x="3019" y="150"/>
                </a:lnTo>
                <a:lnTo>
                  <a:pt x="3041" y="143"/>
                </a:lnTo>
                <a:lnTo>
                  <a:pt x="3047" y="141"/>
                </a:lnTo>
                <a:lnTo>
                  <a:pt x="3052" y="138"/>
                </a:lnTo>
                <a:lnTo>
                  <a:pt x="3056" y="135"/>
                </a:lnTo>
                <a:lnTo>
                  <a:pt x="3068" y="125"/>
                </a:lnTo>
                <a:lnTo>
                  <a:pt x="3085" y="119"/>
                </a:lnTo>
                <a:lnTo>
                  <a:pt x="3090" y="118"/>
                </a:lnTo>
                <a:lnTo>
                  <a:pt x="3091" y="118"/>
                </a:lnTo>
                <a:lnTo>
                  <a:pt x="3098" y="116"/>
                </a:lnTo>
                <a:lnTo>
                  <a:pt x="3106" y="114"/>
                </a:lnTo>
                <a:lnTo>
                  <a:pt x="3107" y="113"/>
                </a:lnTo>
                <a:lnTo>
                  <a:pt x="3125" y="103"/>
                </a:lnTo>
                <a:lnTo>
                  <a:pt x="3130" y="101"/>
                </a:lnTo>
                <a:lnTo>
                  <a:pt x="3134" y="98"/>
                </a:lnTo>
                <a:lnTo>
                  <a:pt x="3137" y="96"/>
                </a:lnTo>
                <a:lnTo>
                  <a:pt x="3143" y="89"/>
                </a:lnTo>
                <a:lnTo>
                  <a:pt x="3151" y="81"/>
                </a:lnTo>
                <a:lnTo>
                  <a:pt x="3162" y="76"/>
                </a:lnTo>
                <a:lnTo>
                  <a:pt x="3174" y="74"/>
                </a:lnTo>
                <a:lnTo>
                  <a:pt x="3193" y="73"/>
                </a:lnTo>
                <a:lnTo>
                  <a:pt x="3212" y="73"/>
                </a:lnTo>
                <a:lnTo>
                  <a:pt x="3219" y="72"/>
                </a:lnTo>
                <a:lnTo>
                  <a:pt x="3225" y="71"/>
                </a:lnTo>
                <a:lnTo>
                  <a:pt x="3229" y="71"/>
                </a:lnTo>
                <a:lnTo>
                  <a:pt x="3236" y="69"/>
                </a:lnTo>
                <a:lnTo>
                  <a:pt x="3243" y="68"/>
                </a:lnTo>
                <a:lnTo>
                  <a:pt x="3251" y="69"/>
                </a:lnTo>
                <a:lnTo>
                  <a:pt x="3258" y="71"/>
                </a:lnTo>
                <a:lnTo>
                  <a:pt x="3265" y="73"/>
                </a:lnTo>
                <a:lnTo>
                  <a:pt x="3271" y="75"/>
                </a:lnTo>
                <a:lnTo>
                  <a:pt x="3278" y="79"/>
                </a:lnTo>
                <a:lnTo>
                  <a:pt x="3295" y="89"/>
                </a:lnTo>
                <a:lnTo>
                  <a:pt x="3297" y="90"/>
                </a:lnTo>
                <a:lnTo>
                  <a:pt x="3299" y="91"/>
                </a:lnTo>
                <a:lnTo>
                  <a:pt x="3305" y="94"/>
                </a:lnTo>
                <a:lnTo>
                  <a:pt x="3306" y="97"/>
                </a:lnTo>
                <a:lnTo>
                  <a:pt x="3311" y="100"/>
                </a:lnTo>
                <a:lnTo>
                  <a:pt x="3320" y="108"/>
                </a:lnTo>
                <a:lnTo>
                  <a:pt x="3324" y="110"/>
                </a:lnTo>
                <a:lnTo>
                  <a:pt x="3325" y="110"/>
                </a:lnTo>
                <a:lnTo>
                  <a:pt x="3394" y="118"/>
                </a:lnTo>
                <a:lnTo>
                  <a:pt x="3404" y="119"/>
                </a:lnTo>
                <a:lnTo>
                  <a:pt x="3404" y="122"/>
                </a:lnTo>
                <a:lnTo>
                  <a:pt x="3404" y="125"/>
                </a:lnTo>
                <a:lnTo>
                  <a:pt x="3409" y="202"/>
                </a:lnTo>
                <a:lnTo>
                  <a:pt x="3400" y="202"/>
                </a:lnTo>
                <a:lnTo>
                  <a:pt x="3381" y="203"/>
                </a:lnTo>
                <a:lnTo>
                  <a:pt x="3378" y="198"/>
                </a:lnTo>
                <a:lnTo>
                  <a:pt x="3371" y="199"/>
                </a:lnTo>
                <a:lnTo>
                  <a:pt x="3369" y="194"/>
                </a:lnTo>
                <a:lnTo>
                  <a:pt x="3364" y="190"/>
                </a:lnTo>
                <a:lnTo>
                  <a:pt x="3348" y="190"/>
                </a:lnTo>
                <a:lnTo>
                  <a:pt x="3345" y="197"/>
                </a:lnTo>
                <a:lnTo>
                  <a:pt x="3356" y="208"/>
                </a:lnTo>
                <a:lnTo>
                  <a:pt x="3359" y="218"/>
                </a:lnTo>
                <a:lnTo>
                  <a:pt x="3344" y="219"/>
                </a:lnTo>
                <a:lnTo>
                  <a:pt x="3337" y="218"/>
                </a:lnTo>
                <a:lnTo>
                  <a:pt x="3328" y="215"/>
                </a:lnTo>
                <a:lnTo>
                  <a:pt x="3322" y="208"/>
                </a:lnTo>
                <a:lnTo>
                  <a:pt x="3314" y="207"/>
                </a:lnTo>
                <a:lnTo>
                  <a:pt x="3313" y="207"/>
                </a:lnTo>
                <a:lnTo>
                  <a:pt x="3314" y="214"/>
                </a:lnTo>
                <a:lnTo>
                  <a:pt x="3311" y="219"/>
                </a:lnTo>
                <a:lnTo>
                  <a:pt x="3311" y="231"/>
                </a:lnTo>
                <a:lnTo>
                  <a:pt x="3304" y="233"/>
                </a:lnTo>
                <a:lnTo>
                  <a:pt x="3303" y="237"/>
                </a:lnTo>
                <a:lnTo>
                  <a:pt x="3321" y="240"/>
                </a:lnTo>
                <a:lnTo>
                  <a:pt x="3339" y="256"/>
                </a:lnTo>
                <a:lnTo>
                  <a:pt x="3327" y="270"/>
                </a:lnTo>
                <a:lnTo>
                  <a:pt x="3327" y="271"/>
                </a:lnTo>
                <a:lnTo>
                  <a:pt x="3310" y="261"/>
                </a:lnTo>
                <a:lnTo>
                  <a:pt x="3302" y="270"/>
                </a:lnTo>
                <a:lnTo>
                  <a:pt x="3302" y="271"/>
                </a:lnTo>
                <a:lnTo>
                  <a:pt x="3291" y="266"/>
                </a:lnTo>
                <a:lnTo>
                  <a:pt x="3302" y="253"/>
                </a:lnTo>
                <a:lnTo>
                  <a:pt x="3299" y="246"/>
                </a:lnTo>
                <a:lnTo>
                  <a:pt x="3295" y="245"/>
                </a:lnTo>
                <a:lnTo>
                  <a:pt x="3287" y="239"/>
                </a:lnTo>
                <a:lnTo>
                  <a:pt x="3288" y="231"/>
                </a:lnTo>
                <a:lnTo>
                  <a:pt x="3282" y="229"/>
                </a:lnTo>
                <a:lnTo>
                  <a:pt x="3278" y="226"/>
                </a:lnTo>
                <a:lnTo>
                  <a:pt x="3284" y="217"/>
                </a:lnTo>
                <a:lnTo>
                  <a:pt x="3286" y="206"/>
                </a:lnTo>
                <a:lnTo>
                  <a:pt x="3270" y="207"/>
                </a:lnTo>
                <a:lnTo>
                  <a:pt x="3274" y="199"/>
                </a:lnTo>
                <a:lnTo>
                  <a:pt x="3265" y="195"/>
                </a:lnTo>
                <a:lnTo>
                  <a:pt x="3258" y="198"/>
                </a:lnTo>
                <a:lnTo>
                  <a:pt x="3257" y="217"/>
                </a:lnTo>
                <a:lnTo>
                  <a:pt x="3263" y="224"/>
                </a:lnTo>
                <a:lnTo>
                  <a:pt x="3262" y="231"/>
                </a:lnTo>
                <a:lnTo>
                  <a:pt x="3262" y="236"/>
                </a:lnTo>
                <a:lnTo>
                  <a:pt x="3261" y="240"/>
                </a:lnTo>
                <a:lnTo>
                  <a:pt x="3269" y="243"/>
                </a:lnTo>
                <a:lnTo>
                  <a:pt x="3282" y="258"/>
                </a:lnTo>
                <a:lnTo>
                  <a:pt x="3288" y="279"/>
                </a:lnTo>
                <a:lnTo>
                  <a:pt x="3288" y="291"/>
                </a:lnTo>
                <a:lnTo>
                  <a:pt x="3282" y="299"/>
                </a:lnTo>
                <a:lnTo>
                  <a:pt x="3275" y="300"/>
                </a:lnTo>
                <a:lnTo>
                  <a:pt x="3274" y="300"/>
                </a:lnTo>
                <a:lnTo>
                  <a:pt x="3261" y="307"/>
                </a:lnTo>
                <a:lnTo>
                  <a:pt x="3260" y="307"/>
                </a:lnTo>
                <a:lnTo>
                  <a:pt x="3254" y="307"/>
                </a:lnTo>
                <a:lnTo>
                  <a:pt x="3236" y="305"/>
                </a:lnTo>
                <a:lnTo>
                  <a:pt x="3227" y="317"/>
                </a:lnTo>
                <a:lnTo>
                  <a:pt x="3226" y="317"/>
                </a:lnTo>
                <a:lnTo>
                  <a:pt x="3207" y="301"/>
                </a:lnTo>
                <a:lnTo>
                  <a:pt x="3219" y="287"/>
                </a:lnTo>
                <a:lnTo>
                  <a:pt x="3208" y="279"/>
                </a:lnTo>
                <a:lnTo>
                  <a:pt x="3198" y="268"/>
                </a:lnTo>
                <a:lnTo>
                  <a:pt x="3196" y="268"/>
                </a:lnTo>
                <a:lnTo>
                  <a:pt x="3190" y="286"/>
                </a:lnTo>
                <a:lnTo>
                  <a:pt x="3190" y="287"/>
                </a:lnTo>
                <a:lnTo>
                  <a:pt x="3174" y="274"/>
                </a:lnTo>
                <a:lnTo>
                  <a:pt x="3164" y="312"/>
                </a:lnTo>
                <a:lnTo>
                  <a:pt x="3151" y="325"/>
                </a:lnTo>
                <a:lnTo>
                  <a:pt x="3158" y="330"/>
                </a:lnTo>
                <a:lnTo>
                  <a:pt x="3151" y="338"/>
                </a:lnTo>
                <a:lnTo>
                  <a:pt x="3161" y="344"/>
                </a:lnTo>
                <a:lnTo>
                  <a:pt x="3152" y="352"/>
                </a:lnTo>
                <a:lnTo>
                  <a:pt x="3142" y="353"/>
                </a:lnTo>
                <a:lnTo>
                  <a:pt x="3141" y="353"/>
                </a:lnTo>
                <a:lnTo>
                  <a:pt x="3143" y="366"/>
                </a:lnTo>
                <a:lnTo>
                  <a:pt x="3140" y="375"/>
                </a:lnTo>
                <a:lnTo>
                  <a:pt x="3174" y="405"/>
                </a:lnTo>
                <a:lnTo>
                  <a:pt x="3169" y="423"/>
                </a:lnTo>
                <a:lnTo>
                  <a:pt x="3162" y="435"/>
                </a:lnTo>
                <a:lnTo>
                  <a:pt x="3154" y="442"/>
                </a:lnTo>
                <a:lnTo>
                  <a:pt x="3153" y="443"/>
                </a:lnTo>
                <a:lnTo>
                  <a:pt x="3151" y="444"/>
                </a:lnTo>
                <a:lnTo>
                  <a:pt x="3147" y="447"/>
                </a:lnTo>
                <a:lnTo>
                  <a:pt x="3147" y="448"/>
                </a:lnTo>
                <a:lnTo>
                  <a:pt x="3145" y="448"/>
                </a:lnTo>
                <a:lnTo>
                  <a:pt x="3144" y="454"/>
                </a:lnTo>
                <a:lnTo>
                  <a:pt x="3143" y="457"/>
                </a:lnTo>
                <a:lnTo>
                  <a:pt x="3137" y="487"/>
                </a:lnTo>
                <a:lnTo>
                  <a:pt x="3122" y="505"/>
                </a:lnTo>
                <a:lnTo>
                  <a:pt x="3125" y="509"/>
                </a:lnTo>
                <a:lnTo>
                  <a:pt x="3150" y="533"/>
                </a:lnTo>
                <a:lnTo>
                  <a:pt x="3148" y="535"/>
                </a:lnTo>
                <a:lnTo>
                  <a:pt x="3148" y="536"/>
                </a:lnTo>
                <a:lnTo>
                  <a:pt x="3137" y="544"/>
                </a:lnTo>
                <a:lnTo>
                  <a:pt x="3135" y="566"/>
                </a:lnTo>
                <a:lnTo>
                  <a:pt x="3120" y="598"/>
                </a:lnTo>
                <a:lnTo>
                  <a:pt x="3118" y="599"/>
                </a:lnTo>
                <a:lnTo>
                  <a:pt x="3106" y="604"/>
                </a:lnTo>
                <a:lnTo>
                  <a:pt x="3095" y="599"/>
                </a:lnTo>
                <a:lnTo>
                  <a:pt x="3090" y="628"/>
                </a:lnTo>
                <a:lnTo>
                  <a:pt x="3080" y="621"/>
                </a:lnTo>
                <a:lnTo>
                  <a:pt x="3083" y="611"/>
                </a:lnTo>
                <a:lnTo>
                  <a:pt x="3071" y="605"/>
                </a:lnTo>
                <a:lnTo>
                  <a:pt x="3057" y="607"/>
                </a:lnTo>
                <a:lnTo>
                  <a:pt x="3039" y="585"/>
                </a:lnTo>
                <a:lnTo>
                  <a:pt x="3040" y="574"/>
                </a:lnTo>
                <a:lnTo>
                  <a:pt x="3040" y="571"/>
                </a:lnTo>
                <a:lnTo>
                  <a:pt x="3021" y="556"/>
                </a:lnTo>
                <a:lnTo>
                  <a:pt x="3019" y="555"/>
                </a:lnTo>
                <a:lnTo>
                  <a:pt x="3019" y="554"/>
                </a:lnTo>
                <a:lnTo>
                  <a:pt x="3018" y="531"/>
                </a:lnTo>
                <a:lnTo>
                  <a:pt x="3017" y="535"/>
                </a:lnTo>
                <a:lnTo>
                  <a:pt x="3016" y="535"/>
                </a:lnTo>
                <a:lnTo>
                  <a:pt x="3014" y="539"/>
                </a:lnTo>
                <a:lnTo>
                  <a:pt x="3006" y="550"/>
                </a:lnTo>
                <a:lnTo>
                  <a:pt x="3013" y="571"/>
                </a:lnTo>
                <a:lnTo>
                  <a:pt x="3006" y="589"/>
                </a:lnTo>
                <a:lnTo>
                  <a:pt x="3010" y="614"/>
                </a:lnTo>
                <a:lnTo>
                  <a:pt x="3000" y="621"/>
                </a:lnTo>
                <a:lnTo>
                  <a:pt x="2982" y="599"/>
                </a:lnTo>
                <a:lnTo>
                  <a:pt x="2962" y="586"/>
                </a:lnTo>
                <a:lnTo>
                  <a:pt x="2942" y="586"/>
                </a:lnTo>
                <a:lnTo>
                  <a:pt x="2947" y="560"/>
                </a:lnTo>
                <a:lnTo>
                  <a:pt x="2945" y="544"/>
                </a:lnTo>
                <a:lnTo>
                  <a:pt x="2936" y="528"/>
                </a:lnTo>
                <a:lnTo>
                  <a:pt x="2929" y="496"/>
                </a:lnTo>
                <a:lnTo>
                  <a:pt x="2930" y="478"/>
                </a:lnTo>
                <a:lnTo>
                  <a:pt x="2931" y="469"/>
                </a:lnTo>
                <a:lnTo>
                  <a:pt x="2925" y="450"/>
                </a:lnTo>
                <a:lnTo>
                  <a:pt x="2922" y="448"/>
                </a:lnTo>
                <a:lnTo>
                  <a:pt x="2915" y="445"/>
                </a:lnTo>
                <a:lnTo>
                  <a:pt x="2906" y="433"/>
                </a:lnTo>
                <a:lnTo>
                  <a:pt x="2897" y="409"/>
                </a:lnTo>
                <a:lnTo>
                  <a:pt x="2882" y="406"/>
                </a:lnTo>
                <a:lnTo>
                  <a:pt x="2877" y="402"/>
                </a:lnTo>
                <a:lnTo>
                  <a:pt x="2873" y="402"/>
                </a:lnTo>
                <a:lnTo>
                  <a:pt x="2860" y="400"/>
                </a:lnTo>
                <a:lnTo>
                  <a:pt x="2858" y="400"/>
                </a:lnTo>
                <a:lnTo>
                  <a:pt x="2847" y="417"/>
                </a:lnTo>
                <a:lnTo>
                  <a:pt x="2831" y="439"/>
                </a:lnTo>
                <a:lnTo>
                  <a:pt x="2829" y="435"/>
                </a:lnTo>
                <a:lnTo>
                  <a:pt x="2827" y="429"/>
                </a:lnTo>
                <a:lnTo>
                  <a:pt x="2826" y="428"/>
                </a:lnTo>
                <a:lnTo>
                  <a:pt x="2810" y="451"/>
                </a:lnTo>
                <a:lnTo>
                  <a:pt x="2804" y="460"/>
                </a:lnTo>
                <a:lnTo>
                  <a:pt x="2772" y="504"/>
                </a:lnTo>
                <a:lnTo>
                  <a:pt x="2771" y="506"/>
                </a:lnTo>
                <a:lnTo>
                  <a:pt x="2709" y="596"/>
                </a:lnTo>
                <a:lnTo>
                  <a:pt x="2708" y="597"/>
                </a:lnTo>
                <a:lnTo>
                  <a:pt x="2704" y="602"/>
                </a:lnTo>
                <a:lnTo>
                  <a:pt x="2700" y="608"/>
                </a:lnTo>
                <a:lnTo>
                  <a:pt x="2696" y="614"/>
                </a:lnTo>
                <a:lnTo>
                  <a:pt x="2688" y="625"/>
                </a:lnTo>
                <a:lnTo>
                  <a:pt x="2679" y="636"/>
                </a:lnTo>
                <a:lnTo>
                  <a:pt x="2664" y="633"/>
                </a:lnTo>
                <a:lnTo>
                  <a:pt x="2661" y="633"/>
                </a:lnTo>
                <a:lnTo>
                  <a:pt x="2655" y="632"/>
                </a:lnTo>
                <a:lnTo>
                  <a:pt x="2654" y="632"/>
                </a:lnTo>
                <a:lnTo>
                  <a:pt x="2638" y="630"/>
                </a:lnTo>
                <a:lnTo>
                  <a:pt x="2635" y="629"/>
                </a:lnTo>
                <a:lnTo>
                  <a:pt x="2633" y="629"/>
                </a:lnTo>
                <a:lnTo>
                  <a:pt x="2611" y="625"/>
                </a:lnTo>
                <a:lnTo>
                  <a:pt x="2604" y="624"/>
                </a:lnTo>
                <a:lnTo>
                  <a:pt x="2590" y="622"/>
                </a:lnTo>
                <a:lnTo>
                  <a:pt x="2554" y="617"/>
                </a:lnTo>
                <a:lnTo>
                  <a:pt x="2546" y="616"/>
                </a:lnTo>
                <a:lnTo>
                  <a:pt x="2545" y="616"/>
                </a:lnTo>
                <a:lnTo>
                  <a:pt x="2544" y="616"/>
                </a:lnTo>
                <a:lnTo>
                  <a:pt x="2544" y="617"/>
                </a:lnTo>
                <a:lnTo>
                  <a:pt x="2544" y="616"/>
                </a:lnTo>
                <a:lnTo>
                  <a:pt x="2543" y="615"/>
                </a:lnTo>
                <a:lnTo>
                  <a:pt x="2542" y="613"/>
                </a:lnTo>
                <a:lnTo>
                  <a:pt x="2541" y="611"/>
                </a:lnTo>
                <a:lnTo>
                  <a:pt x="2533" y="600"/>
                </a:lnTo>
                <a:lnTo>
                  <a:pt x="2533" y="599"/>
                </a:lnTo>
                <a:lnTo>
                  <a:pt x="2532" y="599"/>
                </a:lnTo>
                <a:lnTo>
                  <a:pt x="2531" y="599"/>
                </a:lnTo>
                <a:lnTo>
                  <a:pt x="2528" y="600"/>
                </a:lnTo>
                <a:lnTo>
                  <a:pt x="2527" y="599"/>
                </a:lnTo>
                <a:lnTo>
                  <a:pt x="2527" y="598"/>
                </a:lnTo>
                <a:lnTo>
                  <a:pt x="2526" y="598"/>
                </a:lnTo>
                <a:lnTo>
                  <a:pt x="2525" y="598"/>
                </a:lnTo>
                <a:lnTo>
                  <a:pt x="2525" y="597"/>
                </a:lnTo>
                <a:lnTo>
                  <a:pt x="2525" y="596"/>
                </a:lnTo>
                <a:lnTo>
                  <a:pt x="2526" y="595"/>
                </a:lnTo>
                <a:lnTo>
                  <a:pt x="2527" y="594"/>
                </a:lnTo>
                <a:lnTo>
                  <a:pt x="2529" y="591"/>
                </a:lnTo>
                <a:lnTo>
                  <a:pt x="2531" y="591"/>
                </a:lnTo>
                <a:lnTo>
                  <a:pt x="2531" y="590"/>
                </a:lnTo>
                <a:lnTo>
                  <a:pt x="2532" y="590"/>
                </a:lnTo>
                <a:lnTo>
                  <a:pt x="2532" y="589"/>
                </a:lnTo>
                <a:lnTo>
                  <a:pt x="2533" y="589"/>
                </a:lnTo>
                <a:lnTo>
                  <a:pt x="2534" y="587"/>
                </a:lnTo>
                <a:lnTo>
                  <a:pt x="2533" y="586"/>
                </a:lnTo>
                <a:lnTo>
                  <a:pt x="2532" y="586"/>
                </a:lnTo>
                <a:lnTo>
                  <a:pt x="2528" y="582"/>
                </a:lnTo>
                <a:lnTo>
                  <a:pt x="2528" y="581"/>
                </a:lnTo>
                <a:lnTo>
                  <a:pt x="2529" y="580"/>
                </a:lnTo>
                <a:lnTo>
                  <a:pt x="2531" y="579"/>
                </a:lnTo>
                <a:lnTo>
                  <a:pt x="2531" y="577"/>
                </a:lnTo>
                <a:lnTo>
                  <a:pt x="2531" y="573"/>
                </a:lnTo>
                <a:lnTo>
                  <a:pt x="2531" y="572"/>
                </a:lnTo>
                <a:lnTo>
                  <a:pt x="2534" y="566"/>
                </a:lnTo>
                <a:lnTo>
                  <a:pt x="2537" y="564"/>
                </a:lnTo>
                <a:lnTo>
                  <a:pt x="2535" y="561"/>
                </a:lnTo>
                <a:lnTo>
                  <a:pt x="2534" y="558"/>
                </a:lnTo>
                <a:lnTo>
                  <a:pt x="2532" y="554"/>
                </a:lnTo>
                <a:lnTo>
                  <a:pt x="2527" y="547"/>
                </a:lnTo>
                <a:lnTo>
                  <a:pt x="2525" y="541"/>
                </a:lnTo>
                <a:lnTo>
                  <a:pt x="2523" y="537"/>
                </a:lnTo>
                <a:lnTo>
                  <a:pt x="2500" y="531"/>
                </a:lnTo>
                <a:lnTo>
                  <a:pt x="2500" y="532"/>
                </a:lnTo>
                <a:lnTo>
                  <a:pt x="2495" y="532"/>
                </a:lnTo>
                <a:lnTo>
                  <a:pt x="2495" y="533"/>
                </a:lnTo>
                <a:lnTo>
                  <a:pt x="2495" y="540"/>
                </a:lnTo>
                <a:lnTo>
                  <a:pt x="2477" y="553"/>
                </a:lnTo>
                <a:lnTo>
                  <a:pt x="2472" y="553"/>
                </a:lnTo>
                <a:lnTo>
                  <a:pt x="2468" y="554"/>
                </a:lnTo>
                <a:lnTo>
                  <a:pt x="2468" y="553"/>
                </a:lnTo>
                <a:lnTo>
                  <a:pt x="2464" y="550"/>
                </a:lnTo>
                <a:lnTo>
                  <a:pt x="2450" y="556"/>
                </a:lnTo>
                <a:lnTo>
                  <a:pt x="2449" y="557"/>
                </a:lnTo>
                <a:lnTo>
                  <a:pt x="2447" y="557"/>
                </a:lnTo>
                <a:lnTo>
                  <a:pt x="2446" y="558"/>
                </a:lnTo>
                <a:lnTo>
                  <a:pt x="2442" y="557"/>
                </a:lnTo>
                <a:lnTo>
                  <a:pt x="2428" y="555"/>
                </a:lnTo>
                <a:lnTo>
                  <a:pt x="2426" y="556"/>
                </a:lnTo>
                <a:lnTo>
                  <a:pt x="2421" y="558"/>
                </a:lnTo>
                <a:lnTo>
                  <a:pt x="2418" y="561"/>
                </a:lnTo>
                <a:lnTo>
                  <a:pt x="2415" y="564"/>
                </a:lnTo>
                <a:lnTo>
                  <a:pt x="2410" y="568"/>
                </a:lnTo>
                <a:lnTo>
                  <a:pt x="2399" y="577"/>
                </a:lnTo>
                <a:lnTo>
                  <a:pt x="2399" y="578"/>
                </a:lnTo>
                <a:lnTo>
                  <a:pt x="2398" y="578"/>
                </a:lnTo>
                <a:lnTo>
                  <a:pt x="2390" y="578"/>
                </a:lnTo>
                <a:lnTo>
                  <a:pt x="2385" y="575"/>
                </a:lnTo>
                <a:lnTo>
                  <a:pt x="2384" y="574"/>
                </a:lnTo>
                <a:lnTo>
                  <a:pt x="2376" y="569"/>
                </a:lnTo>
                <a:lnTo>
                  <a:pt x="2372" y="574"/>
                </a:lnTo>
                <a:lnTo>
                  <a:pt x="2369" y="574"/>
                </a:lnTo>
                <a:lnTo>
                  <a:pt x="2366" y="572"/>
                </a:lnTo>
                <a:lnTo>
                  <a:pt x="2366" y="570"/>
                </a:lnTo>
                <a:lnTo>
                  <a:pt x="2367" y="566"/>
                </a:lnTo>
                <a:lnTo>
                  <a:pt x="2363" y="560"/>
                </a:lnTo>
                <a:lnTo>
                  <a:pt x="2360" y="558"/>
                </a:lnTo>
                <a:lnTo>
                  <a:pt x="2358" y="558"/>
                </a:lnTo>
                <a:lnTo>
                  <a:pt x="2349" y="557"/>
                </a:lnTo>
                <a:lnTo>
                  <a:pt x="2347" y="556"/>
                </a:lnTo>
                <a:lnTo>
                  <a:pt x="2346" y="556"/>
                </a:lnTo>
                <a:lnTo>
                  <a:pt x="2345" y="556"/>
                </a:lnTo>
                <a:lnTo>
                  <a:pt x="2337" y="555"/>
                </a:lnTo>
                <a:lnTo>
                  <a:pt x="2334" y="555"/>
                </a:lnTo>
                <a:lnTo>
                  <a:pt x="2320" y="554"/>
                </a:lnTo>
                <a:lnTo>
                  <a:pt x="2318" y="554"/>
                </a:lnTo>
                <a:lnTo>
                  <a:pt x="2318" y="546"/>
                </a:lnTo>
                <a:lnTo>
                  <a:pt x="2318" y="544"/>
                </a:lnTo>
                <a:lnTo>
                  <a:pt x="2318" y="543"/>
                </a:lnTo>
                <a:lnTo>
                  <a:pt x="2318" y="541"/>
                </a:lnTo>
                <a:lnTo>
                  <a:pt x="2318" y="539"/>
                </a:lnTo>
                <a:lnTo>
                  <a:pt x="2318" y="537"/>
                </a:lnTo>
                <a:lnTo>
                  <a:pt x="2318" y="535"/>
                </a:lnTo>
                <a:lnTo>
                  <a:pt x="2312" y="535"/>
                </a:lnTo>
                <a:lnTo>
                  <a:pt x="2311" y="535"/>
                </a:lnTo>
                <a:lnTo>
                  <a:pt x="2308" y="535"/>
                </a:lnTo>
                <a:lnTo>
                  <a:pt x="2291" y="535"/>
                </a:lnTo>
                <a:lnTo>
                  <a:pt x="2290" y="533"/>
                </a:lnTo>
                <a:lnTo>
                  <a:pt x="2284" y="531"/>
                </a:lnTo>
                <a:lnTo>
                  <a:pt x="2269" y="524"/>
                </a:lnTo>
                <a:lnTo>
                  <a:pt x="2229" y="524"/>
                </a:lnTo>
                <a:lnTo>
                  <a:pt x="2229" y="523"/>
                </a:lnTo>
                <a:lnTo>
                  <a:pt x="2225" y="513"/>
                </a:lnTo>
                <a:lnTo>
                  <a:pt x="2204" y="520"/>
                </a:lnTo>
                <a:lnTo>
                  <a:pt x="2202" y="519"/>
                </a:lnTo>
                <a:lnTo>
                  <a:pt x="2202" y="518"/>
                </a:lnTo>
                <a:lnTo>
                  <a:pt x="2200" y="519"/>
                </a:lnTo>
                <a:lnTo>
                  <a:pt x="2199" y="518"/>
                </a:lnTo>
                <a:lnTo>
                  <a:pt x="2197" y="516"/>
                </a:lnTo>
                <a:lnTo>
                  <a:pt x="2196" y="515"/>
                </a:lnTo>
                <a:lnTo>
                  <a:pt x="2194" y="515"/>
                </a:lnTo>
                <a:lnTo>
                  <a:pt x="2194" y="514"/>
                </a:lnTo>
                <a:lnTo>
                  <a:pt x="2193" y="514"/>
                </a:lnTo>
                <a:lnTo>
                  <a:pt x="2191" y="514"/>
                </a:lnTo>
                <a:lnTo>
                  <a:pt x="2191" y="513"/>
                </a:lnTo>
                <a:lnTo>
                  <a:pt x="2189" y="513"/>
                </a:lnTo>
                <a:lnTo>
                  <a:pt x="2188" y="511"/>
                </a:lnTo>
                <a:lnTo>
                  <a:pt x="2179" y="511"/>
                </a:lnTo>
                <a:lnTo>
                  <a:pt x="2178" y="511"/>
                </a:lnTo>
                <a:lnTo>
                  <a:pt x="2162" y="511"/>
                </a:lnTo>
                <a:lnTo>
                  <a:pt x="2160" y="510"/>
                </a:lnTo>
                <a:lnTo>
                  <a:pt x="2157" y="506"/>
                </a:lnTo>
                <a:lnTo>
                  <a:pt x="2149" y="497"/>
                </a:lnTo>
                <a:lnTo>
                  <a:pt x="2149" y="496"/>
                </a:lnTo>
                <a:lnTo>
                  <a:pt x="2149" y="495"/>
                </a:lnTo>
                <a:lnTo>
                  <a:pt x="2149" y="493"/>
                </a:lnTo>
                <a:lnTo>
                  <a:pt x="2149" y="489"/>
                </a:lnTo>
                <a:lnTo>
                  <a:pt x="2149" y="488"/>
                </a:lnTo>
                <a:lnTo>
                  <a:pt x="2147" y="488"/>
                </a:lnTo>
                <a:lnTo>
                  <a:pt x="2146" y="488"/>
                </a:lnTo>
                <a:lnTo>
                  <a:pt x="2146" y="487"/>
                </a:lnTo>
                <a:lnTo>
                  <a:pt x="2145" y="487"/>
                </a:lnTo>
                <a:lnTo>
                  <a:pt x="2138" y="481"/>
                </a:lnTo>
                <a:lnTo>
                  <a:pt x="2135" y="481"/>
                </a:lnTo>
                <a:lnTo>
                  <a:pt x="2132" y="482"/>
                </a:lnTo>
                <a:lnTo>
                  <a:pt x="2130" y="482"/>
                </a:lnTo>
                <a:lnTo>
                  <a:pt x="2129" y="482"/>
                </a:lnTo>
                <a:lnTo>
                  <a:pt x="2128" y="482"/>
                </a:lnTo>
                <a:lnTo>
                  <a:pt x="2126" y="484"/>
                </a:lnTo>
                <a:lnTo>
                  <a:pt x="2124" y="484"/>
                </a:lnTo>
                <a:lnTo>
                  <a:pt x="2122" y="485"/>
                </a:lnTo>
                <a:lnTo>
                  <a:pt x="2121" y="485"/>
                </a:lnTo>
                <a:lnTo>
                  <a:pt x="2120" y="485"/>
                </a:lnTo>
                <a:lnTo>
                  <a:pt x="2119" y="485"/>
                </a:lnTo>
                <a:lnTo>
                  <a:pt x="2118" y="486"/>
                </a:lnTo>
                <a:lnTo>
                  <a:pt x="2117" y="487"/>
                </a:lnTo>
                <a:lnTo>
                  <a:pt x="2115" y="487"/>
                </a:lnTo>
                <a:lnTo>
                  <a:pt x="2114" y="488"/>
                </a:lnTo>
                <a:lnTo>
                  <a:pt x="2113" y="489"/>
                </a:lnTo>
                <a:lnTo>
                  <a:pt x="2112" y="489"/>
                </a:lnTo>
                <a:lnTo>
                  <a:pt x="2111" y="490"/>
                </a:lnTo>
                <a:lnTo>
                  <a:pt x="2110" y="490"/>
                </a:lnTo>
                <a:lnTo>
                  <a:pt x="2110" y="491"/>
                </a:lnTo>
                <a:lnTo>
                  <a:pt x="2109" y="491"/>
                </a:lnTo>
                <a:lnTo>
                  <a:pt x="2107" y="491"/>
                </a:lnTo>
                <a:lnTo>
                  <a:pt x="2106" y="493"/>
                </a:lnTo>
                <a:lnTo>
                  <a:pt x="2106" y="494"/>
                </a:lnTo>
                <a:lnTo>
                  <a:pt x="2105" y="494"/>
                </a:lnTo>
                <a:lnTo>
                  <a:pt x="2104" y="494"/>
                </a:lnTo>
                <a:lnTo>
                  <a:pt x="2104" y="493"/>
                </a:lnTo>
                <a:lnTo>
                  <a:pt x="2103" y="493"/>
                </a:lnTo>
                <a:lnTo>
                  <a:pt x="2102" y="491"/>
                </a:lnTo>
                <a:lnTo>
                  <a:pt x="2101" y="491"/>
                </a:lnTo>
                <a:lnTo>
                  <a:pt x="2101" y="490"/>
                </a:lnTo>
                <a:lnTo>
                  <a:pt x="2100" y="490"/>
                </a:lnTo>
                <a:lnTo>
                  <a:pt x="2098" y="489"/>
                </a:lnTo>
                <a:lnTo>
                  <a:pt x="2096" y="488"/>
                </a:lnTo>
                <a:lnTo>
                  <a:pt x="2095" y="488"/>
                </a:lnTo>
                <a:lnTo>
                  <a:pt x="2095" y="487"/>
                </a:lnTo>
                <a:lnTo>
                  <a:pt x="2094" y="487"/>
                </a:lnTo>
                <a:lnTo>
                  <a:pt x="2094" y="486"/>
                </a:lnTo>
                <a:lnTo>
                  <a:pt x="2094" y="485"/>
                </a:lnTo>
                <a:lnTo>
                  <a:pt x="2093" y="485"/>
                </a:lnTo>
                <a:lnTo>
                  <a:pt x="2093" y="484"/>
                </a:lnTo>
                <a:lnTo>
                  <a:pt x="2093" y="482"/>
                </a:lnTo>
                <a:lnTo>
                  <a:pt x="2093" y="481"/>
                </a:lnTo>
                <a:lnTo>
                  <a:pt x="2088" y="481"/>
                </a:lnTo>
                <a:lnTo>
                  <a:pt x="2085" y="485"/>
                </a:lnTo>
                <a:lnTo>
                  <a:pt x="2079" y="491"/>
                </a:lnTo>
                <a:lnTo>
                  <a:pt x="2070" y="495"/>
                </a:lnTo>
                <a:lnTo>
                  <a:pt x="2069" y="498"/>
                </a:lnTo>
                <a:lnTo>
                  <a:pt x="2068" y="498"/>
                </a:lnTo>
                <a:lnTo>
                  <a:pt x="2064" y="498"/>
                </a:lnTo>
                <a:lnTo>
                  <a:pt x="2063" y="498"/>
                </a:lnTo>
                <a:lnTo>
                  <a:pt x="2060" y="501"/>
                </a:lnTo>
                <a:lnTo>
                  <a:pt x="2060" y="502"/>
                </a:lnTo>
                <a:lnTo>
                  <a:pt x="2059" y="502"/>
                </a:lnTo>
                <a:lnTo>
                  <a:pt x="2055" y="501"/>
                </a:lnTo>
                <a:lnTo>
                  <a:pt x="2053" y="501"/>
                </a:lnTo>
                <a:lnTo>
                  <a:pt x="2052" y="498"/>
                </a:lnTo>
                <a:lnTo>
                  <a:pt x="2051" y="497"/>
                </a:lnTo>
                <a:lnTo>
                  <a:pt x="2050" y="497"/>
                </a:lnTo>
                <a:lnTo>
                  <a:pt x="2047" y="499"/>
                </a:lnTo>
                <a:lnTo>
                  <a:pt x="2047" y="501"/>
                </a:lnTo>
                <a:lnTo>
                  <a:pt x="2046" y="501"/>
                </a:lnTo>
                <a:lnTo>
                  <a:pt x="2043" y="496"/>
                </a:lnTo>
                <a:lnTo>
                  <a:pt x="2036" y="501"/>
                </a:lnTo>
                <a:lnTo>
                  <a:pt x="2033" y="502"/>
                </a:lnTo>
                <a:lnTo>
                  <a:pt x="2033" y="503"/>
                </a:lnTo>
                <a:lnTo>
                  <a:pt x="2029" y="504"/>
                </a:lnTo>
                <a:lnTo>
                  <a:pt x="2028" y="505"/>
                </a:lnTo>
                <a:lnTo>
                  <a:pt x="2026" y="506"/>
                </a:lnTo>
                <a:lnTo>
                  <a:pt x="2025" y="507"/>
                </a:lnTo>
                <a:lnTo>
                  <a:pt x="2024" y="507"/>
                </a:lnTo>
                <a:lnTo>
                  <a:pt x="2021" y="509"/>
                </a:lnTo>
                <a:lnTo>
                  <a:pt x="2019" y="510"/>
                </a:lnTo>
                <a:lnTo>
                  <a:pt x="2018" y="511"/>
                </a:lnTo>
                <a:lnTo>
                  <a:pt x="2017" y="511"/>
                </a:lnTo>
                <a:lnTo>
                  <a:pt x="2017" y="512"/>
                </a:lnTo>
                <a:lnTo>
                  <a:pt x="2016" y="511"/>
                </a:lnTo>
                <a:lnTo>
                  <a:pt x="2013" y="511"/>
                </a:lnTo>
                <a:lnTo>
                  <a:pt x="2013" y="503"/>
                </a:lnTo>
                <a:lnTo>
                  <a:pt x="2013" y="502"/>
                </a:lnTo>
                <a:lnTo>
                  <a:pt x="2013" y="501"/>
                </a:lnTo>
                <a:lnTo>
                  <a:pt x="2013" y="488"/>
                </a:lnTo>
                <a:lnTo>
                  <a:pt x="2012" y="488"/>
                </a:lnTo>
                <a:lnTo>
                  <a:pt x="2002" y="496"/>
                </a:lnTo>
                <a:lnTo>
                  <a:pt x="2000" y="497"/>
                </a:lnTo>
                <a:lnTo>
                  <a:pt x="1996" y="499"/>
                </a:lnTo>
                <a:lnTo>
                  <a:pt x="1993" y="501"/>
                </a:lnTo>
                <a:lnTo>
                  <a:pt x="1991" y="502"/>
                </a:lnTo>
                <a:lnTo>
                  <a:pt x="1989" y="502"/>
                </a:lnTo>
                <a:lnTo>
                  <a:pt x="1988" y="502"/>
                </a:lnTo>
                <a:lnTo>
                  <a:pt x="1985" y="502"/>
                </a:lnTo>
                <a:lnTo>
                  <a:pt x="1983" y="502"/>
                </a:lnTo>
                <a:lnTo>
                  <a:pt x="1980" y="502"/>
                </a:lnTo>
                <a:lnTo>
                  <a:pt x="1979" y="502"/>
                </a:lnTo>
                <a:lnTo>
                  <a:pt x="1976" y="501"/>
                </a:lnTo>
                <a:lnTo>
                  <a:pt x="1972" y="501"/>
                </a:lnTo>
                <a:lnTo>
                  <a:pt x="1954" y="497"/>
                </a:lnTo>
                <a:lnTo>
                  <a:pt x="1953" y="497"/>
                </a:lnTo>
                <a:lnTo>
                  <a:pt x="1949" y="496"/>
                </a:lnTo>
                <a:lnTo>
                  <a:pt x="1945" y="495"/>
                </a:lnTo>
                <a:lnTo>
                  <a:pt x="1944" y="495"/>
                </a:lnTo>
                <a:lnTo>
                  <a:pt x="1938" y="494"/>
                </a:lnTo>
                <a:lnTo>
                  <a:pt x="1938" y="495"/>
                </a:lnTo>
                <a:lnTo>
                  <a:pt x="1938" y="496"/>
                </a:lnTo>
                <a:lnTo>
                  <a:pt x="1938" y="501"/>
                </a:lnTo>
                <a:lnTo>
                  <a:pt x="1938" y="502"/>
                </a:lnTo>
                <a:lnTo>
                  <a:pt x="1938" y="503"/>
                </a:lnTo>
                <a:lnTo>
                  <a:pt x="1938" y="504"/>
                </a:lnTo>
                <a:lnTo>
                  <a:pt x="1940" y="504"/>
                </a:lnTo>
                <a:lnTo>
                  <a:pt x="1940" y="505"/>
                </a:lnTo>
                <a:lnTo>
                  <a:pt x="1941" y="506"/>
                </a:lnTo>
                <a:lnTo>
                  <a:pt x="1942" y="507"/>
                </a:lnTo>
                <a:lnTo>
                  <a:pt x="1943" y="509"/>
                </a:lnTo>
                <a:lnTo>
                  <a:pt x="1943" y="510"/>
                </a:lnTo>
                <a:lnTo>
                  <a:pt x="1944" y="511"/>
                </a:lnTo>
                <a:lnTo>
                  <a:pt x="1936" y="515"/>
                </a:lnTo>
                <a:lnTo>
                  <a:pt x="1932" y="515"/>
                </a:lnTo>
                <a:lnTo>
                  <a:pt x="1933" y="516"/>
                </a:lnTo>
                <a:lnTo>
                  <a:pt x="1935" y="520"/>
                </a:lnTo>
                <a:lnTo>
                  <a:pt x="1936" y="521"/>
                </a:lnTo>
                <a:lnTo>
                  <a:pt x="1936" y="522"/>
                </a:lnTo>
                <a:lnTo>
                  <a:pt x="1937" y="523"/>
                </a:lnTo>
                <a:lnTo>
                  <a:pt x="1938" y="524"/>
                </a:lnTo>
                <a:lnTo>
                  <a:pt x="1940" y="528"/>
                </a:lnTo>
                <a:lnTo>
                  <a:pt x="1941" y="530"/>
                </a:lnTo>
                <a:lnTo>
                  <a:pt x="1941" y="531"/>
                </a:lnTo>
                <a:lnTo>
                  <a:pt x="1942" y="532"/>
                </a:lnTo>
                <a:lnTo>
                  <a:pt x="1942" y="535"/>
                </a:lnTo>
                <a:lnTo>
                  <a:pt x="1941" y="537"/>
                </a:lnTo>
                <a:lnTo>
                  <a:pt x="1940" y="539"/>
                </a:lnTo>
                <a:lnTo>
                  <a:pt x="1936" y="544"/>
                </a:lnTo>
                <a:lnTo>
                  <a:pt x="1932" y="545"/>
                </a:lnTo>
                <a:lnTo>
                  <a:pt x="1925" y="544"/>
                </a:lnTo>
                <a:lnTo>
                  <a:pt x="1919" y="541"/>
                </a:lnTo>
                <a:lnTo>
                  <a:pt x="1918" y="541"/>
                </a:lnTo>
                <a:lnTo>
                  <a:pt x="1912" y="539"/>
                </a:lnTo>
                <a:lnTo>
                  <a:pt x="1911" y="538"/>
                </a:lnTo>
                <a:lnTo>
                  <a:pt x="1900" y="523"/>
                </a:lnTo>
                <a:lnTo>
                  <a:pt x="1899" y="523"/>
                </a:lnTo>
                <a:lnTo>
                  <a:pt x="1898" y="523"/>
                </a:lnTo>
                <a:lnTo>
                  <a:pt x="1894" y="522"/>
                </a:lnTo>
                <a:lnTo>
                  <a:pt x="1891" y="522"/>
                </a:lnTo>
                <a:lnTo>
                  <a:pt x="1893" y="518"/>
                </a:lnTo>
                <a:lnTo>
                  <a:pt x="1893" y="516"/>
                </a:lnTo>
                <a:lnTo>
                  <a:pt x="1892" y="512"/>
                </a:lnTo>
                <a:lnTo>
                  <a:pt x="1892" y="511"/>
                </a:lnTo>
                <a:lnTo>
                  <a:pt x="1891" y="511"/>
                </a:lnTo>
                <a:lnTo>
                  <a:pt x="1890" y="511"/>
                </a:lnTo>
                <a:lnTo>
                  <a:pt x="1889" y="511"/>
                </a:lnTo>
                <a:lnTo>
                  <a:pt x="1887" y="511"/>
                </a:lnTo>
                <a:lnTo>
                  <a:pt x="1886" y="511"/>
                </a:lnTo>
                <a:lnTo>
                  <a:pt x="1885" y="511"/>
                </a:lnTo>
                <a:lnTo>
                  <a:pt x="1883" y="510"/>
                </a:lnTo>
                <a:lnTo>
                  <a:pt x="1882" y="509"/>
                </a:lnTo>
                <a:lnTo>
                  <a:pt x="1881" y="509"/>
                </a:lnTo>
                <a:lnTo>
                  <a:pt x="1881" y="507"/>
                </a:lnTo>
                <a:lnTo>
                  <a:pt x="1879" y="507"/>
                </a:lnTo>
                <a:lnTo>
                  <a:pt x="1879" y="506"/>
                </a:lnTo>
                <a:lnTo>
                  <a:pt x="1878" y="505"/>
                </a:lnTo>
                <a:lnTo>
                  <a:pt x="1878" y="504"/>
                </a:lnTo>
                <a:lnTo>
                  <a:pt x="1877" y="503"/>
                </a:lnTo>
                <a:lnTo>
                  <a:pt x="1877" y="502"/>
                </a:lnTo>
                <a:lnTo>
                  <a:pt x="1877" y="501"/>
                </a:lnTo>
                <a:lnTo>
                  <a:pt x="1877" y="499"/>
                </a:lnTo>
                <a:lnTo>
                  <a:pt x="1877" y="498"/>
                </a:lnTo>
                <a:lnTo>
                  <a:pt x="1877" y="497"/>
                </a:lnTo>
                <a:lnTo>
                  <a:pt x="1877" y="493"/>
                </a:lnTo>
                <a:lnTo>
                  <a:pt x="1875" y="493"/>
                </a:lnTo>
                <a:lnTo>
                  <a:pt x="1872" y="493"/>
                </a:lnTo>
                <a:lnTo>
                  <a:pt x="1870" y="493"/>
                </a:lnTo>
                <a:lnTo>
                  <a:pt x="1869" y="493"/>
                </a:lnTo>
                <a:lnTo>
                  <a:pt x="1869" y="491"/>
                </a:lnTo>
                <a:lnTo>
                  <a:pt x="1869" y="490"/>
                </a:lnTo>
                <a:lnTo>
                  <a:pt x="1868" y="491"/>
                </a:lnTo>
                <a:lnTo>
                  <a:pt x="1867" y="491"/>
                </a:lnTo>
                <a:lnTo>
                  <a:pt x="1866" y="491"/>
                </a:lnTo>
                <a:lnTo>
                  <a:pt x="1864" y="491"/>
                </a:lnTo>
                <a:lnTo>
                  <a:pt x="1862" y="491"/>
                </a:lnTo>
                <a:lnTo>
                  <a:pt x="1861" y="493"/>
                </a:lnTo>
                <a:lnTo>
                  <a:pt x="1860" y="493"/>
                </a:lnTo>
                <a:lnTo>
                  <a:pt x="1859" y="494"/>
                </a:lnTo>
                <a:lnTo>
                  <a:pt x="1858" y="494"/>
                </a:lnTo>
                <a:lnTo>
                  <a:pt x="1857" y="495"/>
                </a:lnTo>
                <a:lnTo>
                  <a:pt x="1856" y="496"/>
                </a:lnTo>
                <a:lnTo>
                  <a:pt x="1854" y="496"/>
                </a:lnTo>
                <a:lnTo>
                  <a:pt x="1853" y="497"/>
                </a:lnTo>
                <a:lnTo>
                  <a:pt x="1852" y="498"/>
                </a:lnTo>
                <a:lnTo>
                  <a:pt x="1849" y="495"/>
                </a:lnTo>
                <a:lnTo>
                  <a:pt x="1848" y="494"/>
                </a:lnTo>
                <a:lnTo>
                  <a:pt x="1847" y="493"/>
                </a:lnTo>
                <a:lnTo>
                  <a:pt x="1845" y="490"/>
                </a:lnTo>
                <a:lnTo>
                  <a:pt x="1844" y="490"/>
                </a:lnTo>
                <a:lnTo>
                  <a:pt x="1844" y="489"/>
                </a:lnTo>
                <a:lnTo>
                  <a:pt x="1843" y="489"/>
                </a:lnTo>
                <a:lnTo>
                  <a:pt x="1842" y="488"/>
                </a:lnTo>
                <a:lnTo>
                  <a:pt x="1836" y="485"/>
                </a:lnTo>
                <a:lnTo>
                  <a:pt x="1835" y="484"/>
                </a:lnTo>
                <a:lnTo>
                  <a:pt x="1835" y="485"/>
                </a:lnTo>
                <a:lnTo>
                  <a:pt x="1834" y="485"/>
                </a:lnTo>
                <a:lnTo>
                  <a:pt x="1832" y="484"/>
                </a:lnTo>
                <a:lnTo>
                  <a:pt x="1830" y="482"/>
                </a:lnTo>
                <a:lnTo>
                  <a:pt x="1828" y="485"/>
                </a:lnTo>
                <a:lnTo>
                  <a:pt x="1827" y="486"/>
                </a:lnTo>
                <a:lnTo>
                  <a:pt x="1814" y="477"/>
                </a:lnTo>
                <a:lnTo>
                  <a:pt x="1819" y="469"/>
                </a:lnTo>
                <a:lnTo>
                  <a:pt x="1822" y="467"/>
                </a:lnTo>
                <a:lnTo>
                  <a:pt x="1830" y="459"/>
                </a:lnTo>
                <a:lnTo>
                  <a:pt x="1831" y="457"/>
                </a:lnTo>
                <a:lnTo>
                  <a:pt x="1833" y="455"/>
                </a:lnTo>
                <a:lnTo>
                  <a:pt x="1841" y="447"/>
                </a:lnTo>
                <a:lnTo>
                  <a:pt x="1848" y="442"/>
                </a:lnTo>
                <a:lnTo>
                  <a:pt x="1845" y="438"/>
                </a:lnTo>
                <a:lnTo>
                  <a:pt x="1844" y="438"/>
                </a:lnTo>
                <a:lnTo>
                  <a:pt x="1843" y="438"/>
                </a:lnTo>
                <a:lnTo>
                  <a:pt x="1842" y="438"/>
                </a:lnTo>
                <a:lnTo>
                  <a:pt x="1841" y="438"/>
                </a:lnTo>
                <a:lnTo>
                  <a:pt x="1837" y="437"/>
                </a:lnTo>
                <a:lnTo>
                  <a:pt x="1836" y="437"/>
                </a:lnTo>
                <a:lnTo>
                  <a:pt x="1826" y="434"/>
                </a:lnTo>
                <a:lnTo>
                  <a:pt x="1824" y="433"/>
                </a:lnTo>
                <a:lnTo>
                  <a:pt x="1823" y="433"/>
                </a:lnTo>
                <a:lnTo>
                  <a:pt x="1822" y="433"/>
                </a:lnTo>
                <a:lnTo>
                  <a:pt x="1820" y="433"/>
                </a:lnTo>
                <a:lnTo>
                  <a:pt x="1819" y="433"/>
                </a:lnTo>
                <a:lnTo>
                  <a:pt x="1818" y="433"/>
                </a:lnTo>
                <a:lnTo>
                  <a:pt x="1817" y="433"/>
                </a:lnTo>
                <a:lnTo>
                  <a:pt x="1815" y="433"/>
                </a:lnTo>
                <a:lnTo>
                  <a:pt x="1814" y="433"/>
                </a:lnTo>
                <a:lnTo>
                  <a:pt x="1813" y="433"/>
                </a:lnTo>
                <a:lnTo>
                  <a:pt x="1810" y="433"/>
                </a:lnTo>
                <a:lnTo>
                  <a:pt x="1809" y="428"/>
                </a:lnTo>
                <a:lnTo>
                  <a:pt x="1794" y="380"/>
                </a:lnTo>
                <a:lnTo>
                  <a:pt x="1793" y="381"/>
                </a:lnTo>
                <a:lnTo>
                  <a:pt x="1783" y="381"/>
                </a:lnTo>
                <a:lnTo>
                  <a:pt x="1777" y="383"/>
                </a:lnTo>
                <a:lnTo>
                  <a:pt x="1734" y="384"/>
                </a:lnTo>
                <a:lnTo>
                  <a:pt x="1726" y="384"/>
                </a:lnTo>
                <a:lnTo>
                  <a:pt x="1723" y="384"/>
                </a:lnTo>
                <a:lnTo>
                  <a:pt x="1717" y="384"/>
                </a:lnTo>
                <a:lnTo>
                  <a:pt x="1714" y="385"/>
                </a:lnTo>
                <a:lnTo>
                  <a:pt x="1709" y="385"/>
                </a:lnTo>
                <a:lnTo>
                  <a:pt x="1708" y="385"/>
                </a:lnTo>
                <a:lnTo>
                  <a:pt x="1661" y="403"/>
                </a:lnTo>
                <a:lnTo>
                  <a:pt x="1661" y="402"/>
                </a:lnTo>
                <a:lnTo>
                  <a:pt x="1661" y="401"/>
                </a:lnTo>
                <a:lnTo>
                  <a:pt x="1659" y="400"/>
                </a:lnTo>
                <a:lnTo>
                  <a:pt x="1659" y="397"/>
                </a:lnTo>
                <a:lnTo>
                  <a:pt x="1658" y="394"/>
                </a:lnTo>
                <a:lnTo>
                  <a:pt x="1656" y="389"/>
                </a:lnTo>
                <a:lnTo>
                  <a:pt x="1654" y="385"/>
                </a:lnTo>
                <a:lnTo>
                  <a:pt x="1654" y="384"/>
                </a:lnTo>
                <a:lnTo>
                  <a:pt x="1653" y="381"/>
                </a:lnTo>
                <a:lnTo>
                  <a:pt x="1647" y="384"/>
                </a:lnTo>
                <a:lnTo>
                  <a:pt x="1637" y="388"/>
                </a:lnTo>
                <a:lnTo>
                  <a:pt x="1624" y="394"/>
                </a:lnTo>
                <a:lnTo>
                  <a:pt x="1620" y="396"/>
                </a:lnTo>
                <a:lnTo>
                  <a:pt x="1620" y="397"/>
                </a:lnTo>
                <a:lnTo>
                  <a:pt x="1619" y="397"/>
                </a:lnTo>
                <a:lnTo>
                  <a:pt x="1616" y="398"/>
                </a:lnTo>
                <a:lnTo>
                  <a:pt x="1611" y="402"/>
                </a:lnTo>
                <a:lnTo>
                  <a:pt x="1608" y="403"/>
                </a:lnTo>
                <a:lnTo>
                  <a:pt x="1595" y="411"/>
                </a:lnTo>
                <a:lnTo>
                  <a:pt x="1591" y="413"/>
                </a:lnTo>
                <a:lnTo>
                  <a:pt x="1590" y="414"/>
                </a:lnTo>
                <a:lnTo>
                  <a:pt x="1578" y="422"/>
                </a:lnTo>
                <a:lnTo>
                  <a:pt x="1577" y="423"/>
                </a:lnTo>
                <a:lnTo>
                  <a:pt x="1575" y="423"/>
                </a:lnTo>
                <a:lnTo>
                  <a:pt x="1574" y="426"/>
                </a:lnTo>
                <a:lnTo>
                  <a:pt x="1569" y="431"/>
                </a:lnTo>
                <a:lnTo>
                  <a:pt x="1567" y="431"/>
                </a:lnTo>
                <a:lnTo>
                  <a:pt x="1561" y="434"/>
                </a:lnTo>
                <a:lnTo>
                  <a:pt x="1562" y="435"/>
                </a:lnTo>
                <a:lnTo>
                  <a:pt x="1571" y="439"/>
                </a:lnTo>
                <a:lnTo>
                  <a:pt x="1581" y="445"/>
                </a:lnTo>
                <a:lnTo>
                  <a:pt x="1580" y="446"/>
                </a:lnTo>
                <a:lnTo>
                  <a:pt x="1580" y="447"/>
                </a:lnTo>
                <a:lnTo>
                  <a:pt x="1577" y="452"/>
                </a:lnTo>
                <a:lnTo>
                  <a:pt x="1575" y="453"/>
                </a:lnTo>
                <a:lnTo>
                  <a:pt x="1573" y="455"/>
                </a:lnTo>
                <a:lnTo>
                  <a:pt x="1564" y="469"/>
                </a:lnTo>
                <a:lnTo>
                  <a:pt x="1562" y="472"/>
                </a:lnTo>
                <a:lnTo>
                  <a:pt x="1561" y="473"/>
                </a:lnTo>
                <a:lnTo>
                  <a:pt x="1555" y="481"/>
                </a:lnTo>
                <a:lnTo>
                  <a:pt x="1554" y="484"/>
                </a:lnTo>
                <a:lnTo>
                  <a:pt x="1553" y="485"/>
                </a:lnTo>
                <a:lnTo>
                  <a:pt x="1552" y="486"/>
                </a:lnTo>
                <a:lnTo>
                  <a:pt x="1549" y="489"/>
                </a:lnTo>
                <a:lnTo>
                  <a:pt x="1549" y="490"/>
                </a:lnTo>
                <a:lnTo>
                  <a:pt x="1547" y="493"/>
                </a:lnTo>
                <a:lnTo>
                  <a:pt x="1544" y="497"/>
                </a:lnTo>
                <a:lnTo>
                  <a:pt x="1537" y="506"/>
                </a:lnTo>
                <a:lnTo>
                  <a:pt x="1537" y="507"/>
                </a:lnTo>
                <a:lnTo>
                  <a:pt x="1536" y="507"/>
                </a:lnTo>
                <a:lnTo>
                  <a:pt x="1529" y="518"/>
                </a:lnTo>
                <a:lnTo>
                  <a:pt x="1528" y="519"/>
                </a:lnTo>
                <a:lnTo>
                  <a:pt x="1528" y="520"/>
                </a:lnTo>
                <a:lnTo>
                  <a:pt x="1527" y="521"/>
                </a:lnTo>
                <a:lnTo>
                  <a:pt x="1526" y="522"/>
                </a:lnTo>
                <a:lnTo>
                  <a:pt x="1520" y="531"/>
                </a:lnTo>
                <a:lnTo>
                  <a:pt x="1518" y="533"/>
                </a:lnTo>
                <a:lnTo>
                  <a:pt x="1515" y="537"/>
                </a:lnTo>
                <a:lnTo>
                  <a:pt x="1514" y="538"/>
                </a:lnTo>
                <a:lnTo>
                  <a:pt x="1514" y="539"/>
                </a:lnTo>
                <a:lnTo>
                  <a:pt x="1511" y="552"/>
                </a:lnTo>
                <a:lnTo>
                  <a:pt x="1510" y="554"/>
                </a:lnTo>
                <a:lnTo>
                  <a:pt x="1509" y="557"/>
                </a:lnTo>
                <a:lnTo>
                  <a:pt x="1507" y="562"/>
                </a:lnTo>
                <a:lnTo>
                  <a:pt x="1501" y="587"/>
                </a:lnTo>
                <a:lnTo>
                  <a:pt x="1491" y="621"/>
                </a:lnTo>
                <a:lnTo>
                  <a:pt x="1489" y="627"/>
                </a:lnTo>
                <a:lnTo>
                  <a:pt x="1489" y="628"/>
                </a:lnTo>
                <a:lnTo>
                  <a:pt x="1486" y="640"/>
                </a:lnTo>
                <a:lnTo>
                  <a:pt x="1478" y="672"/>
                </a:lnTo>
                <a:lnTo>
                  <a:pt x="1473" y="684"/>
                </a:lnTo>
                <a:lnTo>
                  <a:pt x="1473" y="685"/>
                </a:lnTo>
                <a:lnTo>
                  <a:pt x="1468" y="705"/>
                </a:lnTo>
                <a:lnTo>
                  <a:pt x="1468" y="706"/>
                </a:lnTo>
                <a:lnTo>
                  <a:pt x="1465" y="714"/>
                </a:lnTo>
                <a:lnTo>
                  <a:pt x="1464" y="717"/>
                </a:lnTo>
                <a:lnTo>
                  <a:pt x="1464" y="718"/>
                </a:lnTo>
                <a:lnTo>
                  <a:pt x="1462" y="727"/>
                </a:lnTo>
                <a:lnTo>
                  <a:pt x="1460" y="733"/>
                </a:lnTo>
                <a:lnTo>
                  <a:pt x="1460" y="735"/>
                </a:lnTo>
                <a:lnTo>
                  <a:pt x="1459" y="739"/>
                </a:lnTo>
                <a:lnTo>
                  <a:pt x="1457" y="741"/>
                </a:lnTo>
                <a:lnTo>
                  <a:pt x="1457" y="742"/>
                </a:lnTo>
                <a:lnTo>
                  <a:pt x="1457" y="743"/>
                </a:lnTo>
                <a:lnTo>
                  <a:pt x="1456" y="744"/>
                </a:lnTo>
                <a:lnTo>
                  <a:pt x="1454" y="752"/>
                </a:lnTo>
                <a:lnTo>
                  <a:pt x="1453" y="754"/>
                </a:lnTo>
                <a:lnTo>
                  <a:pt x="1453" y="755"/>
                </a:lnTo>
                <a:lnTo>
                  <a:pt x="1452" y="757"/>
                </a:lnTo>
                <a:lnTo>
                  <a:pt x="1445" y="783"/>
                </a:lnTo>
                <a:lnTo>
                  <a:pt x="1444" y="785"/>
                </a:lnTo>
                <a:lnTo>
                  <a:pt x="1444" y="786"/>
                </a:lnTo>
                <a:lnTo>
                  <a:pt x="1443" y="790"/>
                </a:lnTo>
                <a:lnTo>
                  <a:pt x="1442" y="792"/>
                </a:lnTo>
                <a:lnTo>
                  <a:pt x="1440" y="797"/>
                </a:lnTo>
                <a:lnTo>
                  <a:pt x="1440" y="798"/>
                </a:lnTo>
                <a:lnTo>
                  <a:pt x="1439" y="798"/>
                </a:lnTo>
                <a:lnTo>
                  <a:pt x="1433" y="816"/>
                </a:lnTo>
                <a:lnTo>
                  <a:pt x="1426" y="836"/>
                </a:lnTo>
                <a:lnTo>
                  <a:pt x="1419" y="852"/>
                </a:lnTo>
                <a:lnTo>
                  <a:pt x="1412" y="869"/>
                </a:lnTo>
                <a:lnTo>
                  <a:pt x="1412" y="870"/>
                </a:lnTo>
                <a:lnTo>
                  <a:pt x="1411" y="874"/>
                </a:lnTo>
                <a:lnTo>
                  <a:pt x="1405" y="887"/>
                </a:lnTo>
                <a:lnTo>
                  <a:pt x="1405" y="889"/>
                </a:lnTo>
                <a:lnTo>
                  <a:pt x="1401" y="895"/>
                </a:lnTo>
                <a:lnTo>
                  <a:pt x="1393" y="910"/>
                </a:lnTo>
                <a:lnTo>
                  <a:pt x="1392" y="914"/>
                </a:lnTo>
                <a:lnTo>
                  <a:pt x="1391" y="915"/>
                </a:lnTo>
                <a:lnTo>
                  <a:pt x="1391" y="916"/>
                </a:lnTo>
                <a:lnTo>
                  <a:pt x="1389" y="918"/>
                </a:lnTo>
                <a:lnTo>
                  <a:pt x="1384" y="932"/>
                </a:lnTo>
                <a:lnTo>
                  <a:pt x="1367" y="974"/>
                </a:lnTo>
                <a:lnTo>
                  <a:pt x="1360" y="994"/>
                </a:lnTo>
                <a:lnTo>
                  <a:pt x="1359" y="994"/>
                </a:lnTo>
                <a:lnTo>
                  <a:pt x="1355" y="1003"/>
                </a:lnTo>
                <a:lnTo>
                  <a:pt x="1354" y="1007"/>
                </a:lnTo>
                <a:lnTo>
                  <a:pt x="1354" y="1008"/>
                </a:lnTo>
                <a:lnTo>
                  <a:pt x="1352" y="1019"/>
                </a:lnTo>
                <a:lnTo>
                  <a:pt x="1352" y="1020"/>
                </a:lnTo>
                <a:lnTo>
                  <a:pt x="1351" y="1025"/>
                </a:lnTo>
                <a:lnTo>
                  <a:pt x="1351" y="1026"/>
                </a:lnTo>
                <a:lnTo>
                  <a:pt x="1350" y="1027"/>
                </a:lnTo>
                <a:lnTo>
                  <a:pt x="1347" y="1027"/>
                </a:lnTo>
                <a:lnTo>
                  <a:pt x="1344" y="1027"/>
                </a:lnTo>
                <a:lnTo>
                  <a:pt x="1342" y="1027"/>
                </a:lnTo>
                <a:lnTo>
                  <a:pt x="1334" y="1027"/>
                </a:lnTo>
                <a:lnTo>
                  <a:pt x="1327" y="1027"/>
                </a:lnTo>
                <a:lnTo>
                  <a:pt x="1326" y="1027"/>
                </a:lnTo>
                <a:lnTo>
                  <a:pt x="1325" y="1027"/>
                </a:lnTo>
                <a:lnTo>
                  <a:pt x="1321" y="1027"/>
                </a:lnTo>
                <a:lnTo>
                  <a:pt x="1316" y="1027"/>
                </a:lnTo>
                <a:lnTo>
                  <a:pt x="1309" y="1027"/>
                </a:lnTo>
                <a:lnTo>
                  <a:pt x="1307" y="1027"/>
                </a:lnTo>
                <a:lnTo>
                  <a:pt x="1303" y="1027"/>
                </a:lnTo>
                <a:lnTo>
                  <a:pt x="1300" y="1027"/>
                </a:lnTo>
                <a:lnTo>
                  <a:pt x="1298" y="1027"/>
                </a:lnTo>
                <a:lnTo>
                  <a:pt x="1298" y="1020"/>
                </a:lnTo>
                <a:lnTo>
                  <a:pt x="1273" y="1019"/>
                </a:lnTo>
                <a:lnTo>
                  <a:pt x="1271" y="1019"/>
                </a:lnTo>
                <a:lnTo>
                  <a:pt x="1271" y="1016"/>
                </a:lnTo>
                <a:lnTo>
                  <a:pt x="1271" y="991"/>
                </a:lnTo>
                <a:lnTo>
                  <a:pt x="1209" y="991"/>
                </a:lnTo>
                <a:lnTo>
                  <a:pt x="1249" y="1037"/>
                </a:lnTo>
                <a:lnTo>
                  <a:pt x="1251" y="1039"/>
                </a:lnTo>
                <a:lnTo>
                  <a:pt x="1248" y="1042"/>
                </a:lnTo>
                <a:lnTo>
                  <a:pt x="1245" y="1042"/>
                </a:lnTo>
                <a:lnTo>
                  <a:pt x="1243" y="1043"/>
                </a:lnTo>
                <a:lnTo>
                  <a:pt x="1239" y="1044"/>
                </a:lnTo>
                <a:lnTo>
                  <a:pt x="1232" y="1046"/>
                </a:lnTo>
                <a:lnTo>
                  <a:pt x="1232" y="1047"/>
                </a:lnTo>
                <a:lnTo>
                  <a:pt x="1215" y="1053"/>
                </a:lnTo>
                <a:lnTo>
                  <a:pt x="1192" y="1061"/>
                </a:lnTo>
                <a:lnTo>
                  <a:pt x="1190" y="1061"/>
                </a:lnTo>
                <a:lnTo>
                  <a:pt x="1189" y="1038"/>
                </a:lnTo>
                <a:lnTo>
                  <a:pt x="1189" y="1034"/>
                </a:lnTo>
                <a:lnTo>
                  <a:pt x="1185" y="1034"/>
                </a:lnTo>
                <a:lnTo>
                  <a:pt x="1170" y="1034"/>
                </a:lnTo>
                <a:lnTo>
                  <a:pt x="1124" y="1034"/>
                </a:lnTo>
                <a:lnTo>
                  <a:pt x="1121" y="1034"/>
                </a:lnTo>
                <a:lnTo>
                  <a:pt x="1104" y="1034"/>
                </a:lnTo>
                <a:lnTo>
                  <a:pt x="1102" y="1034"/>
                </a:lnTo>
                <a:lnTo>
                  <a:pt x="1101" y="1034"/>
                </a:lnTo>
                <a:lnTo>
                  <a:pt x="1100" y="1034"/>
                </a:lnTo>
                <a:lnTo>
                  <a:pt x="1100" y="1036"/>
                </a:lnTo>
                <a:lnTo>
                  <a:pt x="1100" y="1038"/>
                </a:lnTo>
                <a:lnTo>
                  <a:pt x="1100" y="1039"/>
                </a:lnTo>
                <a:lnTo>
                  <a:pt x="1100" y="1041"/>
                </a:lnTo>
                <a:lnTo>
                  <a:pt x="1100" y="1042"/>
                </a:lnTo>
                <a:lnTo>
                  <a:pt x="1100" y="1044"/>
                </a:lnTo>
                <a:lnTo>
                  <a:pt x="1100" y="1045"/>
                </a:lnTo>
                <a:lnTo>
                  <a:pt x="1100" y="1046"/>
                </a:lnTo>
                <a:lnTo>
                  <a:pt x="1100" y="1047"/>
                </a:lnTo>
                <a:lnTo>
                  <a:pt x="1101" y="1055"/>
                </a:lnTo>
                <a:lnTo>
                  <a:pt x="1099" y="1055"/>
                </a:lnTo>
                <a:lnTo>
                  <a:pt x="1097" y="1055"/>
                </a:lnTo>
                <a:lnTo>
                  <a:pt x="1094" y="1055"/>
                </a:lnTo>
                <a:lnTo>
                  <a:pt x="1092" y="1055"/>
                </a:lnTo>
                <a:lnTo>
                  <a:pt x="1091" y="1055"/>
                </a:lnTo>
                <a:lnTo>
                  <a:pt x="1089" y="1055"/>
                </a:lnTo>
                <a:lnTo>
                  <a:pt x="1087" y="1055"/>
                </a:lnTo>
                <a:lnTo>
                  <a:pt x="1085" y="1055"/>
                </a:lnTo>
                <a:lnTo>
                  <a:pt x="1084" y="1055"/>
                </a:lnTo>
                <a:lnTo>
                  <a:pt x="1083" y="1055"/>
                </a:lnTo>
                <a:lnTo>
                  <a:pt x="1082" y="1055"/>
                </a:lnTo>
                <a:lnTo>
                  <a:pt x="1081" y="1055"/>
                </a:lnTo>
                <a:lnTo>
                  <a:pt x="1079" y="1055"/>
                </a:lnTo>
                <a:lnTo>
                  <a:pt x="1076" y="1055"/>
                </a:lnTo>
                <a:lnTo>
                  <a:pt x="1075" y="1055"/>
                </a:lnTo>
                <a:lnTo>
                  <a:pt x="1073" y="1055"/>
                </a:lnTo>
                <a:lnTo>
                  <a:pt x="1071" y="1055"/>
                </a:lnTo>
                <a:lnTo>
                  <a:pt x="1070" y="1055"/>
                </a:lnTo>
                <a:lnTo>
                  <a:pt x="1067" y="1055"/>
                </a:lnTo>
                <a:lnTo>
                  <a:pt x="1065" y="1055"/>
                </a:lnTo>
                <a:lnTo>
                  <a:pt x="1063" y="1055"/>
                </a:lnTo>
                <a:lnTo>
                  <a:pt x="1059" y="1055"/>
                </a:lnTo>
                <a:lnTo>
                  <a:pt x="1059" y="1067"/>
                </a:lnTo>
                <a:lnTo>
                  <a:pt x="1059" y="1068"/>
                </a:lnTo>
                <a:lnTo>
                  <a:pt x="1059" y="1075"/>
                </a:lnTo>
                <a:lnTo>
                  <a:pt x="1059" y="1076"/>
                </a:lnTo>
                <a:lnTo>
                  <a:pt x="1024" y="1076"/>
                </a:lnTo>
                <a:lnTo>
                  <a:pt x="1015" y="1076"/>
                </a:lnTo>
                <a:lnTo>
                  <a:pt x="1015" y="1053"/>
                </a:lnTo>
                <a:lnTo>
                  <a:pt x="1015" y="1034"/>
                </a:lnTo>
                <a:lnTo>
                  <a:pt x="997" y="1034"/>
                </a:lnTo>
                <a:lnTo>
                  <a:pt x="996" y="1034"/>
                </a:lnTo>
                <a:lnTo>
                  <a:pt x="993" y="1034"/>
                </a:lnTo>
                <a:lnTo>
                  <a:pt x="993" y="1017"/>
                </a:lnTo>
                <a:lnTo>
                  <a:pt x="992" y="1004"/>
                </a:lnTo>
                <a:lnTo>
                  <a:pt x="992" y="1002"/>
                </a:lnTo>
                <a:lnTo>
                  <a:pt x="992" y="995"/>
                </a:lnTo>
                <a:lnTo>
                  <a:pt x="992" y="992"/>
                </a:lnTo>
                <a:lnTo>
                  <a:pt x="992" y="991"/>
                </a:lnTo>
                <a:lnTo>
                  <a:pt x="992" y="990"/>
                </a:lnTo>
                <a:lnTo>
                  <a:pt x="929" y="990"/>
                </a:lnTo>
                <a:lnTo>
                  <a:pt x="928" y="959"/>
                </a:lnTo>
                <a:lnTo>
                  <a:pt x="920" y="959"/>
                </a:lnTo>
                <a:lnTo>
                  <a:pt x="887" y="959"/>
                </a:lnTo>
                <a:lnTo>
                  <a:pt x="883" y="959"/>
                </a:lnTo>
                <a:lnTo>
                  <a:pt x="883" y="960"/>
                </a:lnTo>
                <a:lnTo>
                  <a:pt x="883" y="962"/>
                </a:lnTo>
                <a:lnTo>
                  <a:pt x="885" y="990"/>
                </a:lnTo>
                <a:lnTo>
                  <a:pt x="885" y="991"/>
                </a:lnTo>
                <a:lnTo>
                  <a:pt x="885" y="992"/>
                </a:lnTo>
                <a:lnTo>
                  <a:pt x="861" y="992"/>
                </a:lnTo>
                <a:lnTo>
                  <a:pt x="859" y="992"/>
                </a:lnTo>
                <a:lnTo>
                  <a:pt x="852" y="992"/>
                </a:lnTo>
                <a:lnTo>
                  <a:pt x="846" y="992"/>
                </a:lnTo>
                <a:lnTo>
                  <a:pt x="841" y="992"/>
                </a:lnTo>
                <a:lnTo>
                  <a:pt x="840" y="992"/>
                </a:lnTo>
                <a:lnTo>
                  <a:pt x="840" y="1012"/>
                </a:lnTo>
                <a:lnTo>
                  <a:pt x="832" y="1012"/>
                </a:lnTo>
                <a:lnTo>
                  <a:pt x="828" y="1012"/>
                </a:lnTo>
                <a:lnTo>
                  <a:pt x="827" y="1012"/>
                </a:lnTo>
                <a:lnTo>
                  <a:pt x="826" y="1012"/>
                </a:lnTo>
                <a:lnTo>
                  <a:pt x="823" y="1012"/>
                </a:lnTo>
                <a:lnTo>
                  <a:pt x="820" y="1012"/>
                </a:lnTo>
                <a:lnTo>
                  <a:pt x="820" y="1015"/>
                </a:lnTo>
                <a:lnTo>
                  <a:pt x="820" y="1017"/>
                </a:lnTo>
                <a:lnTo>
                  <a:pt x="819" y="1017"/>
                </a:lnTo>
                <a:lnTo>
                  <a:pt x="819" y="1019"/>
                </a:lnTo>
                <a:lnTo>
                  <a:pt x="820" y="1019"/>
                </a:lnTo>
                <a:lnTo>
                  <a:pt x="820" y="1027"/>
                </a:lnTo>
                <a:lnTo>
                  <a:pt x="820" y="1030"/>
                </a:lnTo>
                <a:lnTo>
                  <a:pt x="820" y="1033"/>
                </a:lnTo>
                <a:lnTo>
                  <a:pt x="820" y="1034"/>
                </a:lnTo>
                <a:lnTo>
                  <a:pt x="820" y="1035"/>
                </a:lnTo>
                <a:lnTo>
                  <a:pt x="818" y="1035"/>
                </a:lnTo>
                <a:lnTo>
                  <a:pt x="800" y="1035"/>
                </a:lnTo>
                <a:lnTo>
                  <a:pt x="798" y="1035"/>
                </a:lnTo>
                <a:lnTo>
                  <a:pt x="793" y="1035"/>
                </a:lnTo>
                <a:lnTo>
                  <a:pt x="790" y="1035"/>
                </a:lnTo>
                <a:lnTo>
                  <a:pt x="790" y="1036"/>
                </a:lnTo>
                <a:lnTo>
                  <a:pt x="786" y="1036"/>
                </a:lnTo>
                <a:lnTo>
                  <a:pt x="781" y="1036"/>
                </a:lnTo>
                <a:lnTo>
                  <a:pt x="780" y="1036"/>
                </a:lnTo>
                <a:lnTo>
                  <a:pt x="778" y="1036"/>
                </a:lnTo>
                <a:lnTo>
                  <a:pt x="777" y="1036"/>
                </a:lnTo>
                <a:lnTo>
                  <a:pt x="775" y="1036"/>
                </a:lnTo>
                <a:lnTo>
                  <a:pt x="770" y="1036"/>
                </a:lnTo>
                <a:lnTo>
                  <a:pt x="756" y="1036"/>
                </a:lnTo>
                <a:lnTo>
                  <a:pt x="756" y="1028"/>
                </a:lnTo>
                <a:lnTo>
                  <a:pt x="755" y="996"/>
                </a:lnTo>
                <a:lnTo>
                  <a:pt x="755" y="993"/>
                </a:lnTo>
                <a:lnTo>
                  <a:pt x="755" y="992"/>
                </a:lnTo>
                <a:lnTo>
                  <a:pt x="755" y="960"/>
                </a:lnTo>
                <a:lnTo>
                  <a:pt x="758" y="960"/>
                </a:lnTo>
                <a:lnTo>
                  <a:pt x="780" y="960"/>
                </a:lnTo>
                <a:lnTo>
                  <a:pt x="781" y="960"/>
                </a:lnTo>
                <a:lnTo>
                  <a:pt x="785" y="960"/>
                </a:lnTo>
                <a:lnTo>
                  <a:pt x="786" y="960"/>
                </a:lnTo>
                <a:lnTo>
                  <a:pt x="787" y="960"/>
                </a:lnTo>
                <a:lnTo>
                  <a:pt x="788" y="960"/>
                </a:lnTo>
                <a:lnTo>
                  <a:pt x="790" y="960"/>
                </a:lnTo>
                <a:lnTo>
                  <a:pt x="792" y="960"/>
                </a:lnTo>
                <a:lnTo>
                  <a:pt x="793" y="960"/>
                </a:lnTo>
                <a:lnTo>
                  <a:pt x="794" y="960"/>
                </a:lnTo>
                <a:lnTo>
                  <a:pt x="797" y="960"/>
                </a:lnTo>
                <a:lnTo>
                  <a:pt x="797" y="958"/>
                </a:lnTo>
                <a:lnTo>
                  <a:pt x="797" y="957"/>
                </a:lnTo>
                <a:lnTo>
                  <a:pt x="797" y="954"/>
                </a:lnTo>
                <a:lnTo>
                  <a:pt x="797" y="952"/>
                </a:lnTo>
                <a:lnTo>
                  <a:pt x="797" y="951"/>
                </a:lnTo>
                <a:lnTo>
                  <a:pt x="796" y="938"/>
                </a:lnTo>
                <a:lnTo>
                  <a:pt x="793" y="938"/>
                </a:lnTo>
                <a:lnTo>
                  <a:pt x="784" y="938"/>
                </a:lnTo>
                <a:lnTo>
                  <a:pt x="773" y="938"/>
                </a:lnTo>
                <a:lnTo>
                  <a:pt x="765" y="938"/>
                </a:lnTo>
                <a:lnTo>
                  <a:pt x="764" y="938"/>
                </a:lnTo>
                <a:lnTo>
                  <a:pt x="760" y="938"/>
                </a:lnTo>
                <a:lnTo>
                  <a:pt x="755" y="938"/>
                </a:lnTo>
                <a:lnTo>
                  <a:pt x="755" y="914"/>
                </a:lnTo>
                <a:lnTo>
                  <a:pt x="754" y="908"/>
                </a:lnTo>
                <a:lnTo>
                  <a:pt x="754" y="907"/>
                </a:lnTo>
                <a:lnTo>
                  <a:pt x="689" y="907"/>
                </a:lnTo>
                <a:lnTo>
                  <a:pt x="686" y="908"/>
                </a:lnTo>
                <a:lnTo>
                  <a:pt x="668" y="908"/>
                </a:lnTo>
                <a:lnTo>
                  <a:pt x="650" y="908"/>
                </a:lnTo>
                <a:lnTo>
                  <a:pt x="629" y="908"/>
                </a:lnTo>
                <a:lnTo>
                  <a:pt x="623" y="908"/>
                </a:lnTo>
                <a:lnTo>
                  <a:pt x="607" y="908"/>
                </a:lnTo>
                <a:lnTo>
                  <a:pt x="598" y="908"/>
                </a:lnTo>
                <a:lnTo>
                  <a:pt x="586" y="908"/>
                </a:lnTo>
                <a:lnTo>
                  <a:pt x="581" y="908"/>
                </a:lnTo>
                <a:lnTo>
                  <a:pt x="576" y="908"/>
                </a:lnTo>
                <a:lnTo>
                  <a:pt x="537" y="908"/>
                </a:lnTo>
                <a:lnTo>
                  <a:pt x="537" y="907"/>
                </a:lnTo>
                <a:lnTo>
                  <a:pt x="537" y="906"/>
                </a:lnTo>
                <a:lnTo>
                  <a:pt x="537" y="903"/>
                </a:lnTo>
                <a:lnTo>
                  <a:pt x="537" y="901"/>
                </a:lnTo>
                <a:lnTo>
                  <a:pt x="537" y="899"/>
                </a:lnTo>
                <a:lnTo>
                  <a:pt x="537" y="898"/>
                </a:lnTo>
                <a:lnTo>
                  <a:pt x="537" y="895"/>
                </a:lnTo>
                <a:lnTo>
                  <a:pt x="537" y="893"/>
                </a:lnTo>
                <a:lnTo>
                  <a:pt x="537" y="891"/>
                </a:lnTo>
                <a:lnTo>
                  <a:pt x="537" y="889"/>
                </a:lnTo>
                <a:lnTo>
                  <a:pt x="537" y="886"/>
                </a:lnTo>
                <a:lnTo>
                  <a:pt x="537" y="885"/>
                </a:lnTo>
                <a:lnTo>
                  <a:pt x="537" y="882"/>
                </a:lnTo>
                <a:lnTo>
                  <a:pt x="537" y="879"/>
                </a:lnTo>
                <a:lnTo>
                  <a:pt x="537" y="877"/>
                </a:lnTo>
                <a:lnTo>
                  <a:pt x="537" y="874"/>
                </a:lnTo>
                <a:lnTo>
                  <a:pt x="537" y="873"/>
                </a:lnTo>
                <a:lnTo>
                  <a:pt x="537" y="872"/>
                </a:lnTo>
                <a:lnTo>
                  <a:pt x="537" y="869"/>
                </a:lnTo>
                <a:lnTo>
                  <a:pt x="537" y="867"/>
                </a:lnTo>
                <a:lnTo>
                  <a:pt x="537" y="865"/>
                </a:lnTo>
                <a:lnTo>
                  <a:pt x="537" y="864"/>
                </a:lnTo>
                <a:lnTo>
                  <a:pt x="540" y="864"/>
                </a:lnTo>
                <a:lnTo>
                  <a:pt x="542" y="864"/>
                </a:lnTo>
                <a:lnTo>
                  <a:pt x="544" y="864"/>
                </a:lnTo>
                <a:lnTo>
                  <a:pt x="547" y="864"/>
                </a:lnTo>
                <a:lnTo>
                  <a:pt x="548" y="864"/>
                </a:lnTo>
                <a:lnTo>
                  <a:pt x="549" y="864"/>
                </a:lnTo>
                <a:lnTo>
                  <a:pt x="551" y="864"/>
                </a:lnTo>
                <a:lnTo>
                  <a:pt x="578" y="862"/>
                </a:lnTo>
                <a:lnTo>
                  <a:pt x="579" y="862"/>
                </a:lnTo>
                <a:lnTo>
                  <a:pt x="579" y="856"/>
                </a:lnTo>
                <a:lnTo>
                  <a:pt x="579" y="849"/>
                </a:lnTo>
                <a:lnTo>
                  <a:pt x="579" y="841"/>
                </a:lnTo>
                <a:lnTo>
                  <a:pt x="579" y="821"/>
                </a:lnTo>
                <a:lnTo>
                  <a:pt x="579" y="816"/>
                </a:lnTo>
                <a:lnTo>
                  <a:pt x="579" y="809"/>
                </a:lnTo>
                <a:lnTo>
                  <a:pt x="579" y="807"/>
                </a:lnTo>
                <a:lnTo>
                  <a:pt x="579" y="806"/>
                </a:lnTo>
                <a:lnTo>
                  <a:pt x="579" y="805"/>
                </a:lnTo>
                <a:lnTo>
                  <a:pt x="579" y="792"/>
                </a:lnTo>
                <a:lnTo>
                  <a:pt x="579" y="789"/>
                </a:lnTo>
                <a:lnTo>
                  <a:pt x="579" y="768"/>
                </a:lnTo>
                <a:lnTo>
                  <a:pt x="578" y="768"/>
                </a:lnTo>
                <a:lnTo>
                  <a:pt x="576" y="768"/>
                </a:lnTo>
                <a:lnTo>
                  <a:pt x="574" y="768"/>
                </a:lnTo>
                <a:lnTo>
                  <a:pt x="574" y="767"/>
                </a:lnTo>
                <a:lnTo>
                  <a:pt x="574" y="765"/>
                </a:lnTo>
                <a:lnTo>
                  <a:pt x="575" y="765"/>
                </a:lnTo>
                <a:lnTo>
                  <a:pt x="575" y="763"/>
                </a:lnTo>
                <a:lnTo>
                  <a:pt x="575" y="760"/>
                </a:lnTo>
                <a:lnTo>
                  <a:pt x="575" y="758"/>
                </a:lnTo>
                <a:lnTo>
                  <a:pt x="575" y="755"/>
                </a:lnTo>
                <a:lnTo>
                  <a:pt x="575" y="752"/>
                </a:lnTo>
                <a:lnTo>
                  <a:pt x="575" y="751"/>
                </a:lnTo>
                <a:lnTo>
                  <a:pt x="575" y="750"/>
                </a:lnTo>
                <a:lnTo>
                  <a:pt x="575" y="748"/>
                </a:lnTo>
                <a:lnTo>
                  <a:pt x="575" y="746"/>
                </a:lnTo>
                <a:lnTo>
                  <a:pt x="575" y="744"/>
                </a:lnTo>
                <a:lnTo>
                  <a:pt x="575" y="743"/>
                </a:lnTo>
                <a:lnTo>
                  <a:pt x="575" y="742"/>
                </a:lnTo>
                <a:lnTo>
                  <a:pt x="575" y="741"/>
                </a:lnTo>
                <a:lnTo>
                  <a:pt x="575" y="740"/>
                </a:lnTo>
                <a:lnTo>
                  <a:pt x="566" y="740"/>
                </a:lnTo>
                <a:lnTo>
                  <a:pt x="566" y="733"/>
                </a:lnTo>
                <a:lnTo>
                  <a:pt x="544" y="733"/>
                </a:lnTo>
                <a:lnTo>
                  <a:pt x="543" y="733"/>
                </a:lnTo>
                <a:lnTo>
                  <a:pt x="537" y="733"/>
                </a:lnTo>
                <a:lnTo>
                  <a:pt x="537" y="732"/>
                </a:lnTo>
                <a:lnTo>
                  <a:pt x="537" y="722"/>
                </a:lnTo>
                <a:lnTo>
                  <a:pt x="537" y="718"/>
                </a:lnTo>
                <a:lnTo>
                  <a:pt x="537" y="717"/>
                </a:lnTo>
                <a:lnTo>
                  <a:pt x="537" y="710"/>
                </a:lnTo>
                <a:lnTo>
                  <a:pt x="537" y="707"/>
                </a:lnTo>
                <a:lnTo>
                  <a:pt x="537" y="705"/>
                </a:lnTo>
                <a:lnTo>
                  <a:pt x="537" y="704"/>
                </a:lnTo>
                <a:lnTo>
                  <a:pt x="537" y="699"/>
                </a:lnTo>
                <a:lnTo>
                  <a:pt x="537" y="693"/>
                </a:lnTo>
                <a:lnTo>
                  <a:pt x="537" y="689"/>
                </a:lnTo>
                <a:lnTo>
                  <a:pt x="558" y="689"/>
                </a:lnTo>
                <a:lnTo>
                  <a:pt x="560" y="689"/>
                </a:lnTo>
                <a:lnTo>
                  <a:pt x="561" y="689"/>
                </a:lnTo>
                <a:lnTo>
                  <a:pt x="562" y="689"/>
                </a:lnTo>
                <a:lnTo>
                  <a:pt x="564" y="689"/>
                </a:lnTo>
                <a:lnTo>
                  <a:pt x="565" y="689"/>
                </a:lnTo>
                <a:lnTo>
                  <a:pt x="567" y="689"/>
                </a:lnTo>
                <a:lnTo>
                  <a:pt x="569" y="689"/>
                </a:lnTo>
                <a:lnTo>
                  <a:pt x="570" y="689"/>
                </a:lnTo>
                <a:lnTo>
                  <a:pt x="572" y="689"/>
                </a:lnTo>
                <a:lnTo>
                  <a:pt x="573" y="689"/>
                </a:lnTo>
                <a:lnTo>
                  <a:pt x="574" y="689"/>
                </a:lnTo>
                <a:lnTo>
                  <a:pt x="575" y="689"/>
                </a:lnTo>
                <a:lnTo>
                  <a:pt x="576" y="689"/>
                </a:lnTo>
                <a:lnTo>
                  <a:pt x="577" y="689"/>
                </a:lnTo>
                <a:lnTo>
                  <a:pt x="578" y="689"/>
                </a:lnTo>
                <a:lnTo>
                  <a:pt x="579" y="689"/>
                </a:lnTo>
                <a:lnTo>
                  <a:pt x="579" y="680"/>
                </a:lnTo>
                <a:lnTo>
                  <a:pt x="578" y="680"/>
                </a:lnTo>
                <a:lnTo>
                  <a:pt x="574" y="680"/>
                </a:lnTo>
                <a:lnTo>
                  <a:pt x="572" y="680"/>
                </a:lnTo>
                <a:lnTo>
                  <a:pt x="570" y="680"/>
                </a:lnTo>
                <a:lnTo>
                  <a:pt x="568" y="680"/>
                </a:lnTo>
                <a:lnTo>
                  <a:pt x="566" y="680"/>
                </a:lnTo>
                <a:lnTo>
                  <a:pt x="566" y="674"/>
                </a:lnTo>
                <a:lnTo>
                  <a:pt x="566" y="673"/>
                </a:lnTo>
                <a:lnTo>
                  <a:pt x="566" y="668"/>
                </a:lnTo>
                <a:lnTo>
                  <a:pt x="566" y="667"/>
                </a:lnTo>
                <a:lnTo>
                  <a:pt x="561" y="667"/>
                </a:lnTo>
                <a:lnTo>
                  <a:pt x="558" y="667"/>
                </a:lnTo>
                <a:lnTo>
                  <a:pt x="558" y="666"/>
                </a:lnTo>
                <a:lnTo>
                  <a:pt x="558" y="665"/>
                </a:lnTo>
                <a:lnTo>
                  <a:pt x="558" y="661"/>
                </a:lnTo>
                <a:lnTo>
                  <a:pt x="558" y="659"/>
                </a:lnTo>
                <a:lnTo>
                  <a:pt x="558" y="657"/>
                </a:lnTo>
                <a:lnTo>
                  <a:pt x="557" y="657"/>
                </a:lnTo>
                <a:lnTo>
                  <a:pt x="554" y="657"/>
                </a:lnTo>
                <a:lnTo>
                  <a:pt x="553" y="657"/>
                </a:lnTo>
                <a:lnTo>
                  <a:pt x="552" y="657"/>
                </a:lnTo>
                <a:lnTo>
                  <a:pt x="552" y="653"/>
                </a:lnTo>
                <a:lnTo>
                  <a:pt x="552" y="651"/>
                </a:lnTo>
                <a:lnTo>
                  <a:pt x="552" y="650"/>
                </a:lnTo>
                <a:lnTo>
                  <a:pt x="552" y="649"/>
                </a:lnTo>
                <a:lnTo>
                  <a:pt x="552" y="648"/>
                </a:lnTo>
                <a:lnTo>
                  <a:pt x="552" y="647"/>
                </a:lnTo>
                <a:lnTo>
                  <a:pt x="552" y="646"/>
                </a:lnTo>
                <a:lnTo>
                  <a:pt x="558" y="646"/>
                </a:lnTo>
                <a:lnTo>
                  <a:pt x="558" y="645"/>
                </a:lnTo>
                <a:lnTo>
                  <a:pt x="558" y="644"/>
                </a:lnTo>
                <a:lnTo>
                  <a:pt x="559" y="644"/>
                </a:lnTo>
                <a:lnTo>
                  <a:pt x="559" y="638"/>
                </a:lnTo>
                <a:lnTo>
                  <a:pt x="559" y="637"/>
                </a:lnTo>
                <a:lnTo>
                  <a:pt x="561" y="637"/>
                </a:lnTo>
                <a:lnTo>
                  <a:pt x="562" y="637"/>
                </a:lnTo>
                <a:lnTo>
                  <a:pt x="567" y="637"/>
                </a:lnTo>
                <a:lnTo>
                  <a:pt x="567" y="621"/>
                </a:lnTo>
                <a:lnTo>
                  <a:pt x="567" y="619"/>
                </a:lnTo>
                <a:lnTo>
                  <a:pt x="567" y="616"/>
                </a:lnTo>
                <a:lnTo>
                  <a:pt x="567" y="615"/>
                </a:lnTo>
                <a:lnTo>
                  <a:pt x="567" y="614"/>
                </a:lnTo>
                <a:lnTo>
                  <a:pt x="578" y="614"/>
                </a:lnTo>
                <a:lnTo>
                  <a:pt x="579" y="614"/>
                </a:lnTo>
                <a:lnTo>
                  <a:pt x="579" y="606"/>
                </a:lnTo>
                <a:lnTo>
                  <a:pt x="579" y="598"/>
                </a:lnTo>
                <a:lnTo>
                  <a:pt x="552" y="599"/>
                </a:lnTo>
                <a:lnTo>
                  <a:pt x="537" y="599"/>
                </a:lnTo>
                <a:lnTo>
                  <a:pt x="537" y="611"/>
                </a:lnTo>
                <a:lnTo>
                  <a:pt x="537" y="613"/>
                </a:lnTo>
                <a:lnTo>
                  <a:pt x="537" y="614"/>
                </a:lnTo>
                <a:lnTo>
                  <a:pt x="537" y="615"/>
                </a:lnTo>
                <a:lnTo>
                  <a:pt x="537" y="616"/>
                </a:lnTo>
                <a:lnTo>
                  <a:pt x="537" y="617"/>
                </a:lnTo>
                <a:lnTo>
                  <a:pt x="537" y="620"/>
                </a:lnTo>
                <a:lnTo>
                  <a:pt x="537" y="621"/>
                </a:lnTo>
                <a:lnTo>
                  <a:pt x="537" y="622"/>
                </a:lnTo>
                <a:lnTo>
                  <a:pt x="537" y="623"/>
                </a:lnTo>
                <a:lnTo>
                  <a:pt x="537" y="624"/>
                </a:lnTo>
                <a:lnTo>
                  <a:pt x="539" y="624"/>
                </a:lnTo>
                <a:lnTo>
                  <a:pt x="540" y="624"/>
                </a:lnTo>
                <a:lnTo>
                  <a:pt x="542" y="624"/>
                </a:lnTo>
                <a:lnTo>
                  <a:pt x="543" y="624"/>
                </a:lnTo>
                <a:lnTo>
                  <a:pt x="545" y="624"/>
                </a:lnTo>
                <a:lnTo>
                  <a:pt x="547" y="624"/>
                </a:lnTo>
                <a:lnTo>
                  <a:pt x="548" y="624"/>
                </a:lnTo>
                <a:lnTo>
                  <a:pt x="548" y="628"/>
                </a:lnTo>
                <a:lnTo>
                  <a:pt x="548" y="629"/>
                </a:lnTo>
                <a:lnTo>
                  <a:pt x="548" y="630"/>
                </a:lnTo>
                <a:lnTo>
                  <a:pt x="548" y="632"/>
                </a:lnTo>
                <a:lnTo>
                  <a:pt x="548" y="636"/>
                </a:lnTo>
                <a:lnTo>
                  <a:pt x="548" y="637"/>
                </a:lnTo>
                <a:lnTo>
                  <a:pt x="548" y="638"/>
                </a:lnTo>
                <a:lnTo>
                  <a:pt x="548" y="639"/>
                </a:lnTo>
                <a:lnTo>
                  <a:pt x="545" y="639"/>
                </a:lnTo>
                <a:lnTo>
                  <a:pt x="544" y="639"/>
                </a:lnTo>
                <a:lnTo>
                  <a:pt x="544" y="644"/>
                </a:lnTo>
                <a:lnTo>
                  <a:pt x="544" y="645"/>
                </a:lnTo>
                <a:lnTo>
                  <a:pt x="544" y="647"/>
                </a:lnTo>
                <a:lnTo>
                  <a:pt x="544" y="649"/>
                </a:lnTo>
                <a:lnTo>
                  <a:pt x="544" y="651"/>
                </a:lnTo>
                <a:lnTo>
                  <a:pt x="544" y="654"/>
                </a:lnTo>
                <a:lnTo>
                  <a:pt x="544" y="657"/>
                </a:lnTo>
                <a:lnTo>
                  <a:pt x="543" y="657"/>
                </a:lnTo>
                <a:lnTo>
                  <a:pt x="541" y="657"/>
                </a:lnTo>
                <a:lnTo>
                  <a:pt x="539" y="657"/>
                </a:lnTo>
                <a:lnTo>
                  <a:pt x="537" y="657"/>
                </a:lnTo>
                <a:lnTo>
                  <a:pt x="537" y="655"/>
                </a:lnTo>
                <a:lnTo>
                  <a:pt x="537" y="651"/>
                </a:lnTo>
                <a:lnTo>
                  <a:pt x="537" y="650"/>
                </a:lnTo>
                <a:lnTo>
                  <a:pt x="537" y="649"/>
                </a:lnTo>
                <a:lnTo>
                  <a:pt x="537" y="648"/>
                </a:lnTo>
                <a:lnTo>
                  <a:pt x="537" y="647"/>
                </a:lnTo>
                <a:lnTo>
                  <a:pt x="537" y="646"/>
                </a:lnTo>
                <a:lnTo>
                  <a:pt x="537" y="645"/>
                </a:lnTo>
                <a:lnTo>
                  <a:pt x="536" y="645"/>
                </a:lnTo>
                <a:lnTo>
                  <a:pt x="533" y="645"/>
                </a:lnTo>
                <a:lnTo>
                  <a:pt x="522" y="645"/>
                </a:lnTo>
                <a:lnTo>
                  <a:pt x="516" y="645"/>
                </a:lnTo>
                <a:lnTo>
                  <a:pt x="516" y="639"/>
                </a:lnTo>
                <a:lnTo>
                  <a:pt x="516" y="634"/>
                </a:lnTo>
                <a:lnTo>
                  <a:pt x="516" y="630"/>
                </a:lnTo>
                <a:lnTo>
                  <a:pt x="516" y="624"/>
                </a:lnTo>
                <a:lnTo>
                  <a:pt x="516" y="623"/>
                </a:lnTo>
                <a:lnTo>
                  <a:pt x="516" y="620"/>
                </a:lnTo>
                <a:lnTo>
                  <a:pt x="516" y="619"/>
                </a:lnTo>
                <a:lnTo>
                  <a:pt x="516" y="617"/>
                </a:lnTo>
                <a:lnTo>
                  <a:pt x="516" y="616"/>
                </a:lnTo>
                <a:lnTo>
                  <a:pt x="516" y="614"/>
                </a:lnTo>
                <a:lnTo>
                  <a:pt x="515" y="614"/>
                </a:lnTo>
                <a:lnTo>
                  <a:pt x="513" y="614"/>
                </a:lnTo>
                <a:lnTo>
                  <a:pt x="509" y="614"/>
                </a:lnTo>
                <a:lnTo>
                  <a:pt x="507" y="614"/>
                </a:lnTo>
                <a:lnTo>
                  <a:pt x="501" y="614"/>
                </a:lnTo>
                <a:lnTo>
                  <a:pt x="494" y="614"/>
                </a:lnTo>
                <a:lnTo>
                  <a:pt x="493" y="614"/>
                </a:lnTo>
                <a:lnTo>
                  <a:pt x="493" y="615"/>
                </a:lnTo>
                <a:lnTo>
                  <a:pt x="493" y="645"/>
                </a:lnTo>
                <a:lnTo>
                  <a:pt x="494" y="645"/>
                </a:lnTo>
                <a:lnTo>
                  <a:pt x="494" y="661"/>
                </a:lnTo>
                <a:lnTo>
                  <a:pt x="494" y="674"/>
                </a:lnTo>
                <a:lnTo>
                  <a:pt x="494" y="675"/>
                </a:lnTo>
                <a:lnTo>
                  <a:pt x="494" y="680"/>
                </a:lnTo>
                <a:lnTo>
                  <a:pt x="494" y="684"/>
                </a:lnTo>
                <a:lnTo>
                  <a:pt x="494" y="687"/>
                </a:lnTo>
                <a:lnTo>
                  <a:pt x="494" y="690"/>
                </a:lnTo>
                <a:lnTo>
                  <a:pt x="494" y="695"/>
                </a:lnTo>
                <a:lnTo>
                  <a:pt x="494" y="708"/>
                </a:lnTo>
                <a:lnTo>
                  <a:pt x="496" y="708"/>
                </a:lnTo>
                <a:lnTo>
                  <a:pt x="498" y="708"/>
                </a:lnTo>
                <a:lnTo>
                  <a:pt x="500" y="708"/>
                </a:lnTo>
                <a:lnTo>
                  <a:pt x="502" y="708"/>
                </a:lnTo>
                <a:lnTo>
                  <a:pt x="505" y="708"/>
                </a:lnTo>
                <a:lnTo>
                  <a:pt x="505" y="712"/>
                </a:lnTo>
                <a:lnTo>
                  <a:pt x="506" y="712"/>
                </a:lnTo>
                <a:lnTo>
                  <a:pt x="507" y="712"/>
                </a:lnTo>
                <a:lnTo>
                  <a:pt x="509" y="712"/>
                </a:lnTo>
                <a:lnTo>
                  <a:pt x="510" y="712"/>
                </a:lnTo>
                <a:lnTo>
                  <a:pt x="510" y="718"/>
                </a:lnTo>
                <a:lnTo>
                  <a:pt x="508" y="718"/>
                </a:lnTo>
                <a:lnTo>
                  <a:pt x="507" y="718"/>
                </a:lnTo>
                <a:lnTo>
                  <a:pt x="507" y="726"/>
                </a:lnTo>
                <a:lnTo>
                  <a:pt x="494" y="726"/>
                </a:lnTo>
                <a:lnTo>
                  <a:pt x="494" y="733"/>
                </a:lnTo>
                <a:lnTo>
                  <a:pt x="494" y="734"/>
                </a:lnTo>
                <a:lnTo>
                  <a:pt x="493" y="734"/>
                </a:lnTo>
                <a:lnTo>
                  <a:pt x="493" y="735"/>
                </a:lnTo>
                <a:lnTo>
                  <a:pt x="493" y="744"/>
                </a:lnTo>
                <a:lnTo>
                  <a:pt x="493" y="774"/>
                </a:lnTo>
                <a:lnTo>
                  <a:pt x="493" y="776"/>
                </a:lnTo>
                <a:lnTo>
                  <a:pt x="493" y="818"/>
                </a:lnTo>
                <a:lnTo>
                  <a:pt x="493" y="821"/>
                </a:lnTo>
                <a:lnTo>
                  <a:pt x="489" y="821"/>
                </a:lnTo>
                <a:lnTo>
                  <a:pt x="469" y="822"/>
                </a:lnTo>
                <a:lnTo>
                  <a:pt x="469" y="821"/>
                </a:lnTo>
                <a:lnTo>
                  <a:pt x="468" y="821"/>
                </a:lnTo>
                <a:lnTo>
                  <a:pt x="466" y="821"/>
                </a:lnTo>
                <a:lnTo>
                  <a:pt x="466" y="822"/>
                </a:lnTo>
                <a:lnTo>
                  <a:pt x="455" y="822"/>
                </a:lnTo>
                <a:lnTo>
                  <a:pt x="451" y="822"/>
                </a:lnTo>
                <a:lnTo>
                  <a:pt x="451" y="815"/>
                </a:lnTo>
                <a:lnTo>
                  <a:pt x="451" y="808"/>
                </a:lnTo>
                <a:lnTo>
                  <a:pt x="450" y="808"/>
                </a:lnTo>
                <a:lnTo>
                  <a:pt x="437" y="808"/>
                </a:lnTo>
                <a:lnTo>
                  <a:pt x="430" y="808"/>
                </a:lnTo>
                <a:lnTo>
                  <a:pt x="427" y="809"/>
                </a:lnTo>
                <a:lnTo>
                  <a:pt x="427" y="810"/>
                </a:lnTo>
                <a:lnTo>
                  <a:pt x="427" y="814"/>
                </a:lnTo>
                <a:lnTo>
                  <a:pt x="427" y="815"/>
                </a:lnTo>
                <a:lnTo>
                  <a:pt x="420" y="816"/>
                </a:lnTo>
                <a:lnTo>
                  <a:pt x="413" y="816"/>
                </a:lnTo>
                <a:lnTo>
                  <a:pt x="413" y="808"/>
                </a:lnTo>
                <a:lnTo>
                  <a:pt x="413" y="807"/>
                </a:lnTo>
                <a:lnTo>
                  <a:pt x="413" y="799"/>
                </a:lnTo>
                <a:lnTo>
                  <a:pt x="412" y="799"/>
                </a:lnTo>
                <a:lnTo>
                  <a:pt x="412" y="796"/>
                </a:lnTo>
                <a:lnTo>
                  <a:pt x="410" y="796"/>
                </a:lnTo>
                <a:lnTo>
                  <a:pt x="409" y="796"/>
                </a:lnTo>
                <a:lnTo>
                  <a:pt x="409" y="799"/>
                </a:lnTo>
                <a:lnTo>
                  <a:pt x="407" y="799"/>
                </a:lnTo>
                <a:lnTo>
                  <a:pt x="407" y="801"/>
                </a:lnTo>
                <a:lnTo>
                  <a:pt x="407" y="805"/>
                </a:lnTo>
                <a:lnTo>
                  <a:pt x="407" y="807"/>
                </a:lnTo>
                <a:lnTo>
                  <a:pt x="407" y="811"/>
                </a:lnTo>
                <a:lnTo>
                  <a:pt x="407" y="819"/>
                </a:lnTo>
                <a:lnTo>
                  <a:pt x="400" y="819"/>
                </a:lnTo>
                <a:lnTo>
                  <a:pt x="400" y="822"/>
                </a:lnTo>
                <a:lnTo>
                  <a:pt x="391" y="822"/>
                </a:lnTo>
                <a:lnTo>
                  <a:pt x="391" y="813"/>
                </a:lnTo>
                <a:lnTo>
                  <a:pt x="391" y="811"/>
                </a:lnTo>
                <a:lnTo>
                  <a:pt x="387" y="811"/>
                </a:lnTo>
                <a:lnTo>
                  <a:pt x="387" y="813"/>
                </a:lnTo>
                <a:lnTo>
                  <a:pt x="387" y="816"/>
                </a:lnTo>
                <a:lnTo>
                  <a:pt x="387" y="822"/>
                </a:lnTo>
                <a:lnTo>
                  <a:pt x="370" y="822"/>
                </a:lnTo>
                <a:lnTo>
                  <a:pt x="370" y="789"/>
                </a:lnTo>
                <a:lnTo>
                  <a:pt x="370" y="788"/>
                </a:lnTo>
                <a:lnTo>
                  <a:pt x="370" y="786"/>
                </a:lnTo>
                <a:lnTo>
                  <a:pt x="370" y="784"/>
                </a:lnTo>
                <a:lnTo>
                  <a:pt x="370" y="783"/>
                </a:lnTo>
                <a:lnTo>
                  <a:pt x="370" y="782"/>
                </a:lnTo>
                <a:lnTo>
                  <a:pt x="370" y="780"/>
                </a:lnTo>
                <a:lnTo>
                  <a:pt x="370" y="779"/>
                </a:lnTo>
                <a:lnTo>
                  <a:pt x="370" y="777"/>
                </a:lnTo>
                <a:lnTo>
                  <a:pt x="372" y="777"/>
                </a:lnTo>
                <a:lnTo>
                  <a:pt x="373" y="777"/>
                </a:lnTo>
                <a:lnTo>
                  <a:pt x="374" y="777"/>
                </a:lnTo>
                <a:lnTo>
                  <a:pt x="395" y="777"/>
                </a:lnTo>
                <a:lnTo>
                  <a:pt x="398" y="777"/>
                </a:lnTo>
                <a:lnTo>
                  <a:pt x="401" y="777"/>
                </a:lnTo>
                <a:lnTo>
                  <a:pt x="409" y="777"/>
                </a:lnTo>
                <a:lnTo>
                  <a:pt x="412" y="777"/>
                </a:lnTo>
                <a:lnTo>
                  <a:pt x="412" y="756"/>
                </a:lnTo>
                <a:lnTo>
                  <a:pt x="396" y="756"/>
                </a:lnTo>
                <a:lnTo>
                  <a:pt x="374" y="756"/>
                </a:lnTo>
                <a:lnTo>
                  <a:pt x="361" y="756"/>
                </a:lnTo>
                <a:lnTo>
                  <a:pt x="328" y="757"/>
                </a:lnTo>
                <a:lnTo>
                  <a:pt x="317" y="757"/>
                </a:lnTo>
                <a:lnTo>
                  <a:pt x="308" y="757"/>
                </a:lnTo>
                <a:lnTo>
                  <a:pt x="292" y="757"/>
                </a:lnTo>
                <a:lnTo>
                  <a:pt x="271" y="757"/>
                </a:lnTo>
                <a:lnTo>
                  <a:pt x="270" y="757"/>
                </a:lnTo>
                <a:lnTo>
                  <a:pt x="269" y="757"/>
                </a:lnTo>
                <a:lnTo>
                  <a:pt x="267" y="757"/>
                </a:lnTo>
                <a:lnTo>
                  <a:pt x="265" y="757"/>
                </a:lnTo>
                <a:lnTo>
                  <a:pt x="263" y="757"/>
                </a:lnTo>
                <a:lnTo>
                  <a:pt x="261" y="757"/>
                </a:lnTo>
                <a:lnTo>
                  <a:pt x="260" y="757"/>
                </a:lnTo>
                <a:lnTo>
                  <a:pt x="257" y="757"/>
                </a:lnTo>
                <a:lnTo>
                  <a:pt x="255" y="757"/>
                </a:lnTo>
                <a:lnTo>
                  <a:pt x="253" y="757"/>
                </a:lnTo>
                <a:lnTo>
                  <a:pt x="252" y="757"/>
                </a:lnTo>
                <a:lnTo>
                  <a:pt x="249" y="757"/>
                </a:lnTo>
                <a:lnTo>
                  <a:pt x="247" y="757"/>
                </a:lnTo>
                <a:lnTo>
                  <a:pt x="244" y="757"/>
                </a:lnTo>
                <a:lnTo>
                  <a:pt x="243" y="757"/>
                </a:lnTo>
                <a:lnTo>
                  <a:pt x="240" y="757"/>
                </a:lnTo>
                <a:lnTo>
                  <a:pt x="238" y="757"/>
                </a:lnTo>
                <a:lnTo>
                  <a:pt x="218" y="757"/>
                </a:lnTo>
                <a:lnTo>
                  <a:pt x="218" y="768"/>
                </a:lnTo>
                <a:lnTo>
                  <a:pt x="196" y="768"/>
                </a:lnTo>
                <a:lnTo>
                  <a:pt x="196" y="769"/>
                </a:lnTo>
                <a:lnTo>
                  <a:pt x="196" y="771"/>
                </a:lnTo>
                <a:lnTo>
                  <a:pt x="196" y="772"/>
                </a:lnTo>
                <a:lnTo>
                  <a:pt x="196" y="773"/>
                </a:lnTo>
                <a:lnTo>
                  <a:pt x="196" y="774"/>
                </a:lnTo>
                <a:lnTo>
                  <a:pt x="196" y="775"/>
                </a:lnTo>
                <a:lnTo>
                  <a:pt x="196" y="777"/>
                </a:lnTo>
                <a:lnTo>
                  <a:pt x="196" y="780"/>
                </a:lnTo>
                <a:lnTo>
                  <a:pt x="193" y="780"/>
                </a:lnTo>
                <a:lnTo>
                  <a:pt x="191" y="780"/>
                </a:lnTo>
                <a:lnTo>
                  <a:pt x="189" y="780"/>
                </a:lnTo>
                <a:lnTo>
                  <a:pt x="187" y="780"/>
                </a:lnTo>
                <a:lnTo>
                  <a:pt x="186" y="780"/>
                </a:lnTo>
                <a:lnTo>
                  <a:pt x="185" y="780"/>
                </a:lnTo>
                <a:lnTo>
                  <a:pt x="184" y="780"/>
                </a:lnTo>
                <a:lnTo>
                  <a:pt x="182" y="780"/>
                </a:lnTo>
                <a:lnTo>
                  <a:pt x="180" y="780"/>
                </a:lnTo>
                <a:lnTo>
                  <a:pt x="174" y="780"/>
                </a:lnTo>
                <a:lnTo>
                  <a:pt x="173" y="780"/>
                </a:lnTo>
                <a:lnTo>
                  <a:pt x="171" y="780"/>
                </a:lnTo>
                <a:lnTo>
                  <a:pt x="161" y="780"/>
                </a:lnTo>
                <a:lnTo>
                  <a:pt x="157" y="780"/>
                </a:lnTo>
                <a:lnTo>
                  <a:pt x="154" y="780"/>
                </a:lnTo>
                <a:lnTo>
                  <a:pt x="152" y="781"/>
                </a:lnTo>
                <a:lnTo>
                  <a:pt x="150" y="781"/>
                </a:lnTo>
                <a:lnTo>
                  <a:pt x="148" y="781"/>
                </a:lnTo>
                <a:lnTo>
                  <a:pt x="147" y="781"/>
                </a:lnTo>
                <a:lnTo>
                  <a:pt x="146" y="781"/>
                </a:lnTo>
                <a:lnTo>
                  <a:pt x="144" y="781"/>
                </a:lnTo>
                <a:lnTo>
                  <a:pt x="142" y="781"/>
                </a:lnTo>
                <a:lnTo>
                  <a:pt x="139" y="781"/>
                </a:lnTo>
                <a:lnTo>
                  <a:pt x="138" y="781"/>
                </a:lnTo>
                <a:lnTo>
                  <a:pt x="137" y="781"/>
                </a:lnTo>
                <a:lnTo>
                  <a:pt x="136" y="781"/>
                </a:lnTo>
                <a:lnTo>
                  <a:pt x="135" y="781"/>
                </a:lnTo>
                <a:lnTo>
                  <a:pt x="133" y="781"/>
                </a:lnTo>
                <a:lnTo>
                  <a:pt x="130" y="781"/>
                </a:lnTo>
                <a:lnTo>
                  <a:pt x="128" y="781"/>
                </a:lnTo>
                <a:lnTo>
                  <a:pt x="126" y="781"/>
                </a:lnTo>
                <a:lnTo>
                  <a:pt x="123" y="781"/>
                </a:lnTo>
                <a:lnTo>
                  <a:pt x="121" y="781"/>
                </a:lnTo>
                <a:lnTo>
                  <a:pt x="120" y="781"/>
                </a:lnTo>
                <a:lnTo>
                  <a:pt x="118" y="781"/>
                </a:lnTo>
                <a:lnTo>
                  <a:pt x="115" y="781"/>
                </a:lnTo>
                <a:lnTo>
                  <a:pt x="117" y="782"/>
                </a:lnTo>
                <a:lnTo>
                  <a:pt x="121" y="785"/>
                </a:lnTo>
                <a:lnTo>
                  <a:pt x="123" y="786"/>
                </a:lnTo>
                <a:lnTo>
                  <a:pt x="130" y="791"/>
                </a:lnTo>
                <a:lnTo>
                  <a:pt x="144" y="802"/>
                </a:lnTo>
                <a:lnTo>
                  <a:pt x="139" y="802"/>
                </a:lnTo>
                <a:lnTo>
                  <a:pt x="130" y="802"/>
                </a:lnTo>
                <a:lnTo>
                  <a:pt x="128" y="802"/>
                </a:lnTo>
                <a:lnTo>
                  <a:pt x="97" y="802"/>
                </a:lnTo>
                <a:lnTo>
                  <a:pt x="88" y="802"/>
                </a:lnTo>
                <a:lnTo>
                  <a:pt x="88" y="809"/>
                </a:lnTo>
                <a:lnTo>
                  <a:pt x="86" y="809"/>
                </a:lnTo>
                <a:lnTo>
                  <a:pt x="76" y="809"/>
                </a:lnTo>
                <a:lnTo>
                  <a:pt x="76" y="814"/>
                </a:lnTo>
                <a:lnTo>
                  <a:pt x="72" y="814"/>
                </a:lnTo>
                <a:lnTo>
                  <a:pt x="68" y="814"/>
                </a:lnTo>
                <a:lnTo>
                  <a:pt x="68" y="811"/>
                </a:lnTo>
                <a:lnTo>
                  <a:pt x="66" y="811"/>
                </a:lnTo>
                <a:lnTo>
                  <a:pt x="64" y="811"/>
                </a:lnTo>
                <a:lnTo>
                  <a:pt x="57" y="811"/>
                </a:lnTo>
                <a:lnTo>
                  <a:pt x="55" y="811"/>
                </a:lnTo>
                <a:lnTo>
                  <a:pt x="55" y="815"/>
                </a:lnTo>
                <a:lnTo>
                  <a:pt x="55" y="817"/>
                </a:lnTo>
                <a:lnTo>
                  <a:pt x="55" y="818"/>
                </a:lnTo>
                <a:lnTo>
                  <a:pt x="55" y="823"/>
                </a:lnTo>
                <a:lnTo>
                  <a:pt x="55" y="824"/>
                </a:lnTo>
                <a:lnTo>
                  <a:pt x="16" y="824"/>
                </a:lnTo>
                <a:lnTo>
                  <a:pt x="2" y="824"/>
                </a:lnTo>
                <a:lnTo>
                  <a:pt x="2" y="823"/>
                </a:lnTo>
                <a:lnTo>
                  <a:pt x="2" y="821"/>
                </a:lnTo>
                <a:lnTo>
                  <a:pt x="2" y="818"/>
                </a:lnTo>
                <a:lnTo>
                  <a:pt x="2" y="816"/>
                </a:lnTo>
                <a:lnTo>
                  <a:pt x="2" y="815"/>
                </a:lnTo>
                <a:lnTo>
                  <a:pt x="2" y="813"/>
                </a:lnTo>
                <a:lnTo>
                  <a:pt x="2" y="810"/>
                </a:lnTo>
                <a:lnTo>
                  <a:pt x="2" y="808"/>
                </a:lnTo>
                <a:lnTo>
                  <a:pt x="2" y="807"/>
                </a:lnTo>
                <a:lnTo>
                  <a:pt x="2" y="805"/>
                </a:lnTo>
                <a:lnTo>
                  <a:pt x="2" y="803"/>
                </a:lnTo>
                <a:lnTo>
                  <a:pt x="2" y="802"/>
                </a:lnTo>
                <a:lnTo>
                  <a:pt x="2" y="800"/>
                </a:lnTo>
                <a:lnTo>
                  <a:pt x="2" y="799"/>
                </a:lnTo>
                <a:lnTo>
                  <a:pt x="2" y="797"/>
                </a:lnTo>
                <a:lnTo>
                  <a:pt x="1" y="794"/>
                </a:lnTo>
                <a:lnTo>
                  <a:pt x="1" y="792"/>
                </a:lnTo>
                <a:lnTo>
                  <a:pt x="1" y="791"/>
                </a:lnTo>
                <a:lnTo>
                  <a:pt x="1" y="790"/>
                </a:lnTo>
                <a:lnTo>
                  <a:pt x="1" y="789"/>
                </a:lnTo>
                <a:lnTo>
                  <a:pt x="1" y="788"/>
                </a:lnTo>
                <a:lnTo>
                  <a:pt x="1" y="786"/>
                </a:lnTo>
                <a:lnTo>
                  <a:pt x="1" y="784"/>
                </a:lnTo>
                <a:lnTo>
                  <a:pt x="1" y="783"/>
                </a:lnTo>
                <a:lnTo>
                  <a:pt x="1" y="781"/>
                </a:lnTo>
                <a:lnTo>
                  <a:pt x="1" y="779"/>
                </a:lnTo>
                <a:lnTo>
                  <a:pt x="1" y="777"/>
                </a:lnTo>
                <a:lnTo>
                  <a:pt x="1" y="776"/>
                </a:lnTo>
                <a:lnTo>
                  <a:pt x="1" y="775"/>
                </a:lnTo>
                <a:lnTo>
                  <a:pt x="1" y="773"/>
                </a:lnTo>
                <a:lnTo>
                  <a:pt x="1" y="771"/>
                </a:lnTo>
                <a:lnTo>
                  <a:pt x="1" y="769"/>
                </a:lnTo>
                <a:lnTo>
                  <a:pt x="1" y="768"/>
                </a:lnTo>
                <a:lnTo>
                  <a:pt x="1" y="766"/>
                </a:lnTo>
                <a:lnTo>
                  <a:pt x="1" y="765"/>
                </a:lnTo>
                <a:lnTo>
                  <a:pt x="1" y="764"/>
                </a:lnTo>
                <a:lnTo>
                  <a:pt x="1" y="763"/>
                </a:lnTo>
                <a:lnTo>
                  <a:pt x="1" y="762"/>
                </a:lnTo>
                <a:lnTo>
                  <a:pt x="1" y="760"/>
                </a:lnTo>
                <a:lnTo>
                  <a:pt x="1" y="759"/>
                </a:lnTo>
                <a:lnTo>
                  <a:pt x="1" y="758"/>
                </a:lnTo>
                <a:lnTo>
                  <a:pt x="1" y="757"/>
                </a:lnTo>
                <a:lnTo>
                  <a:pt x="1" y="756"/>
                </a:lnTo>
                <a:lnTo>
                  <a:pt x="1" y="755"/>
                </a:lnTo>
                <a:lnTo>
                  <a:pt x="1" y="752"/>
                </a:lnTo>
                <a:lnTo>
                  <a:pt x="1" y="751"/>
                </a:lnTo>
                <a:lnTo>
                  <a:pt x="1" y="750"/>
                </a:lnTo>
                <a:lnTo>
                  <a:pt x="1" y="749"/>
                </a:lnTo>
                <a:lnTo>
                  <a:pt x="1" y="748"/>
                </a:lnTo>
                <a:lnTo>
                  <a:pt x="1" y="747"/>
                </a:lnTo>
                <a:lnTo>
                  <a:pt x="1" y="744"/>
                </a:lnTo>
                <a:lnTo>
                  <a:pt x="1" y="742"/>
                </a:lnTo>
                <a:lnTo>
                  <a:pt x="1" y="741"/>
                </a:lnTo>
                <a:lnTo>
                  <a:pt x="1" y="740"/>
                </a:lnTo>
                <a:lnTo>
                  <a:pt x="1" y="739"/>
                </a:lnTo>
                <a:lnTo>
                  <a:pt x="13" y="739"/>
                </a:lnTo>
                <a:lnTo>
                  <a:pt x="27" y="739"/>
                </a:lnTo>
                <a:lnTo>
                  <a:pt x="27" y="738"/>
                </a:lnTo>
                <a:lnTo>
                  <a:pt x="27" y="737"/>
                </a:lnTo>
                <a:lnTo>
                  <a:pt x="27" y="720"/>
                </a:lnTo>
                <a:lnTo>
                  <a:pt x="27" y="715"/>
                </a:lnTo>
                <a:lnTo>
                  <a:pt x="22" y="712"/>
                </a:lnTo>
                <a:lnTo>
                  <a:pt x="13" y="706"/>
                </a:lnTo>
                <a:lnTo>
                  <a:pt x="13" y="705"/>
                </a:lnTo>
                <a:lnTo>
                  <a:pt x="17" y="704"/>
                </a:lnTo>
                <a:lnTo>
                  <a:pt x="22" y="701"/>
                </a:lnTo>
                <a:lnTo>
                  <a:pt x="22" y="699"/>
                </a:lnTo>
                <a:lnTo>
                  <a:pt x="36" y="693"/>
                </a:lnTo>
                <a:lnTo>
                  <a:pt x="39" y="692"/>
                </a:lnTo>
                <a:lnTo>
                  <a:pt x="43" y="691"/>
                </a:lnTo>
                <a:lnTo>
                  <a:pt x="46" y="690"/>
                </a:lnTo>
                <a:lnTo>
                  <a:pt x="50" y="689"/>
                </a:lnTo>
                <a:lnTo>
                  <a:pt x="53" y="688"/>
                </a:lnTo>
                <a:lnTo>
                  <a:pt x="57" y="687"/>
                </a:lnTo>
                <a:lnTo>
                  <a:pt x="59" y="687"/>
                </a:lnTo>
                <a:lnTo>
                  <a:pt x="62" y="685"/>
                </a:lnTo>
                <a:lnTo>
                  <a:pt x="64" y="685"/>
                </a:lnTo>
                <a:lnTo>
                  <a:pt x="64" y="671"/>
                </a:lnTo>
                <a:lnTo>
                  <a:pt x="46" y="672"/>
                </a:lnTo>
                <a:lnTo>
                  <a:pt x="44" y="672"/>
                </a:lnTo>
                <a:lnTo>
                  <a:pt x="44" y="673"/>
                </a:lnTo>
                <a:lnTo>
                  <a:pt x="41" y="673"/>
                </a:lnTo>
                <a:lnTo>
                  <a:pt x="36" y="673"/>
                </a:lnTo>
                <a:lnTo>
                  <a:pt x="36" y="672"/>
                </a:lnTo>
                <a:lnTo>
                  <a:pt x="36" y="670"/>
                </a:lnTo>
                <a:lnTo>
                  <a:pt x="36" y="668"/>
                </a:lnTo>
                <a:lnTo>
                  <a:pt x="36" y="667"/>
                </a:lnTo>
                <a:lnTo>
                  <a:pt x="36" y="666"/>
                </a:lnTo>
                <a:lnTo>
                  <a:pt x="36" y="665"/>
                </a:lnTo>
                <a:lnTo>
                  <a:pt x="36" y="662"/>
                </a:lnTo>
                <a:lnTo>
                  <a:pt x="36" y="661"/>
                </a:lnTo>
                <a:lnTo>
                  <a:pt x="36" y="659"/>
                </a:lnTo>
                <a:lnTo>
                  <a:pt x="36" y="658"/>
                </a:lnTo>
                <a:lnTo>
                  <a:pt x="36" y="656"/>
                </a:lnTo>
                <a:lnTo>
                  <a:pt x="36" y="653"/>
                </a:lnTo>
                <a:lnTo>
                  <a:pt x="34" y="653"/>
                </a:lnTo>
                <a:lnTo>
                  <a:pt x="33" y="653"/>
                </a:lnTo>
                <a:lnTo>
                  <a:pt x="29" y="653"/>
                </a:lnTo>
                <a:lnTo>
                  <a:pt x="26" y="653"/>
                </a:lnTo>
                <a:lnTo>
                  <a:pt x="26" y="655"/>
                </a:lnTo>
                <a:lnTo>
                  <a:pt x="26" y="656"/>
                </a:lnTo>
                <a:lnTo>
                  <a:pt x="26" y="657"/>
                </a:lnTo>
                <a:lnTo>
                  <a:pt x="25" y="657"/>
                </a:lnTo>
                <a:lnTo>
                  <a:pt x="24" y="657"/>
                </a:lnTo>
                <a:lnTo>
                  <a:pt x="24" y="658"/>
                </a:lnTo>
                <a:lnTo>
                  <a:pt x="24" y="659"/>
                </a:lnTo>
                <a:lnTo>
                  <a:pt x="24" y="661"/>
                </a:lnTo>
                <a:lnTo>
                  <a:pt x="25" y="661"/>
                </a:lnTo>
                <a:lnTo>
                  <a:pt x="25" y="662"/>
                </a:lnTo>
                <a:lnTo>
                  <a:pt x="25" y="663"/>
                </a:lnTo>
                <a:lnTo>
                  <a:pt x="25" y="664"/>
                </a:lnTo>
                <a:lnTo>
                  <a:pt x="25" y="665"/>
                </a:lnTo>
                <a:lnTo>
                  <a:pt x="25" y="666"/>
                </a:lnTo>
                <a:lnTo>
                  <a:pt x="25" y="667"/>
                </a:lnTo>
                <a:lnTo>
                  <a:pt x="25" y="668"/>
                </a:lnTo>
                <a:lnTo>
                  <a:pt x="26" y="668"/>
                </a:lnTo>
                <a:lnTo>
                  <a:pt x="27" y="668"/>
                </a:lnTo>
                <a:lnTo>
                  <a:pt x="27" y="671"/>
                </a:lnTo>
                <a:lnTo>
                  <a:pt x="27" y="674"/>
                </a:lnTo>
                <a:lnTo>
                  <a:pt x="26" y="674"/>
                </a:lnTo>
                <a:lnTo>
                  <a:pt x="25" y="674"/>
                </a:lnTo>
                <a:lnTo>
                  <a:pt x="24" y="674"/>
                </a:lnTo>
                <a:lnTo>
                  <a:pt x="22" y="674"/>
                </a:lnTo>
                <a:lnTo>
                  <a:pt x="22" y="673"/>
                </a:lnTo>
                <a:lnTo>
                  <a:pt x="21" y="673"/>
                </a:lnTo>
                <a:lnTo>
                  <a:pt x="20" y="673"/>
                </a:lnTo>
                <a:lnTo>
                  <a:pt x="18" y="673"/>
                </a:lnTo>
                <a:lnTo>
                  <a:pt x="17" y="673"/>
                </a:lnTo>
                <a:lnTo>
                  <a:pt x="16" y="673"/>
                </a:lnTo>
                <a:lnTo>
                  <a:pt x="15" y="673"/>
                </a:lnTo>
                <a:lnTo>
                  <a:pt x="13" y="673"/>
                </a:lnTo>
                <a:lnTo>
                  <a:pt x="11" y="673"/>
                </a:lnTo>
                <a:lnTo>
                  <a:pt x="10" y="673"/>
                </a:lnTo>
                <a:lnTo>
                  <a:pt x="9" y="673"/>
                </a:lnTo>
                <a:lnTo>
                  <a:pt x="8" y="673"/>
                </a:lnTo>
                <a:lnTo>
                  <a:pt x="5" y="673"/>
                </a:lnTo>
                <a:lnTo>
                  <a:pt x="4" y="673"/>
                </a:lnTo>
                <a:lnTo>
                  <a:pt x="3" y="673"/>
                </a:lnTo>
                <a:lnTo>
                  <a:pt x="2" y="673"/>
                </a:lnTo>
                <a:lnTo>
                  <a:pt x="1" y="673"/>
                </a:lnTo>
                <a:lnTo>
                  <a:pt x="1" y="672"/>
                </a:lnTo>
                <a:lnTo>
                  <a:pt x="0" y="653"/>
                </a:lnTo>
                <a:lnTo>
                  <a:pt x="0" y="651"/>
                </a:lnTo>
                <a:lnTo>
                  <a:pt x="0" y="650"/>
                </a:lnTo>
                <a:lnTo>
                  <a:pt x="10" y="650"/>
                </a:lnTo>
                <a:lnTo>
                  <a:pt x="10" y="649"/>
                </a:lnTo>
                <a:lnTo>
                  <a:pt x="10" y="647"/>
                </a:lnTo>
                <a:lnTo>
                  <a:pt x="10" y="646"/>
                </a:lnTo>
                <a:lnTo>
                  <a:pt x="10" y="644"/>
                </a:lnTo>
                <a:lnTo>
                  <a:pt x="10" y="641"/>
                </a:lnTo>
                <a:lnTo>
                  <a:pt x="10" y="639"/>
                </a:lnTo>
                <a:lnTo>
                  <a:pt x="10" y="638"/>
                </a:lnTo>
                <a:lnTo>
                  <a:pt x="10" y="636"/>
                </a:lnTo>
                <a:lnTo>
                  <a:pt x="10" y="633"/>
                </a:lnTo>
                <a:lnTo>
                  <a:pt x="10" y="629"/>
                </a:lnTo>
                <a:lnTo>
                  <a:pt x="12" y="629"/>
                </a:lnTo>
                <a:lnTo>
                  <a:pt x="13" y="629"/>
                </a:lnTo>
                <a:lnTo>
                  <a:pt x="15" y="629"/>
                </a:lnTo>
                <a:lnTo>
                  <a:pt x="16" y="629"/>
                </a:lnTo>
                <a:lnTo>
                  <a:pt x="17" y="629"/>
                </a:lnTo>
                <a:lnTo>
                  <a:pt x="19" y="629"/>
                </a:lnTo>
                <a:lnTo>
                  <a:pt x="21" y="629"/>
                </a:lnTo>
                <a:lnTo>
                  <a:pt x="21" y="628"/>
                </a:lnTo>
                <a:lnTo>
                  <a:pt x="24" y="628"/>
                </a:lnTo>
                <a:lnTo>
                  <a:pt x="27" y="628"/>
                </a:lnTo>
                <a:lnTo>
                  <a:pt x="29" y="628"/>
                </a:lnTo>
                <a:lnTo>
                  <a:pt x="33" y="628"/>
                </a:lnTo>
                <a:lnTo>
                  <a:pt x="33" y="625"/>
                </a:lnTo>
                <a:lnTo>
                  <a:pt x="33" y="623"/>
                </a:lnTo>
                <a:lnTo>
                  <a:pt x="33" y="622"/>
                </a:lnTo>
                <a:lnTo>
                  <a:pt x="33" y="621"/>
                </a:lnTo>
                <a:lnTo>
                  <a:pt x="33" y="619"/>
                </a:lnTo>
                <a:lnTo>
                  <a:pt x="33" y="617"/>
                </a:lnTo>
                <a:lnTo>
                  <a:pt x="33" y="616"/>
                </a:lnTo>
                <a:lnTo>
                  <a:pt x="33" y="615"/>
                </a:lnTo>
                <a:lnTo>
                  <a:pt x="33" y="614"/>
                </a:lnTo>
                <a:lnTo>
                  <a:pt x="33" y="613"/>
                </a:lnTo>
                <a:lnTo>
                  <a:pt x="33" y="612"/>
                </a:lnTo>
                <a:lnTo>
                  <a:pt x="33" y="611"/>
                </a:lnTo>
                <a:lnTo>
                  <a:pt x="33" y="607"/>
                </a:lnTo>
                <a:lnTo>
                  <a:pt x="34" y="607"/>
                </a:lnTo>
                <a:lnTo>
                  <a:pt x="35" y="607"/>
                </a:lnTo>
                <a:lnTo>
                  <a:pt x="36" y="607"/>
                </a:lnTo>
                <a:lnTo>
                  <a:pt x="37" y="607"/>
                </a:lnTo>
                <a:lnTo>
                  <a:pt x="38" y="607"/>
                </a:lnTo>
                <a:lnTo>
                  <a:pt x="39" y="607"/>
                </a:lnTo>
                <a:lnTo>
                  <a:pt x="41" y="607"/>
                </a:lnTo>
                <a:lnTo>
                  <a:pt x="43" y="607"/>
                </a:lnTo>
                <a:lnTo>
                  <a:pt x="43" y="604"/>
                </a:lnTo>
                <a:lnTo>
                  <a:pt x="43" y="603"/>
                </a:lnTo>
                <a:lnTo>
                  <a:pt x="43" y="602"/>
                </a:lnTo>
                <a:lnTo>
                  <a:pt x="43" y="598"/>
                </a:lnTo>
                <a:lnTo>
                  <a:pt x="43" y="595"/>
                </a:lnTo>
                <a:lnTo>
                  <a:pt x="43" y="594"/>
                </a:lnTo>
                <a:lnTo>
                  <a:pt x="43" y="592"/>
                </a:lnTo>
                <a:lnTo>
                  <a:pt x="43" y="591"/>
                </a:lnTo>
                <a:lnTo>
                  <a:pt x="43" y="590"/>
                </a:lnTo>
                <a:lnTo>
                  <a:pt x="43" y="589"/>
                </a:lnTo>
                <a:lnTo>
                  <a:pt x="43" y="586"/>
                </a:lnTo>
                <a:lnTo>
                  <a:pt x="43" y="585"/>
                </a:lnTo>
                <a:lnTo>
                  <a:pt x="43" y="581"/>
                </a:lnTo>
                <a:lnTo>
                  <a:pt x="44" y="581"/>
                </a:lnTo>
                <a:lnTo>
                  <a:pt x="45" y="581"/>
                </a:lnTo>
                <a:lnTo>
                  <a:pt x="47" y="580"/>
                </a:lnTo>
                <a:lnTo>
                  <a:pt x="52" y="580"/>
                </a:lnTo>
                <a:lnTo>
                  <a:pt x="58" y="580"/>
                </a:lnTo>
                <a:lnTo>
                  <a:pt x="63" y="580"/>
                </a:lnTo>
                <a:lnTo>
                  <a:pt x="63" y="565"/>
                </a:lnTo>
                <a:lnTo>
                  <a:pt x="63" y="562"/>
                </a:lnTo>
                <a:lnTo>
                  <a:pt x="96" y="562"/>
                </a:lnTo>
                <a:lnTo>
                  <a:pt x="96" y="561"/>
                </a:lnTo>
                <a:lnTo>
                  <a:pt x="96" y="546"/>
                </a:lnTo>
                <a:lnTo>
                  <a:pt x="102" y="546"/>
                </a:lnTo>
                <a:lnTo>
                  <a:pt x="108" y="546"/>
                </a:lnTo>
                <a:lnTo>
                  <a:pt x="108" y="544"/>
                </a:lnTo>
                <a:lnTo>
                  <a:pt x="108" y="540"/>
                </a:lnTo>
                <a:lnTo>
                  <a:pt x="121" y="540"/>
                </a:lnTo>
                <a:lnTo>
                  <a:pt x="150" y="540"/>
                </a:lnTo>
                <a:lnTo>
                  <a:pt x="150" y="518"/>
                </a:lnTo>
                <a:lnTo>
                  <a:pt x="151" y="518"/>
                </a:lnTo>
                <a:lnTo>
                  <a:pt x="152" y="518"/>
                </a:lnTo>
                <a:lnTo>
                  <a:pt x="153" y="518"/>
                </a:lnTo>
                <a:lnTo>
                  <a:pt x="154" y="518"/>
                </a:lnTo>
                <a:lnTo>
                  <a:pt x="155" y="518"/>
                </a:lnTo>
                <a:lnTo>
                  <a:pt x="156" y="518"/>
                </a:lnTo>
                <a:lnTo>
                  <a:pt x="157" y="518"/>
                </a:lnTo>
                <a:lnTo>
                  <a:pt x="159" y="518"/>
                </a:lnTo>
                <a:lnTo>
                  <a:pt x="160" y="518"/>
                </a:lnTo>
                <a:lnTo>
                  <a:pt x="161" y="518"/>
                </a:lnTo>
                <a:lnTo>
                  <a:pt x="162" y="518"/>
                </a:lnTo>
                <a:lnTo>
                  <a:pt x="164" y="518"/>
                </a:lnTo>
                <a:lnTo>
                  <a:pt x="193" y="518"/>
                </a:lnTo>
                <a:lnTo>
                  <a:pt x="215" y="518"/>
                </a:lnTo>
                <a:lnTo>
                  <a:pt x="216" y="518"/>
                </a:lnTo>
                <a:lnTo>
                  <a:pt x="218" y="518"/>
                </a:lnTo>
                <a:lnTo>
                  <a:pt x="219" y="518"/>
                </a:lnTo>
                <a:lnTo>
                  <a:pt x="220" y="518"/>
                </a:lnTo>
                <a:lnTo>
                  <a:pt x="221" y="518"/>
                </a:lnTo>
                <a:lnTo>
                  <a:pt x="222" y="518"/>
                </a:lnTo>
                <a:lnTo>
                  <a:pt x="223" y="518"/>
                </a:lnTo>
                <a:lnTo>
                  <a:pt x="224" y="518"/>
                </a:lnTo>
                <a:lnTo>
                  <a:pt x="226" y="518"/>
                </a:lnTo>
                <a:lnTo>
                  <a:pt x="227" y="518"/>
                </a:lnTo>
                <a:lnTo>
                  <a:pt x="231" y="518"/>
                </a:lnTo>
                <a:lnTo>
                  <a:pt x="235" y="518"/>
                </a:lnTo>
                <a:lnTo>
                  <a:pt x="236" y="518"/>
                </a:lnTo>
                <a:lnTo>
                  <a:pt x="239" y="518"/>
                </a:lnTo>
                <a:lnTo>
                  <a:pt x="266" y="516"/>
                </a:lnTo>
                <a:lnTo>
                  <a:pt x="269" y="516"/>
                </a:lnTo>
                <a:lnTo>
                  <a:pt x="280" y="516"/>
                </a:lnTo>
                <a:lnTo>
                  <a:pt x="281" y="516"/>
                </a:lnTo>
                <a:lnTo>
                  <a:pt x="280" y="516"/>
                </a:lnTo>
                <a:lnTo>
                  <a:pt x="280" y="515"/>
                </a:lnTo>
                <a:lnTo>
                  <a:pt x="282" y="515"/>
                </a:lnTo>
                <a:lnTo>
                  <a:pt x="283" y="515"/>
                </a:lnTo>
                <a:lnTo>
                  <a:pt x="283" y="516"/>
                </a:lnTo>
                <a:lnTo>
                  <a:pt x="309" y="516"/>
                </a:lnTo>
                <a:lnTo>
                  <a:pt x="311" y="516"/>
                </a:lnTo>
                <a:lnTo>
                  <a:pt x="311" y="506"/>
                </a:lnTo>
                <a:lnTo>
                  <a:pt x="315" y="506"/>
                </a:lnTo>
                <a:lnTo>
                  <a:pt x="315" y="490"/>
                </a:lnTo>
                <a:lnTo>
                  <a:pt x="315" y="481"/>
                </a:lnTo>
                <a:lnTo>
                  <a:pt x="315" y="473"/>
                </a:lnTo>
                <a:lnTo>
                  <a:pt x="321" y="473"/>
                </a:lnTo>
                <a:lnTo>
                  <a:pt x="324" y="473"/>
                </a:lnTo>
                <a:lnTo>
                  <a:pt x="324" y="472"/>
                </a:lnTo>
                <a:lnTo>
                  <a:pt x="334" y="472"/>
                </a:lnTo>
                <a:lnTo>
                  <a:pt x="358" y="472"/>
                </a:lnTo>
                <a:lnTo>
                  <a:pt x="367" y="472"/>
                </a:lnTo>
                <a:lnTo>
                  <a:pt x="367" y="471"/>
                </a:lnTo>
                <a:lnTo>
                  <a:pt x="367" y="467"/>
                </a:lnTo>
                <a:lnTo>
                  <a:pt x="367" y="465"/>
                </a:lnTo>
                <a:lnTo>
                  <a:pt x="367" y="455"/>
                </a:lnTo>
                <a:lnTo>
                  <a:pt x="366" y="450"/>
                </a:lnTo>
                <a:lnTo>
                  <a:pt x="366" y="439"/>
                </a:lnTo>
                <a:lnTo>
                  <a:pt x="366" y="438"/>
                </a:lnTo>
                <a:lnTo>
                  <a:pt x="366" y="437"/>
                </a:lnTo>
                <a:lnTo>
                  <a:pt x="366" y="435"/>
                </a:lnTo>
                <a:lnTo>
                  <a:pt x="366" y="428"/>
                </a:lnTo>
                <a:lnTo>
                  <a:pt x="366" y="412"/>
                </a:lnTo>
                <a:lnTo>
                  <a:pt x="366" y="408"/>
                </a:lnTo>
                <a:lnTo>
                  <a:pt x="379" y="406"/>
                </a:lnTo>
                <a:lnTo>
                  <a:pt x="388" y="406"/>
                </a:lnTo>
                <a:lnTo>
                  <a:pt x="388" y="397"/>
                </a:lnTo>
                <a:lnTo>
                  <a:pt x="388" y="386"/>
                </a:lnTo>
                <a:lnTo>
                  <a:pt x="388" y="385"/>
                </a:lnTo>
                <a:lnTo>
                  <a:pt x="371" y="385"/>
                </a:lnTo>
                <a:lnTo>
                  <a:pt x="366" y="385"/>
                </a:lnTo>
                <a:lnTo>
                  <a:pt x="366" y="383"/>
                </a:lnTo>
                <a:lnTo>
                  <a:pt x="366" y="377"/>
                </a:lnTo>
                <a:lnTo>
                  <a:pt x="366" y="375"/>
                </a:lnTo>
                <a:lnTo>
                  <a:pt x="366" y="369"/>
                </a:lnTo>
                <a:lnTo>
                  <a:pt x="366" y="359"/>
                </a:lnTo>
                <a:lnTo>
                  <a:pt x="365" y="299"/>
                </a:lnTo>
                <a:lnTo>
                  <a:pt x="323" y="299"/>
                </a:lnTo>
                <a:lnTo>
                  <a:pt x="323" y="297"/>
                </a:lnTo>
                <a:lnTo>
                  <a:pt x="323" y="278"/>
                </a:lnTo>
                <a:lnTo>
                  <a:pt x="323" y="277"/>
                </a:lnTo>
                <a:lnTo>
                  <a:pt x="323" y="259"/>
                </a:lnTo>
                <a:lnTo>
                  <a:pt x="323" y="256"/>
                </a:lnTo>
                <a:lnTo>
                  <a:pt x="330" y="260"/>
                </a:lnTo>
                <a:lnTo>
                  <a:pt x="331" y="260"/>
                </a:lnTo>
                <a:lnTo>
                  <a:pt x="341" y="256"/>
                </a:lnTo>
                <a:lnTo>
                  <a:pt x="349" y="261"/>
                </a:lnTo>
                <a:lnTo>
                  <a:pt x="361" y="268"/>
                </a:lnTo>
                <a:lnTo>
                  <a:pt x="375" y="277"/>
                </a:lnTo>
                <a:lnTo>
                  <a:pt x="382" y="282"/>
                </a:lnTo>
                <a:lnTo>
                  <a:pt x="404" y="295"/>
                </a:lnTo>
                <a:lnTo>
                  <a:pt x="406" y="297"/>
                </a:lnTo>
                <a:lnTo>
                  <a:pt x="420" y="297"/>
                </a:lnTo>
                <a:lnTo>
                  <a:pt x="420" y="291"/>
                </a:lnTo>
                <a:lnTo>
                  <a:pt x="420" y="290"/>
                </a:lnTo>
                <a:lnTo>
                  <a:pt x="420" y="288"/>
                </a:lnTo>
                <a:lnTo>
                  <a:pt x="424" y="288"/>
                </a:lnTo>
                <a:lnTo>
                  <a:pt x="424" y="287"/>
                </a:lnTo>
                <a:lnTo>
                  <a:pt x="424" y="286"/>
                </a:lnTo>
                <a:lnTo>
                  <a:pt x="424" y="285"/>
                </a:lnTo>
                <a:lnTo>
                  <a:pt x="424" y="284"/>
                </a:lnTo>
                <a:lnTo>
                  <a:pt x="424" y="283"/>
                </a:lnTo>
                <a:lnTo>
                  <a:pt x="424" y="282"/>
                </a:lnTo>
                <a:lnTo>
                  <a:pt x="424" y="280"/>
                </a:lnTo>
                <a:lnTo>
                  <a:pt x="424" y="279"/>
                </a:lnTo>
                <a:lnTo>
                  <a:pt x="424" y="278"/>
                </a:lnTo>
                <a:lnTo>
                  <a:pt x="424" y="277"/>
                </a:lnTo>
                <a:lnTo>
                  <a:pt x="424" y="276"/>
                </a:lnTo>
                <a:lnTo>
                  <a:pt x="424" y="275"/>
                </a:lnTo>
                <a:lnTo>
                  <a:pt x="424" y="273"/>
                </a:lnTo>
                <a:lnTo>
                  <a:pt x="424" y="271"/>
                </a:lnTo>
                <a:lnTo>
                  <a:pt x="427" y="273"/>
                </a:lnTo>
                <a:lnTo>
                  <a:pt x="430" y="274"/>
                </a:lnTo>
                <a:lnTo>
                  <a:pt x="434" y="275"/>
                </a:lnTo>
                <a:lnTo>
                  <a:pt x="439" y="276"/>
                </a:lnTo>
                <a:lnTo>
                  <a:pt x="441" y="276"/>
                </a:lnTo>
                <a:lnTo>
                  <a:pt x="442" y="277"/>
                </a:lnTo>
                <a:lnTo>
                  <a:pt x="444" y="277"/>
                </a:lnTo>
                <a:lnTo>
                  <a:pt x="447" y="278"/>
                </a:lnTo>
                <a:lnTo>
                  <a:pt x="448" y="278"/>
                </a:lnTo>
                <a:lnTo>
                  <a:pt x="451" y="279"/>
                </a:lnTo>
                <a:lnTo>
                  <a:pt x="454" y="280"/>
                </a:lnTo>
                <a:lnTo>
                  <a:pt x="456" y="282"/>
                </a:lnTo>
                <a:lnTo>
                  <a:pt x="458" y="283"/>
                </a:lnTo>
                <a:lnTo>
                  <a:pt x="459" y="283"/>
                </a:lnTo>
                <a:lnTo>
                  <a:pt x="460" y="284"/>
                </a:lnTo>
                <a:lnTo>
                  <a:pt x="463" y="284"/>
                </a:lnTo>
                <a:lnTo>
                  <a:pt x="464" y="285"/>
                </a:lnTo>
                <a:lnTo>
                  <a:pt x="465" y="285"/>
                </a:lnTo>
                <a:lnTo>
                  <a:pt x="466" y="286"/>
                </a:lnTo>
                <a:lnTo>
                  <a:pt x="467" y="286"/>
                </a:lnTo>
                <a:lnTo>
                  <a:pt x="468" y="286"/>
                </a:lnTo>
                <a:lnTo>
                  <a:pt x="469" y="287"/>
                </a:lnTo>
                <a:lnTo>
                  <a:pt x="471" y="287"/>
                </a:lnTo>
                <a:lnTo>
                  <a:pt x="471" y="288"/>
                </a:lnTo>
                <a:lnTo>
                  <a:pt x="472" y="288"/>
                </a:lnTo>
                <a:lnTo>
                  <a:pt x="473" y="288"/>
                </a:lnTo>
                <a:lnTo>
                  <a:pt x="475" y="290"/>
                </a:lnTo>
                <a:lnTo>
                  <a:pt x="476" y="291"/>
                </a:lnTo>
                <a:lnTo>
                  <a:pt x="477" y="291"/>
                </a:lnTo>
                <a:lnTo>
                  <a:pt x="478" y="291"/>
                </a:lnTo>
                <a:lnTo>
                  <a:pt x="480" y="292"/>
                </a:lnTo>
                <a:lnTo>
                  <a:pt x="481" y="292"/>
                </a:lnTo>
                <a:lnTo>
                  <a:pt x="483" y="293"/>
                </a:lnTo>
                <a:lnTo>
                  <a:pt x="485" y="294"/>
                </a:lnTo>
                <a:lnTo>
                  <a:pt x="490" y="295"/>
                </a:lnTo>
                <a:lnTo>
                  <a:pt x="491" y="296"/>
                </a:lnTo>
                <a:lnTo>
                  <a:pt x="492" y="296"/>
                </a:lnTo>
                <a:lnTo>
                  <a:pt x="520" y="296"/>
                </a:lnTo>
                <a:lnTo>
                  <a:pt x="522" y="296"/>
                </a:lnTo>
                <a:lnTo>
                  <a:pt x="523" y="296"/>
                </a:lnTo>
                <a:lnTo>
                  <a:pt x="528" y="296"/>
                </a:lnTo>
                <a:lnTo>
                  <a:pt x="530" y="296"/>
                </a:lnTo>
                <a:lnTo>
                  <a:pt x="532" y="296"/>
                </a:lnTo>
                <a:lnTo>
                  <a:pt x="533" y="296"/>
                </a:lnTo>
                <a:lnTo>
                  <a:pt x="536" y="296"/>
                </a:lnTo>
                <a:lnTo>
                  <a:pt x="539" y="296"/>
                </a:lnTo>
                <a:lnTo>
                  <a:pt x="576" y="295"/>
                </a:lnTo>
                <a:lnTo>
                  <a:pt x="576" y="296"/>
                </a:lnTo>
                <a:lnTo>
                  <a:pt x="611" y="296"/>
                </a:lnTo>
                <a:lnTo>
                  <a:pt x="612" y="296"/>
                </a:lnTo>
                <a:lnTo>
                  <a:pt x="613" y="296"/>
                </a:lnTo>
                <a:lnTo>
                  <a:pt x="629" y="296"/>
                </a:lnTo>
                <a:lnTo>
                  <a:pt x="640" y="296"/>
                </a:lnTo>
                <a:lnTo>
                  <a:pt x="657" y="296"/>
                </a:lnTo>
                <a:lnTo>
                  <a:pt x="663" y="296"/>
                </a:lnTo>
                <a:lnTo>
                  <a:pt x="674" y="295"/>
                </a:lnTo>
                <a:lnTo>
                  <a:pt x="701" y="295"/>
                </a:lnTo>
                <a:lnTo>
                  <a:pt x="707" y="295"/>
                </a:lnTo>
                <a:lnTo>
                  <a:pt x="743" y="295"/>
                </a:lnTo>
                <a:lnTo>
                  <a:pt x="750" y="295"/>
                </a:lnTo>
                <a:lnTo>
                  <a:pt x="753" y="295"/>
                </a:lnTo>
                <a:lnTo>
                  <a:pt x="820" y="295"/>
                </a:lnTo>
                <a:lnTo>
                  <a:pt x="826" y="295"/>
                </a:lnTo>
                <a:lnTo>
                  <a:pt x="829" y="295"/>
                </a:lnTo>
                <a:lnTo>
                  <a:pt x="831" y="295"/>
                </a:lnTo>
                <a:lnTo>
                  <a:pt x="832" y="295"/>
                </a:lnTo>
                <a:lnTo>
                  <a:pt x="835" y="295"/>
                </a:lnTo>
                <a:lnTo>
                  <a:pt x="837" y="295"/>
                </a:lnTo>
                <a:lnTo>
                  <a:pt x="839" y="295"/>
                </a:lnTo>
                <a:lnTo>
                  <a:pt x="840" y="295"/>
                </a:lnTo>
                <a:lnTo>
                  <a:pt x="851" y="294"/>
                </a:lnTo>
                <a:lnTo>
                  <a:pt x="854" y="294"/>
                </a:lnTo>
                <a:lnTo>
                  <a:pt x="859" y="294"/>
                </a:lnTo>
                <a:lnTo>
                  <a:pt x="862" y="295"/>
                </a:lnTo>
                <a:lnTo>
                  <a:pt x="877" y="296"/>
                </a:lnTo>
                <a:lnTo>
                  <a:pt x="879" y="296"/>
                </a:lnTo>
                <a:lnTo>
                  <a:pt x="893" y="297"/>
                </a:lnTo>
                <a:lnTo>
                  <a:pt x="897" y="296"/>
                </a:lnTo>
                <a:lnTo>
                  <a:pt x="906" y="295"/>
                </a:lnTo>
                <a:lnTo>
                  <a:pt x="914" y="295"/>
                </a:lnTo>
                <a:lnTo>
                  <a:pt x="916" y="294"/>
                </a:lnTo>
                <a:lnTo>
                  <a:pt x="919" y="294"/>
                </a:lnTo>
                <a:lnTo>
                  <a:pt x="923" y="294"/>
                </a:lnTo>
                <a:lnTo>
                  <a:pt x="924" y="294"/>
                </a:lnTo>
                <a:lnTo>
                  <a:pt x="933" y="294"/>
                </a:lnTo>
                <a:lnTo>
                  <a:pt x="937" y="294"/>
                </a:lnTo>
                <a:lnTo>
                  <a:pt x="942" y="294"/>
                </a:lnTo>
                <a:lnTo>
                  <a:pt x="948" y="293"/>
                </a:lnTo>
                <a:lnTo>
                  <a:pt x="952" y="293"/>
                </a:lnTo>
                <a:lnTo>
                  <a:pt x="953" y="293"/>
                </a:lnTo>
                <a:lnTo>
                  <a:pt x="956" y="293"/>
                </a:lnTo>
                <a:lnTo>
                  <a:pt x="963" y="293"/>
                </a:lnTo>
                <a:lnTo>
                  <a:pt x="967" y="293"/>
                </a:lnTo>
                <a:lnTo>
                  <a:pt x="969" y="293"/>
                </a:lnTo>
                <a:lnTo>
                  <a:pt x="969" y="260"/>
                </a:lnTo>
                <a:lnTo>
                  <a:pt x="969" y="234"/>
                </a:lnTo>
                <a:lnTo>
                  <a:pt x="969" y="215"/>
                </a:lnTo>
                <a:lnTo>
                  <a:pt x="969" y="204"/>
                </a:lnTo>
                <a:lnTo>
                  <a:pt x="969" y="197"/>
                </a:lnTo>
                <a:lnTo>
                  <a:pt x="969" y="191"/>
                </a:lnTo>
                <a:lnTo>
                  <a:pt x="982" y="191"/>
                </a:lnTo>
                <a:lnTo>
                  <a:pt x="983" y="191"/>
                </a:lnTo>
                <a:lnTo>
                  <a:pt x="992" y="191"/>
                </a:lnTo>
                <a:lnTo>
                  <a:pt x="1008" y="190"/>
                </a:lnTo>
                <a:lnTo>
                  <a:pt x="1009" y="190"/>
                </a:lnTo>
                <a:lnTo>
                  <a:pt x="1011" y="190"/>
                </a:lnTo>
                <a:lnTo>
                  <a:pt x="1031" y="191"/>
                </a:lnTo>
                <a:lnTo>
                  <a:pt x="1043" y="190"/>
                </a:lnTo>
                <a:lnTo>
                  <a:pt x="1049" y="190"/>
                </a:lnTo>
                <a:lnTo>
                  <a:pt x="1050" y="190"/>
                </a:lnTo>
                <a:lnTo>
                  <a:pt x="1055" y="190"/>
                </a:lnTo>
                <a:lnTo>
                  <a:pt x="1055" y="195"/>
                </a:lnTo>
                <a:lnTo>
                  <a:pt x="1056" y="194"/>
                </a:lnTo>
                <a:lnTo>
                  <a:pt x="1057" y="193"/>
                </a:lnTo>
                <a:lnTo>
                  <a:pt x="1058" y="192"/>
                </a:lnTo>
                <a:lnTo>
                  <a:pt x="1059" y="191"/>
                </a:lnTo>
                <a:lnTo>
                  <a:pt x="1062" y="191"/>
                </a:lnTo>
                <a:lnTo>
                  <a:pt x="1063" y="190"/>
                </a:lnTo>
                <a:lnTo>
                  <a:pt x="1064" y="190"/>
                </a:lnTo>
                <a:lnTo>
                  <a:pt x="1073" y="190"/>
                </a:lnTo>
                <a:lnTo>
                  <a:pt x="1079" y="190"/>
                </a:lnTo>
                <a:lnTo>
                  <a:pt x="1094" y="190"/>
                </a:lnTo>
                <a:lnTo>
                  <a:pt x="1096" y="190"/>
                </a:lnTo>
                <a:lnTo>
                  <a:pt x="1096" y="195"/>
                </a:lnTo>
                <a:lnTo>
                  <a:pt x="1096" y="203"/>
                </a:lnTo>
                <a:lnTo>
                  <a:pt x="1096" y="214"/>
                </a:lnTo>
                <a:lnTo>
                  <a:pt x="1096" y="233"/>
                </a:lnTo>
                <a:lnTo>
                  <a:pt x="1097" y="275"/>
                </a:lnTo>
                <a:lnTo>
                  <a:pt x="1097" y="290"/>
                </a:lnTo>
                <a:lnTo>
                  <a:pt x="1097" y="291"/>
                </a:lnTo>
                <a:lnTo>
                  <a:pt x="1097" y="293"/>
                </a:lnTo>
                <a:lnTo>
                  <a:pt x="1097" y="294"/>
                </a:lnTo>
                <a:lnTo>
                  <a:pt x="1097" y="296"/>
                </a:lnTo>
                <a:lnTo>
                  <a:pt x="1119" y="296"/>
                </a:lnTo>
                <a:lnTo>
                  <a:pt x="1125" y="296"/>
                </a:lnTo>
                <a:lnTo>
                  <a:pt x="1128" y="296"/>
                </a:lnTo>
                <a:lnTo>
                  <a:pt x="1141" y="296"/>
                </a:lnTo>
                <a:lnTo>
                  <a:pt x="1142" y="296"/>
                </a:lnTo>
                <a:lnTo>
                  <a:pt x="1143" y="296"/>
                </a:lnTo>
                <a:lnTo>
                  <a:pt x="1144" y="296"/>
                </a:lnTo>
                <a:lnTo>
                  <a:pt x="1146" y="296"/>
                </a:lnTo>
                <a:lnTo>
                  <a:pt x="1147" y="295"/>
                </a:lnTo>
                <a:lnTo>
                  <a:pt x="1148" y="295"/>
                </a:lnTo>
                <a:lnTo>
                  <a:pt x="1148" y="294"/>
                </a:lnTo>
                <a:lnTo>
                  <a:pt x="1149" y="294"/>
                </a:lnTo>
                <a:lnTo>
                  <a:pt x="1150" y="294"/>
                </a:lnTo>
                <a:lnTo>
                  <a:pt x="1150" y="293"/>
                </a:lnTo>
                <a:lnTo>
                  <a:pt x="1151" y="293"/>
                </a:lnTo>
                <a:lnTo>
                  <a:pt x="1151" y="292"/>
                </a:lnTo>
                <a:lnTo>
                  <a:pt x="1152" y="292"/>
                </a:lnTo>
                <a:lnTo>
                  <a:pt x="1152" y="291"/>
                </a:lnTo>
                <a:lnTo>
                  <a:pt x="1153" y="290"/>
                </a:lnTo>
                <a:lnTo>
                  <a:pt x="1155" y="288"/>
                </a:lnTo>
                <a:lnTo>
                  <a:pt x="1156" y="287"/>
                </a:lnTo>
                <a:lnTo>
                  <a:pt x="1156" y="286"/>
                </a:lnTo>
                <a:lnTo>
                  <a:pt x="1157" y="286"/>
                </a:lnTo>
                <a:lnTo>
                  <a:pt x="1157" y="285"/>
                </a:lnTo>
                <a:lnTo>
                  <a:pt x="1158" y="285"/>
                </a:lnTo>
                <a:lnTo>
                  <a:pt x="1158" y="284"/>
                </a:lnTo>
                <a:lnTo>
                  <a:pt x="1159" y="284"/>
                </a:lnTo>
                <a:lnTo>
                  <a:pt x="1159" y="283"/>
                </a:lnTo>
                <a:lnTo>
                  <a:pt x="1160" y="283"/>
                </a:lnTo>
                <a:lnTo>
                  <a:pt x="1163" y="282"/>
                </a:lnTo>
                <a:lnTo>
                  <a:pt x="1163" y="280"/>
                </a:lnTo>
                <a:lnTo>
                  <a:pt x="1168" y="279"/>
                </a:lnTo>
                <a:lnTo>
                  <a:pt x="1173" y="278"/>
                </a:lnTo>
                <a:lnTo>
                  <a:pt x="1176" y="277"/>
                </a:lnTo>
                <a:lnTo>
                  <a:pt x="1178" y="276"/>
                </a:lnTo>
                <a:lnTo>
                  <a:pt x="1180" y="276"/>
                </a:lnTo>
                <a:lnTo>
                  <a:pt x="1183" y="275"/>
                </a:lnTo>
                <a:lnTo>
                  <a:pt x="1184" y="274"/>
                </a:lnTo>
                <a:lnTo>
                  <a:pt x="1189" y="273"/>
                </a:lnTo>
                <a:lnTo>
                  <a:pt x="1191" y="271"/>
                </a:lnTo>
                <a:lnTo>
                  <a:pt x="1192" y="271"/>
                </a:lnTo>
                <a:lnTo>
                  <a:pt x="1198" y="271"/>
                </a:lnTo>
                <a:lnTo>
                  <a:pt x="1203" y="271"/>
                </a:lnTo>
                <a:lnTo>
                  <a:pt x="1208" y="271"/>
                </a:lnTo>
                <a:lnTo>
                  <a:pt x="1220" y="271"/>
                </a:lnTo>
                <a:lnTo>
                  <a:pt x="1227" y="271"/>
                </a:lnTo>
                <a:lnTo>
                  <a:pt x="1227" y="259"/>
                </a:lnTo>
                <a:lnTo>
                  <a:pt x="1227" y="253"/>
                </a:lnTo>
                <a:lnTo>
                  <a:pt x="1244" y="253"/>
                </a:lnTo>
                <a:lnTo>
                  <a:pt x="1261" y="253"/>
                </a:lnTo>
                <a:lnTo>
                  <a:pt x="1270" y="253"/>
                </a:lnTo>
                <a:lnTo>
                  <a:pt x="1270" y="248"/>
                </a:lnTo>
                <a:lnTo>
                  <a:pt x="1270" y="233"/>
                </a:lnTo>
                <a:lnTo>
                  <a:pt x="1298" y="232"/>
                </a:lnTo>
                <a:lnTo>
                  <a:pt x="1311" y="232"/>
                </a:lnTo>
                <a:lnTo>
                  <a:pt x="1330" y="232"/>
                </a:lnTo>
                <a:lnTo>
                  <a:pt x="1330" y="234"/>
                </a:lnTo>
                <a:lnTo>
                  <a:pt x="1320" y="273"/>
                </a:lnTo>
                <a:lnTo>
                  <a:pt x="1313" y="302"/>
                </a:lnTo>
                <a:lnTo>
                  <a:pt x="1313" y="303"/>
                </a:lnTo>
                <a:lnTo>
                  <a:pt x="1312" y="304"/>
                </a:lnTo>
                <a:lnTo>
                  <a:pt x="1313" y="304"/>
                </a:lnTo>
                <a:lnTo>
                  <a:pt x="1316" y="303"/>
                </a:lnTo>
                <a:lnTo>
                  <a:pt x="1319" y="302"/>
                </a:lnTo>
                <a:lnTo>
                  <a:pt x="1320" y="302"/>
                </a:lnTo>
                <a:lnTo>
                  <a:pt x="1335" y="297"/>
                </a:lnTo>
                <a:lnTo>
                  <a:pt x="1346" y="294"/>
                </a:lnTo>
                <a:lnTo>
                  <a:pt x="1351" y="293"/>
                </a:lnTo>
                <a:lnTo>
                  <a:pt x="1351" y="292"/>
                </a:lnTo>
                <a:lnTo>
                  <a:pt x="1353" y="292"/>
                </a:lnTo>
                <a:lnTo>
                  <a:pt x="1371" y="286"/>
                </a:lnTo>
                <a:lnTo>
                  <a:pt x="1391" y="280"/>
                </a:lnTo>
                <a:lnTo>
                  <a:pt x="1392" y="280"/>
                </a:lnTo>
                <a:lnTo>
                  <a:pt x="1400" y="278"/>
                </a:lnTo>
                <a:lnTo>
                  <a:pt x="1401" y="277"/>
                </a:lnTo>
                <a:lnTo>
                  <a:pt x="1402" y="277"/>
                </a:lnTo>
                <a:lnTo>
                  <a:pt x="1410" y="275"/>
                </a:lnTo>
                <a:lnTo>
                  <a:pt x="1434" y="267"/>
                </a:lnTo>
                <a:lnTo>
                  <a:pt x="1439" y="266"/>
                </a:lnTo>
                <a:lnTo>
                  <a:pt x="1442" y="265"/>
                </a:lnTo>
                <a:lnTo>
                  <a:pt x="1445" y="263"/>
                </a:lnTo>
                <a:lnTo>
                  <a:pt x="1448" y="262"/>
                </a:lnTo>
                <a:lnTo>
                  <a:pt x="1450" y="262"/>
                </a:lnTo>
                <a:lnTo>
                  <a:pt x="1453" y="261"/>
                </a:lnTo>
                <a:lnTo>
                  <a:pt x="1459" y="260"/>
                </a:lnTo>
                <a:lnTo>
                  <a:pt x="1463" y="258"/>
                </a:lnTo>
                <a:lnTo>
                  <a:pt x="1467" y="257"/>
                </a:lnTo>
                <a:lnTo>
                  <a:pt x="1468" y="257"/>
                </a:lnTo>
                <a:lnTo>
                  <a:pt x="1473" y="256"/>
                </a:lnTo>
                <a:lnTo>
                  <a:pt x="1472" y="250"/>
                </a:lnTo>
                <a:lnTo>
                  <a:pt x="1471" y="245"/>
                </a:lnTo>
                <a:lnTo>
                  <a:pt x="1470" y="243"/>
                </a:lnTo>
                <a:lnTo>
                  <a:pt x="1468" y="235"/>
                </a:lnTo>
                <a:lnTo>
                  <a:pt x="1468" y="234"/>
                </a:lnTo>
                <a:lnTo>
                  <a:pt x="1461" y="236"/>
                </a:lnTo>
                <a:lnTo>
                  <a:pt x="1457" y="237"/>
                </a:lnTo>
                <a:lnTo>
                  <a:pt x="1457" y="236"/>
                </a:lnTo>
                <a:lnTo>
                  <a:pt x="1454" y="225"/>
                </a:lnTo>
                <a:lnTo>
                  <a:pt x="1452" y="220"/>
                </a:lnTo>
                <a:lnTo>
                  <a:pt x="1451" y="217"/>
                </a:lnTo>
                <a:lnTo>
                  <a:pt x="1452" y="217"/>
                </a:lnTo>
                <a:lnTo>
                  <a:pt x="1457" y="215"/>
                </a:lnTo>
                <a:lnTo>
                  <a:pt x="1461" y="214"/>
                </a:lnTo>
                <a:lnTo>
                  <a:pt x="1459" y="206"/>
                </a:lnTo>
                <a:lnTo>
                  <a:pt x="1459" y="203"/>
                </a:lnTo>
                <a:lnTo>
                  <a:pt x="1460" y="202"/>
                </a:lnTo>
                <a:lnTo>
                  <a:pt x="1462" y="201"/>
                </a:lnTo>
                <a:lnTo>
                  <a:pt x="1467" y="200"/>
                </a:lnTo>
                <a:lnTo>
                  <a:pt x="1499" y="190"/>
                </a:lnTo>
                <a:lnTo>
                  <a:pt x="1499" y="191"/>
                </a:lnTo>
                <a:lnTo>
                  <a:pt x="1499" y="192"/>
                </a:lnTo>
                <a:lnTo>
                  <a:pt x="1502" y="199"/>
                </a:lnTo>
                <a:lnTo>
                  <a:pt x="1503" y="201"/>
                </a:lnTo>
                <a:lnTo>
                  <a:pt x="1504" y="201"/>
                </a:lnTo>
                <a:lnTo>
                  <a:pt x="1505" y="200"/>
                </a:lnTo>
                <a:lnTo>
                  <a:pt x="1510" y="199"/>
                </a:lnTo>
                <a:lnTo>
                  <a:pt x="1511" y="199"/>
                </a:lnTo>
                <a:lnTo>
                  <a:pt x="1513" y="198"/>
                </a:lnTo>
                <a:lnTo>
                  <a:pt x="1514" y="198"/>
                </a:lnTo>
                <a:lnTo>
                  <a:pt x="1519" y="197"/>
                </a:lnTo>
                <a:lnTo>
                  <a:pt x="1523" y="194"/>
                </a:lnTo>
                <a:lnTo>
                  <a:pt x="1530" y="193"/>
                </a:lnTo>
                <a:lnTo>
                  <a:pt x="1533" y="192"/>
                </a:lnTo>
                <a:lnTo>
                  <a:pt x="1535" y="192"/>
                </a:lnTo>
                <a:lnTo>
                  <a:pt x="1543" y="189"/>
                </a:lnTo>
                <a:lnTo>
                  <a:pt x="1545" y="189"/>
                </a:lnTo>
                <a:lnTo>
                  <a:pt x="1544" y="184"/>
                </a:lnTo>
                <a:lnTo>
                  <a:pt x="1541" y="177"/>
                </a:lnTo>
                <a:lnTo>
                  <a:pt x="1540" y="175"/>
                </a:lnTo>
                <a:lnTo>
                  <a:pt x="1539" y="173"/>
                </a:lnTo>
                <a:lnTo>
                  <a:pt x="1538" y="170"/>
                </a:lnTo>
                <a:lnTo>
                  <a:pt x="1537" y="167"/>
                </a:lnTo>
                <a:lnTo>
                  <a:pt x="1489" y="182"/>
                </a:lnTo>
                <a:lnTo>
                  <a:pt x="1487" y="162"/>
                </a:lnTo>
                <a:lnTo>
                  <a:pt x="1485" y="142"/>
                </a:lnTo>
                <a:lnTo>
                  <a:pt x="1510" y="135"/>
                </a:lnTo>
                <a:lnTo>
                  <a:pt x="1509" y="124"/>
                </a:lnTo>
                <a:lnTo>
                  <a:pt x="1528" y="125"/>
                </a:lnTo>
                <a:lnTo>
                  <a:pt x="1530" y="125"/>
                </a:lnTo>
                <a:lnTo>
                  <a:pt x="1531" y="125"/>
                </a:lnTo>
                <a:lnTo>
                  <a:pt x="1577" y="127"/>
                </a:lnTo>
                <a:lnTo>
                  <a:pt x="1602" y="128"/>
                </a:lnTo>
                <a:lnTo>
                  <a:pt x="1602" y="126"/>
                </a:lnTo>
                <a:lnTo>
                  <a:pt x="1613" y="127"/>
                </a:lnTo>
                <a:lnTo>
                  <a:pt x="1614" y="127"/>
                </a:lnTo>
                <a:lnTo>
                  <a:pt x="1616" y="127"/>
                </a:lnTo>
                <a:lnTo>
                  <a:pt x="1623" y="127"/>
                </a:lnTo>
                <a:lnTo>
                  <a:pt x="1656" y="130"/>
                </a:lnTo>
                <a:lnTo>
                  <a:pt x="1663" y="130"/>
                </a:lnTo>
                <a:lnTo>
                  <a:pt x="1670" y="130"/>
                </a:lnTo>
                <a:lnTo>
                  <a:pt x="1671" y="130"/>
                </a:lnTo>
                <a:lnTo>
                  <a:pt x="1675" y="128"/>
                </a:lnTo>
                <a:lnTo>
                  <a:pt x="1680" y="127"/>
                </a:lnTo>
                <a:lnTo>
                  <a:pt x="1682" y="126"/>
                </a:lnTo>
                <a:lnTo>
                  <a:pt x="1685" y="126"/>
                </a:lnTo>
                <a:lnTo>
                  <a:pt x="1688" y="126"/>
                </a:lnTo>
                <a:lnTo>
                  <a:pt x="1690" y="126"/>
                </a:lnTo>
                <a:lnTo>
                  <a:pt x="1692" y="126"/>
                </a:lnTo>
                <a:lnTo>
                  <a:pt x="1696" y="126"/>
                </a:lnTo>
                <a:lnTo>
                  <a:pt x="1698" y="126"/>
                </a:lnTo>
                <a:lnTo>
                  <a:pt x="1701" y="126"/>
                </a:lnTo>
                <a:lnTo>
                  <a:pt x="1705" y="127"/>
                </a:lnTo>
                <a:lnTo>
                  <a:pt x="1705" y="130"/>
                </a:lnTo>
                <a:lnTo>
                  <a:pt x="1706" y="132"/>
                </a:lnTo>
                <a:lnTo>
                  <a:pt x="1718" y="132"/>
                </a:lnTo>
                <a:lnTo>
                  <a:pt x="1724" y="132"/>
                </a:lnTo>
                <a:lnTo>
                  <a:pt x="1729" y="132"/>
                </a:lnTo>
                <a:lnTo>
                  <a:pt x="1733" y="132"/>
                </a:lnTo>
                <a:lnTo>
                  <a:pt x="1788" y="132"/>
                </a:lnTo>
                <a:lnTo>
                  <a:pt x="1789" y="178"/>
                </a:lnTo>
                <a:lnTo>
                  <a:pt x="1814" y="177"/>
                </a:lnTo>
                <a:lnTo>
                  <a:pt x="1817" y="177"/>
                </a:lnTo>
                <a:lnTo>
                  <a:pt x="1844" y="177"/>
                </a:lnTo>
                <a:lnTo>
                  <a:pt x="1844" y="185"/>
                </a:lnTo>
                <a:lnTo>
                  <a:pt x="1844" y="202"/>
                </a:lnTo>
                <a:lnTo>
                  <a:pt x="1845" y="202"/>
                </a:lnTo>
                <a:lnTo>
                  <a:pt x="1856" y="202"/>
                </a:lnTo>
                <a:lnTo>
                  <a:pt x="1857" y="202"/>
                </a:lnTo>
                <a:lnTo>
                  <a:pt x="1860" y="202"/>
                </a:lnTo>
                <a:lnTo>
                  <a:pt x="1862" y="202"/>
                </a:lnTo>
                <a:lnTo>
                  <a:pt x="1865" y="202"/>
                </a:lnTo>
                <a:lnTo>
                  <a:pt x="1866" y="202"/>
                </a:lnTo>
                <a:lnTo>
                  <a:pt x="1867" y="202"/>
                </a:lnTo>
                <a:lnTo>
                  <a:pt x="1869" y="202"/>
                </a:lnTo>
                <a:lnTo>
                  <a:pt x="1870" y="202"/>
                </a:lnTo>
                <a:lnTo>
                  <a:pt x="1875" y="202"/>
                </a:lnTo>
                <a:lnTo>
                  <a:pt x="1875" y="208"/>
                </a:lnTo>
                <a:lnTo>
                  <a:pt x="1875" y="211"/>
                </a:lnTo>
                <a:lnTo>
                  <a:pt x="1875" y="212"/>
                </a:lnTo>
                <a:lnTo>
                  <a:pt x="1875" y="214"/>
                </a:lnTo>
                <a:lnTo>
                  <a:pt x="1875" y="216"/>
                </a:lnTo>
                <a:lnTo>
                  <a:pt x="1876" y="216"/>
                </a:lnTo>
                <a:lnTo>
                  <a:pt x="1877" y="216"/>
                </a:lnTo>
                <a:lnTo>
                  <a:pt x="1881" y="216"/>
                </a:lnTo>
                <a:lnTo>
                  <a:pt x="1894" y="216"/>
                </a:lnTo>
                <a:lnTo>
                  <a:pt x="1896" y="215"/>
                </a:lnTo>
                <a:lnTo>
                  <a:pt x="1898" y="215"/>
                </a:lnTo>
                <a:lnTo>
                  <a:pt x="1898" y="216"/>
                </a:lnTo>
                <a:lnTo>
                  <a:pt x="1898" y="217"/>
                </a:lnTo>
                <a:lnTo>
                  <a:pt x="1900" y="217"/>
                </a:lnTo>
                <a:lnTo>
                  <a:pt x="1913" y="217"/>
                </a:lnTo>
                <a:lnTo>
                  <a:pt x="1916" y="217"/>
                </a:lnTo>
                <a:lnTo>
                  <a:pt x="1921" y="217"/>
                </a:lnTo>
                <a:lnTo>
                  <a:pt x="1923" y="217"/>
                </a:lnTo>
                <a:lnTo>
                  <a:pt x="1923" y="204"/>
                </a:lnTo>
                <a:lnTo>
                  <a:pt x="1925" y="204"/>
                </a:lnTo>
                <a:lnTo>
                  <a:pt x="1934" y="204"/>
                </a:lnTo>
                <a:lnTo>
                  <a:pt x="1942" y="204"/>
                </a:lnTo>
                <a:lnTo>
                  <a:pt x="1943" y="204"/>
                </a:lnTo>
                <a:lnTo>
                  <a:pt x="1945" y="204"/>
                </a:lnTo>
                <a:lnTo>
                  <a:pt x="1946" y="204"/>
                </a:lnTo>
                <a:lnTo>
                  <a:pt x="1951" y="204"/>
                </a:lnTo>
                <a:lnTo>
                  <a:pt x="1954" y="204"/>
                </a:lnTo>
                <a:lnTo>
                  <a:pt x="1955" y="204"/>
                </a:lnTo>
                <a:lnTo>
                  <a:pt x="1962" y="204"/>
                </a:lnTo>
                <a:lnTo>
                  <a:pt x="1969" y="204"/>
                </a:lnTo>
                <a:lnTo>
                  <a:pt x="1970" y="204"/>
                </a:lnTo>
                <a:lnTo>
                  <a:pt x="1972" y="204"/>
                </a:lnTo>
                <a:lnTo>
                  <a:pt x="1972" y="200"/>
                </a:lnTo>
                <a:lnTo>
                  <a:pt x="1972" y="174"/>
                </a:lnTo>
                <a:lnTo>
                  <a:pt x="1972" y="170"/>
                </a:lnTo>
                <a:lnTo>
                  <a:pt x="1972" y="167"/>
                </a:lnTo>
                <a:lnTo>
                  <a:pt x="1972" y="164"/>
                </a:lnTo>
                <a:lnTo>
                  <a:pt x="1972" y="162"/>
                </a:lnTo>
                <a:lnTo>
                  <a:pt x="1972" y="148"/>
                </a:lnTo>
                <a:lnTo>
                  <a:pt x="1972" y="147"/>
                </a:lnTo>
                <a:lnTo>
                  <a:pt x="1970" y="147"/>
                </a:lnTo>
                <a:lnTo>
                  <a:pt x="1970" y="144"/>
                </a:lnTo>
                <a:lnTo>
                  <a:pt x="1970" y="143"/>
                </a:lnTo>
                <a:lnTo>
                  <a:pt x="1970" y="141"/>
                </a:lnTo>
                <a:lnTo>
                  <a:pt x="1970" y="140"/>
                </a:lnTo>
                <a:lnTo>
                  <a:pt x="1970" y="138"/>
                </a:lnTo>
                <a:lnTo>
                  <a:pt x="1970" y="136"/>
                </a:lnTo>
                <a:lnTo>
                  <a:pt x="1971" y="134"/>
                </a:lnTo>
                <a:lnTo>
                  <a:pt x="1971" y="132"/>
                </a:lnTo>
                <a:lnTo>
                  <a:pt x="1972" y="131"/>
                </a:lnTo>
                <a:lnTo>
                  <a:pt x="1972" y="130"/>
                </a:lnTo>
                <a:lnTo>
                  <a:pt x="1972" y="128"/>
                </a:lnTo>
                <a:lnTo>
                  <a:pt x="1974" y="127"/>
                </a:lnTo>
                <a:lnTo>
                  <a:pt x="1975" y="124"/>
                </a:lnTo>
                <a:lnTo>
                  <a:pt x="1975" y="123"/>
                </a:lnTo>
                <a:lnTo>
                  <a:pt x="1977" y="118"/>
                </a:lnTo>
                <a:lnTo>
                  <a:pt x="1978" y="117"/>
                </a:lnTo>
                <a:lnTo>
                  <a:pt x="1978" y="116"/>
                </a:lnTo>
                <a:lnTo>
                  <a:pt x="1980" y="110"/>
                </a:lnTo>
                <a:lnTo>
                  <a:pt x="1982" y="108"/>
                </a:lnTo>
                <a:lnTo>
                  <a:pt x="1982" y="107"/>
                </a:lnTo>
                <a:lnTo>
                  <a:pt x="1983" y="107"/>
                </a:lnTo>
                <a:lnTo>
                  <a:pt x="1987" y="106"/>
                </a:lnTo>
                <a:lnTo>
                  <a:pt x="1995" y="102"/>
                </a:lnTo>
                <a:lnTo>
                  <a:pt x="1996" y="102"/>
                </a:lnTo>
                <a:lnTo>
                  <a:pt x="2009" y="98"/>
                </a:lnTo>
                <a:lnTo>
                  <a:pt x="2011" y="98"/>
                </a:lnTo>
                <a:lnTo>
                  <a:pt x="2012" y="98"/>
                </a:lnTo>
                <a:lnTo>
                  <a:pt x="2013" y="98"/>
                </a:lnTo>
                <a:lnTo>
                  <a:pt x="2019" y="99"/>
                </a:lnTo>
                <a:lnTo>
                  <a:pt x="2019" y="100"/>
                </a:lnTo>
                <a:lnTo>
                  <a:pt x="2021" y="103"/>
                </a:lnTo>
                <a:lnTo>
                  <a:pt x="2021" y="105"/>
                </a:lnTo>
                <a:lnTo>
                  <a:pt x="2022" y="105"/>
                </a:lnTo>
                <a:lnTo>
                  <a:pt x="2043" y="99"/>
                </a:lnTo>
                <a:lnTo>
                  <a:pt x="2047" y="98"/>
                </a:lnTo>
                <a:lnTo>
                  <a:pt x="2051" y="98"/>
                </a:lnTo>
                <a:lnTo>
                  <a:pt x="2053" y="97"/>
                </a:lnTo>
                <a:lnTo>
                  <a:pt x="2054" y="97"/>
                </a:lnTo>
                <a:lnTo>
                  <a:pt x="2055" y="96"/>
                </a:lnTo>
                <a:lnTo>
                  <a:pt x="2056" y="96"/>
                </a:lnTo>
                <a:lnTo>
                  <a:pt x="2058" y="96"/>
                </a:lnTo>
                <a:lnTo>
                  <a:pt x="2085" y="89"/>
                </a:lnTo>
                <a:lnTo>
                  <a:pt x="2097" y="85"/>
                </a:lnTo>
                <a:lnTo>
                  <a:pt x="2102" y="80"/>
                </a:lnTo>
                <a:lnTo>
                  <a:pt x="2103" y="80"/>
                </a:lnTo>
                <a:lnTo>
                  <a:pt x="2106" y="74"/>
                </a:lnTo>
                <a:lnTo>
                  <a:pt x="2106" y="73"/>
                </a:lnTo>
                <a:lnTo>
                  <a:pt x="2110" y="69"/>
                </a:lnTo>
                <a:lnTo>
                  <a:pt x="2111" y="69"/>
                </a:lnTo>
                <a:lnTo>
                  <a:pt x="2109" y="68"/>
                </a:lnTo>
                <a:lnTo>
                  <a:pt x="2109" y="67"/>
                </a:lnTo>
                <a:lnTo>
                  <a:pt x="2110" y="66"/>
                </a:lnTo>
                <a:lnTo>
                  <a:pt x="2111" y="65"/>
                </a:lnTo>
                <a:lnTo>
                  <a:pt x="2112" y="62"/>
                </a:lnTo>
                <a:lnTo>
                  <a:pt x="2113" y="60"/>
                </a:lnTo>
                <a:lnTo>
                  <a:pt x="2114" y="58"/>
                </a:lnTo>
                <a:lnTo>
                  <a:pt x="2121" y="64"/>
                </a:lnTo>
                <a:lnTo>
                  <a:pt x="2127" y="60"/>
                </a:lnTo>
                <a:lnTo>
                  <a:pt x="2128" y="62"/>
                </a:lnTo>
                <a:lnTo>
                  <a:pt x="2149" y="77"/>
                </a:lnTo>
                <a:lnTo>
                  <a:pt x="2172" y="94"/>
                </a:lnTo>
                <a:lnTo>
                  <a:pt x="2173" y="103"/>
                </a:lnTo>
                <a:lnTo>
                  <a:pt x="2173" y="105"/>
                </a:lnTo>
                <a:lnTo>
                  <a:pt x="2176" y="106"/>
                </a:lnTo>
                <a:lnTo>
                  <a:pt x="2178" y="107"/>
                </a:lnTo>
                <a:lnTo>
                  <a:pt x="2186" y="113"/>
                </a:lnTo>
                <a:lnTo>
                  <a:pt x="2189" y="116"/>
                </a:lnTo>
                <a:lnTo>
                  <a:pt x="2194" y="118"/>
                </a:lnTo>
                <a:lnTo>
                  <a:pt x="2197" y="121"/>
                </a:lnTo>
                <a:lnTo>
                  <a:pt x="2198" y="122"/>
                </a:lnTo>
                <a:lnTo>
                  <a:pt x="2199" y="123"/>
                </a:lnTo>
                <a:lnTo>
                  <a:pt x="2202" y="124"/>
                </a:lnTo>
                <a:lnTo>
                  <a:pt x="2203" y="125"/>
                </a:lnTo>
                <a:lnTo>
                  <a:pt x="2204" y="126"/>
                </a:lnTo>
                <a:lnTo>
                  <a:pt x="2205" y="126"/>
                </a:lnTo>
                <a:lnTo>
                  <a:pt x="2205" y="127"/>
                </a:lnTo>
                <a:lnTo>
                  <a:pt x="2203" y="130"/>
                </a:lnTo>
                <a:lnTo>
                  <a:pt x="2202" y="132"/>
                </a:lnTo>
                <a:lnTo>
                  <a:pt x="2202" y="135"/>
                </a:lnTo>
                <a:lnTo>
                  <a:pt x="2202" y="136"/>
                </a:lnTo>
                <a:lnTo>
                  <a:pt x="2202" y="138"/>
                </a:lnTo>
                <a:lnTo>
                  <a:pt x="2206" y="144"/>
                </a:lnTo>
                <a:lnTo>
                  <a:pt x="2212" y="153"/>
                </a:lnTo>
                <a:lnTo>
                  <a:pt x="2219" y="158"/>
                </a:lnTo>
                <a:lnTo>
                  <a:pt x="2220" y="159"/>
                </a:lnTo>
                <a:lnTo>
                  <a:pt x="2223" y="159"/>
                </a:lnTo>
                <a:lnTo>
                  <a:pt x="2223" y="160"/>
                </a:lnTo>
                <a:lnTo>
                  <a:pt x="2223" y="161"/>
                </a:lnTo>
                <a:lnTo>
                  <a:pt x="2242" y="161"/>
                </a:lnTo>
                <a:lnTo>
                  <a:pt x="2244" y="161"/>
                </a:lnTo>
                <a:lnTo>
                  <a:pt x="2245" y="161"/>
                </a:lnTo>
                <a:lnTo>
                  <a:pt x="2246" y="164"/>
                </a:lnTo>
                <a:lnTo>
                  <a:pt x="2247" y="166"/>
                </a:lnTo>
                <a:lnTo>
                  <a:pt x="2247" y="168"/>
                </a:lnTo>
                <a:lnTo>
                  <a:pt x="2248" y="170"/>
                </a:lnTo>
                <a:lnTo>
                  <a:pt x="2249" y="173"/>
                </a:lnTo>
                <a:lnTo>
                  <a:pt x="2249" y="176"/>
                </a:lnTo>
                <a:lnTo>
                  <a:pt x="2250" y="178"/>
                </a:lnTo>
                <a:lnTo>
                  <a:pt x="2250" y="181"/>
                </a:lnTo>
                <a:lnTo>
                  <a:pt x="2250" y="184"/>
                </a:lnTo>
                <a:lnTo>
                  <a:pt x="2252" y="186"/>
                </a:lnTo>
                <a:lnTo>
                  <a:pt x="2252" y="189"/>
                </a:lnTo>
                <a:lnTo>
                  <a:pt x="2252" y="195"/>
                </a:lnTo>
                <a:lnTo>
                  <a:pt x="2254" y="195"/>
                </a:lnTo>
                <a:lnTo>
                  <a:pt x="2254" y="201"/>
                </a:lnTo>
                <a:lnTo>
                  <a:pt x="2282" y="200"/>
                </a:lnTo>
                <a:lnTo>
                  <a:pt x="2295" y="199"/>
                </a:lnTo>
                <a:lnTo>
                  <a:pt x="2296" y="199"/>
                </a:lnTo>
                <a:lnTo>
                  <a:pt x="2303" y="199"/>
                </a:lnTo>
                <a:lnTo>
                  <a:pt x="2304" y="199"/>
                </a:lnTo>
                <a:lnTo>
                  <a:pt x="2305" y="198"/>
                </a:lnTo>
                <a:lnTo>
                  <a:pt x="2306" y="198"/>
                </a:lnTo>
                <a:lnTo>
                  <a:pt x="2307" y="198"/>
                </a:lnTo>
                <a:lnTo>
                  <a:pt x="2308" y="198"/>
                </a:lnTo>
                <a:lnTo>
                  <a:pt x="2309" y="198"/>
                </a:lnTo>
                <a:lnTo>
                  <a:pt x="2311" y="197"/>
                </a:lnTo>
                <a:lnTo>
                  <a:pt x="2313" y="197"/>
                </a:lnTo>
                <a:lnTo>
                  <a:pt x="2316" y="195"/>
                </a:lnTo>
                <a:lnTo>
                  <a:pt x="2320" y="195"/>
                </a:lnTo>
                <a:lnTo>
                  <a:pt x="2322" y="194"/>
                </a:lnTo>
                <a:lnTo>
                  <a:pt x="2325" y="194"/>
                </a:lnTo>
                <a:lnTo>
                  <a:pt x="2328" y="193"/>
                </a:lnTo>
                <a:lnTo>
                  <a:pt x="2331" y="192"/>
                </a:lnTo>
                <a:lnTo>
                  <a:pt x="2332" y="192"/>
                </a:lnTo>
                <a:lnTo>
                  <a:pt x="2333" y="192"/>
                </a:lnTo>
                <a:lnTo>
                  <a:pt x="2337" y="190"/>
                </a:lnTo>
                <a:lnTo>
                  <a:pt x="2338" y="190"/>
                </a:lnTo>
                <a:lnTo>
                  <a:pt x="2339" y="190"/>
                </a:lnTo>
                <a:lnTo>
                  <a:pt x="2340" y="189"/>
                </a:lnTo>
                <a:lnTo>
                  <a:pt x="2341" y="189"/>
                </a:lnTo>
                <a:lnTo>
                  <a:pt x="2342" y="187"/>
                </a:lnTo>
                <a:lnTo>
                  <a:pt x="2343" y="187"/>
                </a:lnTo>
                <a:lnTo>
                  <a:pt x="2347" y="186"/>
                </a:lnTo>
                <a:lnTo>
                  <a:pt x="2351" y="184"/>
                </a:lnTo>
                <a:lnTo>
                  <a:pt x="2354" y="183"/>
                </a:lnTo>
                <a:lnTo>
                  <a:pt x="2356" y="182"/>
                </a:lnTo>
                <a:lnTo>
                  <a:pt x="2358" y="181"/>
                </a:lnTo>
                <a:lnTo>
                  <a:pt x="2360" y="180"/>
                </a:lnTo>
                <a:lnTo>
                  <a:pt x="2363" y="178"/>
                </a:lnTo>
                <a:lnTo>
                  <a:pt x="2365" y="176"/>
                </a:lnTo>
                <a:lnTo>
                  <a:pt x="2367" y="175"/>
                </a:lnTo>
                <a:lnTo>
                  <a:pt x="2369" y="173"/>
                </a:lnTo>
                <a:lnTo>
                  <a:pt x="2372" y="172"/>
                </a:lnTo>
                <a:lnTo>
                  <a:pt x="2373" y="170"/>
                </a:lnTo>
                <a:lnTo>
                  <a:pt x="2374" y="170"/>
                </a:lnTo>
                <a:lnTo>
                  <a:pt x="2374" y="169"/>
                </a:lnTo>
                <a:lnTo>
                  <a:pt x="2375" y="169"/>
                </a:lnTo>
                <a:lnTo>
                  <a:pt x="2376" y="168"/>
                </a:lnTo>
                <a:lnTo>
                  <a:pt x="2379" y="166"/>
                </a:lnTo>
                <a:lnTo>
                  <a:pt x="2380" y="165"/>
                </a:lnTo>
                <a:lnTo>
                  <a:pt x="2381" y="164"/>
                </a:lnTo>
                <a:lnTo>
                  <a:pt x="2382" y="162"/>
                </a:lnTo>
                <a:lnTo>
                  <a:pt x="2382" y="161"/>
                </a:lnTo>
                <a:lnTo>
                  <a:pt x="2383" y="160"/>
                </a:lnTo>
                <a:lnTo>
                  <a:pt x="2385" y="157"/>
                </a:lnTo>
                <a:lnTo>
                  <a:pt x="2388" y="155"/>
                </a:lnTo>
                <a:lnTo>
                  <a:pt x="2392" y="149"/>
                </a:lnTo>
                <a:lnTo>
                  <a:pt x="2422" y="110"/>
                </a:lnTo>
                <a:lnTo>
                  <a:pt x="2422" y="109"/>
                </a:lnTo>
                <a:lnTo>
                  <a:pt x="2425" y="106"/>
                </a:lnTo>
                <a:lnTo>
                  <a:pt x="2427" y="103"/>
                </a:lnTo>
                <a:lnTo>
                  <a:pt x="2430" y="100"/>
                </a:lnTo>
                <a:lnTo>
                  <a:pt x="2432" y="98"/>
                </a:lnTo>
                <a:lnTo>
                  <a:pt x="2433" y="97"/>
                </a:lnTo>
                <a:lnTo>
                  <a:pt x="2434" y="96"/>
                </a:lnTo>
                <a:lnTo>
                  <a:pt x="2435" y="94"/>
                </a:lnTo>
                <a:lnTo>
                  <a:pt x="2436" y="93"/>
                </a:lnTo>
                <a:lnTo>
                  <a:pt x="2438" y="92"/>
                </a:lnTo>
                <a:lnTo>
                  <a:pt x="2439" y="91"/>
                </a:lnTo>
                <a:lnTo>
                  <a:pt x="2441" y="90"/>
                </a:lnTo>
                <a:lnTo>
                  <a:pt x="2443" y="88"/>
                </a:lnTo>
                <a:lnTo>
                  <a:pt x="2446" y="85"/>
                </a:lnTo>
                <a:lnTo>
                  <a:pt x="2447" y="85"/>
                </a:lnTo>
                <a:lnTo>
                  <a:pt x="2448" y="84"/>
                </a:lnTo>
                <a:lnTo>
                  <a:pt x="2451" y="82"/>
                </a:lnTo>
                <a:lnTo>
                  <a:pt x="2453" y="80"/>
                </a:lnTo>
                <a:lnTo>
                  <a:pt x="2457" y="77"/>
                </a:lnTo>
                <a:lnTo>
                  <a:pt x="2458" y="77"/>
                </a:lnTo>
                <a:lnTo>
                  <a:pt x="2460" y="75"/>
                </a:lnTo>
                <a:lnTo>
                  <a:pt x="2463" y="74"/>
                </a:lnTo>
                <a:lnTo>
                  <a:pt x="2466" y="73"/>
                </a:lnTo>
                <a:lnTo>
                  <a:pt x="2467" y="72"/>
                </a:lnTo>
                <a:lnTo>
                  <a:pt x="2468" y="72"/>
                </a:lnTo>
                <a:lnTo>
                  <a:pt x="2470" y="71"/>
                </a:lnTo>
                <a:lnTo>
                  <a:pt x="2472" y="69"/>
                </a:lnTo>
                <a:lnTo>
                  <a:pt x="2473" y="69"/>
                </a:lnTo>
                <a:lnTo>
                  <a:pt x="2474" y="69"/>
                </a:lnTo>
                <a:lnTo>
                  <a:pt x="2475" y="68"/>
                </a:lnTo>
                <a:lnTo>
                  <a:pt x="2476" y="68"/>
                </a:lnTo>
                <a:lnTo>
                  <a:pt x="2480" y="67"/>
                </a:lnTo>
                <a:lnTo>
                  <a:pt x="2484" y="66"/>
                </a:lnTo>
                <a:lnTo>
                  <a:pt x="2486" y="65"/>
                </a:lnTo>
                <a:lnTo>
                  <a:pt x="2491" y="64"/>
                </a:lnTo>
                <a:lnTo>
                  <a:pt x="2492" y="64"/>
                </a:lnTo>
                <a:lnTo>
                  <a:pt x="2494" y="63"/>
                </a:lnTo>
                <a:lnTo>
                  <a:pt x="2498" y="62"/>
                </a:lnTo>
                <a:lnTo>
                  <a:pt x="2499" y="62"/>
                </a:lnTo>
                <a:lnTo>
                  <a:pt x="2501" y="62"/>
                </a:lnTo>
                <a:lnTo>
                  <a:pt x="2503" y="62"/>
                </a:lnTo>
                <a:lnTo>
                  <a:pt x="2508" y="60"/>
                </a:lnTo>
                <a:lnTo>
                  <a:pt x="2543" y="57"/>
                </a:lnTo>
                <a:lnTo>
                  <a:pt x="2549" y="56"/>
                </a:lnTo>
                <a:lnTo>
                  <a:pt x="2552" y="56"/>
                </a:lnTo>
                <a:lnTo>
                  <a:pt x="2553" y="55"/>
                </a:lnTo>
                <a:lnTo>
                  <a:pt x="2557" y="55"/>
                </a:lnTo>
                <a:lnTo>
                  <a:pt x="2558" y="54"/>
                </a:lnTo>
                <a:lnTo>
                  <a:pt x="2560" y="54"/>
                </a:lnTo>
                <a:lnTo>
                  <a:pt x="2562" y="52"/>
                </a:lnTo>
                <a:lnTo>
                  <a:pt x="2570" y="50"/>
                </a:lnTo>
                <a:lnTo>
                  <a:pt x="2571" y="50"/>
                </a:lnTo>
                <a:lnTo>
                  <a:pt x="2573" y="49"/>
                </a:lnTo>
                <a:lnTo>
                  <a:pt x="2574" y="49"/>
                </a:lnTo>
                <a:lnTo>
                  <a:pt x="2582" y="46"/>
                </a:lnTo>
                <a:lnTo>
                  <a:pt x="2583" y="46"/>
                </a:lnTo>
                <a:lnTo>
                  <a:pt x="2585" y="44"/>
                </a:lnTo>
                <a:lnTo>
                  <a:pt x="2591" y="43"/>
                </a:lnTo>
                <a:lnTo>
                  <a:pt x="2594" y="42"/>
                </a:lnTo>
                <a:lnTo>
                  <a:pt x="2599" y="41"/>
                </a:lnTo>
                <a:lnTo>
                  <a:pt x="2600" y="40"/>
                </a:lnTo>
                <a:lnTo>
                  <a:pt x="2601" y="40"/>
                </a:lnTo>
                <a:lnTo>
                  <a:pt x="2604" y="39"/>
                </a:lnTo>
                <a:lnTo>
                  <a:pt x="2607" y="38"/>
                </a:lnTo>
                <a:lnTo>
                  <a:pt x="2609" y="37"/>
                </a:lnTo>
                <a:lnTo>
                  <a:pt x="2611" y="37"/>
                </a:lnTo>
                <a:lnTo>
                  <a:pt x="2618" y="34"/>
                </a:lnTo>
                <a:lnTo>
                  <a:pt x="2621" y="33"/>
                </a:lnTo>
                <a:lnTo>
                  <a:pt x="2636" y="27"/>
                </a:lnTo>
                <a:lnTo>
                  <a:pt x="2638" y="27"/>
                </a:lnTo>
                <a:lnTo>
                  <a:pt x="2653" y="22"/>
                </a:lnTo>
                <a:lnTo>
                  <a:pt x="2655" y="22"/>
                </a:lnTo>
                <a:lnTo>
                  <a:pt x="2656" y="21"/>
                </a:lnTo>
                <a:lnTo>
                  <a:pt x="2658" y="21"/>
                </a:lnTo>
                <a:lnTo>
                  <a:pt x="2659" y="20"/>
                </a:lnTo>
                <a:lnTo>
                  <a:pt x="2660" y="20"/>
                </a:lnTo>
                <a:lnTo>
                  <a:pt x="2661" y="20"/>
                </a:lnTo>
                <a:lnTo>
                  <a:pt x="2662" y="18"/>
                </a:lnTo>
                <a:lnTo>
                  <a:pt x="2663" y="18"/>
                </a:lnTo>
                <a:lnTo>
                  <a:pt x="2664" y="18"/>
                </a:lnTo>
                <a:lnTo>
                  <a:pt x="2664" y="17"/>
                </a:lnTo>
                <a:lnTo>
                  <a:pt x="2666" y="17"/>
                </a:lnTo>
                <a:lnTo>
                  <a:pt x="2667" y="17"/>
                </a:lnTo>
                <a:lnTo>
                  <a:pt x="2667" y="16"/>
                </a:lnTo>
                <a:lnTo>
                  <a:pt x="2668" y="16"/>
                </a:lnTo>
                <a:lnTo>
                  <a:pt x="2669" y="15"/>
                </a:lnTo>
                <a:lnTo>
                  <a:pt x="2692" y="1"/>
                </a:lnTo>
                <a:lnTo>
                  <a:pt x="2693" y="0"/>
                </a:lnTo>
                <a:lnTo>
                  <a:pt x="2693" y="3"/>
                </a:lnTo>
                <a:lnTo>
                  <a:pt x="2693" y="5"/>
                </a:lnTo>
                <a:lnTo>
                  <a:pt x="2693" y="9"/>
                </a:lnTo>
                <a:lnTo>
                  <a:pt x="2693" y="16"/>
                </a:lnTo>
                <a:close/>
              </a:path>
            </a:pathLst>
          </a:custGeom>
          <a:grpFill/>
          <a:ln w="19050">
            <a:solidFill>
              <a:schemeClr val="tx1"/>
            </a:solidFill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 sz="1350"/>
          </a:p>
        </p:txBody>
      </p:sp>
    </p:spTree>
    <p:extLst>
      <p:ext uri="{BB962C8B-B14F-4D97-AF65-F5344CB8AC3E}">
        <p14:creationId xmlns:p14="http://schemas.microsoft.com/office/powerpoint/2010/main" val="5684342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Terms of use</a:t>
            </a:r>
            <a:endParaRPr lang="zh-CN" altLang="en-US" dirty="0"/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gray">
          <a:xfrm>
            <a:off x="350057" y="2043246"/>
            <a:ext cx="6057887" cy="2146258"/>
          </a:xfrm>
          <a:prstGeom prst="roundRect">
            <a:avLst>
              <a:gd name="adj" fmla="val 10889"/>
            </a:avLst>
          </a:prstGeom>
          <a:noFill/>
          <a:ln w="9525">
            <a:solidFill>
              <a:schemeClr val="bg1">
                <a:lumMod val="50000"/>
              </a:schemeClr>
            </a:solidFill>
            <a:prstDash val="sysDash"/>
            <a:miter lim="800000"/>
            <a:headEnd/>
            <a:tailEnd/>
          </a:ln>
        </p:spPr>
        <p:txBody>
          <a:bodyPr wrap="none" lIns="68572" tIns="34286" rIns="68572" bIns="34286" anchor="ctr"/>
          <a:lstStyle/>
          <a:p>
            <a:pPr algn="ctr" defTabSz="685455"/>
            <a:endParaRPr lang="zh-CN" altLang="en-US" sz="1200" b="1" kern="0">
              <a:solidFill>
                <a:sysClr val="windowText" lastClr="000000"/>
              </a:solidFill>
            </a:endParaRP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gray">
          <a:xfrm>
            <a:off x="445236" y="1400404"/>
            <a:ext cx="5976995" cy="6232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72" tIns="34286" rIns="68572" bIns="34286">
            <a:spAutoFit/>
          </a:bodyPr>
          <a:lstStyle/>
          <a:p>
            <a:pPr eaLnBrk="0" hangingPunct="0"/>
            <a:r>
              <a:rPr lang="en-US" altLang="zh-CN" sz="1200" dirty="0">
                <a:solidFill>
                  <a:srgbClr val="000000"/>
                </a:solidFill>
                <a:ea typeface="宋体" pitchFamily="2" charset="-122"/>
              </a:rPr>
              <a:t>We have released our work under the terms of </a:t>
            </a:r>
            <a:r>
              <a:rPr lang="en-US" altLang="zh-CN" sz="1200" dirty="0"/>
              <a:t>Creative Commons’</a:t>
            </a:r>
            <a:r>
              <a:rPr lang="en-US" altLang="zh-CN" sz="1200" dirty="0">
                <a:solidFill>
                  <a:srgbClr val="000000"/>
                </a:solidFill>
                <a:ea typeface="宋体" pitchFamily="2" charset="-122"/>
              </a:rPr>
              <a:t> license, that is </a:t>
            </a:r>
            <a:r>
              <a:rPr lang="en-US" altLang="zh-CN" sz="1200" b="1" dirty="0">
                <a:solidFill>
                  <a:srgbClr val="FF0000"/>
                </a:solidFill>
                <a:ea typeface="宋体" pitchFamily="2" charset="-122"/>
              </a:rPr>
              <a:t>Attribution-</a:t>
            </a:r>
            <a:r>
              <a:rPr lang="en-US" altLang="zh-CN" sz="1200" b="1" dirty="0" err="1">
                <a:solidFill>
                  <a:srgbClr val="FF0000"/>
                </a:solidFill>
                <a:ea typeface="宋体" pitchFamily="2" charset="-122"/>
              </a:rPr>
              <a:t>NoDerivatives</a:t>
            </a:r>
            <a:r>
              <a:rPr lang="en-US" altLang="zh-CN" sz="1200" b="1" dirty="0">
                <a:solidFill>
                  <a:srgbClr val="FF0000"/>
                </a:solidFill>
                <a:ea typeface="宋体" pitchFamily="2" charset="-122"/>
              </a:rPr>
              <a:t> 4.0 International (CC BY-ND 4.0)</a:t>
            </a:r>
            <a:r>
              <a:rPr lang="en-US" altLang="zh-CN" sz="12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.</a:t>
            </a:r>
            <a:r>
              <a:rPr lang="zh-CN" altLang="en-US" sz="12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CN" sz="1200" dirty="0"/>
              <a:t>And every template you download from </a:t>
            </a:r>
            <a:r>
              <a:rPr lang="en-US" altLang="zh-CN" sz="1200" u="sng" dirty="0">
                <a:solidFill>
                  <a:srgbClr val="0070C0"/>
                </a:solidFill>
                <a:latin typeface="Calibri" pitchFamily="34" charset="0"/>
                <a:cs typeface="Calibri" pitchFamily="34" charset="0"/>
                <a:hlinkClick r:id="rId3" action="ppaction://hlinkfile"/>
              </a:rPr>
              <a:t>yourfreetemplates.com</a:t>
            </a:r>
            <a:r>
              <a:rPr lang="en-US" altLang="zh-CN" sz="1200" dirty="0"/>
              <a:t> is the intellectual property of and is owned by us</a:t>
            </a:r>
            <a:r>
              <a:rPr lang="en-US" altLang="zh-CN" sz="1200" dirty="0">
                <a:solidFill>
                  <a:srgbClr val="000000"/>
                </a:solidFill>
                <a:ea typeface="宋体" pitchFamily="2" charset="-122"/>
              </a:rPr>
              <a:t>. </a:t>
            </a:r>
            <a:endParaRPr lang="en-US" altLang="zh-CN" sz="1200" b="1" dirty="0">
              <a:solidFill>
                <a:srgbClr val="FF0000"/>
              </a:solidFill>
              <a:ea typeface="宋体" pitchFamily="2" charset="-122"/>
            </a:endParaRPr>
          </a:p>
        </p:txBody>
      </p:sp>
      <p:sp>
        <p:nvSpPr>
          <p:cNvPr id="7" name="Text Box 16"/>
          <p:cNvSpPr txBox="1">
            <a:spLocks noChangeArrowheads="1"/>
          </p:cNvSpPr>
          <p:nvPr/>
        </p:nvSpPr>
        <p:spPr bwMode="auto">
          <a:xfrm>
            <a:off x="802098" y="2222237"/>
            <a:ext cx="5273196" cy="85971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68572" tIns="34286" rIns="68572" bIns="34286">
            <a:spAutoFit/>
          </a:bodyPr>
          <a:lstStyle/>
          <a:p>
            <a:pPr marL="88096" indent="-88096">
              <a:lnSpc>
                <a:spcPct val="114000"/>
              </a:lnSpc>
              <a:spcAft>
                <a:spcPts val="450"/>
              </a:spcAft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050" b="1" dirty="0">
                <a:latin typeface="Calibri" pitchFamily="34" charset="0"/>
                <a:cs typeface="Calibri" pitchFamily="34" charset="0"/>
              </a:rPr>
              <a:t>Use </a:t>
            </a:r>
            <a:r>
              <a:rPr lang="en-US" altLang="zh-CN" sz="1050" dirty="0">
                <a:latin typeface="Calibri" pitchFamily="34" charset="0"/>
                <a:cs typeface="Calibri" pitchFamily="34" charset="0"/>
              </a:rPr>
              <a:t>— </a:t>
            </a:r>
            <a:r>
              <a:rPr lang="en-US" altLang="zh-CN" sz="1050" dirty="0"/>
              <a:t>make any necessary modification(s) to </a:t>
            </a:r>
            <a:r>
              <a:rPr lang="en-US" altLang="zh-CN" sz="1050" dirty="0">
                <a:latin typeface="Calibri" pitchFamily="34" charset="0"/>
                <a:cs typeface="Calibri" pitchFamily="34" charset="0"/>
              </a:rPr>
              <a:t>our PowerPoint templates </a:t>
            </a:r>
            <a:r>
              <a:rPr lang="en-US" altLang="zh-CN" sz="1050" dirty="0"/>
              <a:t>to fit your purposes, personally</a:t>
            </a:r>
            <a:r>
              <a:rPr lang="en-US" altLang="zh-CN" sz="1050" dirty="0">
                <a:latin typeface="Calibri" pitchFamily="34" charset="0"/>
                <a:cs typeface="Calibri" pitchFamily="34" charset="0"/>
              </a:rPr>
              <a:t>, educationally, or even commercially.</a:t>
            </a:r>
          </a:p>
          <a:p>
            <a:pPr marL="88096" indent="-88096">
              <a:lnSpc>
                <a:spcPct val="114000"/>
              </a:lnSpc>
              <a:spcAft>
                <a:spcPts val="450"/>
              </a:spcAft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050" b="1" dirty="0">
                <a:latin typeface="Calibri" pitchFamily="34" charset="0"/>
                <a:cs typeface="Calibri" pitchFamily="34" charset="0"/>
              </a:rPr>
              <a:t>Share </a:t>
            </a:r>
            <a:r>
              <a:rPr lang="en-US" altLang="zh-CN" sz="1050" dirty="0">
                <a:latin typeface="Calibri" pitchFamily="34" charset="0"/>
                <a:cs typeface="Calibri" pitchFamily="34" charset="0"/>
              </a:rPr>
              <a:t>— any page </a:t>
            </a:r>
            <a:r>
              <a:rPr lang="en-US" altLang="en-US" sz="1050" dirty="0">
                <a:cs typeface="Arial" panose="020B0604020202020204" pitchFamily="34" charset="0"/>
              </a:rPr>
              <a:t>links from our website </a:t>
            </a:r>
            <a:r>
              <a:rPr lang="en-US" altLang="zh-CN" sz="1050" dirty="0"/>
              <a:t>with your friends through Facebook, Twitter and </a:t>
            </a:r>
            <a:r>
              <a:rPr lang="en-US" altLang="zh-CN" sz="1050" dirty="0" err="1"/>
              <a:t>Pinterest</a:t>
            </a:r>
            <a:r>
              <a:rPr lang="en-US" altLang="zh-CN" sz="1050" dirty="0">
                <a:latin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8" name="圆角矩形 7"/>
          <p:cNvSpPr/>
          <p:nvPr/>
        </p:nvSpPr>
        <p:spPr>
          <a:xfrm>
            <a:off x="661795" y="2043246"/>
            <a:ext cx="2767206" cy="233185"/>
          </a:xfrm>
          <a:prstGeom prst="roundRect">
            <a:avLst>
              <a:gd name="adj" fmla="val 50000"/>
            </a:avLst>
          </a:prstGeom>
          <a:noFill/>
          <a:ln w="9525">
            <a:noFill/>
            <a:prstDash val="sysDash"/>
            <a:miter lim="800000"/>
            <a:headEnd/>
            <a:tailEnd/>
          </a:ln>
        </p:spPr>
        <p:txBody>
          <a:bodyPr wrap="none" lIns="68572" tIns="34286" rIns="68572" bIns="34286" anchor="ctr"/>
          <a:lstStyle/>
          <a:p>
            <a:pPr defTabSz="685455">
              <a:defRPr/>
            </a:pPr>
            <a:r>
              <a:rPr lang="en-US" altLang="zh-CN" sz="1350" b="1" kern="0" dirty="0">
                <a:solidFill>
                  <a:sysClr val="windowText" lastClr="000000"/>
                </a:solidFill>
              </a:rPr>
              <a:t>You are free to:</a:t>
            </a:r>
            <a:endParaRPr lang="zh-CN" altLang="en-US" sz="1350" b="1" kern="0" dirty="0">
              <a:solidFill>
                <a:sysClr val="windowText" lastClr="000000"/>
              </a:solidFill>
              <a:latin typeface="Calibri" pitchFamily="34" charset="0"/>
              <a:ea typeface="微软雅黑" pitchFamily="34" charset="-122"/>
              <a:cs typeface="Calibri" pitchFamily="34" charset="0"/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661795" y="3044098"/>
            <a:ext cx="2767206" cy="233185"/>
          </a:xfrm>
          <a:prstGeom prst="roundRect">
            <a:avLst>
              <a:gd name="adj" fmla="val 50000"/>
            </a:avLst>
          </a:prstGeom>
          <a:noFill/>
          <a:ln w="9525">
            <a:noFill/>
            <a:prstDash val="sysDash"/>
            <a:miter lim="800000"/>
            <a:headEnd/>
            <a:tailEnd/>
          </a:ln>
        </p:spPr>
        <p:txBody>
          <a:bodyPr wrap="none" lIns="68572" tIns="34286" rIns="68572" bIns="34286" anchor="ctr"/>
          <a:lstStyle/>
          <a:p>
            <a:pPr defTabSz="685455"/>
            <a:r>
              <a:rPr lang="en-US" altLang="zh-CN" sz="1350" b="1" kern="0" dirty="0">
                <a:solidFill>
                  <a:sysClr val="windowText" lastClr="000000"/>
                </a:solidFill>
              </a:rPr>
              <a:t>You are not allowed to:</a:t>
            </a:r>
            <a:endParaRPr lang="zh-CN" altLang="en-US" sz="135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10" name="Text Box 16"/>
          <p:cNvSpPr txBox="1">
            <a:spLocks noChangeArrowheads="1"/>
          </p:cNvSpPr>
          <p:nvPr/>
        </p:nvSpPr>
        <p:spPr bwMode="auto">
          <a:xfrm>
            <a:off x="802098" y="3223088"/>
            <a:ext cx="5273196" cy="79559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68572" tIns="34286" rIns="68572" bIns="34286">
            <a:spAutoFit/>
          </a:bodyPr>
          <a:lstStyle/>
          <a:p>
            <a:pPr marL="88096" indent="-88096">
              <a:lnSpc>
                <a:spcPct val="114000"/>
              </a:lnSpc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05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Upload</a:t>
            </a:r>
            <a:r>
              <a:rPr lang="en-US" altLang="zh-CN" sz="1050" dirty="0">
                <a:latin typeface="Calibri" pitchFamily="34" charset="0"/>
                <a:cs typeface="Calibri" pitchFamily="34" charset="0"/>
              </a:rPr>
              <a:t> any of our PowerPoint templates, </a:t>
            </a:r>
            <a:r>
              <a:rPr lang="en-US" altLang="zh-CN" sz="105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modified or unmodified</a:t>
            </a:r>
            <a:r>
              <a:rPr lang="en-US" altLang="zh-CN" sz="1050" dirty="0">
                <a:latin typeface="Calibri" pitchFamily="34" charset="0"/>
                <a:cs typeface="Calibri" pitchFamily="34" charset="0"/>
              </a:rPr>
              <a:t>, on a diskette, CD, your website or </a:t>
            </a:r>
            <a:r>
              <a:rPr lang="en-GB" altLang="en-US" sz="1050" dirty="0">
                <a:cs typeface="Arial" panose="020B0604020202020204" pitchFamily="34" charset="0"/>
              </a:rPr>
              <a:t>content share ones </a:t>
            </a:r>
            <a:r>
              <a:rPr lang="en-US" altLang="zh-CN" sz="1050" dirty="0">
                <a:latin typeface="Calibri" pitchFamily="34" charset="0"/>
                <a:cs typeface="Calibri" pitchFamily="34" charset="0"/>
              </a:rPr>
              <a:t>like </a:t>
            </a:r>
            <a:r>
              <a:rPr lang="en-GB" altLang="en-US" sz="1050" dirty="0" err="1">
                <a:cs typeface="Arial" panose="020B0604020202020204" pitchFamily="34" charset="0"/>
              </a:rPr>
              <a:t>Slideshare</a:t>
            </a:r>
            <a:r>
              <a:rPr lang="en-GB" altLang="en-US" sz="1050" dirty="0">
                <a:cs typeface="Arial" panose="020B0604020202020204" pitchFamily="34" charset="0"/>
              </a:rPr>
              <a:t> , </a:t>
            </a:r>
            <a:r>
              <a:rPr lang="en-GB" altLang="en-US" sz="1050" dirty="0" err="1">
                <a:cs typeface="Arial" panose="020B0604020202020204" pitchFamily="34" charset="0"/>
              </a:rPr>
              <a:t>Scribd</a:t>
            </a:r>
            <a:r>
              <a:rPr lang="en-GB" altLang="en-US" sz="1050" dirty="0">
                <a:cs typeface="Arial" panose="020B0604020202020204" pitchFamily="34" charset="0"/>
              </a:rPr>
              <a:t>, YouTube, LinkedIn, and Google+ etc.</a:t>
            </a:r>
          </a:p>
          <a:p>
            <a:pPr marL="88096" indent="-88096">
              <a:lnSpc>
                <a:spcPct val="114000"/>
              </a:lnSpc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05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Offer</a:t>
            </a:r>
            <a:r>
              <a:rPr lang="en-US" altLang="zh-CN" sz="105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CN" sz="1050" dirty="0">
                <a:latin typeface="Calibri" pitchFamily="34" charset="0"/>
                <a:cs typeface="Calibri" pitchFamily="34" charset="0"/>
              </a:rPr>
              <a:t>them for redistribution or resale in any form without prior written consent from </a:t>
            </a:r>
            <a:r>
              <a:rPr lang="en-US" altLang="zh-CN" sz="1050" u="sng" dirty="0">
                <a:solidFill>
                  <a:srgbClr val="0070C0"/>
                </a:solidFill>
                <a:latin typeface="Calibri" pitchFamily="34" charset="0"/>
                <a:cs typeface="Calibri" pitchFamily="34" charset="0"/>
                <a:hlinkClick r:id="rId3" action="ppaction://hlinkfile"/>
              </a:rPr>
              <a:t>yourfreetemplates.com</a:t>
            </a:r>
            <a:r>
              <a:rPr lang="en-US" altLang="zh-CN" sz="105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.</a:t>
            </a:r>
            <a:endParaRPr lang="zh-CN" altLang="en-US" sz="1050" dirty="0">
              <a:solidFill>
                <a:srgbClr val="0070C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802102" y="3997544"/>
            <a:ext cx="4333916" cy="2181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68572" tIns="34286" rIns="68572" bIns="34286">
            <a:spAutoFit/>
          </a:bodyPr>
          <a:lstStyle/>
          <a:p>
            <a:pPr>
              <a:lnSpc>
                <a:spcPct val="114000"/>
              </a:lnSpc>
              <a:buClr>
                <a:schemeClr val="accent1"/>
              </a:buClr>
              <a:buSzPct val="50000"/>
            </a:pPr>
            <a:r>
              <a:rPr lang="en-US" altLang="zh-CN" sz="900" b="1" dirty="0">
                <a:latin typeface="Calibri" pitchFamily="34" charset="0"/>
                <a:cs typeface="Calibri" pitchFamily="34" charset="0"/>
              </a:rPr>
              <a:t>For More details, please visit </a:t>
            </a:r>
            <a:r>
              <a:rPr lang="en-US" altLang="zh-CN" sz="900" b="1" dirty="0">
                <a:hlinkClick r:id="rId4"/>
              </a:rPr>
              <a:t>http://yourfreetemplates.com/terms-of-use/</a:t>
            </a:r>
            <a:r>
              <a:rPr lang="en-US" altLang="zh-CN" sz="900" b="1" dirty="0">
                <a:latin typeface="Calibri" pitchFamily="34" charset="0"/>
                <a:cs typeface="Calibri" pitchFamily="34" charset="0"/>
              </a:rPr>
              <a:t> </a:t>
            </a:r>
            <a:endParaRPr lang="zh-CN" altLang="en-US" sz="9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圆角矩形 11"/>
          <p:cNvSpPr/>
          <p:nvPr/>
        </p:nvSpPr>
        <p:spPr>
          <a:xfrm>
            <a:off x="350061" y="1383620"/>
            <a:ext cx="6057886" cy="591731"/>
          </a:xfrm>
          <a:prstGeom prst="roundRect">
            <a:avLst>
              <a:gd name="adj" fmla="val 34297"/>
            </a:avLst>
          </a:prstGeom>
          <a:noFill/>
          <a:ln w="9525">
            <a:solidFill>
              <a:schemeClr val="bg1">
                <a:lumMod val="50000"/>
              </a:schemeClr>
            </a:solidFill>
            <a:prstDash val="sysDash"/>
            <a:miter lim="800000"/>
            <a:headEnd/>
            <a:tailEnd/>
          </a:ln>
        </p:spPr>
        <p:txBody>
          <a:bodyPr wrap="none" lIns="68572" tIns="34286" rIns="68572" bIns="34286" anchor="ctr"/>
          <a:lstStyle/>
          <a:p>
            <a:pPr algn="ctr" defTabSz="685455">
              <a:defRPr/>
            </a:pPr>
            <a:endParaRPr lang="en-US" altLang="zh-CN" sz="1200" b="1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9497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Map of California Cities-</a:t>
            </a:r>
            <a:r>
              <a:rPr lang="en-US" altLang="zh-CN" dirty="0">
                <a:solidFill>
                  <a:srgbClr val="FF0000"/>
                </a:solidFill>
              </a:rPr>
              <a:t>San Diego</a:t>
            </a:r>
          </a:p>
        </p:txBody>
      </p:sp>
      <p:sp>
        <p:nvSpPr>
          <p:cNvPr id="2" name="Freeform 76">
            <a:extLst>
              <a:ext uri="{FF2B5EF4-FFF2-40B4-BE49-F238E27FC236}">
                <a16:creationId xmlns:a16="http://schemas.microsoft.com/office/drawing/2014/main" id="{F9624358-90EB-10EB-7C6A-9C7C8CA23ABB}"/>
              </a:ext>
            </a:extLst>
          </p:cNvPr>
          <p:cNvSpPr>
            <a:spLocks noEditPoints="1"/>
          </p:cNvSpPr>
          <p:nvPr/>
        </p:nvSpPr>
        <p:spPr bwMode="auto">
          <a:xfrm>
            <a:off x="836712" y="1491631"/>
            <a:ext cx="1588315" cy="2904380"/>
          </a:xfrm>
          <a:custGeom>
            <a:avLst/>
            <a:gdLst>
              <a:gd name="T0" fmla="*/ 860 w 1406"/>
              <a:gd name="T1" fmla="*/ 2323 h 2571"/>
              <a:gd name="T2" fmla="*/ 1077 w 1406"/>
              <a:gd name="T3" fmla="*/ 2373 h 2571"/>
              <a:gd name="T4" fmla="*/ 1161 w 1406"/>
              <a:gd name="T5" fmla="*/ 2516 h 2571"/>
              <a:gd name="T6" fmla="*/ 644 w 1406"/>
              <a:gd name="T7" fmla="*/ 2468 h 2571"/>
              <a:gd name="T8" fmla="*/ 643 w 1406"/>
              <a:gd name="T9" fmla="*/ 2330 h 2571"/>
              <a:gd name="T10" fmla="*/ 1173 w 1406"/>
              <a:gd name="T11" fmla="*/ 38 h 2571"/>
              <a:gd name="T12" fmla="*/ 1200 w 1406"/>
              <a:gd name="T13" fmla="*/ 151 h 2571"/>
              <a:gd name="T14" fmla="*/ 950 w 1406"/>
              <a:gd name="T15" fmla="*/ 231 h 2571"/>
              <a:gd name="T16" fmla="*/ 908 w 1406"/>
              <a:gd name="T17" fmla="*/ 309 h 2571"/>
              <a:gd name="T18" fmla="*/ 839 w 1406"/>
              <a:gd name="T19" fmla="*/ 485 h 2571"/>
              <a:gd name="T20" fmla="*/ 739 w 1406"/>
              <a:gd name="T21" fmla="*/ 732 h 2571"/>
              <a:gd name="T22" fmla="*/ 853 w 1406"/>
              <a:gd name="T23" fmla="*/ 825 h 2571"/>
              <a:gd name="T24" fmla="*/ 1092 w 1406"/>
              <a:gd name="T25" fmla="*/ 874 h 2571"/>
              <a:gd name="T26" fmla="*/ 1005 w 1406"/>
              <a:gd name="T27" fmla="*/ 1126 h 2571"/>
              <a:gd name="T28" fmla="*/ 966 w 1406"/>
              <a:gd name="T29" fmla="*/ 1218 h 2571"/>
              <a:gd name="T30" fmla="*/ 946 w 1406"/>
              <a:gd name="T31" fmla="*/ 1272 h 2571"/>
              <a:gd name="T32" fmla="*/ 995 w 1406"/>
              <a:gd name="T33" fmla="*/ 1436 h 2571"/>
              <a:gd name="T34" fmla="*/ 936 w 1406"/>
              <a:gd name="T35" fmla="*/ 1439 h 2571"/>
              <a:gd name="T36" fmla="*/ 863 w 1406"/>
              <a:gd name="T37" fmla="*/ 1496 h 2571"/>
              <a:gd name="T38" fmla="*/ 854 w 1406"/>
              <a:gd name="T39" fmla="*/ 1561 h 2571"/>
              <a:gd name="T40" fmla="*/ 837 w 1406"/>
              <a:gd name="T41" fmla="*/ 1689 h 2571"/>
              <a:gd name="T42" fmla="*/ 864 w 1406"/>
              <a:gd name="T43" fmla="*/ 1709 h 2571"/>
              <a:gd name="T44" fmla="*/ 933 w 1406"/>
              <a:gd name="T45" fmla="*/ 1760 h 2571"/>
              <a:gd name="T46" fmla="*/ 976 w 1406"/>
              <a:gd name="T47" fmla="*/ 1839 h 2571"/>
              <a:gd name="T48" fmla="*/ 881 w 1406"/>
              <a:gd name="T49" fmla="*/ 1976 h 2571"/>
              <a:gd name="T50" fmla="*/ 789 w 1406"/>
              <a:gd name="T51" fmla="*/ 1919 h 2571"/>
              <a:gd name="T52" fmla="*/ 761 w 1406"/>
              <a:gd name="T53" fmla="*/ 1871 h 2571"/>
              <a:gd name="T54" fmla="*/ 626 w 1406"/>
              <a:gd name="T55" fmla="*/ 1922 h 2571"/>
              <a:gd name="T56" fmla="*/ 519 w 1406"/>
              <a:gd name="T57" fmla="*/ 1879 h 2571"/>
              <a:gd name="T58" fmla="*/ 406 w 1406"/>
              <a:gd name="T59" fmla="*/ 1752 h 2571"/>
              <a:gd name="T60" fmla="*/ 271 w 1406"/>
              <a:gd name="T61" fmla="*/ 1732 h 2571"/>
              <a:gd name="T62" fmla="*/ 218 w 1406"/>
              <a:gd name="T63" fmla="*/ 1731 h 2571"/>
              <a:gd name="T64" fmla="*/ 180 w 1406"/>
              <a:gd name="T65" fmla="*/ 1804 h 2571"/>
              <a:gd name="T66" fmla="*/ 170 w 1406"/>
              <a:gd name="T67" fmla="*/ 1796 h 2571"/>
              <a:gd name="T68" fmla="*/ 172 w 1406"/>
              <a:gd name="T69" fmla="*/ 1900 h 2571"/>
              <a:gd name="T70" fmla="*/ 152 w 1406"/>
              <a:gd name="T71" fmla="*/ 1994 h 2571"/>
              <a:gd name="T72" fmla="*/ 128 w 1406"/>
              <a:gd name="T73" fmla="*/ 1923 h 2571"/>
              <a:gd name="T74" fmla="*/ 102 w 1406"/>
              <a:gd name="T75" fmla="*/ 1845 h 2571"/>
              <a:gd name="T76" fmla="*/ 94 w 1406"/>
              <a:gd name="T77" fmla="*/ 1752 h 2571"/>
              <a:gd name="T78" fmla="*/ 102 w 1406"/>
              <a:gd name="T79" fmla="*/ 1669 h 2571"/>
              <a:gd name="T80" fmla="*/ 109 w 1406"/>
              <a:gd name="T81" fmla="*/ 1560 h 2571"/>
              <a:gd name="T82" fmla="*/ 97 w 1406"/>
              <a:gd name="T83" fmla="*/ 1428 h 2571"/>
              <a:gd name="T84" fmla="*/ 52 w 1406"/>
              <a:gd name="T85" fmla="*/ 1360 h 2571"/>
              <a:gd name="T86" fmla="*/ 7 w 1406"/>
              <a:gd name="T87" fmla="*/ 1290 h 2571"/>
              <a:gd name="T88" fmla="*/ 13 w 1406"/>
              <a:gd name="T89" fmla="*/ 1189 h 2571"/>
              <a:gd name="T90" fmla="*/ 83 w 1406"/>
              <a:gd name="T91" fmla="*/ 1159 h 2571"/>
              <a:gd name="T92" fmla="*/ 106 w 1406"/>
              <a:gd name="T93" fmla="*/ 968 h 2571"/>
              <a:gd name="T94" fmla="*/ 91 w 1406"/>
              <a:gd name="T95" fmla="*/ 772 h 2571"/>
              <a:gd name="T96" fmla="*/ 98 w 1406"/>
              <a:gd name="T97" fmla="*/ 643 h 2571"/>
              <a:gd name="T98" fmla="*/ 187 w 1406"/>
              <a:gd name="T99" fmla="*/ 587 h 2571"/>
              <a:gd name="T100" fmla="*/ 358 w 1406"/>
              <a:gd name="T101" fmla="*/ 624 h 2571"/>
              <a:gd name="T102" fmla="*/ 483 w 1406"/>
              <a:gd name="T103" fmla="*/ 476 h 2571"/>
              <a:gd name="T104" fmla="*/ 689 w 1406"/>
              <a:gd name="T105" fmla="*/ 425 h 2571"/>
              <a:gd name="T106" fmla="*/ 633 w 1406"/>
              <a:gd name="T107" fmla="*/ 206 h 2571"/>
              <a:gd name="T108" fmla="*/ 624 w 1406"/>
              <a:gd name="T109" fmla="*/ 275 h 2571"/>
              <a:gd name="T110" fmla="*/ 595 w 1406"/>
              <a:gd name="T111" fmla="*/ 285 h 2571"/>
              <a:gd name="T112" fmla="*/ 613 w 1406"/>
              <a:gd name="T113" fmla="*/ 181 h 2571"/>
              <a:gd name="T114" fmla="*/ 689 w 1406"/>
              <a:gd name="T115" fmla="*/ 223 h 2571"/>
              <a:gd name="T116" fmla="*/ 748 w 1406"/>
              <a:gd name="T117" fmla="*/ 218 h 2571"/>
              <a:gd name="T118" fmla="*/ 851 w 1406"/>
              <a:gd name="T119" fmla="*/ 241 h 2571"/>
              <a:gd name="T120" fmla="*/ 914 w 1406"/>
              <a:gd name="T121" fmla="*/ 173 h 2571"/>
              <a:gd name="T122" fmla="*/ 958 w 1406"/>
              <a:gd name="T123" fmla="*/ 131 h 2571"/>
              <a:gd name="T124" fmla="*/ 896 w 1406"/>
              <a:gd name="T125" fmla="*/ 320 h 25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406" h="2571">
                <a:moveTo>
                  <a:pt x="632" y="2258"/>
                </a:moveTo>
                <a:lnTo>
                  <a:pt x="650" y="2266"/>
                </a:lnTo>
                <a:lnTo>
                  <a:pt x="651" y="2267"/>
                </a:lnTo>
                <a:lnTo>
                  <a:pt x="654" y="2268"/>
                </a:lnTo>
                <a:lnTo>
                  <a:pt x="658" y="2269"/>
                </a:lnTo>
                <a:lnTo>
                  <a:pt x="659" y="2271"/>
                </a:lnTo>
                <a:lnTo>
                  <a:pt x="660" y="2271"/>
                </a:lnTo>
                <a:lnTo>
                  <a:pt x="661" y="2272"/>
                </a:lnTo>
                <a:lnTo>
                  <a:pt x="662" y="2272"/>
                </a:lnTo>
                <a:lnTo>
                  <a:pt x="663" y="2272"/>
                </a:lnTo>
                <a:lnTo>
                  <a:pt x="665" y="2273"/>
                </a:lnTo>
                <a:lnTo>
                  <a:pt x="667" y="2271"/>
                </a:lnTo>
                <a:lnTo>
                  <a:pt x="670" y="2266"/>
                </a:lnTo>
                <a:lnTo>
                  <a:pt x="671" y="2266"/>
                </a:lnTo>
                <a:lnTo>
                  <a:pt x="672" y="2265"/>
                </a:lnTo>
                <a:lnTo>
                  <a:pt x="676" y="2265"/>
                </a:lnTo>
                <a:lnTo>
                  <a:pt x="678" y="2265"/>
                </a:lnTo>
                <a:lnTo>
                  <a:pt x="678" y="2264"/>
                </a:lnTo>
                <a:lnTo>
                  <a:pt x="682" y="2261"/>
                </a:lnTo>
                <a:lnTo>
                  <a:pt x="684" y="2260"/>
                </a:lnTo>
                <a:lnTo>
                  <a:pt x="685" y="2260"/>
                </a:lnTo>
                <a:lnTo>
                  <a:pt x="686" y="2259"/>
                </a:lnTo>
                <a:lnTo>
                  <a:pt x="687" y="2260"/>
                </a:lnTo>
                <a:lnTo>
                  <a:pt x="688" y="2260"/>
                </a:lnTo>
                <a:lnTo>
                  <a:pt x="703" y="2261"/>
                </a:lnTo>
                <a:lnTo>
                  <a:pt x="708" y="2263"/>
                </a:lnTo>
                <a:lnTo>
                  <a:pt x="709" y="2263"/>
                </a:lnTo>
                <a:lnTo>
                  <a:pt x="708" y="2276"/>
                </a:lnTo>
                <a:lnTo>
                  <a:pt x="709" y="2276"/>
                </a:lnTo>
                <a:lnTo>
                  <a:pt x="710" y="2276"/>
                </a:lnTo>
                <a:lnTo>
                  <a:pt x="713" y="2276"/>
                </a:lnTo>
                <a:lnTo>
                  <a:pt x="713" y="2279"/>
                </a:lnTo>
                <a:lnTo>
                  <a:pt x="713" y="2281"/>
                </a:lnTo>
                <a:lnTo>
                  <a:pt x="713" y="2283"/>
                </a:lnTo>
                <a:lnTo>
                  <a:pt x="713" y="2284"/>
                </a:lnTo>
                <a:lnTo>
                  <a:pt x="713" y="2286"/>
                </a:lnTo>
                <a:lnTo>
                  <a:pt x="713" y="2288"/>
                </a:lnTo>
                <a:lnTo>
                  <a:pt x="713" y="2289"/>
                </a:lnTo>
                <a:lnTo>
                  <a:pt x="714" y="2291"/>
                </a:lnTo>
                <a:lnTo>
                  <a:pt x="716" y="2293"/>
                </a:lnTo>
                <a:lnTo>
                  <a:pt x="716" y="2294"/>
                </a:lnTo>
                <a:lnTo>
                  <a:pt x="717" y="2298"/>
                </a:lnTo>
                <a:lnTo>
                  <a:pt x="717" y="2299"/>
                </a:lnTo>
                <a:lnTo>
                  <a:pt x="717" y="2300"/>
                </a:lnTo>
                <a:lnTo>
                  <a:pt x="717" y="2301"/>
                </a:lnTo>
                <a:lnTo>
                  <a:pt x="717" y="2303"/>
                </a:lnTo>
                <a:lnTo>
                  <a:pt x="717" y="2305"/>
                </a:lnTo>
                <a:lnTo>
                  <a:pt x="719" y="2305"/>
                </a:lnTo>
                <a:lnTo>
                  <a:pt x="731" y="2305"/>
                </a:lnTo>
                <a:lnTo>
                  <a:pt x="735" y="2306"/>
                </a:lnTo>
                <a:lnTo>
                  <a:pt x="738" y="2306"/>
                </a:lnTo>
                <a:lnTo>
                  <a:pt x="739" y="2306"/>
                </a:lnTo>
                <a:lnTo>
                  <a:pt x="739" y="2309"/>
                </a:lnTo>
                <a:lnTo>
                  <a:pt x="739" y="2311"/>
                </a:lnTo>
                <a:lnTo>
                  <a:pt x="739" y="2313"/>
                </a:lnTo>
                <a:lnTo>
                  <a:pt x="739" y="2315"/>
                </a:lnTo>
                <a:lnTo>
                  <a:pt x="739" y="2318"/>
                </a:lnTo>
                <a:lnTo>
                  <a:pt x="739" y="2320"/>
                </a:lnTo>
                <a:lnTo>
                  <a:pt x="739" y="2322"/>
                </a:lnTo>
                <a:lnTo>
                  <a:pt x="741" y="2322"/>
                </a:lnTo>
                <a:lnTo>
                  <a:pt x="742" y="2322"/>
                </a:lnTo>
                <a:lnTo>
                  <a:pt x="747" y="2322"/>
                </a:lnTo>
                <a:lnTo>
                  <a:pt x="755" y="2322"/>
                </a:lnTo>
                <a:lnTo>
                  <a:pt x="772" y="2322"/>
                </a:lnTo>
                <a:lnTo>
                  <a:pt x="777" y="2322"/>
                </a:lnTo>
                <a:lnTo>
                  <a:pt x="779" y="2322"/>
                </a:lnTo>
                <a:lnTo>
                  <a:pt x="780" y="2322"/>
                </a:lnTo>
                <a:lnTo>
                  <a:pt x="781" y="2322"/>
                </a:lnTo>
                <a:lnTo>
                  <a:pt x="787" y="2322"/>
                </a:lnTo>
                <a:lnTo>
                  <a:pt x="788" y="2322"/>
                </a:lnTo>
                <a:lnTo>
                  <a:pt x="789" y="2322"/>
                </a:lnTo>
                <a:lnTo>
                  <a:pt x="796" y="2323"/>
                </a:lnTo>
                <a:lnTo>
                  <a:pt x="800" y="2323"/>
                </a:lnTo>
                <a:lnTo>
                  <a:pt x="804" y="2323"/>
                </a:lnTo>
                <a:lnTo>
                  <a:pt x="806" y="2323"/>
                </a:lnTo>
                <a:lnTo>
                  <a:pt x="807" y="2323"/>
                </a:lnTo>
                <a:lnTo>
                  <a:pt x="809" y="2323"/>
                </a:lnTo>
                <a:lnTo>
                  <a:pt x="810" y="2323"/>
                </a:lnTo>
                <a:lnTo>
                  <a:pt x="811" y="2323"/>
                </a:lnTo>
                <a:lnTo>
                  <a:pt x="812" y="2323"/>
                </a:lnTo>
                <a:lnTo>
                  <a:pt x="818" y="2323"/>
                </a:lnTo>
                <a:lnTo>
                  <a:pt x="819" y="2323"/>
                </a:lnTo>
                <a:lnTo>
                  <a:pt x="820" y="2323"/>
                </a:lnTo>
                <a:lnTo>
                  <a:pt x="821" y="2323"/>
                </a:lnTo>
                <a:lnTo>
                  <a:pt x="828" y="2323"/>
                </a:lnTo>
                <a:lnTo>
                  <a:pt x="832" y="2323"/>
                </a:lnTo>
                <a:lnTo>
                  <a:pt x="836" y="2323"/>
                </a:lnTo>
                <a:lnTo>
                  <a:pt x="836" y="2326"/>
                </a:lnTo>
                <a:lnTo>
                  <a:pt x="836" y="2331"/>
                </a:lnTo>
                <a:lnTo>
                  <a:pt x="836" y="2335"/>
                </a:lnTo>
                <a:lnTo>
                  <a:pt x="836" y="2339"/>
                </a:lnTo>
                <a:lnTo>
                  <a:pt x="837" y="2339"/>
                </a:lnTo>
                <a:lnTo>
                  <a:pt x="838" y="2339"/>
                </a:lnTo>
                <a:lnTo>
                  <a:pt x="839" y="2339"/>
                </a:lnTo>
                <a:lnTo>
                  <a:pt x="840" y="2339"/>
                </a:lnTo>
                <a:lnTo>
                  <a:pt x="842" y="2339"/>
                </a:lnTo>
                <a:lnTo>
                  <a:pt x="843" y="2339"/>
                </a:lnTo>
                <a:lnTo>
                  <a:pt x="845" y="2339"/>
                </a:lnTo>
                <a:lnTo>
                  <a:pt x="848" y="2339"/>
                </a:lnTo>
                <a:lnTo>
                  <a:pt x="849" y="2339"/>
                </a:lnTo>
                <a:lnTo>
                  <a:pt x="853" y="2339"/>
                </a:lnTo>
                <a:lnTo>
                  <a:pt x="853" y="2335"/>
                </a:lnTo>
                <a:lnTo>
                  <a:pt x="853" y="2331"/>
                </a:lnTo>
                <a:lnTo>
                  <a:pt x="853" y="2326"/>
                </a:lnTo>
                <a:lnTo>
                  <a:pt x="853" y="2323"/>
                </a:lnTo>
                <a:lnTo>
                  <a:pt x="856" y="2323"/>
                </a:lnTo>
                <a:lnTo>
                  <a:pt x="857" y="2323"/>
                </a:lnTo>
                <a:lnTo>
                  <a:pt x="860" y="2323"/>
                </a:lnTo>
                <a:lnTo>
                  <a:pt x="861" y="2323"/>
                </a:lnTo>
                <a:lnTo>
                  <a:pt x="862" y="2323"/>
                </a:lnTo>
                <a:lnTo>
                  <a:pt x="863" y="2323"/>
                </a:lnTo>
                <a:lnTo>
                  <a:pt x="865" y="2323"/>
                </a:lnTo>
                <a:lnTo>
                  <a:pt x="869" y="2323"/>
                </a:lnTo>
                <a:lnTo>
                  <a:pt x="869" y="2324"/>
                </a:lnTo>
                <a:lnTo>
                  <a:pt x="869" y="2325"/>
                </a:lnTo>
                <a:lnTo>
                  <a:pt x="869" y="2326"/>
                </a:lnTo>
                <a:lnTo>
                  <a:pt x="869" y="2328"/>
                </a:lnTo>
                <a:lnTo>
                  <a:pt x="869" y="2330"/>
                </a:lnTo>
                <a:lnTo>
                  <a:pt x="869" y="2332"/>
                </a:lnTo>
                <a:lnTo>
                  <a:pt x="869" y="2333"/>
                </a:lnTo>
                <a:lnTo>
                  <a:pt x="869" y="2335"/>
                </a:lnTo>
                <a:lnTo>
                  <a:pt x="869" y="2336"/>
                </a:lnTo>
                <a:lnTo>
                  <a:pt x="870" y="2339"/>
                </a:lnTo>
                <a:lnTo>
                  <a:pt x="871" y="2339"/>
                </a:lnTo>
                <a:lnTo>
                  <a:pt x="873" y="2339"/>
                </a:lnTo>
                <a:lnTo>
                  <a:pt x="877" y="2339"/>
                </a:lnTo>
                <a:lnTo>
                  <a:pt x="881" y="2339"/>
                </a:lnTo>
                <a:lnTo>
                  <a:pt x="885" y="2339"/>
                </a:lnTo>
                <a:lnTo>
                  <a:pt x="885" y="2334"/>
                </a:lnTo>
                <a:lnTo>
                  <a:pt x="885" y="2332"/>
                </a:lnTo>
                <a:lnTo>
                  <a:pt x="885" y="2331"/>
                </a:lnTo>
                <a:lnTo>
                  <a:pt x="885" y="2330"/>
                </a:lnTo>
                <a:lnTo>
                  <a:pt x="885" y="2328"/>
                </a:lnTo>
                <a:lnTo>
                  <a:pt x="885" y="2327"/>
                </a:lnTo>
                <a:lnTo>
                  <a:pt x="885" y="2326"/>
                </a:lnTo>
                <a:lnTo>
                  <a:pt x="885" y="2325"/>
                </a:lnTo>
                <a:lnTo>
                  <a:pt x="885" y="2324"/>
                </a:lnTo>
                <a:lnTo>
                  <a:pt x="885" y="2323"/>
                </a:lnTo>
                <a:lnTo>
                  <a:pt x="885" y="2322"/>
                </a:lnTo>
                <a:lnTo>
                  <a:pt x="886" y="2322"/>
                </a:lnTo>
                <a:lnTo>
                  <a:pt x="896" y="2322"/>
                </a:lnTo>
                <a:lnTo>
                  <a:pt x="900" y="2322"/>
                </a:lnTo>
                <a:lnTo>
                  <a:pt x="908" y="2322"/>
                </a:lnTo>
                <a:lnTo>
                  <a:pt x="910" y="2322"/>
                </a:lnTo>
                <a:lnTo>
                  <a:pt x="912" y="2322"/>
                </a:lnTo>
                <a:lnTo>
                  <a:pt x="913" y="2322"/>
                </a:lnTo>
                <a:lnTo>
                  <a:pt x="915" y="2322"/>
                </a:lnTo>
                <a:lnTo>
                  <a:pt x="916" y="2322"/>
                </a:lnTo>
                <a:lnTo>
                  <a:pt x="920" y="2322"/>
                </a:lnTo>
                <a:lnTo>
                  <a:pt x="920" y="2323"/>
                </a:lnTo>
                <a:lnTo>
                  <a:pt x="920" y="2324"/>
                </a:lnTo>
                <a:lnTo>
                  <a:pt x="920" y="2325"/>
                </a:lnTo>
                <a:lnTo>
                  <a:pt x="920" y="2327"/>
                </a:lnTo>
                <a:lnTo>
                  <a:pt x="920" y="2335"/>
                </a:lnTo>
                <a:lnTo>
                  <a:pt x="920" y="2337"/>
                </a:lnTo>
                <a:lnTo>
                  <a:pt x="920" y="2339"/>
                </a:lnTo>
                <a:lnTo>
                  <a:pt x="932" y="2337"/>
                </a:lnTo>
                <a:lnTo>
                  <a:pt x="932" y="2325"/>
                </a:lnTo>
                <a:lnTo>
                  <a:pt x="932" y="2322"/>
                </a:lnTo>
                <a:lnTo>
                  <a:pt x="941" y="2322"/>
                </a:lnTo>
                <a:lnTo>
                  <a:pt x="949" y="2322"/>
                </a:lnTo>
                <a:lnTo>
                  <a:pt x="963" y="2322"/>
                </a:lnTo>
                <a:lnTo>
                  <a:pt x="967" y="2322"/>
                </a:lnTo>
                <a:lnTo>
                  <a:pt x="973" y="2322"/>
                </a:lnTo>
                <a:lnTo>
                  <a:pt x="978" y="2322"/>
                </a:lnTo>
                <a:lnTo>
                  <a:pt x="980" y="2322"/>
                </a:lnTo>
                <a:lnTo>
                  <a:pt x="984" y="2323"/>
                </a:lnTo>
                <a:lnTo>
                  <a:pt x="999" y="2323"/>
                </a:lnTo>
                <a:lnTo>
                  <a:pt x="999" y="2324"/>
                </a:lnTo>
                <a:lnTo>
                  <a:pt x="999" y="2330"/>
                </a:lnTo>
                <a:lnTo>
                  <a:pt x="999" y="2333"/>
                </a:lnTo>
                <a:lnTo>
                  <a:pt x="999" y="2336"/>
                </a:lnTo>
                <a:lnTo>
                  <a:pt x="999" y="2339"/>
                </a:lnTo>
                <a:lnTo>
                  <a:pt x="999" y="2343"/>
                </a:lnTo>
                <a:lnTo>
                  <a:pt x="999" y="2344"/>
                </a:lnTo>
                <a:lnTo>
                  <a:pt x="999" y="2345"/>
                </a:lnTo>
                <a:lnTo>
                  <a:pt x="999" y="2348"/>
                </a:lnTo>
                <a:lnTo>
                  <a:pt x="999" y="2349"/>
                </a:lnTo>
                <a:lnTo>
                  <a:pt x="999" y="2350"/>
                </a:lnTo>
                <a:lnTo>
                  <a:pt x="999" y="2351"/>
                </a:lnTo>
                <a:lnTo>
                  <a:pt x="999" y="2353"/>
                </a:lnTo>
                <a:lnTo>
                  <a:pt x="999" y="2355"/>
                </a:lnTo>
                <a:lnTo>
                  <a:pt x="1003" y="2355"/>
                </a:lnTo>
                <a:lnTo>
                  <a:pt x="1005" y="2356"/>
                </a:lnTo>
                <a:lnTo>
                  <a:pt x="1009" y="2356"/>
                </a:lnTo>
                <a:lnTo>
                  <a:pt x="1017" y="2356"/>
                </a:lnTo>
                <a:lnTo>
                  <a:pt x="1018" y="2356"/>
                </a:lnTo>
                <a:lnTo>
                  <a:pt x="1023" y="2357"/>
                </a:lnTo>
                <a:lnTo>
                  <a:pt x="1024" y="2357"/>
                </a:lnTo>
                <a:lnTo>
                  <a:pt x="1025" y="2357"/>
                </a:lnTo>
                <a:lnTo>
                  <a:pt x="1026" y="2357"/>
                </a:lnTo>
                <a:lnTo>
                  <a:pt x="1029" y="2357"/>
                </a:lnTo>
                <a:lnTo>
                  <a:pt x="1030" y="2357"/>
                </a:lnTo>
                <a:lnTo>
                  <a:pt x="1032" y="2357"/>
                </a:lnTo>
                <a:lnTo>
                  <a:pt x="1047" y="2358"/>
                </a:lnTo>
                <a:lnTo>
                  <a:pt x="1048" y="2361"/>
                </a:lnTo>
                <a:lnTo>
                  <a:pt x="1049" y="2362"/>
                </a:lnTo>
                <a:lnTo>
                  <a:pt x="1050" y="2365"/>
                </a:lnTo>
                <a:lnTo>
                  <a:pt x="1050" y="2366"/>
                </a:lnTo>
                <a:lnTo>
                  <a:pt x="1050" y="2367"/>
                </a:lnTo>
                <a:lnTo>
                  <a:pt x="1051" y="2368"/>
                </a:lnTo>
                <a:lnTo>
                  <a:pt x="1051" y="2372"/>
                </a:lnTo>
                <a:lnTo>
                  <a:pt x="1053" y="2373"/>
                </a:lnTo>
                <a:lnTo>
                  <a:pt x="1053" y="2374"/>
                </a:lnTo>
                <a:lnTo>
                  <a:pt x="1053" y="2375"/>
                </a:lnTo>
                <a:lnTo>
                  <a:pt x="1054" y="2375"/>
                </a:lnTo>
                <a:lnTo>
                  <a:pt x="1054" y="2377"/>
                </a:lnTo>
                <a:lnTo>
                  <a:pt x="1055" y="2378"/>
                </a:lnTo>
                <a:lnTo>
                  <a:pt x="1055" y="2381"/>
                </a:lnTo>
                <a:lnTo>
                  <a:pt x="1059" y="2379"/>
                </a:lnTo>
                <a:lnTo>
                  <a:pt x="1059" y="2378"/>
                </a:lnTo>
                <a:lnTo>
                  <a:pt x="1062" y="2378"/>
                </a:lnTo>
                <a:lnTo>
                  <a:pt x="1065" y="2377"/>
                </a:lnTo>
                <a:lnTo>
                  <a:pt x="1071" y="2375"/>
                </a:lnTo>
                <a:lnTo>
                  <a:pt x="1073" y="2374"/>
                </a:lnTo>
                <a:lnTo>
                  <a:pt x="1077" y="2373"/>
                </a:lnTo>
                <a:lnTo>
                  <a:pt x="1085" y="2370"/>
                </a:lnTo>
                <a:lnTo>
                  <a:pt x="1098" y="2366"/>
                </a:lnTo>
                <a:lnTo>
                  <a:pt x="1113" y="2360"/>
                </a:lnTo>
                <a:lnTo>
                  <a:pt x="1115" y="2360"/>
                </a:lnTo>
                <a:lnTo>
                  <a:pt x="1119" y="2360"/>
                </a:lnTo>
                <a:lnTo>
                  <a:pt x="1130" y="2360"/>
                </a:lnTo>
                <a:lnTo>
                  <a:pt x="1141" y="2360"/>
                </a:lnTo>
                <a:lnTo>
                  <a:pt x="1157" y="2360"/>
                </a:lnTo>
                <a:lnTo>
                  <a:pt x="1160" y="2360"/>
                </a:lnTo>
                <a:lnTo>
                  <a:pt x="1161" y="2360"/>
                </a:lnTo>
                <a:lnTo>
                  <a:pt x="1169" y="2360"/>
                </a:lnTo>
                <a:lnTo>
                  <a:pt x="1170" y="2360"/>
                </a:lnTo>
                <a:lnTo>
                  <a:pt x="1177" y="2360"/>
                </a:lnTo>
                <a:lnTo>
                  <a:pt x="1177" y="2352"/>
                </a:lnTo>
                <a:lnTo>
                  <a:pt x="1182" y="2352"/>
                </a:lnTo>
                <a:lnTo>
                  <a:pt x="1185" y="2352"/>
                </a:lnTo>
                <a:lnTo>
                  <a:pt x="1194" y="2352"/>
                </a:lnTo>
                <a:lnTo>
                  <a:pt x="1194" y="2344"/>
                </a:lnTo>
                <a:lnTo>
                  <a:pt x="1209" y="2344"/>
                </a:lnTo>
                <a:lnTo>
                  <a:pt x="1210" y="2344"/>
                </a:lnTo>
                <a:lnTo>
                  <a:pt x="1212" y="2344"/>
                </a:lnTo>
                <a:lnTo>
                  <a:pt x="1222" y="2345"/>
                </a:lnTo>
                <a:lnTo>
                  <a:pt x="1226" y="2345"/>
                </a:lnTo>
                <a:lnTo>
                  <a:pt x="1232" y="2345"/>
                </a:lnTo>
                <a:lnTo>
                  <a:pt x="1233" y="2345"/>
                </a:lnTo>
                <a:lnTo>
                  <a:pt x="1234" y="2345"/>
                </a:lnTo>
                <a:lnTo>
                  <a:pt x="1234" y="2347"/>
                </a:lnTo>
                <a:lnTo>
                  <a:pt x="1234" y="2361"/>
                </a:lnTo>
                <a:lnTo>
                  <a:pt x="1234" y="2364"/>
                </a:lnTo>
                <a:lnTo>
                  <a:pt x="1234" y="2365"/>
                </a:lnTo>
                <a:lnTo>
                  <a:pt x="1234" y="2369"/>
                </a:lnTo>
                <a:lnTo>
                  <a:pt x="1234" y="2373"/>
                </a:lnTo>
                <a:lnTo>
                  <a:pt x="1234" y="2377"/>
                </a:lnTo>
                <a:lnTo>
                  <a:pt x="1234" y="2378"/>
                </a:lnTo>
                <a:lnTo>
                  <a:pt x="1232" y="2378"/>
                </a:lnTo>
                <a:lnTo>
                  <a:pt x="1229" y="2378"/>
                </a:lnTo>
                <a:lnTo>
                  <a:pt x="1226" y="2378"/>
                </a:lnTo>
                <a:lnTo>
                  <a:pt x="1226" y="2385"/>
                </a:lnTo>
                <a:lnTo>
                  <a:pt x="1226" y="2386"/>
                </a:lnTo>
                <a:lnTo>
                  <a:pt x="1226" y="2387"/>
                </a:lnTo>
                <a:lnTo>
                  <a:pt x="1226" y="2390"/>
                </a:lnTo>
                <a:lnTo>
                  <a:pt x="1226" y="2392"/>
                </a:lnTo>
                <a:lnTo>
                  <a:pt x="1226" y="2393"/>
                </a:lnTo>
                <a:lnTo>
                  <a:pt x="1226" y="2394"/>
                </a:lnTo>
                <a:lnTo>
                  <a:pt x="1226" y="2395"/>
                </a:lnTo>
                <a:lnTo>
                  <a:pt x="1226" y="2401"/>
                </a:lnTo>
                <a:lnTo>
                  <a:pt x="1226" y="2402"/>
                </a:lnTo>
                <a:lnTo>
                  <a:pt x="1226" y="2403"/>
                </a:lnTo>
                <a:lnTo>
                  <a:pt x="1226" y="2417"/>
                </a:lnTo>
                <a:lnTo>
                  <a:pt x="1226" y="2421"/>
                </a:lnTo>
                <a:lnTo>
                  <a:pt x="1226" y="2426"/>
                </a:lnTo>
                <a:lnTo>
                  <a:pt x="1232" y="2426"/>
                </a:lnTo>
                <a:lnTo>
                  <a:pt x="1240" y="2426"/>
                </a:lnTo>
                <a:lnTo>
                  <a:pt x="1242" y="2426"/>
                </a:lnTo>
                <a:lnTo>
                  <a:pt x="1258" y="2426"/>
                </a:lnTo>
                <a:lnTo>
                  <a:pt x="1290" y="2426"/>
                </a:lnTo>
                <a:lnTo>
                  <a:pt x="1290" y="2427"/>
                </a:lnTo>
                <a:lnTo>
                  <a:pt x="1290" y="2433"/>
                </a:lnTo>
                <a:lnTo>
                  <a:pt x="1290" y="2435"/>
                </a:lnTo>
                <a:lnTo>
                  <a:pt x="1290" y="2440"/>
                </a:lnTo>
                <a:lnTo>
                  <a:pt x="1290" y="2443"/>
                </a:lnTo>
                <a:lnTo>
                  <a:pt x="1290" y="2444"/>
                </a:lnTo>
                <a:lnTo>
                  <a:pt x="1290" y="2450"/>
                </a:lnTo>
                <a:lnTo>
                  <a:pt x="1290" y="2451"/>
                </a:lnTo>
                <a:lnTo>
                  <a:pt x="1290" y="2459"/>
                </a:lnTo>
                <a:lnTo>
                  <a:pt x="1292" y="2459"/>
                </a:lnTo>
                <a:lnTo>
                  <a:pt x="1305" y="2459"/>
                </a:lnTo>
                <a:lnTo>
                  <a:pt x="1307" y="2459"/>
                </a:lnTo>
                <a:lnTo>
                  <a:pt x="1317" y="2459"/>
                </a:lnTo>
                <a:lnTo>
                  <a:pt x="1320" y="2459"/>
                </a:lnTo>
                <a:lnTo>
                  <a:pt x="1322" y="2460"/>
                </a:lnTo>
                <a:lnTo>
                  <a:pt x="1322" y="2465"/>
                </a:lnTo>
                <a:lnTo>
                  <a:pt x="1322" y="2470"/>
                </a:lnTo>
                <a:lnTo>
                  <a:pt x="1322" y="2474"/>
                </a:lnTo>
                <a:lnTo>
                  <a:pt x="1322" y="2476"/>
                </a:lnTo>
                <a:lnTo>
                  <a:pt x="1322" y="2485"/>
                </a:lnTo>
                <a:lnTo>
                  <a:pt x="1322" y="2490"/>
                </a:lnTo>
                <a:lnTo>
                  <a:pt x="1322" y="2491"/>
                </a:lnTo>
                <a:lnTo>
                  <a:pt x="1322" y="2492"/>
                </a:lnTo>
                <a:lnTo>
                  <a:pt x="1322" y="2493"/>
                </a:lnTo>
                <a:lnTo>
                  <a:pt x="1322" y="2497"/>
                </a:lnTo>
                <a:lnTo>
                  <a:pt x="1322" y="2499"/>
                </a:lnTo>
                <a:lnTo>
                  <a:pt x="1322" y="2500"/>
                </a:lnTo>
                <a:lnTo>
                  <a:pt x="1318" y="2500"/>
                </a:lnTo>
                <a:lnTo>
                  <a:pt x="1317" y="2500"/>
                </a:lnTo>
                <a:lnTo>
                  <a:pt x="1311" y="2501"/>
                </a:lnTo>
                <a:lnTo>
                  <a:pt x="1310" y="2501"/>
                </a:lnTo>
                <a:lnTo>
                  <a:pt x="1298" y="2502"/>
                </a:lnTo>
                <a:lnTo>
                  <a:pt x="1290" y="2502"/>
                </a:lnTo>
                <a:lnTo>
                  <a:pt x="1287" y="2503"/>
                </a:lnTo>
                <a:lnTo>
                  <a:pt x="1286" y="2503"/>
                </a:lnTo>
                <a:lnTo>
                  <a:pt x="1278" y="2504"/>
                </a:lnTo>
                <a:lnTo>
                  <a:pt x="1274" y="2504"/>
                </a:lnTo>
                <a:lnTo>
                  <a:pt x="1273" y="2504"/>
                </a:lnTo>
                <a:lnTo>
                  <a:pt x="1258" y="2505"/>
                </a:lnTo>
                <a:lnTo>
                  <a:pt x="1251" y="2507"/>
                </a:lnTo>
                <a:lnTo>
                  <a:pt x="1245" y="2507"/>
                </a:lnTo>
                <a:lnTo>
                  <a:pt x="1243" y="2508"/>
                </a:lnTo>
                <a:lnTo>
                  <a:pt x="1242" y="2508"/>
                </a:lnTo>
                <a:lnTo>
                  <a:pt x="1240" y="2508"/>
                </a:lnTo>
                <a:lnTo>
                  <a:pt x="1233" y="2508"/>
                </a:lnTo>
                <a:lnTo>
                  <a:pt x="1211" y="2510"/>
                </a:lnTo>
                <a:lnTo>
                  <a:pt x="1210" y="2511"/>
                </a:lnTo>
                <a:lnTo>
                  <a:pt x="1193" y="2512"/>
                </a:lnTo>
                <a:lnTo>
                  <a:pt x="1191" y="2512"/>
                </a:lnTo>
                <a:lnTo>
                  <a:pt x="1177" y="2513"/>
                </a:lnTo>
                <a:lnTo>
                  <a:pt x="1172" y="2514"/>
                </a:lnTo>
                <a:lnTo>
                  <a:pt x="1161" y="2516"/>
                </a:lnTo>
                <a:lnTo>
                  <a:pt x="1158" y="2516"/>
                </a:lnTo>
                <a:lnTo>
                  <a:pt x="1144" y="2517"/>
                </a:lnTo>
                <a:lnTo>
                  <a:pt x="1142" y="2518"/>
                </a:lnTo>
                <a:lnTo>
                  <a:pt x="1129" y="2519"/>
                </a:lnTo>
                <a:lnTo>
                  <a:pt x="1127" y="2519"/>
                </a:lnTo>
                <a:lnTo>
                  <a:pt x="1125" y="2519"/>
                </a:lnTo>
                <a:lnTo>
                  <a:pt x="1121" y="2519"/>
                </a:lnTo>
                <a:lnTo>
                  <a:pt x="1113" y="2520"/>
                </a:lnTo>
                <a:lnTo>
                  <a:pt x="1111" y="2520"/>
                </a:lnTo>
                <a:lnTo>
                  <a:pt x="1108" y="2521"/>
                </a:lnTo>
                <a:lnTo>
                  <a:pt x="1105" y="2521"/>
                </a:lnTo>
                <a:lnTo>
                  <a:pt x="1097" y="2522"/>
                </a:lnTo>
                <a:lnTo>
                  <a:pt x="1090" y="2522"/>
                </a:lnTo>
                <a:lnTo>
                  <a:pt x="1066" y="2525"/>
                </a:lnTo>
                <a:lnTo>
                  <a:pt x="1064" y="2525"/>
                </a:lnTo>
                <a:lnTo>
                  <a:pt x="1048" y="2527"/>
                </a:lnTo>
                <a:lnTo>
                  <a:pt x="1032" y="2528"/>
                </a:lnTo>
                <a:lnTo>
                  <a:pt x="1016" y="2530"/>
                </a:lnTo>
                <a:lnTo>
                  <a:pt x="1000" y="2531"/>
                </a:lnTo>
                <a:lnTo>
                  <a:pt x="988" y="2533"/>
                </a:lnTo>
                <a:lnTo>
                  <a:pt x="987" y="2533"/>
                </a:lnTo>
                <a:lnTo>
                  <a:pt x="984" y="2534"/>
                </a:lnTo>
                <a:lnTo>
                  <a:pt x="983" y="2534"/>
                </a:lnTo>
                <a:lnTo>
                  <a:pt x="967" y="2535"/>
                </a:lnTo>
                <a:lnTo>
                  <a:pt x="964" y="2535"/>
                </a:lnTo>
                <a:lnTo>
                  <a:pt x="959" y="2536"/>
                </a:lnTo>
                <a:lnTo>
                  <a:pt x="957" y="2536"/>
                </a:lnTo>
                <a:lnTo>
                  <a:pt x="956" y="2536"/>
                </a:lnTo>
                <a:lnTo>
                  <a:pt x="955" y="2536"/>
                </a:lnTo>
                <a:lnTo>
                  <a:pt x="954" y="2536"/>
                </a:lnTo>
                <a:lnTo>
                  <a:pt x="953" y="2536"/>
                </a:lnTo>
                <a:lnTo>
                  <a:pt x="952" y="2536"/>
                </a:lnTo>
                <a:lnTo>
                  <a:pt x="952" y="2537"/>
                </a:lnTo>
                <a:lnTo>
                  <a:pt x="950" y="2537"/>
                </a:lnTo>
                <a:lnTo>
                  <a:pt x="949" y="2537"/>
                </a:lnTo>
                <a:lnTo>
                  <a:pt x="948" y="2537"/>
                </a:lnTo>
                <a:lnTo>
                  <a:pt x="947" y="2537"/>
                </a:lnTo>
                <a:lnTo>
                  <a:pt x="945" y="2537"/>
                </a:lnTo>
                <a:lnTo>
                  <a:pt x="944" y="2537"/>
                </a:lnTo>
                <a:lnTo>
                  <a:pt x="942" y="2537"/>
                </a:lnTo>
                <a:lnTo>
                  <a:pt x="941" y="2537"/>
                </a:lnTo>
                <a:lnTo>
                  <a:pt x="935" y="2538"/>
                </a:lnTo>
                <a:lnTo>
                  <a:pt x="929" y="2539"/>
                </a:lnTo>
                <a:lnTo>
                  <a:pt x="925" y="2539"/>
                </a:lnTo>
                <a:lnTo>
                  <a:pt x="921" y="2539"/>
                </a:lnTo>
                <a:lnTo>
                  <a:pt x="919" y="2539"/>
                </a:lnTo>
                <a:lnTo>
                  <a:pt x="918" y="2541"/>
                </a:lnTo>
                <a:lnTo>
                  <a:pt x="916" y="2541"/>
                </a:lnTo>
                <a:lnTo>
                  <a:pt x="915" y="2541"/>
                </a:lnTo>
                <a:lnTo>
                  <a:pt x="910" y="2541"/>
                </a:lnTo>
                <a:lnTo>
                  <a:pt x="908" y="2541"/>
                </a:lnTo>
                <a:lnTo>
                  <a:pt x="906" y="2542"/>
                </a:lnTo>
                <a:lnTo>
                  <a:pt x="900" y="2542"/>
                </a:lnTo>
                <a:lnTo>
                  <a:pt x="898" y="2542"/>
                </a:lnTo>
                <a:lnTo>
                  <a:pt x="882" y="2544"/>
                </a:lnTo>
                <a:lnTo>
                  <a:pt x="872" y="2545"/>
                </a:lnTo>
                <a:lnTo>
                  <a:pt x="868" y="2545"/>
                </a:lnTo>
                <a:lnTo>
                  <a:pt x="863" y="2546"/>
                </a:lnTo>
                <a:lnTo>
                  <a:pt x="846" y="2547"/>
                </a:lnTo>
                <a:lnTo>
                  <a:pt x="839" y="2549"/>
                </a:lnTo>
                <a:lnTo>
                  <a:pt x="819" y="2550"/>
                </a:lnTo>
                <a:lnTo>
                  <a:pt x="818" y="2551"/>
                </a:lnTo>
                <a:lnTo>
                  <a:pt x="810" y="2551"/>
                </a:lnTo>
                <a:lnTo>
                  <a:pt x="804" y="2552"/>
                </a:lnTo>
                <a:lnTo>
                  <a:pt x="783" y="2554"/>
                </a:lnTo>
                <a:lnTo>
                  <a:pt x="773" y="2554"/>
                </a:lnTo>
                <a:lnTo>
                  <a:pt x="768" y="2555"/>
                </a:lnTo>
                <a:lnTo>
                  <a:pt x="739" y="2559"/>
                </a:lnTo>
                <a:lnTo>
                  <a:pt x="737" y="2559"/>
                </a:lnTo>
                <a:lnTo>
                  <a:pt x="724" y="2560"/>
                </a:lnTo>
                <a:lnTo>
                  <a:pt x="702" y="2562"/>
                </a:lnTo>
                <a:lnTo>
                  <a:pt x="701" y="2562"/>
                </a:lnTo>
                <a:lnTo>
                  <a:pt x="688" y="2563"/>
                </a:lnTo>
                <a:lnTo>
                  <a:pt x="675" y="2564"/>
                </a:lnTo>
                <a:lnTo>
                  <a:pt x="668" y="2566"/>
                </a:lnTo>
                <a:lnTo>
                  <a:pt x="665" y="2566"/>
                </a:lnTo>
                <a:lnTo>
                  <a:pt x="662" y="2566"/>
                </a:lnTo>
                <a:lnTo>
                  <a:pt x="658" y="2567"/>
                </a:lnTo>
                <a:lnTo>
                  <a:pt x="643" y="2568"/>
                </a:lnTo>
                <a:lnTo>
                  <a:pt x="626" y="2570"/>
                </a:lnTo>
                <a:lnTo>
                  <a:pt x="610" y="2571"/>
                </a:lnTo>
                <a:lnTo>
                  <a:pt x="609" y="2571"/>
                </a:lnTo>
                <a:lnTo>
                  <a:pt x="610" y="2571"/>
                </a:lnTo>
                <a:lnTo>
                  <a:pt x="610" y="2570"/>
                </a:lnTo>
                <a:lnTo>
                  <a:pt x="610" y="2566"/>
                </a:lnTo>
                <a:lnTo>
                  <a:pt x="610" y="2564"/>
                </a:lnTo>
                <a:lnTo>
                  <a:pt x="610" y="2549"/>
                </a:lnTo>
                <a:lnTo>
                  <a:pt x="610" y="2544"/>
                </a:lnTo>
                <a:lnTo>
                  <a:pt x="610" y="2535"/>
                </a:lnTo>
                <a:lnTo>
                  <a:pt x="610" y="2533"/>
                </a:lnTo>
                <a:lnTo>
                  <a:pt x="610" y="2517"/>
                </a:lnTo>
                <a:lnTo>
                  <a:pt x="610" y="2500"/>
                </a:lnTo>
                <a:lnTo>
                  <a:pt x="610" y="2492"/>
                </a:lnTo>
                <a:lnTo>
                  <a:pt x="610" y="2488"/>
                </a:lnTo>
                <a:lnTo>
                  <a:pt x="610" y="2484"/>
                </a:lnTo>
                <a:lnTo>
                  <a:pt x="610" y="2479"/>
                </a:lnTo>
                <a:lnTo>
                  <a:pt x="610" y="2476"/>
                </a:lnTo>
                <a:lnTo>
                  <a:pt x="610" y="2474"/>
                </a:lnTo>
                <a:lnTo>
                  <a:pt x="610" y="2471"/>
                </a:lnTo>
                <a:lnTo>
                  <a:pt x="610" y="2469"/>
                </a:lnTo>
                <a:lnTo>
                  <a:pt x="610" y="2468"/>
                </a:lnTo>
                <a:lnTo>
                  <a:pt x="620" y="2468"/>
                </a:lnTo>
                <a:lnTo>
                  <a:pt x="623" y="2468"/>
                </a:lnTo>
                <a:lnTo>
                  <a:pt x="626" y="2468"/>
                </a:lnTo>
                <a:lnTo>
                  <a:pt x="632" y="2468"/>
                </a:lnTo>
                <a:lnTo>
                  <a:pt x="638" y="2468"/>
                </a:lnTo>
                <a:lnTo>
                  <a:pt x="642" y="2468"/>
                </a:lnTo>
                <a:lnTo>
                  <a:pt x="644" y="2468"/>
                </a:lnTo>
                <a:lnTo>
                  <a:pt x="658" y="2468"/>
                </a:lnTo>
                <a:lnTo>
                  <a:pt x="658" y="2467"/>
                </a:lnTo>
                <a:lnTo>
                  <a:pt x="658" y="2466"/>
                </a:lnTo>
                <a:lnTo>
                  <a:pt x="659" y="2466"/>
                </a:lnTo>
                <a:lnTo>
                  <a:pt x="659" y="2467"/>
                </a:lnTo>
                <a:lnTo>
                  <a:pt x="661" y="2467"/>
                </a:lnTo>
                <a:lnTo>
                  <a:pt x="663" y="2467"/>
                </a:lnTo>
                <a:lnTo>
                  <a:pt x="675" y="2467"/>
                </a:lnTo>
                <a:lnTo>
                  <a:pt x="675" y="2459"/>
                </a:lnTo>
                <a:lnTo>
                  <a:pt x="675" y="2455"/>
                </a:lnTo>
                <a:lnTo>
                  <a:pt x="675" y="2454"/>
                </a:lnTo>
                <a:lnTo>
                  <a:pt x="675" y="2437"/>
                </a:lnTo>
                <a:lnTo>
                  <a:pt x="675" y="2436"/>
                </a:lnTo>
                <a:lnTo>
                  <a:pt x="675" y="2435"/>
                </a:lnTo>
                <a:lnTo>
                  <a:pt x="675" y="2429"/>
                </a:lnTo>
                <a:lnTo>
                  <a:pt x="676" y="2429"/>
                </a:lnTo>
                <a:lnTo>
                  <a:pt x="677" y="2429"/>
                </a:lnTo>
                <a:lnTo>
                  <a:pt x="682" y="2429"/>
                </a:lnTo>
                <a:lnTo>
                  <a:pt x="682" y="2426"/>
                </a:lnTo>
                <a:lnTo>
                  <a:pt x="682" y="2425"/>
                </a:lnTo>
                <a:lnTo>
                  <a:pt x="675" y="2425"/>
                </a:lnTo>
                <a:lnTo>
                  <a:pt x="675" y="2420"/>
                </a:lnTo>
                <a:lnTo>
                  <a:pt x="676" y="2419"/>
                </a:lnTo>
                <a:lnTo>
                  <a:pt x="676" y="2415"/>
                </a:lnTo>
                <a:lnTo>
                  <a:pt x="676" y="2412"/>
                </a:lnTo>
                <a:lnTo>
                  <a:pt x="676" y="2411"/>
                </a:lnTo>
                <a:lnTo>
                  <a:pt x="676" y="2410"/>
                </a:lnTo>
                <a:lnTo>
                  <a:pt x="676" y="2409"/>
                </a:lnTo>
                <a:lnTo>
                  <a:pt x="676" y="2408"/>
                </a:lnTo>
                <a:lnTo>
                  <a:pt x="676" y="2407"/>
                </a:lnTo>
                <a:lnTo>
                  <a:pt x="676" y="2406"/>
                </a:lnTo>
                <a:lnTo>
                  <a:pt x="676" y="2404"/>
                </a:lnTo>
                <a:lnTo>
                  <a:pt x="676" y="2403"/>
                </a:lnTo>
                <a:lnTo>
                  <a:pt x="676" y="2402"/>
                </a:lnTo>
                <a:lnTo>
                  <a:pt x="676" y="2401"/>
                </a:lnTo>
                <a:lnTo>
                  <a:pt x="676" y="2400"/>
                </a:lnTo>
                <a:lnTo>
                  <a:pt x="676" y="2399"/>
                </a:lnTo>
                <a:lnTo>
                  <a:pt x="676" y="2398"/>
                </a:lnTo>
                <a:lnTo>
                  <a:pt x="676" y="2396"/>
                </a:lnTo>
                <a:lnTo>
                  <a:pt x="676" y="2395"/>
                </a:lnTo>
                <a:lnTo>
                  <a:pt x="676" y="2393"/>
                </a:lnTo>
                <a:lnTo>
                  <a:pt x="676" y="2392"/>
                </a:lnTo>
                <a:lnTo>
                  <a:pt x="676" y="2391"/>
                </a:lnTo>
                <a:lnTo>
                  <a:pt x="676" y="2390"/>
                </a:lnTo>
                <a:lnTo>
                  <a:pt x="676" y="2389"/>
                </a:lnTo>
                <a:lnTo>
                  <a:pt x="676" y="2387"/>
                </a:lnTo>
                <a:lnTo>
                  <a:pt x="674" y="2387"/>
                </a:lnTo>
                <a:lnTo>
                  <a:pt x="672" y="2387"/>
                </a:lnTo>
                <a:lnTo>
                  <a:pt x="670" y="2387"/>
                </a:lnTo>
                <a:lnTo>
                  <a:pt x="669" y="2387"/>
                </a:lnTo>
                <a:lnTo>
                  <a:pt x="667" y="2387"/>
                </a:lnTo>
                <a:lnTo>
                  <a:pt x="666" y="2387"/>
                </a:lnTo>
                <a:lnTo>
                  <a:pt x="666" y="2386"/>
                </a:lnTo>
                <a:lnTo>
                  <a:pt x="666" y="2385"/>
                </a:lnTo>
                <a:lnTo>
                  <a:pt x="666" y="2384"/>
                </a:lnTo>
                <a:lnTo>
                  <a:pt x="666" y="2383"/>
                </a:lnTo>
                <a:lnTo>
                  <a:pt x="666" y="2381"/>
                </a:lnTo>
                <a:lnTo>
                  <a:pt x="666" y="2379"/>
                </a:lnTo>
                <a:lnTo>
                  <a:pt x="666" y="2378"/>
                </a:lnTo>
                <a:lnTo>
                  <a:pt x="666" y="2377"/>
                </a:lnTo>
                <a:lnTo>
                  <a:pt x="666" y="2376"/>
                </a:lnTo>
                <a:lnTo>
                  <a:pt x="666" y="2374"/>
                </a:lnTo>
                <a:lnTo>
                  <a:pt x="666" y="2373"/>
                </a:lnTo>
                <a:lnTo>
                  <a:pt x="666" y="2372"/>
                </a:lnTo>
                <a:lnTo>
                  <a:pt x="666" y="2370"/>
                </a:lnTo>
                <a:lnTo>
                  <a:pt x="666" y="2369"/>
                </a:lnTo>
                <a:lnTo>
                  <a:pt x="666" y="2368"/>
                </a:lnTo>
                <a:lnTo>
                  <a:pt x="666" y="2366"/>
                </a:lnTo>
                <a:lnTo>
                  <a:pt x="666" y="2365"/>
                </a:lnTo>
                <a:lnTo>
                  <a:pt x="666" y="2364"/>
                </a:lnTo>
                <a:lnTo>
                  <a:pt x="666" y="2362"/>
                </a:lnTo>
                <a:lnTo>
                  <a:pt x="666" y="2361"/>
                </a:lnTo>
                <a:lnTo>
                  <a:pt x="666" y="2359"/>
                </a:lnTo>
                <a:lnTo>
                  <a:pt x="666" y="2358"/>
                </a:lnTo>
                <a:lnTo>
                  <a:pt x="666" y="2355"/>
                </a:lnTo>
                <a:lnTo>
                  <a:pt x="666" y="2353"/>
                </a:lnTo>
                <a:lnTo>
                  <a:pt x="663" y="2353"/>
                </a:lnTo>
                <a:lnTo>
                  <a:pt x="661" y="2353"/>
                </a:lnTo>
                <a:lnTo>
                  <a:pt x="659" y="2353"/>
                </a:lnTo>
                <a:lnTo>
                  <a:pt x="659" y="2350"/>
                </a:lnTo>
                <a:lnTo>
                  <a:pt x="659" y="2349"/>
                </a:lnTo>
                <a:lnTo>
                  <a:pt x="659" y="2347"/>
                </a:lnTo>
                <a:lnTo>
                  <a:pt x="659" y="2345"/>
                </a:lnTo>
                <a:lnTo>
                  <a:pt x="659" y="2340"/>
                </a:lnTo>
                <a:lnTo>
                  <a:pt x="659" y="2337"/>
                </a:lnTo>
                <a:lnTo>
                  <a:pt x="659" y="2335"/>
                </a:lnTo>
                <a:lnTo>
                  <a:pt x="659" y="2336"/>
                </a:lnTo>
                <a:lnTo>
                  <a:pt x="658" y="2336"/>
                </a:lnTo>
                <a:lnTo>
                  <a:pt x="657" y="2336"/>
                </a:lnTo>
                <a:lnTo>
                  <a:pt x="655" y="2336"/>
                </a:lnTo>
                <a:lnTo>
                  <a:pt x="655" y="2337"/>
                </a:lnTo>
                <a:lnTo>
                  <a:pt x="654" y="2337"/>
                </a:lnTo>
                <a:lnTo>
                  <a:pt x="653" y="2337"/>
                </a:lnTo>
                <a:lnTo>
                  <a:pt x="652" y="2337"/>
                </a:lnTo>
                <a:lnTo>
                  <a:pt x="652" y="2336"/>
                </a:lnTo>
                <a:lnTo>
                  <a:pt x="651" y="2336"/>
                </a:lnTo>
                <a:lnTo>
                  <a:pt x="650" y="2336"/>
                </a:lnTo>
                <a:lnTo>
                  <a:pt x="650" y="2335"/>
                </a:lnTo>
                <a:lnTo>
                  <a:pt x="649" y="2335"/>
                </a:lnTo>
                <a:lnTo>
                  <a:pt x="648" y="2335"/>
                </a:lnTo>
                <a:lnTo>
                  <a:pt x="646" y="2334"/>
                </a:lnTo>
                <a:lnTo>
                  <a:pt x="646" y="2333"/>
                </a:lnTo>
                <a:lnTo>
                  <a:pt x="645" y="2333"/>
                </a:lnTo>
                <a:lnTo>
                  <a:pt x="645" y="2332"/>
                </a:lnTo>
                <a:lnTo>
                  <a:pt x="645" y="2331"/>
                </a:lnTo>
                <a:lnTo>
                  <a:pt x="644" y="2331"/>
                </a:lnTo>
                <a:lnTo>
                  <a:pt x="644" y="2330"/>
                </a:lnTo>
                <a:lnTo>
                  <a:pt x="643" y="2330"/>
                </a:lnTo>
                <a:lnTo>
                  <a:pt x="642" y="2330"/>
                </a:lnTo>
                <a:lnTo>
                  <a:pt x="642" y="2328"/>
                </a:lnTo>
                <a:lnTo>
                  <a:pt x="641" y="2328"/>
                </a:lnTo>
                <a:lnTo>
                  <a:pt x="640" y="2328"/>
                </a:lnTo>
                <a:lnTo>
                  <a:pt x="638" y="2328"/>
                </a:lnTo>
                <a:lnTo>
                  <a:pt x="638" y="2330"/>
                </a:lnTo>
                <a:lnTo>
                  <a:pt x="637" y="2330"/>
                </a:lnTo>
                <a:lnTo>
                  <a:pt x="636" y="2330"/>
                </a:lnTo>
                <a:lnTo>
                  <a:pt x="635" y="2330"/>
                </a:lnTo>
                <a:lnTo>
                  <a:pt x="634" y="2330"/>
                </a:lnTo>
                <a:lnTo>
                  <a:pt x="633" y="2330"/>
                </a:lnTo>
                <a:lnTo>
                  <a:pt x="633" y="2328"/>
                </a:lnTo>
                <a:lnTo>
                  <a:pt x="632" y="2328"/>
                </a:lnTo>
                <a:lnTo>
                  <a:pt x="631" y="2328"/>
                </a:lnTo>
                <a:lnTo>
                  <a:pt x="629" y="2328"/>
                </a:lnTo>
                <a:lnTo>
                  <a:pt x="628" y="2328"/>
                </a:lnTo>
                <a:lnTo>
                  <a:pt x="627" y="2328"/>
                </a:lnTo>
                <a:lnTo>
                  <a:pt x="627" y="2327"/>
                </a:lnTo>
                <a:lnTo>
                  <a:pt x="626" y="2327"/>
                </a:lnTo>
                <a:lnTo>
                  <a:pt x="626" y="2326"/>
                </a:lnTo>
                <a:lnTo>
                  <a:pt x="626" y="2325"/>
                </a:lnTo>
                <a:lnTo>
                  <a:pt x="625" y="2325"/>
                </a:lnTo>
                <a:lnTo>
                  <a:pt x="625" y="2324"/>
                </a:lnTo>
                <a:lnTo>
                  <a:pt x="624" y="2324"/>
                </a:lnTo>
                <a:lnTo>
                  <a:pt x="621" y="2323"/>
                </a:lnTo>
                <a:lnTo>
                  <a:pt x="620" y="2323"/>
                </a:lnTo>
                <a:lnTo>
                  <a:pt x="620" y="2322"/>
                </a:lnTo>
                <a:lnTo>
                  <a:pt x="619" y="2322"/>
                </a:lnTo>
                <a:lnTo>
                  <a:pt x="618" y="2322"/>
                </a:lnTo>
                <a:lnTo>
                  <a:pt x="617" y="2322"/>
                </a:lnTo>
                <a:lnTo>
                  <a:pt x="616" y="2322"/>
                </a:lnTo>
                <a:lnTo>
                  <a:pt x="615" y="2320"/>
                </a:lnTo>
                <a:lnTo>
                  <a:pt x="615" y="2322"/>
                </a:lnTo>
                <a:lnTo>
                  <a:pt x="613" y="2322"/>
                </a:lnTo>
                <a:lnTo>
                  <a:pt x="612" y="2322"/>
                </a:lnTo>
                <a:lnTo>
                  <a:pt x="611" y="2322"/>
                </a:lnTo>
                <a:lnTo>
                  <a:pt x="611" y="2320"/>
                </a:lnTo>
                <a:lnTo>
                  <a:pt x="620" y="2314"/>
                </a:lnTo>
                <a:lnTo>
                  <a:pt x="624" y="2310"/>
                </a:lnTo>
                <a:lnTo>
                  <a:pt x="624" y="2309"/>
                </a:lnTo>
                <a:lnTo>
                  <a:pt x="624" y="2308"/>
                </a:lnTo>
                <a:lnTo>
                  <a:pt x="624" y="2306"/>
                </a:lnTo>
                <a:lnTo>
                  <a:pt x="627" y="2307"/>
                </a:lnTo>
                <a:lnTo>
                  <a:pt x="624" y="2284"/>
                </a:lnTo>
                <a:lnTo>
                  <a:pt x="625" y="2284"/>
                </a:lnTo>
                <a:lnTo>
                  <a:pt x="626" y="2283"/>
                </a:lnTo>
                <a:lnTo>
                  <a:pt x="623" y="2258"/>
                </a:lnTo>
                <a:lnTo>
                  <a:pt x="624" y="2258"/>
                </a:lnTo>
                <a:lnTo>
                  <a:pt x="625" y="2259"/>
                </a:lnTo>
                <a:lnTo>
                  <a:pt x="626" y="2259"/>
                </a:lnTo>
                <a:lnTo>
                  <a:pt x="627" y="2259"/>
                </a:lnTo>
                <a:lnTo>
                  <a:pt x="628" y="2259"/>
                </a:lnTo>
                <a:lnTo>
                  <a:pt x="629" y="2259"/>
                </a:lnTo>
                <a:lnTo>
                  <a:pt x="629" y="2258"/>
                </a:lnTo>
                <a:lnTo>
                  <a:pt x="631" y="2258"/>
                </a:lnTo>
                <a:lnTo>
                  <a:pt x="632" y="2258"/>
                </a:lnTo>
                <a:close/>
                <a:moveTo>
                  <a:pt x="1014" y="1116"/>
                </a:moveTo>
                <a:lnTo>
                  <a:pt x="1014" y="1117"/>
                </a:lnTo>
                <a:lnTo>
                  <a:pt x="1014" y="1118"/>
                </a:lnTo>
                <a:lnTo>
                  <a:pt x="1014" y="1119"/>
                </a:lnTo>
                <a:lnTo>
                  <a:pt x="1013" y="1119"/>
                </a:lnTo>
                <a:lnTo>
                  <a:pt x="1012" y="1119"/>
                </a:lnTo>
                <a:lnTo>
                  <a:pt x="1011" y="1118"/>
                </a:lnTo>
                <a:lnTo>
                  <a:pt x="1011" y="1117"/>
                </a:lnTo>
                <a:lnTo>
                  <a:pt x="1012" y="1117"/>
                </a:lnTo>
                <a:lnTo>
                  <a:pt x="1013" y="1117"/>
                </a:lnTo>
                <a:lnTo>
                  <a:pt x="1013" y="1116"/>
                </a:lnTo>
                <a:lnTo>
                  <a:pt x="1014" y="1116"/>
                </a:lnTo>
                <a:close/>
                <a:moveTo>
                  <a:pt x="1012" y="12"/>
                </a:moveTo>
                <a:lnTo>
                  <a:pt x="1013" y="12"/>
                </a:lnTo>
                <a:lnTo>
                  <a:pt x="1014" y="12"/>
                </a:lnTo>
                <a:lnTo>
                  <a:pt x="1020" y="12"/>
                </a:lnTo>
                <a:lnTo>
                  <a:pt x="1020" y="13"/>
                </a:lnTo>
                <a:lnTo>
                  <a:pt x="1020" y="17"/>
                </a:lnTo>
                <a:lnTo>
                  <a:pt x="1020" y="22"/>
                </a:lnTo>
                <a:lnTo>
                  <a:pt x="1020" y="23"/>
                </a:lnTo>
                <a:lnTo>
                  <a:pt x="1024" y="23"/>
                </a:lnTo>
                <a:lnTo>
                  <a:pt x="1026" y="23"/>
                </a:lnTo>
                <a:lnTo>
                  <a:pt x="1026" y="27"/>
                </a:lnTo>
                <a:lnTo>
                  <a:pt x="1026" y="28"/>
                </a:lnTo>
                <a:lnTo>
                  <a:pt x="1026" y="31"/>
                </a:lnTo>
                <a:lnTo>
                  <a:pt x="1026" y="42"/>
                </a:lnTo>
                <a:lnTo>
                  <a:pt x="1026" y="44"/>
                </a:lnTo>
                <a:lnTo>
                  <a:pt x="1026" y="48"/>
                </a:lnTo>
                <a:lnTo>
                  <a:pt x="1026" y="54"/>
                </a:lnTo>
                <a:lnTo>
                  <a:pt x="1026" y="56"/>
                </a:lnTo>
                <a:lnTo>
                  <a:pt x="1034" y="56"/>
                </a:lnTo>
                <a:lnTo>
                  <a:pt x="1042" y="56"/>
                </a:lnTo>
                <a:lnTo>
                  <a:pt x="1042" y="49"/>
                </a:lnTo>
                <a:lnTo>
                  <a:pt x="1042" y="42"/>
                </a:lnTo>
                <a:lnTo>
                  <a:pt x="1042" y="39"/>
                </a:lnTo>
                <a:lnTo>
                  <a:pt x="1059" y="39"/>
                </a:lnTo>
                <a:lnTo>
                  <a:pt x="1059" y="23"/>
                </a:lnTo>
                <a:lnTo>
                  <a:pt x="1075" y="23"/>
                </a:lnTo>
                <a:lnTo>
                  <a:pt x="1082" y="23"/>
                </a:lnTo>
                <a:lnTo>
                  <a:pt x="1084" y="23"/>
                </a:lnTo>
                <a:lnTo>
                  <a:pt x="1087" y="23"/>
                </a:lnTo>
                <a:lnTo>
                  <a:pt x="1090" y="23"/>
                </a:lnTo>
                <a:lnTo>
                  <a:pt x="1092" y="23"/>
                </a:lnTo>
                <a:lnTo>
                  <a:pt x="1100" y="23"/>
                </a:lnTo>
                <a:lnTo>
                  <a:pt x="1119" y="23"/>
                </a:lnTo>
                <a:lnTo>
                  <a:pt x="1124" y="23"/>
                </a:lnTo>
                <a:lnTo>
                  <a:pt x="1124" y="30"/>
                </a:lnTo>
                <a:lnTo>
                  <a:pt x="1124" y="39"/>
                </a:lnTo>
                <a:lnTo>
                  <a:pt x="1149" y="39"/>
                </a:lnTo>
                <a:lnTo>
                  <a:pt x="1156" y="39"/>
                </a:lnTo>
                <a:lnTo>
                  <a:pt x="1159" y="39"/>
                </a:lnTo>
                <a:lnTo>
                  <a:pt x="1173" y="38"/>
                </a:lnTo>
                <a:lnTo>
                  <a:pt x="1189" y="37"/>
                </a:lnTo>
                <a:lnTo>
                  <a:pt x="1187" y="53"/>
                </a:lnTo>
                <a:lnTo>
                  <a:pt x="1187" y="55"/>
                </a:lnTo>
                <a:lnTo>
                  <a:pt x="1187" y="85"/>
                </a:lnTo>
                <a:lnTo>
                  <a:pt x="1187" y="92"/>
                </a:lnTo>
                <a:lnTo>
                  <a:pt x="1187" y="95"/>
                </a:lnTo>
                <a:lnTo>
                  <a:pt x="1189" y="103"/>
                </a:lnTo>
                <a:lnTo>
                  <a:pt x="1193" y="101"/>
                </a:lnTo>
                <a:lnTo>
                  <a:pt x="1203" y="101"/>
                </a:lnTo>
                <a:lnTo>
                  <a:pt x="1205" y="97"/>
                </a:lnTo>
                <a:lnTo>
                  <a:pt x="1205" y="95"/>
                </a:lnTo>
                <a:lnTo>
                  <a:pt x="1210" y="93"/>
                </a:lnTo>
                <a:lnTo>
                  <a:pt x="1211" y="93"/>
                </a:lnTo>
                <a:lnTo>
                  <a:pt x="1214" y="91"/>
                </a:lnTo>
                <a:lnTo>
                  <a:pt x="1216" y="91"/>
                </a:lnTo>
                <a:lnTo>
                  <a:pt x="1219" y="91"/>
                </a:lnTo>
                <a:lnTo>
                  <a:pt x="1220" y="91"/>
                </a:lnTo>
                <a:lnTo>
                  <a:pt x="1220" y="89"/>
                </a:lnTo>
                <a:lnTo>
                  <a:pt x="1220" y="88"/>
                </a:lnTo>
                <a:lnTo>
                  <a:pt x="1220" y="85"/>
                </a:lnTo>
                <a:lnTo>
                  <a:pt x="1220" y="84"/>
                </a:lnTo>
                <a:lnTo>
                  <a:pt x="1220" y="70"/>
                </a:lnTo>
                <a:lnTo>
                  <a:pt x="1220" y="68"/>
                </a:lnTo>
                <a:lnTo>
                  <a:pt x="1271" y="68"/>
                </a:lnTo>
                <a:lnTo>
                  <a:pt x="1270" y="85"/>
                </a:lnTo>
                <a:lnTo>
                  <a:pt x="1290" y="85"/>
                </a:lnTo>
                <a:lnTo>
                  <a:pt x="1302" y="85"/>
                </a:lnTo>
                <a:lnTo>
                  <a:pt x="1303" y="85"/>
                </a:lnTo>
                <a:lnTo>
                  <a:pt x="1305" y="85"/>
                </a:lnTo>
                <a:lnTo>
                  <a:pt x="1305" y="91"/>
                </a:lnTo>
                <a:lnTo>
                  <a:pt x="1305" y="98"/>
                </a:lnTo>
                <a:lnTo>
                  <a:pt x="1305" y="103"/>
                </a:lnTo>
                <a:lnTo>
                  <a:pt x="1322" y="101"/>
                </a:lnTo>
                <a:lnTo>
                  <a:pt x="1336" y="103"/>
                </a:lnTo>
                <a:lnTo>
                  <a:pt x="1355" y="104"/>
                </a:lnTo>
                <a:lnTo>
                  <a:pt x="1389" y="105"/>
                </a:lnTo>
                <a:lnTo>
                  <a:pt x="1404" y="104"/>
                </a:lnTo>
                <a:lnTo>
                  <a:pt x="1405" y="104"/>
                </a:lnTo>
                <a:lnTo>
                  <a:pt x="1406" y="116"/>
                </a:lnTo>
                <a:lnTo>
                  <a:pt x="1406" y="122"/>
                </a:lnTo>
                <a:lnTo>
                  <a:pt x="1406" y="135"/>
                </a:lnTo>
                <a:lnTo>
                  <a:pt x="1406" y="138"/>
                </a:lnTo>
                <a:lnTo>
                  <a:pt x="1404" y="138"/>
                </a:lnTo>
                <a:lnTo>
                  <a:pt x="1392" y="139"/>
                </a:lnTo>
                <a:lnTo>
                  <a:pt x="1375" y="138"/>
                </a:lnTo>
                <a:lnTo>
                  <a:pt x="1375" y="154"/>
                </a:lnTo>
                <a:lnTo>
                  <a:pt x="1349" y="152"/>
                </a:lnTo>
                <a:lnTo>
                  <a:pt x="1347" y="152"/>
                </a:lnTo>
                <a:lnTo>
                  <a:pt x="1332" y="152"/>
                </a:lnTo>
                <a:lnTo>
                  <a:pt x="1322" y="151"/>
                </a:lnTo>
                <a:lnTo>
                  <a:pt x="1304" y="152"/>
                </a:lnTo>
                <a:lnTo>
                  <a:pt x="1303" y="152"/>
                </a:lnTo>
                <a:lnTo>
                  <a:pt x="1302" y="152"/>
                </a:lnTo>
                <a:lnTo>
                  <a:pt x="1290" y="151"/>
                </a:lnTo>
                <a:lnTo>
                  <a:pt x="1282" y="151"/>
                </a:lnTo>
                <a:lnTo>
                  <a:pt x="1278" y="151"/>
                </a:lnTo>
                <a:lnTo>
                  <a:pt x="1276" y="151"/>
                </a:lnTo>
                <a:lnTo>
                  <a:pt x="1269" y="151"/>
                </a:lnTo>
                <a:lnTo>
                  <a:pt x="1262" y="151"/>
                </a:lnTo>
                <a:lnTo>
                  <a:pt x="1259" y="151"/>
                </a:lnTo>
                <a:lnTo>
                  <a:pt x="1256" y="151"/>
                </a:lnTo>
                <a:lnTo>
                  <a:pt x="1253" y="151"/>
                </a:lnTo>
                <a:lnTo>
                  <a:pt x="1253" y="150"/>
                </a:lnTo>
                <a:lnTo>
                  <a:pt x="1253" y="140"/>
                </a:lnTo>
                <a:lnTo>
                  <a:pt x="1253" y="135"/>
                </a:lnTo>
                <a:lnTo>
                  <a:pt x="1257" y="135"/>
                </a:lnTo>
                <a:lnTo>
                  <a:pt x="1257" y="120"/>
                </a:lnTo>
                <a:lnTo>
                  <a:pt x="1253" y="120"/>
                </a:lnTo>
                <a:lnTo>
                  <a:pt x="1253" y="118"/>
                </a:lnTo>
                <a:lnTo>
                  <a:pt x="1253" y="115"/>
                </a:lnTo>
                <a:lnTo>
                  <a:pt x="1253" y="112"/>
                </a:lnTo>
                <a:lnTo>
                  <a:pt x="1253" y="110"/>
                </a:lnTo>
                <a:lnTo>
                  <a:pt x="1253" y="108"/>
                </a:lnTo>
                <a:lnTo>
                  <a:pt x="1253" y="106"/>
                </a:lnTo>
                <a:lnTo>
                  <a:pt x="1253" y="105"/>
                </a:lnTo>
                <a:lnTo>
                  <a:pt x="1253" y="98"/>
                </a:lnTo>
                <a:lnTo>
                  <a:pt x="1253" y="91"/>
                </a:lnTo>
                <a:lnTo>
                  <a:pt x="1252" y="87"/>
                </a:lnTo>
                <a:lnTo>
                  <a:pt x="1252" y="85"/>
                </a:lnTo>
                <a:lnTo>
                  <a:pt x="1237" y="84"/>
                </a:lnTo>
                <a:lnTo>
                  <a:pt x="1236" y="84"/>
                </a:lnTo>
                <a:lnTo>
                  <a:pt x="1236" y="87"/>
                </a:lnTo>
                <a:lnTo>
                  <a:pt x="1236" y="105"/>
                </a:lnTo>
                <a:lnTo>
                  <a:pt x="1236" y="106"/>
                </a:lnTo>
                <a:lnTo>
                  <a:pt x="1237" y="106"/>
                </a:lnTo>
                <a:lnTo>
                  <a:pt x="1237" y="108"/>
                </a:lnTo>
                <a:lnTo>
                  <a:pt x="1237" y="117"/>
                </a:lnTo>
                <a:lnTo>
                  <a:pt x="1229" y="117"/>
                </a:lnTo>
                <a:lnTo>
                  <a:pt x="1222" y="117"/>
                </a:lnTo>
                <a:lnTo>
                  <a:pt x="1220" y="117"/>
                </a:lnTo>
                <a:lnTo>
                  <a:pt x="1220" y="118"/>
                </a:lnTo>
                <a:lnTo>
                  <a:pt x="1220" y="124"/>
                </a:lnTo>
                <a:lnTo>
                  <a:pt x="1220" y="125"/>
                </a:lnTo>
                <a:lnTo>
                  <a:pt x="1220" y="126"/>
                </a:lnTo>
                <a:lnTo>
                  <a:pt x="1222" y="126"/>
                </a:lnTo>
                <a:lnTo>
                  <a:pt x="1224" y="126"/>
                </a:lnTo>
                <a:lnTo>
                  <a:pt x="1224" y="134"/>
                </a:lnTo>
                <a:lnTo>
                  <a:pt x="1223" y="134"/>
                </a:lnTo>
                <a:lnTo>
                  <a:pt x="1222" y="134"/>
                </a:lnTo>
                <a:lnTo>
                  <a:pt x="1222" y="138"/>
                </a:lnTo>
                <a:lnTo>
                  <a:pt x="1222" y="140"/>
                </a:lnTo>
                <a:lnTo>
                  <a:pt x="1222" y="141"/>
                </a:lnTo>
                <a:lnTo>
                  <a:pt x="1210" y="141"/>
                </a:lnTo>
                <a:lnTo>
                  <a:pt x="1210" y="151"/>
                </a:lnTo>
                <a:lnTo>
                  <a:pt x="1209" y="151"/>
                </a:lnTo>
                <a:lnTo>
                  <a:pt x="1207" y="151"/>
                </a:lnTo>
                <a:lnTo>
                  <a:pt x="1206" y="151"/>
                </a:lnTo>
                <a:lnTo>
                  <a:pt x="1200" y="151"/>
                </a:lnTo>
                <a:lnTo>
                  <a:pt x="1195" y="151"/>
                </a:lnTo>
                <a:lnTo>
                  <a:pt x="1190" y="151"/>
                </a:lnTo>
                <a:lnTo>
                  <a:pt x="1174" y="151"/>
                </a:lnTo>
                <a:lnTo>
                  <a:pt x="1160" y="151"/>
                </a:lnTo>
                <a:lnTo>
                  <a:pt x="1159" y="151"/>
                </a:lnTo>
                <a:lnTo>
                  <a:pt x="1159" y="154"/>
                </a:lnTo>
                <a:lnTo>
                  <a:pt x="1159" y="169"/>
                </a:lnTo>
                <a:lnTo>
                  <a:pt x="1159" y="174"/>
                </a:lnTo>
                <a:lnTo>
                  <a:pt x="1158" y="174"/>
                </a:lnTo>
                <a:lnTo>
                  <a:pt x="1149" y="171"/>
                </a:lnTo>
                <a:lnTo>
                  <a:pt x="1149" y="172"/>
                </a:lnTo>
                <a:lnTo>
                  <a:pt x="1149" y="173"/>
                </a:lnTo>
                <a:lnTo>
                  <a:pt x="1148" y="173"/>
                </a:lnTo>
                <a:lnTo>
                  <a:pt x="1148" y="174"/>
                </a:lnTo>
                <a:lnTo>
                  <a:pt x="1147" y="174"/>
                </a:lnTo>
                <a:lnTo>
                  <a:pt x="1147" y="175"/>
                </a:lnTo>
                <a:lnTo>
                  <a:pt x="1146" y="175"/>
                </a:lnTo>
                <a:lnTo>
                  <a:pt x="1146" y="176"/>
                </a:lnTo>
                <a:lnTo>
                  <a:pt x="1140" y="179"/>
                </a:lnTo>
                <a:lnTo>
                  <a:pt x="1139" y="180"/>
                </a:lnTo>
                <a:lnTo>
                  <a:pt x="1138" y="180"/>
                </a:lnTo>
                <a:lnTo>
                  <a:pt x="1136" y="181"/>
                </a:lnTo>
                <a:lnTo>
                  <a:pt x="1135" y="181"/>
                </a:lnTo>
                <a:lnTo>
                  <a:pt x="1135" y="182"/>
                </a:lnTo>
                <a:lnTo>
                  <a:pt x="1134" y="182"/>
                </a:lnTo>
                <a:lnTo>
                  <a:pt x="1133" y="182"/>
                </a:lnTo>
                <a:lnTo>
                  <a:pt x="1133" y="181"/>
                </a:lnTo>
                <a:lnTo>
                  <a:pt x="1132" y="181"/>
                </a:lnTo>
                <a:lnTo>
                  <a:pt x="1131" y="181"/>
                </a:lnTo>
                <a:lnTo>
                  <a:pt x="1131" y="180"/>
                </a:lnTo>
                <a:lnTo>
                  <a:pt x="1130" y="179"/>
                </a:lnTo>
                <a:lnTo>
                  <a:pt x="1127" y="176"/>
                </a:lnTo>
                <a:lnTo>
                  <a:pt x="1127" y="188"/>
                </a:lnTo>
                <a:lnTo>
                  <a:pt x="1127" y="189"/>
                </a:lnTo>
                <a:lnTo>
                  <a:pt x="1127" y="190"/>
                </a:lnTo>
                <a:lnTo>
                  <a:pt x="1127" y="199"/>
                </a:lnTo>
                <a:lnTo>
                  <a:pt x="1111" y="199"/>
                </a:lnTo>
                <a:lnTo>
                  <a:pt x="1106" y="199"/>
                </a:lnTo>
                <a:lnTo>
                  <a:pt x="1099" y="199"/>
                </a:lnTo>
                <a:lnTo>
                  <a:pt x="1097" y="199"/>
                </a:lnTo>
                <a:lnTo>
                  <a:pt x="1097" y="192"/>
                </a:lnTo>
                <a:lnTo>
                  <a:pt x="1097" y="190"/>
                </a:lnTo>
                <a:lnTo>
                  <a:pt x="1096" y="183"/>
                </a:lnTo>
                <a:lnTo>
                  <a:pt x="1089" y="183"/>
                </a:lnTo>
                <a:lnTo>
                  <a:pt x="1083" y="183"/>
                </a:lnTo>
                <a:lnTo>
                  <a:pt x="1080" y="183"/>
                </a:lnTo>
                <a:lnTo>
                  <a:pt x="1077" y="183"/>
                </a:lnTo>
                <a:lnTo>
                  <a:pt x="1064" y="183"/>
                </a:lnTo>
                <a:lnTo>
                  <a:pt x="1055" y="183"/>
                </a:lnTo>
                <a:lnTo>
                  <a:pt x="1047" y="182"/>
                </a:lnTo>
                <a:lnTo>
                  <a:pt x="1043" y="182"/>
                </a:lnTo>
                <a:lnTo>
                  <a:pt x="1041" y="182"/>
                </a:lnTo>
                <a:lnTo>
                  <a:pt x="1039" y="182"/>
                </a:lnTo>
                <a:lnTo>
                  <a:pt x="1038" y="182"/>
                </a:lnTo>
                <a:lnTo>
                  <a:pt x="1037" y="182"/>
                </a:lnTo>
                <a:lnTo>
                  <a:pt x="1035" y="182"/>
                </a:lnTo>
                <a:lnTo>
                  <a:pt x="1032" y="183"/>
                </a:lnTo>
                <a:lnTo>
                  <a:pt x="1031" y="183"/>
                </a:lnTo>
                <a:lnTo>
                  <a:pt x="1028" y="183"/>
                </a:lnTo>
                <a:lnTo>
                  <a:pt x="1025" y="183"/>
                </a:lnTo>
                <a:lnTo>
                  <a:pt x="1020" y="182"/>
                </a:lnTo>
                <a:lnTo>
                  <a:pt x="1017" y="182"/>
                </a:lnTo>
                <a:lnTo>
                  <a:pt x="1015" y="182"/>
                </a:lnTo>
                <a:lnTo>
                  <a:pt x="1011" y="182"/>
                </a:lnTo>
                <a:lnTo>
                  <a:pt x="1006" y="182"/>
                </a:lnTo>
                <a:lnTo>
                  <a:pt x="1001" y="182"/>
                </a:lnTo>
                <a:lnTo>
                  <a:pt x="998" y="182"/>
                </a:lnTo>
                <a:lnTo>
                  <a:pt x="998" y="183"/>
                </a:lnTo>
                <a:lnTo>
                  <a:pt x="994" y="183"/>
                </a:lnTo>
                <a:lnTo>
                  <a:pt x="983" y="183"/>
                </a:lnTo>
                <a:lnTo>
                  <a:pt x="983" y="191"/>
                </a:lnTo>
                <a:lnTo>
                  <a:pt x="983" y="198"/>
                </a:lnTo>
                <a:lnTo>
                  <a:pt x="983" y="202"/>
                </a:lnTo>
                <a:lnTo>
                  <a:pt x="983" y="203"/>
                </a:lnTo>
                <a:lnTo>
                  <a:pt x="983" y="205"/>
                </a:lnTo>
                <a:lnTo>
                  <a:pt x="983" y="206"/>
                </a:lnTo>
                <a:lnTo>
                  <a:pt x="983" y="214"/>
                </a:lnTo>
                <a:lnTo>
                  <a:pt x="981" y="214"/>
                </a:lnTo>
                <a:lnTo>
                  <a:pt x="979" y="214"/>
                </a:lnTo>
                <a:lnTo>
                  <a:pt x="975" y="214"/>
                </a:lnTo>
                <a:lnTo>
                  <a:pt x="974" y="214"/>
                </a:lnTo>
                <a:lnTo>
                  <a:pt x="966" y="214"/>
                </a:lnTo>
                <a:lnTo>
                  <a:pt x="962" y="214"/>
                </a:lnTo>
                <a:lnTo>
                  <a:pt x="959" y="214"/>
                </a:lnTo>
                <a:lnTo>
                  <a:pt x="957" y="214"/>
                </a:lnTo>
                <a:lnTo>
                  <a:pt x="956" y="214"/>
                </a:lnTo>
                <a:lnTo>
                  <a:pt x="950" y="214"/>
                </a:lnTo>
                <a:lnTo>
                  <a:pt x="947" y="215"/>
                </a:lnTo>
                <a:lnTo>
                  <a:pt x="946" y="215"/>
                </a:lnTo>
                <a:lnTo>
                  <a:pt x="942" y="215"/>
                </a:lnTo>
                <a:lnTo>
                  <a:pt x="944" y="217"/>
                </a:lnTo>
                <a:lnTo>
                  <a:pt x="942" y="217"/>
                </a:lnTo>
                <a:lnTo>
                  <a:pt x="942" y="218"/>
                </a:lnTo>
                <a:lnTo>
                  <a:pt x="941" y="219"/>
                </a:lnTo>
                <a:lnTo>
                  <a:pt x="942" y="219"/>
                </a:lnTo>
                <a:lnTo>
                  <a:pt x="941" y="219"/>
                </a:lnTo>
                <a:lnTo>
                  <a:pt x="941" y="221"/>
                </a:lnTo>
                <a:lnTo>
                  <a:pt x="941" y="222"/>
                </a:lnTo>
                <a:lnTo>
                  <a:pt x="944" y="224"/>
                </a:lnTo>
                <a:lnTo>
                  <a:pt x="945" y="224"/>
                </a:lnTo>
                <a:lnTo>
                  <a:pt x="946" y="225"/>
                </a:lnTo>
                <a:lnTo>
                  <a:pt x="946" y="226"/>
                </a:lnTo>
                <a:lnTo>
                  <a:pt x="946" y="227"/>
                </a:lnTo>
                <a:lnTo>
                  <a:pt x="946" y="228"/>
                </a:lnTo>
                <a:lnTo>
                  <a:pt x="948" y="230"/>
                </a:lnTo>
                <a:lnTo>
                  <a:pt x="948" y="231"/>
                </a:lnTo>
                <a:lnTo>
                  <a:pt x="949" y="231"/>
                </a:lnTo>
                <a:lnTo>
                  <a:pt x="950" y="231"/>
                </a:lnTo>
                <a:lnTo>
                  <a:pt x="952" y="231"/>
                </a:lnTo>
                <a:lnTo>
                  <a:pt x="956" y="231"/>
                </a:lnTo>
                <a:lnTo>
                  <a:pt x="957" y="231"/>
                </a:lnTo>
                <a:lnTo>
                  <a:pt x="959" y="231"/>
                </a:lnTo>
                <a:lnTo>
                  <a:pt x="961" y="231"/>
                </a:lnTo>
                <a:lnTo>
                  <a:pt x="961" y="232"/>
                </a:lnTo>
                <a:lnTo>
                  <a:pt x="961" y="233"/>
                </a:lnTo>
                <a:lnTo>
                  <a:pt x="962" y="233"/>
                </a:lnTo>
                <a:lnTo>
                  <a:pt x="963" y="234"/>
                </a:lnTo>
                <a:lnTo>
                  <a:pt x="965" y="234"/>
                </a:lnTo>
                <a:lnTo>
                  <a:pt x="966" y="234"/>
                </a:lnTo>
                <a:lnTo>
                  <a:pt x="966" y="235"/>
                </a:lnTo>
                <a:lnTo>
                  <a:pt x="966" y="240"/>
                </a:lnTo>
                <a:lnTo>
                  <a:pt x="966" y="242"/>
                </a:lnTo>
                <a:lnTo>
                  <a:pt x="966" y="243"/>
                </a:lnTo>
                <a:lnTo>
                  <a:pt x="965" y="242"/>
                </a:lnTo>
                <a:lnTo>
                  <a:pt x="962" y="242"/>
                </a:lnTo>
                <a:lnTo>
                  <a:pt x="962" y="243"/>
                </a:lnTo>
                <a:lnTo>
                  <a:pt x="962" y="245"/>
                </a:lnTo>
                <a:lnTo>
                  <a:pt x="963" y="247"/>
                </a:lnTo>
                <a:lnTo>
                  <a:pt x="962" y="248"/>
                </a:lnTo>
                <a:lnTo>
                  <a:pt x="959" y="248"/>
                </a:lnTo>
                <a:lnTo>
                  <a:pt x="957" y="250"/>
                </a:lnTo>
                <a:lnTo>
                  <a:pt x="956" y="251"/>
                </a:lnTo>
                <a:lnTo>
                  <a:pt x="956" y="252"/>
                </a:lnTo>
                <a:lnTo>
                  <a:pt x="955" y="252"/>
                </a:lnTo>
                <a:lnTo>
                  <a:pt x="954" y="253"/>
                </a:lnTo>
                <a:lnTo>
                  <a:pt x="955" y="253"/>
                </a:lnTo>
                <a:lnTo>
                  <a:pt x="954" y="253"/>
                </a:lnTo>
                <a:lnTo>
                  <a:pt x="953" y="253"/>
                </a:lnTo>
                <a:lnTo>
                  <a:pt x="950" y="255"/>
                </a:lnTo>
                <a:lnTo>
                  <a:pt x="949" y="256"/>
                </a:lnTo>
                <a:lnTo>
                  <a:pt x="948" y="256"/>
                </a:lnTo>
                <a:lnTo>
                  <a:pt x="947" y="257"/>
                </a:lnTo>
                <a:lnTo>
                  <a:pt x="942" y="261"/>
                </a:lnTo>
                <a:lnTo>
                  <a:pt x="942" y="262"/>
                </a:lnTo>
                <a:lnTo>
                  <a:pt x="940" y="265"/>
                </a:lnTo>
                <a:lnTo>
                  <a:pt x="941" y="266"/>
                </a:lnTo>
                <a:lnTo>
                  <a:pt x="941" y="267"/>
                </a:lnTo>
                <a:lnTo>
                  <a:pt x="940" y="267"/>
                </a:lnTo>
                <a:lnTo>
                  <a:pt x="940" y="268"/>
                </a:lnTo>
                <a:lnTo>
                  <a:pt x="940" y="269"/>
                </a:lnTo>
                <a:lnTo>
                  <a:pt x="941" y="269"/>
                </a:lnTo>
                <a:lnTo>
                  <a:pt x="940" y="270"/>
                </a:lnTo>
                <a:lnTo>
                  <a:pt x="941" y="272"/>
                </a:lnTo>
                <a:lnTo>
                  <a:pt x="941" y="273"/>
                </a:lnTo>
                <a:lnTo>
                  <a:pt x="942" y="274"/>
                </a:lnTo>
                <a:lnTo>
                  <a:pt x="941" y="275"/>
                </a:lnTo>
                <a:lnTo>
                  <a:pt x="940" y="275"/>
                </a:lnTo>
                <a:lnTo>
                  <a:pt x="940" y="276"/>
                </a:lnTo>
                <a:lnTo>
                  <a:pt x="938" y="277"/>
                </a:lnTo>
                <a:lnTo>
                  <a:pt x="938" y="278"/>
                </a:lnTo>
                <a:lnTo>
                  <a:pt x="937" y="278"/>
                </a:lnTo>
                <a:lnTo>
                  <a:pt x="937" y="277"/>
                </a:lnTo>
                <a:lnTo>
                  <a:pt x="936" y="276"/>
                </a:lnTo>
                <a:lnTo>
                  <a:pt x="935" y="275"/>
                </a:lnTo>
                <a:lnTo>
                  <a:pt x="935" y="274"/>
                </a:lnTo>
                <a:lnTo>
                  <a:pt x="935" y="273"/>
                </a:lnTo>
                <a:lnTo>
                  <a:pt x="935" y="272"/>
                </a:lnTo>
                <a:lnTo>
                  <a:pt x="933" y="270"/>
                </a:lnTo>
                <a:lnTo>
                  <a:pt x="932" y="269"/>
                </a:lnTo>
                <a:lnTo>
                  <a:pt x="931" y="269"/>
                </a:lnTo>
                <a:lnTo>
                  <a:pt x="930" y="269"/>
                </a:lnTo>
                <a:lnTo>
                  <a:pt x="929" y="270"/>
                </a:lnTo>
                <a:lnTo>
                  <a:pt x="928" y="268"/>
                </a:lnTo>
                <a:lnTo>
                  <a:pt x="927" y="268"/>
                </a:lnTo>
                <a:lnTo>
                  <a:pt x="925" y="268"/>
                </a:lnTo>
                <a:lnTo>
                  <a:pt x="924" y="269"/>
                </a:lnTo>
                <a:lnTo>
                  <a:pt x="923" y="270"/>
                </a:lnTo>
                <a:lnTo>
                  <a:pt x="922" y="270"/>
                </a:lnTo>
                <a:lnTo>
                  <a:pt x="921" y="272"/>
                </a:lnTo>
                <a:lnTo>
                  <a:pt x="920" y="273"/>
                </a:lnTo>
                <a:lnTo>
                  <a:pt x="920" y="274"/>
                </a:lnTo>
                <a:lnTo>
                  <a:pt x="921" y="276"/>
                </a:lnTo>
                <a:lnTo>
                  <a:pt x="923" y="276"/>
                </a:lnTo>
                <a:lnTo>
                  <a:pt x="921" y="277"/>
                </a:lnTo>
                <a:lnTo>
                  <a:pt x="921" y="278"/>
                </a:lnTo>
                <a:lnTo>
                  <a:pt x="922" y="278"/>
                </a:lnTo>
                <a:lnTo>
                  <a:pt x="921" y="278"/>
                </a:lnTo>
                <a:lnTo>
                  <a:pt x="919" y="281"/>
                </a:lnTo>
                <a:lnTo>
                  <a:pt x="918" y="282"/>
                </a:lnTo>
                <a:lnTo>
                  <a:pt x="916" y="284"/>
                </a:lnTo>
                <a:lnTo>
                  <a:pt x="915" y="285"/>
                </a:lnTo>
                <a:lnTo>
                  <a:pt x="914" y="285"/>
                </a:lnTo>
                <a:lnTo>
                  <a:pt x="912" y="285"/>
                </a:lnTo>
                <a:lnTo>
                  <a:pt x="911" y="286"/>
                </a:lnTo>
                <a:lnTo>
                  <a:pt x="911" y="287"/>
                </a:lnTo>
                <a:lnTo>
                  <a:pt x="911" y="290"/>
                </a:lnTo>
                <a:lnTo>
                  <a:pt x="911" y="291"/>
                </a:lnTo>
                <a:lnTo>
                  <a:pt x="911" y="292"/>
                </a:lnTo>
                <a:lnTo>
                  <a:pt x="911" y="294"/>
                </a:lnTo>
                <a:lnTo>
                  <a:pt x="912" y="293"/>
                </a:lnTo>
                <a:lnTo>
                  <a:pt x="912" y="294"/>
                </a:lnTo>
                <a:lnTo>
                  <a:pt x="912" y="297"/>
                </a:lnTo>
                <a:lnTo>
                  <a:pt x="912" y="298"/>
                </a:lnTo>
                <a:lnTo>
                  <a:pt x="912" y="299"/>
                </a:lnTo>
                <a:lnTo>
                  <a:pt x="913" y="299"/>
                </a:lnTo>
                <a:lnTo>
                  <a:pt x="912" y="299"/>
                </a:lnTo>
                <a:lnTo>
                  <a:pt x="911" y="300"/>
                </a:lnTo>
                <a:lnTo>
                  <a:pt x="911" y="301"/>
                </a:lnTo>
                <a:lnTo>
                  <a:pt x="911" y="302"/>
                </a:lnTo>
                <a:lnTo>
                  <a:pt x="910" y="303"/>
                </a:lnTo>
                <a:lnTo>
                  <a:pt x="910" y="304"/>
                </a:lnTo>
                <a:lnTo>
                  <a:pt x="911" y="304"/>
                </a:lnTo>
                <a:lnTo>
                  <a:pt x="910" y="306"/>
                </a:lnTo>
                <a:lnTo>
                  <a:pt x="908" y="307"/>
                </a:lnTo>
                <a:lnTo>
                  <a:pt x="910" y="308"/>
                </a:lnTo>
                <a:lnTo>
                  <a:pt x="908" y="309"/>
                </a:lnTo>
                <a:lnTo>
                  <a:pt x="906" y="311"/>
                </a:lnTo>
                <a:lnTo>
                  <a:pt x="905" y="312"/>
                </a:lnTo>
                <a:lnTo>
                  <a:pt x="902" y="312"/>
                </a:lnTo>
                <a:lnTo>
                  <a:pt x="899" y="312"/>
                </a:lnTo>
                <a:lnTo>
                  <a:pt x="898" y="316"/>
                </a:lnTo>
                <a:lnTo>
                  <a:pt x="898" y="317"/>
                </a:lnTo>
                <a:lnTo>
                  <a:pt x="897" y="319"/>
                </a:lnTo>
                <a:lnTo>
                  <a:pt x="896" y="320"/>
                </a:lnTo>
                <a:lnTo>
                  <a:pt x="895" y="323"/>
                </a:lnTo>
                <a:lnTo>
                  <a:pt x="893" y="327"/>
                </a:lnTo>
                <a:lnTo>
                  <a:pt x="893" y="328"/>
                </a:lnTo>
                <a:lnTo>
                  <a:pt x="891" y="331"/>
                </a:lnTo>
                <a:lnTo>
                  <a:pt x="891" y="332"/>
                </a:lnTo>
                <a:lnTo>
                  <a:pt x="890" y="332"/>
                </a:lnTo>
                <a:lnTo>
                  <a:pt x="890" y="333"/>
                </a:lnTo>
                <a:lnTo>
                  <a:pt x="889" y="334"/>
                </a:lnTo>
                <a:lnTo>
                  <a:pt x="889" y="336"/>
                </a:lnTo>
                <a:lnTo>
                  <a:pt x="888" y="337"/>
                </a:lnTo>
                <a:lnTo>
                  <a:pt x="888" y="338"/>
                </a:lnTo>
                <a:lnTo>
                  <a:pt x="887" y="341"/>
                </a:lnTo>
                <a:lnTo>
                  <a:pt x="886" y="341"/>
                </a:lnTo>
                <a:lnTo>
                  <a:pt x="886" y="342"/>
                </a:lnTo>
                <a:lnTo>
                  <a:pt x="886" y="343"/>
                </a:lnTo>
                <a:lnTo>
                  <a:pt x="885" y="343"/>
                </a:lnTo>
                <a:lnTo>
                  <a:pt x="885" y="344"/>
                </a:lnTo>
                <a:lnTo>
                  <a:pt x="885" y="345"/>
                </a:lnTo>
                <a:lnTo>
                  <a:pt x="883" y="346"/>
                </a:lnTo>
                <a:lnTo>
                  <a:pt x="883" y="348"/>
                </a:lnTo>
                <a:lnTo>
                  <a:pt x="883" y="349"/>
                </a:lnTo>
                <a:lnTo>
                  <a:pt x="882" y="349"/>
                </a:lnTo>
                <a:lnTo>
                  <a:pt x="882" y="350"/>
                </a:lnTo>
                <a:lnTo>
                  <a:pt x="882" y="351"/>
                </a:lnTo>
                <a:lnTo>
                  <a:pt x="881" y="351"/>
                </a:lnTo>
                <a:lnTo>
                  <a:pt x="881" y="352"/>
                </a:lnTo>
                <a:lnTo>
                  <a:pt x="879" y="358"/>
                </a:lnTo>
                <a:lnTo>
                  <a:pt x="878" y="358"/>
                </a:lnTo>
                <a:lnTo>
                  <a:pt x="877" y="361"/>
                </a:lnTo>
                <a:lnTo>
                  <a:pt x="876" y="363"/>
                </a:lnTo>
                <a:lnTo>
                  <a:pt x="876" y="365"/>
                </a:lnTo>
                <a:lnTo>
                  <a:pt x="874" y="367"/>
                </a:lnTo>
                <a:lnTo>
                  <a:pt x="873" y="368"/>
                </a:lnTo>
                <a:lnTo>
                  <a:pt x="873" y="369"/>
                </a:lnTo>
                <a:lnTo>
                  <a:pt x="872" y="370"/>
                </a:lnTo>
                <a:lnTo>
                  <a:pt x="872" y="371"/>
                </a:lnTo>
                <a:lnTo>
                  <a:pt x="871" y="374"/>
                </a:lnTo>
                <a:lnTo>
                  <a:pt x="871" y="375"/>
                </a:lnTo>
                <a:lnTo>
                  <a:pt x="870" y="376"/>
                </a:lnTo>
                <a:lnTo>
                  <a:pt x="870" y="377"/>
                </a:lnTo>
                <a:lnTo>
                  <a:pt x="869" y="379"/>
                </a:lnTo>
                <a:lnTo>
                  <a:pt x="866" y="383"/>
                </a:lnTo>
                <a:lnTo>
                  <a:pt x="866" y="384"/>
                </a:lnTo>
                <a:lnTo>
                  <a:pt x="865" y="385"/>
                </a:lnTo>
                <a:lnTo>
                  <a:pt x="865" y="386"/>
                </a:lnTo>
                <a:lnTo>
                  <a:pt x="864" y="387"/>
                </a:lnTo>
                <a:lnTo>
                  <a:pt x="863" y="391"/>
                </a:lnTo>
                <a:lnTo>
                  <a:pt x="862" y="392"/>
                </a:lnTo>
                <a:lnTo>
                  <a:pt x="861" y="395"/>
                </a:lnTo>
                <a:lnTo>
                  <a:pt x="860" y="396"/>
                </a:lnTo>
                <a:lnTo>
                  <a:pt x="860" y="397"/>
                </a:lnTo>
                <a:lnTo>
                  <a:pt x="860" y="399"/>
                </a:lnTo>
                <a:lnTo>
                  <a:pt x="859" y="400"/>
                </a:lnTo>
                <a:lnTo>
                  <a:pt x="859" y="401"/>
                </a:lnTo>
                <a:lnTo>
                  <a:pt x="857" y="402"/>
                </a:lnTo>
                <a:lnTo>
                  <a:pt x="857" y="403"/>
                </a:lnTo>
                <a:lnTo>
                  <a:pt x="857" y="404"/>
                </a:lnTo>
                <a:lnTo>
                  <a:pt x="857" y="405"/>
                </a:lnTo>
                <a:lnTo>
                  <a:pt x="856" y="407"/>
                </a:lnTo>
                <a:lnTo>
                  <a:pt x="856" y="408"/>
                </a:lnTo>
                <a:lnTo>
                  <a:pt x="856" y="409"/>
                </a:lnTo>
                <a:lnTo>
                  <a:pt x="856" y="410"/>
                </a:lnTo>
                <a:lnTo>
                  <a:pt x="855" y="411"/>
                </a:lnTo>
                <a:lnTo>
                  <a:pt x="855" y="412"/>
                </a:lnTo>
                <a:lnTo>
                  <a:pt x="855" y="413"/>
                </a:lnTo>
                <a:lnTo>
                  <a:pt x="855" y="415"/>
                </a:lnTo>
                <a:lnTo>
                  <a:pt x="855" y="416"/>
                </a:lnTo>
                <a:lnTo>
                  <a:pt x="854" y="418"/>
                </a:lnTo>
                <a:lnTo>
                  <a:pt x="854" y="419"/>
                </a:lnTo>
                <a:lnTo>
                  <a:pt x="854" y="420"/>
                </a:lnTo>
                <a:lnTo>
                  <a:pt x="854" y="421"/>
                </a:lnTo>
                <a:lnTo>
                  <a:pt x="853" y="422"/>
                </a:lnTo>
                <a:lnTo>
                  <a:pt x="853" y="424"/>
                </a:lnTo>
                <a:lnTo>
                  <a:pt x="853" y="425"/>
                </a:lnTo>
                <a:lnTo>
                  <a:pt x="853" y="426"/>
                </a:lnTo>
                <a:lnTo>
                  <a:pt x="852" y="427"/>
                </a:lnTo>
                <a:lnTo>
                  <a:pt x="852" y="432"/>
                </a:lnTo>
                <a:lnTo>
                  <a:pt x="851" y="436"/>
                </a:lnTo>
                <a:lnTo>
                  <a:pt x="849" y="438"/>
                </a:lnTo>
                <a:lnTo>
                  <a:pt x="849" y="439"/>
                </a:lnTo>
                <a:lnTo>
                  <a:pt x="849" y="441"/>
                </a:lnTo>
                <a:lnTo>
                  <a:pt x="849" y="442"/>
                </a:lnTo>
                <a:lnTo>
                  <a:pt x="848" y="443"/>
                </a:lnTo>
                <a:lnTo>
                  <a:pt x="848" y="444"/>
                </a:lnTo>
                <a:lnTo>
                  <a:pt x="848" y="446"/>
                </a:lnTo>
                <a:lnTo>
                  <a:pt x="847" y="449"/>
                </a:lnTo>
                <a:lnTo>
                  <a:pt x="847" y="451"/>
                </a:lnTo>
                <a:lnTo>
                  <a:pt x="847" y="453"/>
                </a:lnTo>
                <a:lnTo>
                  <a:pt x="846" y="455"/>
                </a:lnTo>
                <a:lnTo>
                  <a:pt x="846" y="458"/>
                </a:lnTo>
                <a:lnTo>
                  <a:pt x="845" y="459"/>
                </a:lnTo>
                <a:lnTo>
                  <a:pt x="845" y="460"/>
                </a:lnTo>
                <a:lnTo>
                  <a:pt x="844" y="463"/>
                </a:lnTo>
                <a:lnTo>
                  <a:pt x="844" y="467"/>
                </a:lnTo>
                <a:lnTo>
                  <a:pt x="843" y="469"/>
                </a:lnTo>
                <a:lnTo>
                  <a:pt x="842" y="473"/>
                </a:lnTo>
                <a:lnTo>
                  <a:pt x="842" y="476"/>
                </a:lnTo>
                <a:lnTo>
                  <a:pt x="840" y="480"/>
                </a:lnTo>
                <a:lnTo>
                  <a:pt x="839" y="484"/>
                </a:lnTo>
                <a:lnTo>
                  <a:pt x="839" y="485"/>
                </a:lnTo>
                <a:lnTo>
                  <a:pt x="839" y="486"/>
                </a:lnTo>
                <a:lnTo>
                  <a:pt x="838" y="491"/>
                </a:lnTo>
                <a:lnTo>
                  <a:pt x="838" y="492"/>
                </a:lnTo>
                <a:lnTo>
                  <a:pt x="837" y="494"/>
                </a:lnTo>
                <a:lnTo>
                  <a:pt x="837" y="495"/>
                </a:lnTo>
                <a:lnTo>
                  <a:pt x="837" y="496"/>
                </a:lnTo>
                <a:lnTo>
                  <a:pt x="837" y="497"/>
                </a:lnTo>
                <a:lnTo>
                  <a:pt x="836" y="498"/>
                </a:lnTo>
                <a:lnTo>
                  <a:pt x="836" y="500"/>
                </a:lnTo>
                <a:lnTo>
                  <a:pt x="836" y="501"/>
                </a:lnTo>
                <a:lnTo>
                  <a:pt x="836" y="502"/>
                </a:lnTo>
                <a:lnTo>
                  <a:pt x="835" y="503"/>
                </a:lnTo>
                <a:lnTo>
                  <a:pt x="835" y="508"/>
                </a:lnTo>
                <a:lnTo>
                  <a:pt x="834" y="509"/>
                </a:lnTo>
                <a:lnTo>
                  <a:pt x="832" y="515"/>
                </a:lnTo>
                <a:lnTo>
                  <a:pt x="832" y="518"/>
                </a:lnTo>
                <a:lnTo>
                  <a:pt x="831" y="522"/>
                </a:lnTo>
                <a:lnTo>
                  <a:pt x="829" y="531"/>
                </a:lnTo>
                <a:lnTo>
                  <a:pt x="828" y="531"/>
                </a:lnTo>
                <a:lnTo>
                  <a:pt x="824" y="531"/>
                </a:lnTo>
                <a:lnTo>
                  <a:pt x="821" y="531"/>
                </a:lnTo>
                <a:lnTo>
                  <a:pt x="821" y="535"/>
                </a:lnTo>
                <a:lnTo>
                  <a:pt x="821" y="538"/>
                </a:lnTo>
                <a:lnTo>
                  <a:pt x="820" y="538"/>
                </a:lnTo>
                <a:lnTo>
                  <a:pt x="805" y="538"/>
                </a:lnTo>
                <a:lnTo>
                  <a:pt x="805" y="540"/>
                </a:lnTo>
                <a:lnTo>
                  <a:pt x="805" y="543"/>
                </a:lnTo>
                <a:lnTo>
                  <a:pt x="805" y="546"/>
                </a:lnTo>
                <a:lnTo>
                  <a:pt x="805" y="548"/>
                </a:lnTo>
                <a:lnTo>
                  <a:pt x="805" y="551"/>
                </a:lnTo>
                <a:lnTo>
                  <a:pt x="805" y="552"/>
                </a:lnTo>
                <a:lnTo>
                  <a:pt x="805" y="554"/>
                </a:lnTo>
                <a:lnTo>
                  <a:pt x="805" y="556"/>
                </a:lnTo>
                <a:lnTo>
                  <a:pt x="805" y="559"/>
                </a:lnTo>
                <a:lnTo>
                  <a:pt x="805" y="560"/>
                </a:lnTo>
                <a:lnTo>
                  <a:pt x="805" y="562"/>
                </a:lnTo>
                <a:lnTo>
                  <a:pt x="805" y="564"/>
                </a:lnTo>
                <a:lnTo>
                  <a:pt x="805" y="565"/>
                </a:lnTo>
                <a:lnTo>
                  <a:pt x="805" y="567"/>
                </a:lnTo>
                <a:lnTo>
                  <a:pt x="805" y="568"/>
                </a:lnTo>
                <a:lnTo>
                  <a:pt x="805" y="569"/>
                </a:lnTo>
                <a:lnTo>
                  <a:pt x="805" y="570"/>
                </a:lnTo>
                <a:lnTo>
                  <a:pt x="805" y="571"/>
                </a:lnTo>
                <a:lnTo>
                  <a:pt x="805" y="572"/>
                </a:lnTo>
                <a:lnTo>
                  <a:pt x="805" y="573"/>
                </a:lnTo>
                <a:lnTo>
                  <a:pt x="805" y="574"/>
                </a:lnTo>
                <a:lnTo>
                  <a:pt x="805" y="576"/>
                </a:lnTo>
                <a:lnTo>
                  <a:pt x="805" y="577"/>
                </a:lnTo>
                <a:lnTo>
                  <a:pt x="805" y="578"/>
                </a:lnTo>
                <a:lnTo>
                  <a:pt x="805" y="579"/>
                </a:lnTo>
                <a:lnTo>
                  <a:pt x="805" y="580"/>
                </a:lnTo>
                <a:lnTo>
                  <a:pt x="805" y="581"/>
                </a:lnTo>
                <a:lnTo>
                  <a:pt x="805" y="582"/>
                </a:lnTo>
                <a:lnTo>
                  <a:pt x="805" y="584"/>
                </a:lnTo>
                <a:lnTo>
                  <a:pt x="805" y="585"/>
                </a:lnTo>
                <a:lnTo>
                  <a:pt x="805" y="586"/>
                </a:lnTo>
                <a:lnTo>
                  <a:pt x="805" y="588"/>
                </a:lnTo>
                <a:lnTo>
                  <a:pt x="805" y="590"/>
                </a:lnTo>
                <a:lnTo>
                  <a:pt x="804" y="591"/>
                </a:lnTo>
                <a:lnTo>
                  <a:pt x="804" y="593"/>
                </a:lnTo>
                <a:lnTo>
                  <a:pt x="804" y="594"/>
                </a:lnTo>
                <a:lnTo>
                  <a:pt x="804" y="595"/>
                </a:lnTo>
                <a:lnTo>
                  <a:pt x="804" y="596"/>
                </a:lnTo>
                <a:lnTo>
                  <a:pt x="804" y="597"/>
                </a:lnTo>
                <a:lnTo>
                  <a:pt x="804" y="598"/>
                </a:lnTo>
                <a:lnTo>
                  <a:pt x="804" y="599"/>
                </a:lnTo>
                <a:lnTo>
                  <a:pt x="804" y="601"/>
                </a:lnTo>
                <a:lnTo>
                  <a:pt x="804" y="604"/>
                </a:lnTo>
                <a:lnTo>
                  <a:pt x="804" y="612"/>
                </a:lnTo>
                <a:lnTo>
                  <a:pt x="804" y="616"/>
                </a:lnTo>
                <a:lnTo>
                  <a:pt x="804" y="619"/>
                </a:lnTo>
                <a:lnTo>
                  <a:pt x="804" y="620"/>
                </a:lnTo>
                <a:lnTo>
                  <a:pt x="804" y="626"/>
                </a:lnTo>
                <a:lnTo>
                  <a:pt x="804" y="630"/>
                </a:lnTo>
                <a:lnTo>
                  <a:pt x="804" y="632"/>
                </a:lnTo>
                <a:lnTo>
                  <a:pt x="804" y="633"/>
                </a:lnTo>
                <a:lnTo>
                  <a:pt x="804" y="636"/>
                </a:lnTo>
                <a:lnTo>
                  <a:pt x="804" y="639"/>
                </a:lnTo>
                <a:lnTo>
                  <a:pt x="804" y="641"/>
                </a:lnTo>
                <a:lnTo>
                  <a:pt x="804" y="644"/>
                </a:lnTo>
                <a:lnTo>
                  <a:pt x="804" y="646"/>
                </a:lnTo>
                <a:lnTo>
                  <a:pt x="804" y="650"/>
                </a:lnTo>
                <a:lnTo>
                  <a:pt x="804" y="654"/>
                </a:lnTo>
                <a:lnTo>
                  <a:pt x="804" y="656"/>
                </a:lnTo>
                <a:lnTo>
                  <a:pt x="804" y="658"/>
                </a:lnTo>
                <a:lnTo>
                  <a:pt x="804" y="663"/>
                </a:lnTo>
                <a:lnTo>
                  <a:pt x="804" y="666"/>
                </a:lnTo>
                <a:lnTo>
                  <a:pt x="771" y="666"/>
                </a:lnTo>
                <a:lnTo>
                  <a:pt x="768" y="666"/>
                </a:lnTo>
                <a:lnTo>
                  <a:pt x="755" y="666"/>
                </a:lnTo>
                <a:lnTo>
                  <a:pt x="754" y="666"/>
                </a:lnTo>
                <a:lnTo>
                  <a:pt x="745" y="665"/>
                </a:lnTo>
                <a:lnTo>
                  <a:pt x="744" y="665"/>
                </a:lnTo>
                <a:lnTo>
                  <a:pt x="738" y="665"/>
                </a:lnTo>
                <a:lnTo>
                  <a:pt x="738" y="669"/>
                </a:lnTo>
                <a:lnTo>
                  <a:pt x="739" y="674"/>
                </a:lnTo>
                <a:lnTo>
                  <a:pt x="739" y="675"/>
                </a:lnTo>
                <a:lnTo>
                  <a:pt x="739" y="682"/>
                </a:lnTo>
                <a:lnTo>
                  <a:pt x="739" y="685"/>
                </a:lnTo>
                <a:lnTo>
                  <a:pt x="739" y="686"/>
                </a:lnTo>
                <a:lnTo>
                  <a:pt x="739" y="692"/>
                </a:lnTo>
                <a:lnTo>
                  <a:pt x="739" y="697"/>
                </a:lnTo>
                <a:lnTo>
                  <a:pt x="739" y="698"/>
                </a:lnTo>
                <a:lnTo>
                  <a:pt x="739" y="715"/>
                </a:lnTo>
                <a:lnTo>
                  <a:pt x="739" y="719"/>
                </a:lnTo>
                <a:lnTo>
                  <a:pt x="739" y="723"/>
                </a:lnTo>
                <a:lnTo>
                  <a:pt x="739" y="731"/>
                </a:lnTo>
                <a:lnTo>
                  <a:pt x="739" y="732"/>
                </a:lnTo>
                <a:lnTo>
                  <a:pt x="748" y="732"/>
                </a:lnTo>
                <a:lnTo>
                  <a:pt x="756" y="732"/>
                </a:lnTo>
                <a:lnTo>
                  <a:pt x="764" y="732"/>
                </a:lnTo>
                <a:lnTo>
                  <a:pt x="771" y="732"/>
                </a:lnTo>
                <a:lnTo>
                  <a:pt x="772" y="732"/>
                </a:lnTo>
                <a:lnTo>
                  <a:pt x="772" y="733"/>
                </a:lnTo>
                <a:lnTo>
                  <a:pt x="772" y="734"/>
                </a:lnTo>
                <a:lnTo>
                  <a:pt x="772" y="736"/>
                </a:lnTo>
                <a:lnTo>
                  <a:pt x="772" y="737"/>
                </a:lnTo>
                <a:lnTo>
                  <a:pt x="772" y="738"/>
                </a:lnTo>
                <a:lnTo>
                  <a:pt x="772" y="748"/>
                </a:lnTo>
                <a:lnTo>
                  <a:pt x="777" y="748"/>
                </a:lnTo>
                <a:lnTo>
                  <a:pt x="778" y="748"/>
                </a:lnTo>
                <a:lnTo>
                  <a:pt x="787" y="748"/>
                </a:lnTo>
                <a:lnTo>
                  <a:pt x="788" y="748"/>
                </a:lnTo>
                <a:lnTo>
                  <a:pt x="788" y="749"/>
                </a:lnTo>
                <a:lnTo>
                  <a:pt x="788" y="756"/>
                </a:lnTo>
                <a:lnTo>
                  <a:pt x="788" y="763"/>
                </a:lnTo>
                <a:lnTo>
                  <a:pt x="788" y="764"/>
                </a:lnTo>
                <a:lnTo>
                  <a:pt x="788" y="765"/>
                </a:lnTo>
                <a:lnTo>
                  <a:pt x="789" y="765"/>
                </a:lnTo>
                <a:lnTo>
                  <a:pt x="796" y="765"/>
                </a:lnTo>
                <a:lnTo>
                  <a:pt x="803" y="765"/>
                </a:lnTo>
                <a:lnTo>
                  <a:pt x="804" y="765"/>
                </a:lnTo>
                <a:lnTo>
                  <a:pt x="804" y="766"/>
                </a:lnTo>
                <a:lnTo>
                  <a:pt x="804" y="770"/>
                </a:lnTo>
                <a:lnTo>
                  <a:pt x="804" y="772"/>
                </a:lnTo>
                <a:lnTo>
                  <a:pt x="804" y="779"/>
                </a:lnTo>
                <a:lnTo>
                  <a:pt x="804" y="780"/>
                </a:lnTo>
                <a:lnTo>
                  <a:pt x="804" y="781"/>
                </a:lnTo>
                <a:lnTo>
                  <a:pt x="804" y="782"/>
                </a:lnTo>
                <a:lnTo>
                  <a:pt x="804" y="784"/>
                </a:lnTo>
                <a:lnTo>
                  <a:pt x="804" y="787"/>
                </a:lnTo>
                <a:lnTo>
                  <a:pt x="804" y="789"/>
                </a:lnTo>
                <a:lnTo>
                  <a:pt x="804" y="790"/>
                </a:lnTo>
                <a:lnTo>
                  <a:pt x="804" y="791"/>
                </a:lnTo>
                <a:lnTo>
                  <a:pt x="803" y="792"/>
                </a:lnTo>
                <a:lnTo>
                  <a:pt x="803" y="795"/>
                </a:lnTo>
                <a:lnTo>
                  <a:pt x="803" y="797"/>
                </a:lnTo>
                <a:lnTo>
                  <a:pt x="804" y="797"/>
                </a:lnTo>
                <a:lnTo>
                  <a:pt x="804" y="799"/>
                </a:lnTo>
                <a:lnTo>
                  <a:pt x="804" y="800"/>
                </a:lnTo>
                <a:lnTo>
                  <a:pt x="804" y="803"/>
                </a:lnTo>
                <a:lnTo>
                  <a:pt x="804" y="804"/>
                </a:lnTo>
                <a:lnTo>
                  <a:pt x="804" y="805"/>
                </a:lnTo>
                <a:lnTo>
                  <a:pt x="804" y="806"/>
                </a:lnTo>
                <a:lnTo>
                  <a:pt x="804" y="807"/>
                </a:lnTo>
                <a:lnTo>
                  <a:pt x="804" y="812"/>
                </a:lnTo>
                <a:lnTo>
                  <a:pt x="804" y="813"/>
                </a:lnTo>
                <a:lnTo>
                  <a:pt x="804" y="815"/>
                </a:lnTo>
                <a:lnTo>
                  <a:pt x="804" y="817"/>
                </a:lnTo>
                <a:lnTo>
                  <a:pt x="804" y="818"/>
                </a:lnTo>
                <a:lnTo>
                  <a:pt x="804" y="821"/>
                </a:lnTo>
                <a:lnTo>
                  <a:pt x="804" y="822"/>
                </a:lnTo>
                <a:lnTo>
                  <a:pt x="804" y="823"/>
                </a:lnTo>
                <a:lnTo>
                  <a:pt x="804" y="824"/>
                </a:lnTo>
                <a:lnTo>
                  <a:pt x="804" y="825"/>
                </a:lnTo>
                <a:lnTo>
                  <a:pt x="804" y="826"/>
                </a:lnTo>
                <a:lnTo>
                  <a:pt x="804" y="827"/>
                </a:lnTo>
                <a:lnTo>
                  <a:pt x="804" y="829"/>
                </a:lnTo>
                <a:lnTo>
                  <a:pt x="804" y="830"/>
                </a:lnTo>
                <a:lnTo>
                  <a:pt x="806" y="830"/>
                </a:lnTo>
                <a:lnTo>
                  <a:pt x="807" y="830"/>
                </a:lnTo>
                <a:lnTo>
                  <a:pt x="809" y="830"/>
                </a:lnTo>
                <a:lnTo>
                  <a:pt x="810" y="830"/>
                </a:lnTo>
                <a:lnTo>
                  <a:pt x="812" y="830"/>
                </a:lnTo>
                <a:lnTo>
                  <a:pt x="813" y="830"/>
                </a:lnTo>
                <a:lnTo>
                  <a:pt x="814" y="830"/>
                </a:lnTo>
                <a:lnTo>
                  <a:pt x="815" y="830"/>
                </a:lnTo>
                <a:lnTo>
                  <a:pt x="817" y="830"/>
                </a:lnTo>
                <a:lnTo>
                  <a:pt x="818" y="830"/>
                </a:lnTo>
                <a:lnTo>
                  <a:pt x="819" y="830"/>
                </a:lnTo>
                <a:lnTo>
                  <a:pt x="828" y="830"/>
                </a:lnTo>
                <a:lnTo>
                  <a:pt x="830" y="829"/>
                </a:lnTo>
                <a:lnTo>
                  <a:pt x="832" y="829"/>
                </a:lnTo>
                <a:lnTo>
                  <a:pt x="834" y="829"/>
                </a:lnTo>
                <a:lnTo>
                  <a:pt x="835" y="829"/>
                </a:lnTo>
                <a:lnTo>
                  <a:pt x="836" y="829"/>
                </a:lnTo>
                <a:lnTo>
                  <a:pt x="836" y="827"/>
                </a:lnTo>
                <a:lnTo>
                  <a:pt x="836" y="826"/>
                </a:lnTo>
                <a:lnTo>
                  <a:pt x="836" y="825"/>
                </a:lnTo>
                <a:lnTo>
                  <a:pt x="836" y="824"/>
                </a:lnTo>
                <a:lnTo>
                  <a:pt x="836" y="823"/>
                </a:lnTo>
                <a:lnTo>
                  <a:pt x="836" y="822"/>
                </a:lnTo>
                <a:lnTo>
                  <a:pt x="836" y="820"/>
                </a:lnTo>
                <a:lnTo>
                  <a:pt x="836" y="817"/>
                </a:lnTo>
                <a:lnTo>
                  <a:pt x="836" y="816"/>
                </a:lnTo>
                <a:lnTo>
                  <a:pt x="836" y="815"/>
                </a:lnTo>
                <a:lnTo>
                  <a:pt x="837" y="815"/>
                </a:lnTo>
                <a:lnTo>
                  <a:pt x="838" y="816"/>
                </a:lnTo>
                <a:lnTo>
                  <a:pt x="839" y="816"/>
                </a:lnTo>
                <a:lnTo>
                  <a:pt x="839" y="817"/>
                </a:lnTo>
                <a:lnTo>
                  <a:pt x="840" y="817"/>
                </a:lnTo>
                <a:lnTo>
                  <a:pt x="840" y="818"/>
                </a:lnTo>
                <a:lnTo>
                  <a:pt x="842" y="818"/>
                </a:lnTo>
                <a:lnTo>
                  <a:pt x="842" y="820"/>
                </a:lnTo>
                <a:lnTo>
                  <a:pt x="842" y="821"/>
                </a:lnTo>
                <a:lnTo>
                  <a:pt x="843" y="821"/>
                </a:lnTo>
                <a:lnTo>
                  <a:pt x="844" y="822"/>
                </a:lnTo>
                <a:lnTo>
                  <a:pt x="845" y="822"/>
                </a:lnTo>
                <a:lnTo>
                  <a:pt x="845" y="823"/>
                </a:lnTo>
                <a:lnTo>
                  <a:pt x="846" y="823"/>
                </a:lnTo>
                <a:lnTo>
                  <a:pt x="846" y="824"/>
                </a:lnTo>
                <a:lnTo>
                  <a:pt x="848" y="824"/>
                </a:lnTo>
                <a:lnTo>
                  <a:pt x="849" y="825"/>
                </a:lnTo>
                <a:lnTo>
                  <a:pt x="851" y="825"/>
                </a:lnTo>
                <a:lnTo>
                  <a:pt x="852" y="825"/>
                </a:lnTo>
                <a:lnTo>
                  <a:pt x="853" y="825"/>
                </a:lnTo>
                <a:lnTo>
                  <a:pt x="859" y="827"/>
                </a:lnTo>
                <a:lnTo>
                  <a:pt x="864" y="830"/>
                </a:lnTo>
                <a:lnTo>
                  <a:pt x="865" y="830"/>
                </a:lnTo>
                <a:lnTo>
                  <a:pt x="868" y="830"/>
                </a:lnTo>
                <a:lnTo>
                  <a:pt x="869" y="829"/>
                </a:lnTo>
                <a:lnTo>
                  <a:pt x="870" y="829"/>
                </a:lnTo>
                <a:lnTo>
                  <a:pt x="873" y="829"/>
                </a:lnTo>
                <a:lnTo>
                  <a:pt x="880" y="832"/>
                </a:lnTo>
                <a:lnTo>
                  <a:pt x="888" y="830"/>
                </a:lnTo>
                <a:lnTo>
                  <a:pt x="894" y="830"/>
                </a:lnTo>
                <a:lnTo>
                  <a:pt x="900" y="831"/>
                </a:lnTo>
                <a:lnTo>
                  <a:pt x="912" y="831"/>
                </a:lnTo>
                <a:lnTo>
                  <a:pt x="913" y="831"/>
                </a:lnTo>
                <a:lnTo>
                  <a:pt x="916" y="829"/>
                </a:lnTo>
                <a:lnTo>
                  <a:pt x="927" y="827"/>
                </a:lnTo>
                <a:lnTo>
                  <a:pt x="930" y="823"/>
                </a:lnTo>
                <a:lnTo>
                  <a:pt x="933" y="822"/>
                </a:lnTo>
                <a:lnTo>
                  <a:pt x="941" y="817"/>
                </a:lnTo>
                <a:lnTo>
                  <a:pt x="945" y="816"/>
                </a:lnTo>
                <a:lnTo>
                  <a:pt x="948" y="816"/>
                </a:lnTo>
                <a:lnTo>
                  <a:pt x="949" y="815"/>
                </a:lnTo>
                <a:lnTo>
                  <a:pt x="955" y="810"/>
                </a:lnTo>
                <a:lnTo>
                  <a:pt x="957" y="810"/>
                </a:lnTo>
                <a:lnTo>
                  <a:pt x="961" y="809"/>
                </a:lnTo>
                <a:lnTo>
                  <a:pt x="966" y="807"/>
                </a:lnTo>
                <a:lnTo>
                  <a:pt x="974" y="804"/>
                </a:lnTo>
                <a:lnTo>
                  <a:pt x="979" y="803"/>
                </a:lnTo>
                <a:lnTo>
                  <a:pt x="983" y="800"/>
                </a:lnTo>
                <a:lnTo>
                  <a:pt x="987" y="799"/>
                </a:lnTo>
                <a:lnTo>
                  <a:pt x="990" y="796"/>
                </a:lnTo>
                <a:lnTo>
                  <a:pt x="994" y="792"/>
                </a:lnTo>
                <a:lnTo>
                  <a:pt x="997" y="788"/>
                </a:lnTo>
                <a:lnTo>
                  <a:pt x="997" y="787"/>
                </a:lnTo>
                <a:lnTo>
                  <a:pt x="1005" y="787"/>
                </a:lnTo>
                <a:lnTo>
                  <a:pt x="1006" y="780"/>
                </a:lnTo>
                <a:lnTo>
                  <a:pt x="1008" y="778"/>
                </a:lnTo>
                <a:lnTo>
                  <a:pt x="1009" y="778"/>
                </a:lnTo>
                <a:lnTo>
                  <a:pt x="1013" y="773"/>
                </a:lnTo>
                <a:lnTo>
                  <a:pt x="1014" y="773"/>
                </a:lnTo>
                <a:lnTo>
                  <a:pt x="1014" y="768"/>
                </a:lnTo>
                <a:lnTo>
                  <a:pt x="1015" y="768"/>
                </a:lnTo>
                <a:lnTo>
                  <a:pt x="1017" y="768"/>
                </a:lnTo>
                <a:lnTo>
                  <a:pt x="1021" y="767"/>
                </a:lnTo>
                <a:lnTo>
                  <a:pt x="1023" y="765"/>
                </a:lnTo>
                <a:lnTo>
                  <a:pt x="1043" y="757"/>
                </a:lnTo>
                <a:lnTo>
                  <a:pt x="1045" y="756"/>
                </a:lnTo>
                <a:lnTo>
                  <a:pt x="1046" y="756"/>
                </a:lnTo>
                <a:lnTo>
                  <a:pt x="1047" y="755"/>
                </a:lnTo>
                <a:lnTo>
                  <a:pt x="1048" y="755"/>
                </a:lnTo>
                <a:lnTo>
                  <a:pt x="1049" y="754"/>
                </a:lnTo>
                <a:lnTo>
                  <a:pt x="1053" y="755"/>
                </a:lnTo>
                <a:lnTo>
                  <a:pt x="1056" y="756"/>
                </a:lnTo>
                <a:lnTo>
                  <a:pt x="1059" y="759"/>
                </a:lnTo>
                <a:lnTo>
                  <a:pt x="1060" y="761"/>
                </a:lnTo>
                <a:lnTo>
                  <a:pt x="1062" y="762"/>
                </a:lnTo>
                <a:lnTo>
                  <a:pt x="1068" y="765"/>
                </a:lnTo>
                <a:lnTo>
                  <a:pt x="1070" y="765"/>
                </a:lnTo>
                <a:lnTo>
                  <a:pt x="1074" y="765"/>
                </a:lnTo>
                <a:lnTo>
                  <a:pt x="1081" y="764"/>
                </a:lnTo>
                <a:lnTo>
                  <a:pt x="1083" y="764"/>
                </a:lnTo>
                <a:lnTo>
                  <a:pt x="1084" y="764"/>
                </a:lnTo>
                <a:lnTo>
                  <a:pt x="1088" y="764"/>
                </a:lnTo>
                <a:lnTo>
                  <a:pt x="1089" y="764"/>
                </a:lnTo>
                <a:lnTo>
                  <a:pt x="1090" y="764"/>
                </a:lnTo>
                <a:lnTo>
                  <a:pt x="1091" y="764"/>
                </a:lnTo>
                <a:lnTo>
                  <a:pt x="1094" y="764"/>
                </a:lnTo>
                <a:lnTo>
                  <a:pt x="1097" y="764"/>
                </a:lnTo>
                <a:lnTo>
                  <a:pt x="1099" y="763"/>
                </a:lnTo>
                <a:lnTo>
                  <a:pt x="1100" y="763"/>
                </a:lnTo>
                <a:lnTo>
                  <a:pt x="1101" y="763"/>
                </a:lnTo>
                <a:lnTo>
                  <a:pt x="1104" y="763"/>
                </a:lnTo>
                <a:lnTo>
                  <a:pt x="1105" y="763"/>
                </a:lnTo>
                <a:lnTo>
                  <a:pt x="1106" y="763"/>
                </a:lnTo>
                <a:lnTo>
                  <a:pt x="1107" y="762"/>
                </a:lnTo>
                <a:lnTo>
                  <a:pt x="1108" y="763"/>
                </a:lnTo>
                <a:lnTo>
                  <a:pt x="1109" y="763"/>
                </a:lnTo>
                <a:lnTo>
                  <a:pt x="1110" y="763"/>
                </a:lnTo>
                <a:lnTo>
                  <a:pt x="1115" y="764"/>
                </a:lnTo>
                <a:lnTo>
                  <a:pt x="1119" y="763"/>
                </a:lnTo>
                <a:lnTo>
                  <a:pt x="1121" y="763"/>
                </a:lnTo>
                <a:lnTo>
                  <a:pt x="1123" y="765"/>
                </a:lnTo>
                <a:lnTo>
                  <a:pt x="1124" y="765"/>
                </a:lnTo>
                <a:lnTo>
                  <a:pt x="1125" y="765"/>
                </a:lnTo>
                <a:lnTo>
                  <a:pt x="1125" y="766"/>
                </a:lnTo>
                <a:lnTo>
                  <a:pt x="1125" y="770"/>
                </a:lnTo>
                <a:lnTo>
                  <a:pt x="1125" y="771"/>
                </a:lnTo>
                <a:lnTo>
                  <a:pt x="1126" y="775"/>
                </a:lnTo>
                <a:lnTo>
                  <a:pt x="1126" y="776"/>
                </a:lnTo>
                <a:lnTo>
                  <a:pt x="1125" y="775"/>
                </a:lnTo>
                <a:lnTo>
                  <a:pt x="1124" y="773"/>
                </a:lnTo>
                <a:lnTo>
                  <a:pt x="1122" y="774"/>
                </a:lnTo>
                <a:lnTo>
                  <a:pt x="1115" y="781"/>
                </a:lnTo>
                <a:lnTo>
                  <a:pt x="1111" y="783"/>
                </a:lnTo>
                <a:lnTo>
                  <a:pt x="1111" y="790"/>
                </a:lnTo>
                <a:lnTo>
                  <a:pt x="1111" y="792"/>
                </a:lnTo>
                <a:lnTo>
                  <a:pt x="1113" y="795"/>
                </a:lnTo>
                <a:lnTo>
                  <a:pt x="1114" y="800"/>
                </a:lnTo>
                <a:lnTo>
                  <a:pt x="1114" y="801"/>
                </a:lnTo>
                <a:lnTo>
                  <a:pt x="1092" y="801"/>
                </a:lnTo>
                <a:lnTo>
                  <a:pt x="1092" y="803"/>
                </a:lnTo>
                <a:lnTo>
                  <a:pt x="1092" y="804"/>
                </a:lnTo>
                <a:lnTo>
                  <a:pt x="1092" y="818"/>
                </a:lnTo>
                <a:lnTo>
                  <a:pt x="1092" y="833"/>
                </a:lnTo>
                <a:lnTo>
                  <a:pt x="1092" y="834"/>
                </a:lnTo>
                <a:lnTo>
                  <a:pt x="1092" y="866"/>
                </a:lnTo>
                <a:lnTo>
                  <a:pt x="1091" y="866"/>
                </a:lnTo>
                <a:lnTo>
                  <a:pt x="1091" y="871"/>
                </a:lnTo>
                <a:lnTo>
                  <a:pt x="1092" y="874"/>
                </a:lnTo>
                <a:lnTo>
                  <a:pt x="1092" y="877"/>
                </a:lnTo>
                <a:lnTo>
                  <a:pt x="1092" y="882"/>
                </a:lnTo>
                <a:lnTo>
                  <a:pt x="1092" y="886"/>
                </a:lnTo>
                <a:lnTo>
                  <a:pt x="1092" y="891"/>
                </a:lnTo>
                <a:lnTo>
                  <a:pt x="1092" y="892"/>
                </a:lnTo>
                <a:lnTo>
                  <a:pt x="1092" y="894"/>
                </a:lnTo>
                <a:lnTo>
                  <a:pt x="1092" y="899"/>
                </a:lnTo>
                <a:lnTo>
                  <a:pt x="1092" y="902"/>
                </a:lnTo>
                <a:lnTo>
                  <a:pt x="1092" y="907"/>
                </a:lnTo>
                <a:lnTo>
                  <a:pt x="1092" y="910"/>
                </a:lnTo>
                <a:lnTo>
                  <a:pt x="1092" y="915"/>
                </a:lnTo>
                <a:lnTo>
                  <a:pt x="1092" y="918"/>
                </a:lnTo>
                <a:lnTo>
                  <a:pt x="1092" y="919"/>
                </a:lnTo>
                <a:lnTo>
                  <a:pt x="1092" y="923"/>
                </a:lnTo>
                <a:lnTo>
                  <a:pt x="1092" y="924"/>
                </a:lnTo>
                <a:lnTo>
                  <a:pt x="1093" y="926"/>
                </a:lnTo>
                <a:lnTo>
                  <a:pt x="1093" y="928"/>
                </a:lnTo>
                <a:lnTo>
                  <a:pt x="1093" y="931"/>
                </a:lnTo>
                <a:lnTo>
                  <a:pt x="1100" y="931"/>
                </a:lnTo>
                <a:lnTo>
                  <a:pt x="1109" y="931"/>
                </a:lnTo>
                <a:lnTo>
                  <a:pt x="1111" y="931"/>
                </a:lnTo>
                <a:lnTo>
                  <a:pt x="1111" y="932"/>
                </a:lnTo>
                <a:lnTo>
                  <a:pt x="1111" y="939"/>
                </a:lnTo>
                <a:lnTo>
                  <a:pt x="1111" y="941"/>
                </a:lnTo>
                <a:lnTo>
                  <a:pt x="1111" y="951"/>
                </a:lnTo>
                <a:lnTo>
                  <a:pt x="1111" y="956"/>
                </a:lnTo>
                <a:lnTo>
                  <a:pt x="1109" y="956"/>
                </a:lnTo>
                <a:lnTo>
                  <a:pt x="1104" y="958"/>
                </a:lnTo>
                <a:lnTo>
                  <a:pt x="1101" y="958"/>
                </a:lnTo>
                <a:lnTo>
                  <a:pt x="1099" y="958"/>
                </a:lnTo>
                <a:lnTo>
                  <a:pt x="1094" y="962"/>
                </a:lnTo>
                <a:lnTo>
                  <a:pt x="1093" y="962"/>
                </a:lnTo>
                <a:lnTo>
                  <a:pt x="1092" y="964"/>
                </a:lnTo>
                <a:lnTo>
                  <a:pt x="1092" y="965"/>
                </a:lnTo>
                <a:lnTo>
                  <a:pt x="1090" y="966"/>
                </a:lnTo>
                <a:lnTo>
                  <a:pt x="1089" y="967"/>
                </a:lnTo>
                <a:lnTo>
                  <a:pt x="1083" y="973"/>
                </a:lnTo>
                <a:lnTo>
                  <a:pt x="1080" y="974"/>
                </a:lnTo>
                <a:lnTo>
                  <a:pt x="1079" y="975"/>
                </a:lnTo>
                <a:lnTo>
                  <a:pt x="1079" y="979"/>
                </a:lnTo>
                <a:lnTo>
                  <a:pt x="1077" y="985"/>
                </a:lnTo>
                <a:lnTo>
                  <a:pt x="1074" y="997"/>
                </a:lnTo>
                <a:lnTo>
                  <a:pt x="1071" y="1004"/>
                </a:lnTo>
                <a:lnTo>
                  <a:pt x="1068" y="1009"/>
                </a:lnTo>
                <a:lnTo>
                  <a:pt x="1067" y="1011"/>
                </a:lnTo>
                <a:lnTo>
                  <a:pt x="1067" y="1012"/>
                </a:lnTo>
                <a:lnTo>
                  <a:pt x="1063" y="1020"/>
                </a:lnTo>
                <a:lnTo>
                  <a:pt x="1062" y="1021"/>
                </a:lnTo>
                <a:lnTo>
                  <a:pt x="1059" y="1025"/>
                </a:lnTo>
                <a:lnTo>
                  <a:pt x="1054" y="1036"/>
                </a:lnTo>
                <a:lnTo>
                  <a:pt x="1053" y="1037"/>
                </a:lnTo>
                <a:lnTo>
                  <a:pt x="1049" y="1042"/>
                </a:lnTo>
                <a:lnTo>
                  <a:pt x="1046" y="1045"/>
                </a:lnTo>
                <a:lnTo>
                  <a:pt x="1045" y="1048"/>
                </a:lnTo>
                <a:lnTo>
                  <a:pt x="1041" y="1053"/>
                </a:lnTo>
                <a:lnTo>
                  <a:pt x="1035" y="1066"/>
                </a:lnTo>
                <a:lnTo>
                  <a:pt x="1022" y="1093"/>
                </a:lnTo>
                <a:lnTo>
                  <a:pt x="1022" y="1095"/>
                </a:lnTo>
                <a:lnTo>
                  <a:pt x="1018" y="1102"/>
                </a:lnTo>
                <a:lnTo>
                  <a:pt x="1017" y="1101"/>
                </a:lnTo>
                <a:lnTo>
                  <a:pt x="1016" y="1101"/>
                </a:lnTo>
                <a:lnTo>
                  <a:pt x="1015" y="1101"/>
                </a:lnTo>
                <a:lnTo>
                  <a:pt x="1015" y="1100"/>
                </a:lnTo>
                <a:lnTo>
                  <a:pt x="1013" y="1100"/>
                </a:lnTo>
                <a:lnTo>
                  <a:pt x="1013" y="1099"/>
                </a:lnTo>
                <a:lnTo>
                  <a:pt x="1012" y="1101"/>
                </a:lnTo>
                <a:lnTo>
                  <a:pt x="1011" y="1102"/>
                </a:lnTo>
                <a:lnTo>
                  <a:pt x="1011" y="1103"/>
                </a:lnTo>
                <a:lnTo>
                  <a:pt x="1012" y="1103"/>
                </a:lnTo>
                <a:lnTo>
                  <a:pt x="1011" y="1104"/>
                </a:lnTo>
                <a:lnTo>
                  <a:pt x="1009" y="1108"/>
                </a:lnTo>
                <a:lnTo>
                  <a:pt x="1007" y="1107"/>
                </a:lnTo>
                <a:lnTo>
                  <a:pt x="1004" y="1109"/>
                </a:lnTo>
                <a:lnTo>
                  <a:pt x="1007" y="1113"/>
                </a:lnTo>
                <a:lnTo>
                  <a:pt x="1008" y="1114"/>
                </a:lnTo>
                <a:lnTo>
                  <a:pt x="1009" y="1114"/>
                </a:lnTo>
                <a:lnTo>
                  <a:pt x="1009" y="1116"/>
                </a:lnTo>
                <a:lnTo>
                  <a:pt x="1008" y="1117"/>
                </a:lnTo>
                <a:lnTo>
                  <a:pt x="1007" y="1116"/>
                </a:lnTo>
                <a:lnTo>
                  <a:pt x="1006" y="1116"/>
                </a:lnTo>
                <a:lnTo>
                  <a:pt x="1005" y="1116"/>
                </a:lnTo>
                <a:lnTo>
                  <a:pt x="1005" y="1117"/>
                </a:lnTo>
                <a:lnTo>
                  <a:pt x="1004" y="1117"/>
                </a:lnTo>
                <a:lnTo>
                  <a:pt x="1003" y="1118"/>
                </a:lnTo>
                <a:lnTo>
                  <a:pt x="1001" y="1118"/>
                </a:lnTo>
                <a:lnTo>
                  <a:pt x="1000" y="1118"/>
                </a:lnTo>
                <a:lnTo>
                  <a:pt x="999" y="1118"/>
                </a:lnTo>
                <a:lnTo>
                  <a:pt x="998" y="1118"/>
                </a:lnTo>
                <a:lnTo>
                  <a:pt x="997" y="1118"/>
                </a:lnTo>
                <a:lnTo>
                  <a:pt x="996" y="1118"/>
                </a:lnTo>
                <a:lnTo>
                  <a:pt x="996" y="1119"/>
                </a:lnTo>
                <a:lnTo>
                  <a:pt x="997" y="1119"/>
                </a:lnTo>
                <a:lnTo>
                  <a:pt x="997" y="1120"/>
                </a:lnTo>
                <a:lnTo>
                  <a:pt x="997" y="1121"/>
                </a:lnTo>
                <a:lnTo>
                  <a:pt x="998" y="1121"/>
                </a:lnTo>
                <a:lnTo>
                  <a:pt x="998" y="1122"/>
                </a:lnTo>
                <a:lnTo>
                  <a:pt x="999" y="1122"/>
                </a:lnTo>
                <a:lnTo>
                  <a:pt x="999" y="1124"/>
                </a:lnTo>
                <a:lnTo>
                  <a:pt x="1000" y="1125"/>
                </a:lnTo>
                <a:lnTo>
                  <a:pt x="1001" y="1125"/>
                </a:lnTo>
                <a:lnTo>
                  <a:pt x="1003" y="1125"/>
                </a:lnTo>
                <a:lnTo>
                  <a:pt x="1004" y="1125"/>
                </a:lnTo>
                <a:lnTo>
                  <a:pt x="1004" y="1124"/>
                </a:lnTo>
                <a:lnTo>
                  <a:pt x="1005" y="1122"/>
                </a:lnTo>
                <a:lnTo>
                  <a:pt x="1005" y="1124"/>
                </a:lnTo>
                <a:lnTo>
                  <a:pt x="1005" y="1125"/>
                </a:lnTo>
                <a:lnTo>
                  <a:pt x="1006" y="1126"/>
                </a:lnTo>
                <a:lnTo>
                  <a:pt x="1005" y="1126"/>
                </a:lnTo>
                <a:lnTo>
                  <a:pt x="1005" y="1127"/>
                </a:lnTo>
                <a:lnTo>
                  <a:pt x="1005" y="1128"/>
                </a:lnTo>
                <a:lnTo>
                  <a:pt x="1006" y="1129"/>
                </a:lnTo>
                <a:lnTo>
                  <a:pt x="1006" y="1130"/>
                </a:lnTo>
                <a:lnTo>
                  <a:pt x="1006" y="1132"/>
                </a:lnTo>
                <a:lnTo>
                  <a:pt x="1006" y="1133"/>
                </a:lnTo>
                <a:lnTo>
                  <a:pt x="1006" y="1134"/>
                </a:lnTo>
                <a:lnTo>
                  <a:pt x="1005" y="1135"/>
                </a:lnTo>
                <a:lnTo>
                  <a:pt x="1005" y="1136"/>
                </a:lnTo>
                <a:lnTo>
                  <a:pt x="1004" y="1136"/>
                </a:lnTo>
                <a:lnTo>
                  <a:pt x="1003" y="1136"/>
                </a:lnTo>
                <a:lnTo>
                  <a:pt x="1003" y="1137"/>
                </a:lnTo>
                <a:lnTo>
                  <a:pt x="1001" y="1138"/>
                </a:lnTo>
                <a:lnTo>
                  <a:pt x="1001" y="1139"/>
                </a:lnTo>
                <a:lnTo>
                  <a:pt x="1001" y="1141"/>
                </a:lnTo>
                <a:lnTo>
                  <a:pt x="1001" y="1142"/>
                </a:lnTo>
                <a:lnTo>
                  <a:pt x="1001" y="1143"/>
                </a:lnTo>
                <a:lnTo>
                  <a:pt x="1003" y="1144"/>
                </a:lnTo>
                <a:lnTo>
                  <a:pt x="1003" y="1145"/>
                </a:lnTo>
                <a:lnTo>
                  <a:pt x="1004" y="1145"/>
                </a:lnTo>
                <a:lnTo>
                  <a:pt x="1004" y="1146"/>
                </a:lnTo>
                <a:lnTo>
                  <a:pt x="1005" y="1147"/>
                </a:lnTo>
                <a:lnTo>
                  <a:pt x="1005" y="1149"/>
                </a:lnTo>
                <a:lnTo>
                  <a:pt x="1006" y="1149"/>
                </a:lnTo>
                <a:lnTo>
                  <a:pt x="1006" y="1150"/>
                </a:lnTo>
                <a:lnTo>
                  <a:pt x="1007" y="1150"/>
                </a:lnTo>
                <a:lnTo>
                  <a:pt x="1008" y="1150"/>
                </a:lnTo>
                <a:lnTo>
                  <a:pt x="1011" y="1150"/>
                </a:lnTo>
                <a:lnTo>
                  <a:pt x="1012" y="1150"/>
                </a:lnTo>
                <a:lnTo>
                  <a:pt x="1012" y="1151"/>
                </a:lnTo>
                <a:lnTo>
                  <a:pt x="1011" y="1151"/>
                </a:lnTo>
                <a:lnTo>
                  <a:pt x="1011" y="1152"/>
                </a:lnTo>
                <a:lnTo>
                  <a:pt x="1011" y="1153"/>
                </a:lnTo>
                <a:lnTo>
                  <a:pt x="1011" y="1154"/>
                </a:lnTo>
                <a:lnTo>
                  <a:pt x="1011" y="1156"/>
                </a:lnTo>
                <a:lnTo>
                  <a:pt x="1011" y="1158"/>
                </a:lnTo>
                <a:lnTo>
                  <a:pt x="1011" y="1159"/>
                </a:lnTo>
                <a:lnTo>
                  <a:pt x="1009" y="1159"/>
                </a:lnTo>
                <a:lnTo>
                  <a:pt x="1009" y="1160"/>
                </a:lnTo>
                <a:lnTo>
                  <a:pt x="1008" y="1160"/>
                </a:lnTo>
                <a:lnTo>
                  <a:pt x="1008" y="1161"/>
                </a:lnTo>
                <a:lnTo>
                  <a:pt x="1007" y="1161"/>
                </a:lnTo>
                <a:lnTo>
                  <a:pt x="1007" y="1162"/>
                </a:lnTo>
                <a:lnTo>
                  <a:pt x="1006" y="1162"/>
                </a:lnTo>
                <a:lnTo>
                  <a:pt x="1004" y="1162"/>
                </a:lnTo>
                <a:lnTo>
                  <a:pt x="1003" y="1163"/>
                </a:lnTo>
                <a:lnTo>
                  <a:pt x="1003" y="1164"/>
                </a:lnTo>
                <a:lnTo>
                  <a:pt x="1000" y="1169"/>
                </a:lnTo>
                <a:lnTo>
                  <a:pt x="1000" y="1170"/>
                </a:lnTo>
                <a:lnTo>
                  <a:pt x="999" y="1170"/>
                </a:lnTo>
                <a:lnTo>
                  <a:pt x="998" y="1171"/>
                </a:lnTo>
                <a:lnTo>
                  <a:pt x="998" y="1172"/>
                </a:lnTo>
                <a:lnTo>
                  <a:pt x="997" y="1172"/>
                </a:lnTo>
                <a:lnTo>
                  <a:pt x="996" y="1173"/>
                </a:lnTo>
                <a:lnTo>
                  <a:pt x="995" y="1173"/>
                </a:lnTo>
                <a:lnTo>
                  <a:pt x="994" y="1173"/>
                </a:lnTo>
                <a:lnTo>
                  <a:pt x="991" y="1172"/>
                </a:lnTo>
                <a:lnTo>
                  <a:pt x="990" y="1172"/>
                </a:lnTo>
                <a:lnTo>
                  <a:pt x="989" y="1172"/>
                </a:lnTo>
                <a:lnTo>
                  <a:pt x="988" y="1172"/>
                </a:lnTo>
                <a:lnTo>
                  <a:pt x="988" y="1173"/>
                </a:lnTo>
                <a:lnTo>
                  <a:pt x="987" y="1173"/>
                </a:lnTo>
                <a:lnTo>
                  <a:pt x="987" y="1175"/>
                </a:lnTo>
                <a:lnTo>
                  <a:pt x="986" y="1175"/>
                </a:lnTo>
                <a:lnTo>
                  <a:pt x="984" y="1175"/>
                </a:lnTo>
                <a:lnTo>
                  <a:pt x="983" y="1175"/>
                </a:lnTo>
                <a:lnTo>
                  <a:pt x="982" y="1175"/>
                </a:lnTo>
                <a:lnTo>
                  <a:pt x="982" y="1176"/>
                </a:lnTo>
                <a:lnTo>
                  <a:pt x="981" y="1177"/>
                </a:lnTo>
                <a:lnTo>
                  <a:pt x="982" y="1178"/>
                </a:lnTo>
                <a:lnTo>
                  <a:pt x="982" y="1179"/>
                </a:lnTo>
                <a:lnTo>
                  <a:pt x="981" y="1179"/>
                </a:lnTo>
                <a:lnTo>
                  <a:pt x="980" y="1179"/>
                </a:lnTo>
                <a:lnTo>
                  <a:pt x="979" y="1180"/>
                </a:lnTo>
                <a:lnTo>
                  <a:pt x="978" y="1180"/>
                </a:lnTo>
                <a:lnTo>
                  <a:pt x="978" y="1181"/>
                </a:lnTo>
                <a:lnTo>
                  <a:pt x="976" y="1181"/>
                </a:lnTo>
                <a:lnTo>
                  <a:pt x="975" y="1181"/>
                </a:lnTo>
                <a:lnTo>
                  <a:pt x="975" y="1183"/>
                </a:lnTo>
                <a:lnTo>
                  <a:pt x="974" y="1183"/>
                </a:lnTo>
                <a:lnTo>
                  <a:pt x="974" y="1184"/>
                </a:lnTo>
                <a:lnTo>
                  <a:pt x="973" y="1184"/>
                </a:lnTo>
                <a:lnTo>
                  <a:pt x="973" y="1185"/>
                </a:lnTo>
                <a:lnTo>
                  <a:pt x="972" y="1185"/>
                </a:lnTo>
                <a:lnTo>
                  <a:pt x="972" y="1186"/>
                </a:lnTo>
                <a:lnTo>
                  <a:pt x="971" y="1186"/>
                </a:lnTo>
                <a:lnTo>
                  <a:pt x="971" y="1187"/>
                </a:lnTo>
                <a:lnTo>
                  <a:pt x="970" y="1187"/>
                </a:lnTo>
                <a:lnTo>
                  <a:pt x="970" y="1188"/>
                </a:lnTo>
                <a:lnTo>
                  <a:pt x="969" y="1189"/>
                </a:lnTo>
                <a:lnTo>
                  <a:pt x="967" y="1191"/>
                </a:lnTo>
                <a:lnTo>
                  <a:pt x="965" y="1193"/>
                </a:lnTo>
                <a:lnTo>
                  <a:pt x="966" y="1193"/>
                </a:lnTo>
                <a:lnTo>
                  <a:pt x="966" y="1195"/>
                </a:lnTo>
                <a:lnTo>
                  <a:pt x="966" y="1198"/>
                </a:lnTo>
                <a:lnTo>
                  <a:pt x="966" y="1200"/>
                </a:lnTo>
                <a:lnTo>
                  <a:pt x="966" y="1201"/>
                </a:lnTo>
                <a:lnTo>
                  <a:pt x="966" y="1202"/>
                </a:lnTo>
                <a:lnTo>
                  <a:pt x="966" y="1203"/>
                </a:lnTo>
                <a:lnTo>
                  <a:pt x="966" y="1204"/>
                </a:lnTo>
                <a:lnTo>
                  <a:pt x="966" y="1205"/>
                </a:lnTo>
                <a:lnTo>
                  <a:pt x="966" y="1206"/>
                </a:lnTo>
                <a:lnTo>
                  <a:pt x="966" y="1208"/>
                </a:lnTo>
                <a:lnTo>
                  <a:pt x="966" y="1209"/>
                </a:lnTo>
                <a:lnTo>
                  <a:pt x="966" y="1211"/>
                </a:lnTo>
                <a:lnTo>
                  <a:pt x="966" y="1212"/>
                </a:lnTo>
                <a:lnTo>
                  <a:pt x="966" y="1214"/>
                </a:lnTo>
                <a:lnTo>
                  <a:pt x="966" y="1218"/>
                </a:lnTo>
                <a:lnTo>
                  <a:pt x="966" y="1220"/>
                </a:lnTo>
                <a:lnTo>
                  <a:pt x="966" y="1221"/>
                </a:lnTo>
                <a:lnTo>
                  <a:pt x="966" y="1222"/>
                </a:lnTo>
                <a:lnTo>
                  <a:pt x="967" y="1223"/>
                </a:lnTo>
                <a:lnTo>
                  <a:pt x="970" y="1225"/>
                </a:lnTo>
                <a:lnTo>
                  <a:pt x="972" y="1227"/>
                </a:lnTo>
                <a:lnTo>
                  <a:pt x="974" y="1227"/>
                </a:lnTo>
                <a:lnTo>
                  <a:pt x="975" y="1228"/>
                </a:lnTo>
                <a:lnTo>
                  <a:pt x="976" y="1229"/>
                </a:lnTo>
                <a:lnTo>
                  <a:pt x="983" y="1232"/>
                </a:lnTo>
                <a:lnTo>
                  <a:pt x="983" y="1231"/>
                </a:lnTo>
                <a:lnTo>
                  <a:pt x="991" y="1229"/>
                </a:lnTo>
                <a:lnTo>
                  <a:pt x="992" y="1229"/>
                </a:lnTo>
                <a:lnTo>
                  <a:pt x="995" y="1226"/>
                </a:lnTo>
                <a:lnTo>
                  <a:pt x="998" y="1223"/>
                </a:lnTo>
                <a:lnTo>
                  <a:pt x="1001" y="1220"/>
                </a:lnTo>
                <a:lnTo>
                  <a:pt x="1003" y="1220"/>
                </a:lnTo>
                <a:lnTo>
                  <a:pt x="1007" y="1219"/>
                </a:lnTo>
                <a:lnTo>
                  <a:pt x="1013" y="1218"/>
                </a:lnTo>
                <a:lnTo>
                  <a:pt x="1015" y="1218"/>
                </a:lnTo>
                <a:lnTo>
                  <a:pt x="1016" y="1218"/>
                </a:lnTo>
                <a:lnTo>
                  <a:pt x="1017" y="1218"/>
                </a:lnTo>
                <a:lnTo>
                  <a:pt x="1018" y="1217"/>
                </a:lnTo>
                <a:lnTo>
                  <a:pt x="1020" y="1217"/>
                </a:lnTo>
                <a:lnTo>
                  <a:pt x="1021" y="1217"/>
                </a:lnTo>
                <a:lnTo>
                  <a:pt x="1022" y="1217"/>
                </a:lnTo>
                <a:lnTo>
                  <a:pt x="1024" y="1217"/>
                </a:lnTo>
                <a:lnTo>
                  <a:pt x="1025" y="1217"/>
                </a:lnTo>
                <a:lnTo>
                  <a:pt x="1032" y="1212"/>
                </a:lnTo>
                <a:lnTo>
                  <a:pt x="1033" y="1212"/>
                </a:lnTo>
                <a:lnTo>
                  <a:pt x="1033" y="1225"/>
                </a:lnTo>
                <a:lnTo>
                  <a:pt x="1033" y="1226"/>
                </a:lnTo>
                <a:lnTo>
                  <a:pt x="1033" y="1231"/>
                </a:lnTo>
                <a:lnTo>
                  <a:pt x="1032" y="1231"/>
                </a:lnTo>
                <a:lnTo>
                  <a:pt x="1026" y="1234"/>
                </a:lnTo>
                <a:lnTo>
                  <a:pt x="1025" y="1234"/>
                </a:lnTo>
                <a:lnTo>
                  <a:pt x="1024" y="1234"/>
                </a:lnTo>
                <a:lnTo>
                  <a:pt x="1024" y="1235"/>
                </a:lnTo>
                <a:lnTo>
                  <a:pt x="1023" y="1235"/>
                </a:lnTo>
                <a:lnTo>
                  <a:pt x="1022" y="1235"/>
                </a:lnTo>
                <a:lnTo>
                  <a:pt x="1021" y="1235"/>
                </a:lnTo>
                <a:lnTo>
                  <a:pt x="1020" y="1235"/>
                </a:lnTo>
                <a:lnTo>
                  <a:pt x="1018" y="1235"/>
                </a:lnTo>
                <a:lnTo>
                  <a:pt x="1016" y="1235"/>
                </a:lnTo>
                <a:lnTo>
                  <a:pt x="1015" y="1236"/>
                </a:lnTo>
                <a:lnTo>
                  <a:pt x="1014" y="1236"/>
                </a:lnTo>
                <a:lnTo>
                  <a:pt x="1013" y="1236"/>
                </a:lnTo>
                <a:lnTo>
                  <a:pt x="1009" y="1236"/>
                </a:lnTo>
                <a:lnTo>
                  <a:pt x="1008" y="1236"/>
                </a:lnTo>
                <a:lnTo>
                  <a:pt x="1007" y="1236"/>
                </a:lnTo>
                <a:lnTo>
                  <a:pt x="1006" y="1236"/>
                </a:lnTo>
                <a:lnTo>
                  <a:pt x="1005" y="1236"/>
                </a:lnTo>
                <a:lnTo>
                  <a:pt x="998" y="1236"/>
                </a:lnTo>
                <a:lnTo>
                  <a:pt x="991" y="1235"/>
                </a:lnTo>
                <a:lnTo>
                  <a:pt x="980" y="1235"/>
                </a:lnTo>
                <a:lnTo>
                  <a:pt x="978" y="1234"/>
                </a:lnTo>
                <a:lnTo>
                  <a:pt x="976" y="1234"/>
                </a:lnTo>
                <a:lnTo>
                  <a:pt x="975" y="1234"/>
                </a:lnTo>
                <a:lnTo>
                  <a:pt x="974" y="1234"/>
                </a:lnTo>
                <a:lnTo>
                  <a:pt x="972" y="1234"/>
                </a:lnTo>
                <a:lnTo>
                  <a:pt x="970" y="1234"/>
                </a:lnTo>
                <a:lnTo>
                  <a:pt x="970" y="1229"/>
                </a:lnTo>
                <a:lnTo>
                  <a:pt x="967" y="1227"/>
                </a:lnTo>
                <a:lnTo>
                  <a:pt x="966" y="1227"/>
                </a:lnTo>
                <a:lnTo>
                  <a:pt x="965" y="1226"/>
                </a:lnTo>
                <a:lnTo>
                  <a:pt x="964" y="1225"/>
                </a:lnTo>
                <a:lnTo>
                  <a:pt x="963" y="1226"/>
                </a:lnTo>
                <a:lnTo>
                  <a:pt x="961" y="1225"/>
                </a:lnTo>
                <a:lnTo>
                  <a:pt x="959" y="1225"/>
                </a:lnTo>
                <a:lnTo>
                  <a:pt x="959" y="1227"/>
                </a:lnTo>
                <a:lnTo>
                  <a:pt x="956" y="1229"/>
                </a:lnTo>
                <a:lnTo>
                  <a:pt x="955" y="1230"/>
                </a:lnTo>
                <a:lnTo>
                  <a:pt x="955" y="1231"/>
                </a:lnTo>
                <a:lnTo>
                  <a:pt x="954" y="1231"/>
                </a:lnTo>
                <a:lnTo>
                  <a:pt x="954" y="1232"/>
                </a:lnTo>
                <a:lnTo>
                  <a:pt x="954" y="1231"/>
                </a:lnTo>
                <a:lnTo>
                  <a:pt x="953" y="1231"/>
                </a:lnTo>
                <a:lnTo>
                  <a:pt x="952" y="1231"/>
                </a:lnTo>
                <a:lnTo>
                  <a:pt x="949" y="1231"/>
                </a:lnTo>
                <a:lnTo>
                  <a:pt x="940" y="1230"/>
                </a:lnTo>
                <a:lnTo>
                  <a:pt x="916" y="1226"/>
                </a:lnTo>
                <a:lnTo>
                  <a:pt x="914" y="1238"/>
                </a:lnTo>
                <a:lnTo>
                  <a:pt x="913" y="1240"/>
                </a:lnTo>
                <a:lnTo>
                  <a:pt x="912" y="1242"/>
                </a:lnTo>
                <a:lnTo>
                  <a:pt x="911" y="1244"/>
                </a:lnTo>
                <a:lnTo>
                  <a:pt x="910" y="1245"/>
                </a:lnTo>
                <a:lnTo>
                  <a:pt x="914" y="1248"/>
                </a:lnTo>
                <a:lnTo>
                  <a:pt x="916" y="1250"/>
                </a:lnTo>
                <a:lnTo>
                  <a:pt x="915" y="1251"/>
                </a:lnTo>
                <a:lnTo>
                  <a:pt x="914" y="1252"/>
                </a:lnTo>
                <a:lnTo>
                  <a:pt x="912" y="1254"/>
                </a:lnTo>
                <a:lnTo>
                  <a:pt x="912" y="1255"/>
                </a:lnTo>
                <a:lnTo>
                  <a:pt x="911" y="1256"/>
                </a:lnTo>
                <a:lnTo>
                  <a:pt x="910" y="1257"/>
                </a:lnTo>
                <a:lnTo>
                  <a:pt x="911" y="1257"/>
                </a:lnTo>
                <a:lnTo>
                  <a:pt x="912" y="1257"/>
                </a:lnTo>
                <a:lnTo>
                  <a:pt x="914" y="1257"/>
                </a:lnTo>
                <a:lnTo>
                  <a:pt x="916" y="1257"/>
                </a:lnTo>
                <a:lnTo>
                  <a:pt x="919" y="1257"/>
                </a:lnTo>
                <a:lnTo>
                  <a:pt x="924" y="1257"/>
                </a:lnTo>
                <a:lnTo>
                  <a:pt x="925" y="1257"/>
                </a:lnTo>
                <a:lnTo>
                  <a:pt x="929" y="1260"/>
                </a:lnTo>
                <a:lnTo>
                  <a:pt x="937" y="1265"/>
                </a:lnTo>
                <a:lnTo>
                  <a:pt x="938" y="1267"/>
                </a:lnTo>
                <a:lnTo>
                  <a:pt x="941" y="1269"/>
                </a:lnTo>
                <a:lnTo>
                  <a:pt x="941" y="1270"/>
                </a:lnTo>
                <a:lnTo>
                  <a:pt x="945" y="1272"/>
                </a:lnTo>
                <a:lnTo>
                  <a:pt x="946" y="1272"/>
                </a:lnTo>
                <a:lnTo>
                  <a:pt x="946" y="1273"/>
                </a:lnTo>
                <a:lnTo>
                  <a:pt x="947" y="1273"/>
                </a:lnTo>
                <a:lnTo>
                  <a:pt x="948" y="1274"/>
                </a:lnTo>
                <a:lnTo>
                  <a:pt x="953" y="1278"/>
                </a:lnTo>
                <a:lnTo>
                  <a:pt x="962" y="1286"/>
                </a:lnTo>
                <a:lnTo>
                  <a:pt x="963" y="1286"/>
                </a:lnTo>
                <a:lnTo>
                  <a:pt x="975" y="1296"/>
                </a:lnTo>
                <a:lnTo>
                  <a:pt x="984" y="1303"/>
                </a:lnTo>
                <a:lnTo>
                  <a:pt x="992" y="1310"/>
                </a:lnTo>
                <a:lnTo>
                  <a:pt x="995" y="1311"/>
                </a:lnTo>
                <a:lnTo>
                  <a:pt x="998" y="1313"/>
                </a:lnTo>
                <a:lnTo>
                  <a:pt x="998" y="1314"/>
                </a:lnTo>
                <a:lnTo>
                  <a:pt x="999" y="1314"/>
                </a:lnTo>
                <a:lnTo>
                  <a:pt x="1001" y="1315"/>
                </a:lnTo>
                <a:lnTo>
                  <a:pt x="1008" y="1321"/>
                </a:lnTo>
                <a:lnTo>
                  <a:pt x="1009" y="1322"/>
                </a:lnTo>
                <a:lnTo>
                  <a:pt x="1012" y="1323"/>
                </a:lnTo>
                <a:lnTo>
                  <a:pt x="1012" y="1324"/>
                </a:lnTo>
                <a:lnTo>
                  <a:pt x="1013" y="1326"/>
                </a:lnTo>
                <a:lnTo>
                  <a:pt x="1015" y="1327"/>
                </a:lnTo>
                <a:lnTo>
                  <a:pt x="1016" y="1327"/>
                </a:lnTo>
                <a:lnTo>
                  <a:pt x="1016" y="1328"/>
                </a:lnTo>
                <a:lnTo>
                  <a:pt x="1017" y="1328"/>
                </a:lnTo>
                <a:lnTo>
                  <a:pt x="1017" y="1329"/>
                </a:lnTo>
                <a:lnTo>
                  <a:pt x="1018" y="1329"/>
                </a:lnTo>
                <a:lnTo>
                  <a:pt x="1020" y="1330"/>
                </a:lnTo>
                <a:lnTo>
                  <a:pt x="1021" y="1331"/>
                </a:lnTo>
                <a:lnTo>
                  <a:pt x="1022" y="1331"/>
                </a:lnTo>
                <a:lnTo>
                  <a:pt x="1022" y="1332"/>
                </a:lnTo>
                <a:lnTo>
                  <a:pt x="1024" y="1333"/>
                </a:lnTo>
                <a:lnTo>
                  <a:pt x="1025" y="1335"/>
                </a:lnTo>
                <a:lnTo>
                  <a:pt x="1028" y="1336"/>
                </a:lnTo>
                <a:lnTo>
                  <a:pt x="1031" y="1339"/>
                </a:lnTo>
                <a:lnTo>
                  <a:pt x="1031" y="1340"/>
                </a:lnTo>
                <a:lnTo>
                  <a:pt x="1031" y="1341"/>
                </a:lnTo>
                <a:lnTo>
                  <a:pt x="1031" y="1343"/>
                </a:lnTo>
                <a:lnTo>
                  <a:pt x="1031" y="1344"/>
                </a:lnTo>
                <a:lnTo>
                  <a:pt x="1031" y="1345"/>
                </a:lnTo>
                <a:lnTo>
                  <a:pt x="1031" y="1346"/>
                </a:lnTo>
                <a:lnTo>
                  <a:pt x="1031" y="1347"/>
                </a:lnTo>
                <a:lnTo>
                  <a:pt x="1031" y="1348"/>
                </a:lnTo>
                <a:lnTo>
                  <a:pt x="1031" y="1349"/>
                </a:lnTo>
                <a:lnTo>
                  <a:pt x="1030" y="1350"/>
                </a:lnTo>
                <a:lnTo>
                  <a:pt x="1030" y="1352"/>
                </a:lnTo>
                <a:lnTo>
                  <a:pt x="1030" y="1353"/>
                </a:lnTo>
                <a:lnTo>
                  <a:pt x="1030" y="1354"/>
                </a:lnTo>
                <a:lnTo>
                  <a:pt x="1030" y="1356"/>
                </a:lnTo>
                <a:lnTo>
                  <a:pt x="1031" y="1375"/>
                </a:lnTo>
                <a:lnTo>
                  <a:pt x="1030" y="1383"/>
                </a:lnTo>
                <a:lnTo>
                  <a:pt x="1030" y="1387"/>
                </a:lnTo>
                <a:lnTo>
                  <a:pt x="1030" y="1394"/>
                </a:lnTo>
                <a:lnTo>
                  <a:pt x="1030" y="1395"/>
                </a:lnTo>
                <a:lnTo>
                  <a:pt x="1030" y="1396"/>
                </a:lnTo>
                <a:lnTo>
                  <a:pt x="1030" y="1398"/>
                </a:lnTo>
                <a:lnTo>
                  <a:pt x="1031" y="1406"/>
                </a:lnTo>
                <a:lnTo>
                  <a:pt x="1031" y="1408"/>
                </a:lnTo>
                <a:lnTo>
                  <a:pt x="1031" y="1411"/>
                </a:lnTo>
                <a:lnTo>
                  <a:pt x="1031" y="1412"/>
                </a:lnTo>
                <a:lnTo>
                  <a:pt x="1031" y="1413"/>
                </a:lnTo>
                <a:lnTo>
                  <a:pt x="1031" y="1414"/>
                </a:lnTo>
                <a:lnTo>
                  <a:pt x="1031" y="1415"/>
                </a:lnTo>
                <a:lnTo>
                  <a:pt x="1031" y="1416"/>
                </a:lnTo>
                <a:lnTo>
                  <a:pt x="1031" y="1417"/>
                </a:lnTo>
                <a:lnTo>
                  <a:pt x="1031" y="1419"/>
                </a:lnTo>
                <a:lnTo>
                  <a:pt x="1031" y="1420"/>
                </a:lnTo>
                <a:lnTo>
                  <a:pt x="1031" y="1422"/>
                </a:lnTo>
                <a:lnTo>
                  <a:pt x="1031" y="1423"/>
                </a:lnTo>
                <a:lnTo>
                  <a:pt x="1031" y="1424"/>
                </a:lnTo>
                <a:lnTo>
                  <a:pt x="1031" y="1425"/>
                </a:lnTo>
                <a:lnTo>
                  <a:pt x="1031" y="1426"/>
                </a:lnTo>
                <a:lnTo>
                  <a:pt x="1031" y="1428"/>
                </a:lnTo>
                <a:lnTo>
                  <a:pt x="1031" y="1429"/>
                </a:lnTo>
                <a:lnTo>
                  <a:pt x="1031" y="1430"/>
                </a:lnTo>
                <a:lnTo>
                  <a:pt x="1031" y="1431"/>
                </a:lnTo>
                <a:lnTo>
                  <a:pt x="1031" y="1432"/>
                </a:lnTo>
                <a:lnTo>
                  <a:pt x="1031" y="1433"/>
                </a:lnTo>
                <a:lnTo>
                  <a:pt x="1031" y="1434"/>
                </a:lnTo>
                <a:lnTo>
                  <a:pt x="1030" y="1434"/>
                </a:lnTo>
                <a:lnTo>
                  <a:pt x="1030" y="1436"/>
                </a:lnTo>
                <a:lnTo>
                  <a:pt x="1029" y="1436"/>
                </a:lnTo>
                <a:lnTo>
                  <a:pt x="1025" y="1436"/>
                </a:lnTo>
                <a:lnTo>
                  <a:pt x="1024" y="1436"/>
                </a:lnTo>
                <a:lnTo>
                  <a:pt x="1023" y="1436"/>
                </a:lnTo>
                <a:lnTo>
                  <a:pt x="1022" y="1436"/>
                </a:lnTo>
                <a:lnTo>
                  <a:pt x="1021" y="1436"/>
                </a:lnTo>
                <a:lnTo>
                  <a:pt x="1020" y="1436"/>
                </a:lnTo>
                <a:lnTo>
                  <a:pt x="1018" y="1436"/>
                </a:lnTo>
                <a:lnTo>
                  <a:pt x="1017" y="1436"/>
                </a:lnTo>
                <a:lnTo>
                  <a:pt x="1016" y="1436"/>
                </a:lnTo>
                <a:lnTo>
                  <a:pt x="1015" y="1436"/>
                </a:lnTo>
                <a:lnTo>
                  <a:pt x="1014" y="1436"/>
                </a:lnTo>
                <a:lnTo>
                  <a:pt x="1013" y="1436"/>
                </a:lnTo>
                <a:lnTo>
                  <a:pt x="1012" y="1436"/>
                </a:lnTo>
                <a:lnTo>
                  <a:pt x="1011" y="1436"/>
                </a:lnTo>
                <a:lnTo>
                  <a:pt x="1009" y="1436"/>
                </a:lnTo>
                <a:lnTo>
                  <a:pt x="1008" y="1436"/>
                </a:lnTo>
                <a:lnTo>
                  <a:pt x="1007" y="1436"/>
                </a:lnTo>
                <a:lnTo>
                  <a:pt x="1006" y="1436"/>
                </a:lnTo>
                <a:lnTo>
                  <a:pt x="1005" y="1436"/>
                </a:lnTo>
                <a:lnTo>
                  <a:pt x="1004" y="1436"/>
                </a:lnTo>
                <a:lnTo>
                  <a:pt x="1003" y="1436"/>
                </a:lnTo>
                <a:lnTo>
                  <a:pt x="1001" y="1436"/>
                </a:lnTo>
                <a:lnTo>
                  <a:pt x="1000" y="1436"/>
                </a:lnTo>
                <a:lnTo>
                  <a:pt x="999" y="1436"/>
                </a:lnTo>
                <a:lnTo>
                  <a:pt x="998" y="1436"/>
                </a:lnTo>
                <a:lnTo>
                  <a:pt x="997" y="1436"/>
                </a:lnTo>
                <a:lnTo>
                  <a:pt x="996" y="1436"/>
                </a:lnTo>
                <a:lnTo>
                  <a:pt x="995" y="1436"/>
                </a:lnTo>
                <a:lnTo>
                  <a:pt x="994" y="1436"/>
                </a:lnTo>
                <a:lnTo>
                  <a:pt x="992" y="1436"/>
                </a:lnTo>
                <a:lnTo>
                  <a:pt x="991" y="1436"/>
                </a:lnTo>
                <a:lnTo>
                  <a:pt x="990" y="1436"/>
                </a:lnTo>
                <a:lnTo>
                  <a:pt x="989" y="1436"/>
                </a:lnTo>
                <a:lnTo>
                  <a:pt x="988" y="1436"/>
                </a:lnTo>
                <a:lnTo>
                  <a:pt x="987" y="1436"/>
                </a:lnTo>
                <a:lnTo>
                  <a:pt x="986" y="1436"/>
                </a:lnTo>
                <a:lnTo>
                  <a:pt x="984" y="1436"/>
                </a:lnTo>
                <a:lnTo>
                  <a:pt x="983" y="1436"/>
                </a:lnTo>
                <a:lnTo>
                  <a:pt x="982" y="1436"/>
                </a:lnTo>
                <a:lnTo>
                  <a:pt x="981" y="1436"/>
                </a:lnTo>
                <a:lnTo>
                  <a:pt x="980" y="1434"/>
                </a:lnTo>
                <a:lnTo>
                  <a:pt x="979" y="1434"/>
                </a:lnTo>
                <a:lnTo>
                  <a:pt x="976" y="1434"/>
                </a:lnTo>
                <a:lnTo>
                  <a:pt x="975" y="1434"/>
                </a:lnTo>
                <a:lnTo>
                  <a:pt x="974" y="1434"/>
                </a:lnTo>
                <a:lnTo>
                  <a:pt x="973" y="1434"/>
                </a:lnTo>
                <a:lnTo>
                  <a:pt x="972" y="1434"/>
                </a:lnTo>
                <a:lnTo>
                  <a:pt x="971" y="1434"/>
                </a:lnTo>
                <a:lnTo>
                  <a:pt x="970" y="1434"/>
                </a:lnTo>
                <a:lnTo>
                  <a:pt x="969" y="1434"/>
                </a:lnTo>
                <a:lnTo>
                  <a:pt x="967" y="1434"/>
                </a:lnTo>
                <a:lnTo>
                  <a:pt x="966" y="1434"/>
                </a:lnTo>
                <a:lnTo>
                  <a:pt x="965" y="1434"/>
                </a:lnTo>
                <a:lnTo>
                  <a:pt x="964" y="1434"/>
                </a:lnTo>
                <a:lnTo>
                  <a:pt x="963" y="1434"/>
                </a:lnTo>
                <a:lnTo>
                  <a:pt x="962" y="1434"/>
                </a:lnTo>
                <a:lnTo>
                  <a:pt x="959" y="1434"/>
                </a:lnTo>
                <a:lnTo>
                  <a:pt x="958" y="1434"/>
                </a:lnTo>
                <a:lnTo>
                  <a:pt x="957" y="1434"/>
                </a:lnTo>
                <a:lnTo>
                  <a:pt x="956" y="1434"/>
                </a:lnTo>
                <a:lnTo>
                  <a:pt x="955" y="1434"/>
                </a:lnTo>
                <a:lnTo>
                  <a:pt x="954" y="1434"/>
                </a:lnTo>
                <a:lnTo>
                  <a:pt x="953" y="1434"/>
                </a:lnTo>
                <a:lnTo>
                  <a:pt x="952" y="1434"/>
                </a:lnTo>
                <a:lnTo>
                  <a:pt x="950" y="1434"/>
                </a:lnTo>
                <a:lnTo>
                  <a:pt x="949" y="1434"/>
                </a:lnTo>
                <a:lnTo>
                  <a:pt x="948" y="1434"/>
                </a:lnTo>
                <a:lnTo>
                  <a:pt x="947" y="1434"/>
                </a:lnTo>
                <a:lnTo>
                  <a:pt x="946" y="1434"/>
                </a:lnTo>
                <a:lnTo>
                  <a:pt x="945" y="1434"/>
                </a:lnTo>
                <a:lnTo>
                  <a:pt x="942" y="1434"/>
                </a:lnTo>
                <a:lnTo>
                  <a:pt x="941" y="1434"/>
                </a:lnTo>
                <a:lnTo>
                  <a:pt x="940" y="1434"/>
                </a:lnTo>
                <a:lnTo>
                  <a:pt x="939" y="1434"/>
                </a:lnTo>
                <a:lnTo>
                  <a:pt x="938" y="1434"/>
                </a:lnTo>
                <a:lnTo>
                  <a:pt x="937" y="1434"/>
                </a:lnTo>
                <a:lnTo>
                  <a:pt x="936" y="1434"/>
                </a:lnTo>
                <a:lnTo>
                  <a:pt x="935" y="1434"/>
                </a:lnTo>
                <a:lnTo>
                  <a:pt x="933" y="1434"/>
                </a:lnTo>
                <a:lnTo>
                  <a:pt x="932" y="1434"/>
                </a:lnTo>
                <a:lnTo>
                  <a:pt x="931" y="1434"/>
                </a:lnTo>
                <a:lnTo>
                  <a:pt x="930" y="1434"/>
                </a:lnTo>
                <a:lnTo>
                  <a:pt x="929" y="1434"/>
                </a:lnTo>
                <a:lnTo>
                  <a:pt x="928" y="1434"/>
                </a:lnTo>
                <a:lnTo>
                  <a:pt x="927" y="1434"/>
                </a:lnTo>
                <a:lnTo>
                  <a:pt x="925" y="1434"/>
                </a:lnTo>
                <a:lnTo>
                  <a:pt x="924" y="1434"/>
                </a:lnTo>
                <a:lnTo>
                  <a:pt x="923" y="1434"/>
                </a:lnTo>
                <a:lnTo>
                  <a:pt x="922" y="1434"/>
                </a:lnTo>
                <a:lnTo>
                  <a:pt x="921" y="1434"/>
                </a:lnTo>
                <a:lnTo>
                  <a:pt x="920" y="1434"/>
                </a:lnTo>
                <a:lnTo>
                  <a:pt x="919" y="1434"/>
                </a:lnTo>
                <a:lnTo>
                  <a:pt x="918" y="1434"/>
                </a:lnTo>
                <a:lnTo>
                  <a:pt x="916" y="1434"/>
                </a:lnTo>
                <a:lnTo>
                  <a:pt x="914" y="1434"/>
                </a:lnTo>
                <a:lnTo>
                  <a:pt x="913" y="1434"/>
                </a:lnTo>
                <a:lnTo>
                  <a:pt x="914" y="1436"/>
                </a:lnTo>
                <a:lnTo>
                  <a:pt x="914" y="1437"/>
                </a:lnTo>
                <a:lnTo>
                  <a:pt x="913" y="1438"/>
                </a:lnTo>
                <a:lnTo>
                  <a:pt x="912" y="1438"/>
                </a:lnTo>
                <a:lnTo>
                  <a:pt x="911" y="1439"/>
                </a:lnTo>
                <a:lnTo>
                  <a:pt x="911" y="1440"/>
                </a:lnTo>
                <a:lnTo>
                  <a:pt x="911" y="1441"/>
                </a:lnTo>
                <a:lnTo>
                  <a:pt x="911" y="1442"/>
                </a:lnTo>
                <a:lnTo>
                  <a:pt x="911" y="1444"/>
                </a:lnTo>
                <a:lnTo>
                  <a:pt x="912" y="1444"/>
                </a:lnTo>
                <a:lnTo>
                  <a:pt x="912" y="1445"/>
                </a:lnTo>
                <a:lnTo>
                  <a:pt x="913" y="1446"/>
                </a:lnTo>
                <a:lnTo>
                  <a:pt x="914" y="1446"/>
                </a:lnTo>
                <a:lnTo>
                  <a:pt x="915" y="1446"/>
                </a:lnTo>
                <a:lnTo>
                  <a:pt x="916" y="1446"/>
                </a:lnTo>
                <a:lnTo>
                  <a:pt x="918" y="1446"/>
                </a:lnTo>
                <a:lnTo>
                  <a:pt x="918" y="1447"/>
                </a:lnTo>
                <a:lnTo>
                  <a:pt x="919" y="1447"/>
                </a:lnTo>
                <a:lnTo>
                  <a:pt x="920" y="1447"/>
                </a:lnTo>
                <a:lnTo>
                  <a:pt x="920" y="1446"/>
                </a:lnTo>
                <a:lnTo>
                  <a:pt x="921" y="1446"/>
                </a:lnTo>
                <a:lnTo>
                  <a:pt x="922" y="1446"/>
                </a:lnTo>
                <a:lnTo>
                  <a:pt x="922" y="1445"/>
                </a:lnTo>
                <a:lnTo>
                  <a:pt x="923" y="1445"/>
                </a:lnTo>
                <a:lnTo>
                  <a:pt x="924" y="1445"/>
                </a:lnTo>
                <a:lnTo>
                  <a:pt x="924" y="1444"/>
                </a:lnTo>
                <a:lnTo>
                  <a:pt x="925" y="1444"/>
                </a:lnTo>
                <a:lnTo>
                  <a:pt x="927" y="1444"/>
                </a:lnTo>
                <a:lnTo>
                  <a:pt x="928" y="1442"/>
                </a:lnTo>
                <a:lnTo>
                  <a:pt x="929" y="1442"/>
                </a:lnTo>
                <a:lnTo>
                  <a:pt x="930" y="1441"/>
                </a:lnTo>
                <a:lnTo>
                  <a:pt x="931" y="1441"/>
                </a:lnTo>
                <a:lnTo>
                  <a:pt x="932" y="1440"/>
                </a:lnTo>
                <a:lnTo>
                  <a:pt x="932" y="1439"/>
                </a:lnTo>
                <a:lnTo>
                  <a:pt x="933" y="1439"/>
                </a:lnTo>
                <a:lnTo>
                  <a:pt x="935" y="1439"/>
                </a:lnTo>
                <a:lnTo>
                  <a:pt x="936" y="1438"/>
                </a:lnTo>
                <a:lnTo>
                  <a:pt x="936" y="1437"/>
                </a:lnTo>
                <a:lnTo>
                  <a:pt x="936" y="1438"/>
                </a:lnTo>
                <a:lnTo>
                  <a:pt x="936" y="1439"/>
                </a:lnTo>
                <a:lnTo>
                  <a:pt x="937" y="1439"/>
                </a:lnTo>
                <a:lnTo>
                  <a:pt x="938" y="1439"/>
                </a:lnTo>
                <a:lnTo>
                  <a:pt x="937" y="1439"/>
                </a:lnTo>
                <a:lnTo>
                  <a:pt x="937" y="1440"/>
                </a:lnTo>
                <a:lnTo>
                  <a:pt x="936" y="1441"/>
                </a:lnTo>
                <a:lnTo>
                  <a:pt x="936" y="1442"/>
                </a:lnTo>
                <a:lnTo>
                  <a:pt x="936" y="1444"/>
                </a:lnTo>
                <a:lnTo>
                  <a:pt x="935" y="1444"/>
                </a:lnTo>
                <a:lnTo>
                  <a:pt x="935" y="1445"/>
                </a:lnTo>
                <a:lnTo>
                  <a:pt x="935" y="1446"/>
                </a:lnTo>
                <a:lnTo>
                  <a:pt x="933" y="1447"/>
                </a:lnTo>
                <a:lnTo>
                  <a:pt x="932" y="1447"/>
                </a:lnTo>
                <a:lnTo>
                  <a:pt x="931" y="1448"/>
                </a:lnTo>
                <a:lnTo>
                  <a:pt x="930" y="1448"/>
                </a:lnTo>
                <a:lnTo>
                  <a:pt x="930" y="1449"/>
                </a:lnTo>
                <a:lnTo>
                  <a:pt x="929" y="1449"/>
                </a:lnTo>
                <a:lnTo>
                  <a:pt x="928" y="1449"/>
                </a:lnTo>
                <a:lnTo>
                  <a:pt x="928" y="1450"/>
                </a:lnTo>
                <a:lnTo>
                  <a:pt x="927" y="1450"/>
                </a:lnTo>
                <a:lnTo>
                  <a:pt x="927" y="1451"/>
                </a:lnTo>
                <a:lnTo>
                  <a:pt x="925" y="1453"/>
                </a:lnTo>
                <a:lnTo>
                  <a:pt x="924" y="1454"/>
                </a:lnTo>
                <a:lnTo>
                  <a:pt x="924" y="1455"/>
                </a:lnTo>
                <a:lnTo>
                  <a:pt x="923" y="1455"/>
                </a:lnTo>
                <a:lnTo>
                  <a:pt x="922" y="1456"/>
                </a:lnTo>
                <a:lnTo>
                  <a:pt x="922" y="1457"/>
                </a:lnTo>
                <a:lnTo>
                  <a:pt x="921" y="1457"/>
                </a:lnTo>
                <a:lnTo>
                  <a:pt x="920" y="1458"/>
                </a:lnTo>
                <a:lnTo>
                  <a:pt x="918" y="1459"/>
                </a:lnTo>
                <a:lnTo>
                  <a:pt x="918" y="1461"/>
                </a:lnTo>
                <a:lnTo>
                  <a:pt x="916" y="1462"/>
                </a:lnTo>
                <a:lnTo>
                  <a:pt x="916" y="1463"/>
                </a:lnTo>
                <a:lnTo>
                  <a:pt x="914" y="1467"/>
                </a:lnTo>
                <a:lnTo>
                  <a:pt x="914" y="1470"/>
                </a:lnTo>
                <a:lnTo>
                  <a:pt x="913" y="1472"/>
                </a:lnTo>
                <a:lnTo>
                  <a:pt x="911" y="1473"/>
                </a:lnTo>
                <a:lnTo>
                  <a:pt x="907" y="1475"/>
                </a:lnTo>
                <a:lnTo>
                  <a:pt x="906" y="1475"/>
                </a:lnTo>
                <a:lnTo>
                  <a:pt x="905" y="1475"/>
                </a:lnTo>
                <a:lnTo>
                  <a:pt x="904" y="1476"/>
                </a:lnTo>
                <a:lnTo>
                  <a:pt x="905" y="1476"/>
                </a:lnTo>
                <a:lnTo>
                  <a:pt x="905" y="1478"/>
                </a:lnTo>
                <a:lnTo>
                  <a:pt x="907" y="1478"/>
                </a:lnTo>
                <a:lnTo>
                  <a:pt x="907" y="1479"/>
                </a:lnTo>
                <a:lnTo>
                  <a:pt x="904" y="1479"/>
                </a:lnTo>
                <a:lnTo>
                  <a:pt x="904" y="1480"/>
                </a:lnTo>
                <a:lnTo>
                  <a:pt x="904" y="1481"/>
                </a:lnTo>
                <a:lnTo>
                  <a:pt x="904" y="1483"/>
                </a:lnTo>
                <a:lnTo>
                  <a:pt x="904" y="1484"/>
                </a:lnTo>
                <a:lnTo>
                  <a:pt x="904" y="1485"/>
                </a:lnTo>
                <a:lnTo>
                  <a:pt x="904" y="1487"/>
                </a:lnTo>
                <a:lnTo>
                  <a:pt x="902" y="1488"/>
                </a:lnTo>
                <a:lnTo>
                  <a:pt x="899" y="1488"/>
                </a:lnTo>
                <a:lnTo>
                  <a:pt x="898" y="1488"/>
                </a:lnTo>
                <a:lnTo>
                  <a:pt x="897" y="1488"/>
                </a:lnTo>
                <a:lnTo>
                  <a:pt x="897" y="1489"/>
                </a:lnTo>
                <a:lnTo>
                  <a:pt x="896" y="1489"/>
                </a:lnTo>
                <a:lnTo>
                  <a:pt x="896" y="1490"/>
                </a:lnTo>
                <a:lnTo>
                  <a:pt x="895" y="1490"/>
                </a:lnTo>
                <a:lnTo>
                  <a:pt x="894" y="1490"/>
                </a:lnTo>
                <a:lnTo>
                  <a:pt x="894" y="1491"/>
                </a:lnTo>
                <a:lnTo>
                  <a:pt x="894" y="1492"/>
                </a:lnTo>
                <a:lnTo>
                  <a:pt x="893" y="1492"/>
                </a:lnTo>
                <a:lnTo>
                  <a:pt x="890" y="1497"/>
                </a:lnTo>
                <a:lnTo>
                  <a:pt x="890" y="1496"/>
                </a:lnTo>
                <a:lnTo>
                  <a:pt x="890" y="1495"/>
                </a:lnTo>
                <a:lnTo>
                  <a:pt x="890" y="1493"/>
                </a:lnTo>
                <a:lnTo>
                  <a:pt x="890" y="1492"/>
                </a:lnTo>
                <a:lnTo>
                  <a:pt x="890" y="1491"/>
                </a:lnTo>
                <a:lnTo>
                  <a:pt x="890" y="1490"/>
                </a:lnTo>
                <a:lnTo>
                  <a:pt x="890" y="1489"/>
                </a:lnTo>
                <a:lnTo>
                  <a:pt x="890" y="1488"/>
                </a:lnTo>
                <a:lnTo>
                  <a:pt x="889" y="1487"/>
                </a:lnTo>
                <a:lnTo>
                  <a:pt x="888" y="1485"/>
                </a:lnTo>
                <a:lnTo>
                  <a:pt x="888" y="1484"/>
                </a:lnTo>
                <a:lnTo>
                  <a:pt x="887" y="1485"/>
                </a:lnTo>
                <a:lnTo>
                  <a:pt x="886" y="1485"/>
                </a:lnTo>
                <a:lnTo>
                  <a:pt x="886" y="1487"/>
                </a:lnTo>
                <a:lnTo>
                  <a:pt x="885" y="1487"/>
                </a:lnTo>
                <a:lnTo>
                  <a:pt x="885" y="1485"/>
                </a:lnTo>
                <a:lnTo>
                  <a:pt x="883" y="1485"/>
                </a:lnTo>
                <a:lnTo>
                  <a:pt x="882" y="1485"/>
                </a:lnTo>
                <a:lnTo>
                  <a:pt x="881" y="1485"/>
                </a:lnTo>
                <a:lnTo>
                  <a:pt x="880" y="1485"/>
                </a:lnTo>
                <a:lnTo>
                  <a:pt x="879" y="1485"/>
                </a:lnTo>
                <a:lnTo>
                  <a:pt x="879" y="1487"/>
                </a:lnTo>
                <a:lnTo>
                  <a:pt x="878" y="1487"/>
                </a:lnTo>
                <a:lnTo>
                  <a:pt x="877" y="1484"/>
                </a:lnTo>
                <a:lnTo>
                  <a:pt x="876" y="1484"/>
                </a:lnTo>
                <a:lnTo>
                  <a:pt x="876" y="1483"/>
                </a:lnTo>
                <a:lnTo>
                  <a:pt x="874" y="1483"/>
                </a:lnTo>
                <a:lnTo>
                  <a:pt x="873" y="1483"/>
                </a:lnTo>
                <a:lnTo>
                  <a:pt x="873" y="1484"/>
                </a:lnTo>
                <a:lnTo>
                  <a:pt x="873" y="1483"/>
                </a:lnTo>
                <a:lnTo>
                  <a:pt x="872" y="1483"/>
                </a:lnTo>
                <a:lnTo>
                  <a:pt x="871" y="1484"/>
                </a:lnTo>
                <a:lnTo>
                  <a:pt x="871" y="1487"/>
                </a:lnTo>
                <a:lnTo>
                  <a:pt x="871" y="1488"/>
                </a:lnTo>
                <a:lnTo>
                  <a:pt x="870" y="1489"/>
                </a:lnTo>
                <a:lnTo>
                  <a:pt x="869" y="1489"/>
                </a:lnTo>
                <a:lnTo>
                  <a:pt x="869" y="1490"/>
                </a:lnTo>
                <a:lnTo>
                  <a:pt x="868" y="1490"/>
                </a:lnTo>
                <a:lnTo>
                  <a:pt x="865" y="1492"/>
                </a:lnTo>
                <a:lnTo>
                  <a:pt x="863" y="1493"/>
                </a:lnTo>
                <a:lnTo>
                  <a:pt x="861" y="1495"/>
                </a:lnTo>
                <a:lnTo>
                  <a:pt x="862" y="1495"/>
                </a:lnTo>
                <a:lnTo>
                  <a:pt x="863" y="1495"/>
                </a:lnTo>
                <a:lnTo>
                  <a:pt x="863" y="1496"/>
                </a:lnTo>
                <a:lnTo>
                  <a:pt x="864" y="1496"/>
                </a:lnTo>
                <a:lnTo>
                  <a:pt x="865" y="1496"/>
                </a:lnTo>
                <a:lnTo>
                  <a:pt x="865" y="1497"/>
                </a:lnTo>
                <a:lnTo>
                  <a:pt x="866" y="1497"/>
                </a:lnTo>
                <a:lnTo>
                  <a:pt x="868" y="1497"/>
                </a:lnTo>
                <a:lnTo>
                  <a:pt x="869" y="1498"/>
                </a:lnTo>
                <a:lnTo>
                  <a:pt x="869" y="1497"/>
                </a:lnTo>
                <a:lnTo>
                  <a:pt x="870" y="1497"/>
                </a:lnTo>
                <a:lnTo>
                  <a:pt x="871" y="1497"/>
                </a:lnTo>
                <a:lnTo>
                  <a:pt x="871" y="1498"/>
                </a:lnTo>
                <a:lnTo>
                  <a:pt x="871" y="1500"/>
                </a:lnTo>
                <a:lnTo>
                  <a:pt x="871" y="1501"/>
                </a:lnTo>
                <a:lnTo>
                  <a:pt x="871" y="1502"/>
                </a:lnTo>
                <a:lnTo>
                  <a:pt x="871" y="1505"/>
                </a:lnTo>
                <a:lnTo>
                  <a:pt x="871" y="1506"/>
                </a:lnTo>
                <a:lnTo>
                  <a:pt x="871" y="1507"/>
                </a:lnTo>
                <a:lnTo>
                  <a:pt x="871" y="1510"/>
                </a:lnTo>
                <a:lnTo>
                  <a:pt x="872" y="1510"/>
                </a:lnTo>
                <a:lnTo>
                  <a:pt x="874" y="1512"/>
                </a:lnTo>
                <a:lnTo>
                  <a:pt x="877" y="1513"/>
                </a:lnTo>
                <a:lnTo>
                  <a:pt x="878" y="1513"/>
                </a:lnTo>
                <a:lnTo>
                  <a:pt x="878" y="1514"/>
                </a:lnTo>
                <a:lnTo>
                  <a:pt x="879" y="1514"/>
                </a:lnTo>
                <a:lnTo>
                  <a:pt x="880" y="1514"/>
                </a:lnTo>
                <a:lnTo>
                  <a:pt x="879" y="1515"/>
                </a:lnTo>
                <a:lnTo>
                  <a:pt x="879" y="1516"/>
                </a:lnTo>
                <a:lnTo>
                  <a:pt x="879" y="1517"/>
                </a:lnTo>
                <a:lnTo>
                  <a:pt x="878" y="1518"/>
                </a:lnTo>
                <a:lnTo>
                  <a:pt x="878" y="1520"/>
                </a:lnTo>
                <a:lnTo>
                  <a:pt x="878" y="1525"/>
                </a:lnTo>
                <a:lnTo>
                  <a:pt x="885" y="1525"/>
                </a:lnTo>
                <a:lnTo>
                  <a:pt x="886" y="1525"/>
                </a:lnTo>
                <a:lnTo>
                  <a:pt x="887" y="1525"/>
                </a:lnTo>
                <a:lnTo>
                  <a:pt x="888" y="1525"/>
                </a:lnTo>
                <a:lnTo>
                  <a:pt x="890" y="1525"/>
                </a:lnTo>
                <a:lnTo>
                  <a:pt x="891" y="1525"/>
                </a:lnTo>
                <a:lnTo>
                  <a:pt x="893" y="1525"/>
                </a:lnTo>
                <a:lnTo>
                  <a:pt x="894" y="1525"/>
                </a:lnTo>
                <a:lnTo>
                  <a:pt x="896" y="1525"/>
                </a:lnTo>
                <a:lnTo>
                  <a:pt x="897" y="1525"/>
                </a:lnTo>
                <a:lnTo>
                  <a:pt x="898" y="1525"/>
                </a:lnTo>
                <a:lnTo>
                  <a:pt x="899" y="1525"/>
                </a:lnTo>
                <a:lnTo>
                  <a:pt x="903" y="1525"/>
                </a:lnTo>
                <a:lnTo>
                  <a:pt x="903" y="1524"/>
                </a:lnTo>
                <a:lnTo>
                  <a:pt x="904" y="1523"/>
                </a:lnTo>
                <a:lnTo>
                  <a:pt x="904" y="1524"/>
                </a:lnTo>
                <a:lnTo>
                  <a:pt x="904" y="1525"/>
                </a:lnTo>
                <a:lnTo>
                  <a:pt x="905" y="1525"/>
                </a:lnTo>
                <a:lnTo>
                  <a:pt x="905" y="1526"/>
                </a:lnTo>
                <a:lnTo>
                  <a:pt x="905" y="1527"/>
                </a:lnTo>
                <a:lnTo>
                  <a:pt x="907" y="1527"/>
                </a:lnTo>
                <a:lnTo>
                  <a:pt x="907" y="1530"/>
                </a:lnTo>
                <a:lnTo>
                  <a:pt x="907" y="1531"/>
                </a:lnTo>
                <a:lnTo>
                  <a:pt x="907" y="1534"/>
                </a:lnTo>
                <a:lnTo>
                  <a:pt x="906" y="1534"/>
                </a:lnTo>
                <a:lnTo>
                  <a:pt x="905" y="1534"/>
                </a:lnTo>
                <a:lnTo>
                  <a:pt x="904" y="1534"/>
                </a:lnTo>
                <a:lnTo>
                  <a:pt x="903" y="1534"/>
                </a:lnTo>
                <a:lnTo>
                  <a:pt x="903" y="1535"/>
                </a:lnTo>
                <a:lnTo>
                  <a:pt x="903" y="1537"/>
                </a:lnTo>
                <a:lnTo>
                  <a:pt x="903" y="1538"/>
                </a:lnTo>
                <a:lnTo>
                  <a:pt x="903" y="1539"/>
                </a:lnTo>
                <a:lnTo>
                  <a:pt x="903" y="1540"/>
                </a:lnTo>
                <a:lnTo>
                  <a:pt x="902" y="1540"/>
                </a:lnTo>
                <a:lnTo>
                  <a:pt x="900" y="1540"/>
                </a:lnTo>
                <a:lnTo>
                  <a:pt x="896" y="1540"/>
                </a:lnTo>
                <a:lnTo>
                  <a:pt x="895" y="1540"/>
                </a:lnTo>
                <a:lnTo>
                  <a:pt x="894" y="1540"/>
                </a:lnTo>
                <a:lnTo>
                  <a:pt x="893" y="1540"/>
                </a:lnTo>
                <a:lnTo>
                  <a:pt x="891" y="1540"/>
                </a:lnTo>
                <a:lnTo>
                  <a:pt x="890" y="1540"/>
                </a:lnTo>
                <a:lnTo>
                  <a:pt x="889" y="1540"/>
                </a:lnTo>
                <a:lnTo>
                  <a:pt x="888" y="1540"/>
                </a:lnTo>
                <a:lnTo>
                  <a:pt x="887" y="1540"/>
                </a:lnTo>
                <a:lnTo>
                  <a:pt x="886" y="1540"/>
                </a:lnTo>
                <a:lnTo>
                  <a:pt x="885" y="1540"/>
                </a:lnTo>
                <a:lnTo>
                  <a:pt x="883" y="1540"/>
                </a:lnTo>
                <a:lnTo>
                  <a:pt x="883" y="1544"/>
                </a:lnTo>
                <a:lnTo>
                  <a:pt x="883" y="1547"/>
                </a:lnTo>
                <a:lnTo>
                  <a:pt x="882" y="1547"/>
                </a:lnTo>
                <a:lnTo>
                  <a:pt x="881" y="1547"/>
                </a:lnTo>
                <a:lnTo>
                  <a:pt x="880" y="1547"/>
                </a:lnTo>
                <a:lnTo>
                  <a:pt x="879" y="1547"/>
                </a:lnTo>
                <a:lnTo>
                  <a:pt x="878" y="1547"/>
                </a:lnTo>
                <a:lnTo>
                  <a:pt x="877" y="1547"/>
                </a:lnTo>
                <a:lnTo>
                  <a:pt x="874" y="1547"/>
                </a:lnTo>
                <a:lnTo>
                  <a:pt x="873" y="1547"/>
                </a:lnTo>
                <a:lnTo>
                  <a:pt x="872" y="1547"/>
                </a:lnTo>
                <a:lnTo>
                  <a:pt x="871" y="1547"/>
                </a:lnTo>
                <a:lnTo>
                  <a:pt x="870" y="1547"/>
                </a:lnTo>
                <a:lnTo>
                  <a:pt x="869" y="1547"/>
                </a:lnTo>
                <a:lnTo>
                  <a:pt x="868" y="1547"/>
                </a:lnTo>
                <a:lnTo>
                  <a:pt x="866" y="1547"/>
                </a:lnTo>
                <a:lnTo>
                  <a:pt x="865" y="1547"/>
                </a:lnTo>
                <a:lnTo>
                  <a:pt x="864" y="1547"/>
                </a:lnTo>
                <a:lnTo>
                  <a:pt x="863" y="1547"/>
                </a:lnTo>
                <a:lnTo>
                  <a:pt x="863" y="1554"/>
                </a:lnTo>
                <a:lnTo>
                  <a:pt x="863" y="1556"/>
                </a:lnTo>
                <a:lnTo>
                  <a:pt x="862" y="1559"/>
                </a:lnTo>
                <a:lnTo>
                  <a:pt x="861" y="1559"/>
                </a:lnTo>
                <a:lnTo>
                  <a:pt x="860" y="1559"/>
                </a:lnTo>
                <a:lnTo>
                  <a:pt x="859" y="1559"/>
                </a:lnTo>
                <a:lnTo>
                  <a:pt x="857" y="1559"/>
                </a:lnTo>
                <a:lnTo>
                  <a:pt x="856" y="1559"/>
                </a:lnTo>
                <a:lnTo>
                  <a:pt x="855" y="1559"/>
                </a:lnTo>
                <a:lnTo>
                  <a:pt x="854" y="1559"/>
                </a:lnTo>
                <a:lnTo>
                  <a:pt x="854" y="1560"/>
                </a:lnTo>
                <a:lnTo>
                  <a:pt x="854" y="1561"/>
                </a:lnTo>
                <a:lnTo>
                  <a:pt x="854" y="1563"/>
                </a:lnTo>
                <a:lnTo>
                  <a:pt x="854" y="1564"/>
                </a:lnTo>
                <a:lnTo>
                  <a:pt x="854" y="1565"/>
                </a:lnTo>
                <a:lnTo>
                  <a:pt x="854" y="1566"/>
                </a:lnTo>
                <a:lnTo>
                  <a:pt x="854" y="1567"/>
                </a:lnTo>
                <a:lnTo>
                  <a:pt x="854" y="1568"/>
                </a:lnTo>
                <a:lnTo>
                  <a:pt x="854" y="1569"/>
                </a:lnTo>
                <a:lnTo>
                  <a:pt x="854" y="1571"/>
                </a:lnTo>
                <a:lnTo>
                  <a:pt x="854" y="1572"/>
                </a:lnTo>
                <a:lnTo>
                  <a:pt x="854" y="1573"/>
                </a:lnTo>
                <a:lnTo>
                  <a:pt x="854" y="1574"/>
                </a:lnTo>
                <a:lnTo>
                  <a:pt x="854" y="1575"/>
                </a:lnTo>
                <a:lnTo>
                  <a:pt x="854" y="1576"/>
                </a:lnTo>
                <a:lnTo>
                  <a:pt x="854" y="1577"/>
                </a:lnTo>
                <a:lnTo>
                  <a:pt x="854" y="1579"/>
                </a:lnTo>
                <a:lnTo>
                  <a:pt x="854" y="1580"/>
                </a:lnTo>
                <a:lnTo>
                  <a:pt x="854" y="1581"/>
                </a:lnTo>
                <a:lnTo>
                  <a:pt x="854" y="1582"/>
                </a:lnTo>
                <a:lnTo>
                  <a:pt x="854" y="1583"/>
                </a:lnTo>
                <a:lnTo>
                  <a:pt x="854" y="1584"/>
                </a:lnTo>
                <a:lnTo>
                  <a:pt x="854" y="1585"/>
                </a:lnTo>
                <a:lnTo>
                  <a:pt x="854" y="1586"/>
                </a:lnTo>
                <a:lnTo>
                  <a:pt x="854" y="1588"/>
                </a:lnTo>
                <a:lnTo>
                  <a:pt x="854" y="1589"/>
                </a:lnTo>
                <a:lnTo>
                  <a:pt x="854" y="1590"/>
                </a:lnTo>
                <a:lnTo>
                  <a:pt x="854" y="1591"/>
                </a:lnTo>
                <a:lnTo>
                  <a:pt x="854" y="1592"/>
                </a:lnTo>
                <a:lnTo>
                  <a:pt x="854" y="1593"/>
                </a:lnTo>
                <a:lnTo>
                  <a:pt x="856" y="1593"/>
                </a:lnTo>
                <a:lnTo>
                  <a:pt x="857" y="1593"/>
                </a:lnTo>
                <a:lnTo>
                  <a:pt x="859" y="1593"/>
                </a:lnTo>
                <a:lnTo>
                  <a:pt x="860" y="1593"/>
                </a:lnTo>
                <a:lnTo>
                  <a:pt x="861" y="1593"/>
                </a:lnTo>
                <a:lnTo>
                  <a:pt x="862" y="1593"/>
                </a:lnTo>
                <a:lnTo>
                  <a:pt x="863" y="1593"/>
                </a:lnTo>
                <a:lnTo>
                  <a:pt x="864" y="1593"/>
                </a:lnTo>
                <a:lnTo>
                  <a:pt x="865" y="1593"/>
                </a:lnTo>
                <a:lnTo>
                  <a:pt x="866" y="1593"/>
                </a:lnTo>
                <a:lnTo>
                  <a:pt x="868" y="1593"/>
                </a:lnTo>
                <a:lnTo>
                  <a:pt x="869" y="1593"/>
                </a:lnTo>
                <a:lnTo>
                  <a:pt x="870" y="1593"/>
                </a:lnTo>
                <a:lnTo>
                  <a:pt x="870" y="1594"/>
                </a:lnTo>
                <a:lnTo>
                  <a:pt x="870" y="1596"/>
                </a:lnTo>
                <a:lnTo>
                  <a:pt x="870" y="1598"/>
                </a:lnTo>
                <a:lnTo>
                  <a:pt x="870" y="1599"/>
                </a:lnTo>
                <a:lnTo>
                  <a:pt x="870" y="1600"/>
                </a:lnTo>
                <a:lnTo>
                  <a:pt x="870" y="1601"/>
                </a:lnTo>
                <a:lnTo>
                  <a:pt x="870" y="1602"/>
                </a:lnTo>
                <a:lnTo>
                  <a:pt x="870" y="1603"/>
                </a:lnTo>
                <a:lnTo>
                  <a:pt x="870" y="1605"/>
                </a:lnTo>
                <a:lnTo>
                  <a:pt x="870" y="1606"/>
                </a:lnTo>
                <a:lnTo>
                  <a:pt x="870" y="1607"/>
                </a:lnTo>
                <a:lnTo>
                  <a:pt x="870" y="1608"/>
                </a:lnTo>
                <a:lnTo>
                  <a:pt x="870" y="1609"/>
                </a:lnTo>
                <a:lnTo>
                  <a:pt x="870" y="1610"/>
                </a:lnTo>
                <a:lnTo>
                  <a:pt x="870" y="1611"/>
                </a:lnTo>
                <a:lnTo>
                  <a:pt x="870" y="1613"/>
                </a:lnTo>
                <a:lnTo>
                  <a:pt x="870" y="1615"/>
                </a:lnTo>
                <a:lnTo>
                  <a:pt x="870" y="1616"/>
                </a:lnTo>
                <a:lnTo>
                  <a:pt x="870" y="1617"/>
                </a:lnTo>
                <a:lnTo>
                  <a:pt x="870" y="1618"/>
                </a:lnTo>
                <a:lnTo>
                  <a:pt x="870" y="1619"/>
                </a:lnTo>
                <a:lnTo>
                  <a:pt x="870" y="1620"/>
                </a:lnTo>
                <a:lnTo>
                  <a:pt x="870" y="1622"/>
                </a:lnTo>
                <a:lnTo>
                  <a:pt x="870" y="1623"/>
                </a:lnTo>
                <a:lnTo>
                  <a:pt x="870" y="1624"/>
                </a:lnTo>
                <a:lnTo>
                  <a:pt x="870" y="1625"/>
                </a:lnTo>
                <a:lnTo>
                  <a:pt x="870" y="1626"/>
                </a:lnTo>
                <a:lnTo>
                  <a:pt x="870" y="1627"/>
                </a:lnTo>
                <a:lnTo>
                  <a:pt x="870" y="1628"/>
                </a:lnTo>
                <a:lnTo>
                  <a:pt x="870" y="1630"/>
                </a:lnTo>
                <a:lnTo>
                  <a:pt x="870" y="1631"/>
                </a:lnTo>
                <a:lnTo>
                  <a:pt x="870" y="1632"/>
                </a:lnTo>
                <a:lnTo>
                  <a:pt x="870" y="1633"/>
                </a:lnTo>
                <a:lnTo>
                  <a:pt x="870" y="1634"/>
                </a:lnTo>
                <a:lnTo>
                  <a:pt x="870" y="1635"/>
                </a:lnTo>
                <a:lnTo>
                  <a:pt x="870" y="1636"/>
                </a:lnTo>
                <a:lnTo>
                  <a:pt x="870" y="1638"/>
                </a:lnTo>
                <a:lnTo>
                  <a:pt x="870" y="1639"/>
                </a:lnTo>
                <a:lnTo>
                  <a:pt x="870" y="1640"/>
                </a:lnTo>
                <a:lnTo>
                  <a:pt x="870" y="1641"/>
                </a:lnTo>
                <a:lnTo>
                  <a:pt x="870" y="1642"/>
                </a:lnTo>
                <a:lnTo>
                  <a:pt x="870" y="1643"/>
                </a:lnTo>
                <a:lnTo>
                  <a:pt x="870" y="1644"/>
                </a:lnTo>
                <a:lnTo>
                  <a:pt x="870" y="1647"/>
                </a:lnTo>
                <a:lnTo>
                  <a:pt x="869" y="1647"/>
                </a:lnTo>
                <a:lnTo>
                  <a:pt x="868" y="1649"/>
                </a:lnTo>
                <a:lnTo>
                  <a:pt x="866" y="1649"/>
                </a:lnTo>
                <a:lnTo>
                  <a:pt x="864" y="1650"/>
                </a:lnTo>
                <a:lnTo>
                  <a:pt x="864" y="1651"/>
                </a:lnTo>
                <a:lnTo>
                  <a:pt x="863" y="1651"/>
                </a:lnTo>
                <a:lnTo>
                  <a:pt x="862" y="1651"/>
                </a:lnTo>
                <a:lnTo>
                  <a:pt x="862" y="1652"/>
                </a:lnTo>
                <a:lnTo>
                  <a:pt x="862" y="1653"/>
                </a:lnTo>
                <a:lnTo>
                  <a:pt x="861" y="1653"/>
                </a:lnTo>
                <a:lnTo>
                  <a:pt x="861" y="1655"/>
                </a:lnTo>
                <a:lnTo>
                  <a:pt x="859" y="1656"/>
                </a:lnTo>
                <a:lnTo>
                  <a:pt x="856" y="1660"/>
                </a:lnTo>
                <a:lnTo>
                  <a:pt x="852" y="1664"/>
                </a:lnTo>
                <a:lnTo>
                  <a:pt x="852" y="1665"/>
                </a:lnTo>
                <a:lnTo>
                  <a:pt x="848" y="1668"/>
                </a:lnTo>
                <a:lnTo>
                  <a:pt x="846" y="1672"/>
                </a:lnTo>
                <a:lnTo>
                  <a:pt x="844" y="1674"/>
                </a:lnTo>
                <a:lnTo>
                  <a:pt x="842" y="1677"/>
                </a:lnTo>
                <a:lnTo>
                  <a:pt x="840" y="1679"/>
                </a:lnTo>
                <a:lnTo>
                  <a:pt x="836" y="1684"/>
                </a:lnTo>
                <a:lnTo>
                  <a:pt x="837" y="1687"/>
                </a:lnTo>
                <a:lnTo>
                  <a:pt x="837" y="1689"/>
                </a:lnTo>
                <a:lnTo>
                  <a:pt x="837" y="1690"/>
                </a:lnTo>
                <a:lnTo>
                  <a:pt x="837" y="1691"/>
                </a:lnTo>
                <a:lnTo>
                  <a:pt x="836" y="1691"/>
                </a:lnTo>
                <a:lnTo>
                  <a:pt x="835" y="1693"/>
                </a:lnTo>
                <a:lnTo>
                  <a:pt x="834" y="1693"/>
                </a:lnTo>
                <a:lnTo>
                  <a:pt x="834" y="1694"/>
                </a:lnTo>
                <a:lnTo>
                  <a:pt x="832" y="1695"/>
                </a:lnTo>
                <a:lnTo>
                  <a:pt x="831" y="1695"/>
                </a:lnTo>
                <a:lnTo>
                  <a:pt x="830" y="1696"/>
                </a:lnTo>
                <a:lnTo>
                  <a:pt x="829" y="1698"/>
                </a:lnTo>
                <a:lnTo>
                  <a:pt x="828" y="1699"/>
                </a:lnTo>
                <a:lnTo>
                  <a:pt x="826" y="1700"/>
                </a:lnTo>
                <a:lnTo>
                  <a:pt x="824" y="1701"/>
                </a:lnTo>
                <a:lnTo>
                  <a:pt x="823" y="1701"/>
                </a:lnTo>
                <a:lnTo>
                  <a:pt x="823" y="1702"/>
                </a:lnTo>
                <a:lnTo>
                  <a:pt x="822" y="1703"/>
                </a:lnTo>
                <a:lnTo>
                  <a:pt x="821" y="1704"/>
                </a:lnTo>
                <a:lnTo>
                  <a:pt x="820" y="1704"/>
                </a:lnTo>
                <a:lnTo>
                  <a:pt x="819" y="1704"/>
                </a:lnTo>
                <a:lnTo>
                  <a:pt x="818" y="1706"/>
                </a:lnTo>
                <a:lnTo>
                  <a:pt x="817" y="1707"/>
                </a:lnTo>
                <a:lnTo>
                  <a:pt x="814" y="1709"/>
                </a:lnTo>
                <a:lnTo>
                  <a:pt x="813" y="1709"/>
                </a:lnTo>
                <a:lnTo>
                  <a:pt x="817" y="1709"/>
                </a:lnTo>
                <a:lnTo>
                  <a:pt x="818" y="1709"/>
                </a:lnTo>
                <a:lnTo>
                  <a:pt x="819" y="1709"/>
                </a:lnTo>
                <a:lnTo>
                  <a:pt x="820" y="1709"/>
                </a:lnTo>
                <a:lnTo>
                  <a:pt x="820" y="1708"/>
                </a:lnTo>
                <a:lnTo>
                  <a:pt x="821" y="1708"/>
                </a:lnTo>
                <a:lnTo>
                  <a:pt x="821" y="1707"/>
                </a:lnTo>
                <a:lnTo>
                  <a:pt x="823" y="1706"/>
                </a:lnTo>
                <a:lnTo>
                  <a:pt x="826" y="1703"/>
                </a:lnTo>
                <a:lnTo>
                  <a:pt x="827" y="1703"/>
                </a:lnTo>
                <a:lnTo>
                  <a:pt x="827" y="1702"/>
                </a:lnTo>
                <a:lnTo>
                  <a:pt x="828" y="1702"/>
                </a:lnTo>
                <a:lnTo>
                  <a:pt x="829" y="1703"/>
                </a:lnTo>
                <a:lnTo>
                  <a:pt x="828" y="1703"/>
                </a:lnTo>
                <a:lnTo>
                  <a:pt x="829" y="1703"/>
                </a:lnTo>
                <a:lnTo>
                  <a:pt x="829" y="1704"/>
                </a:lnTo>
                <a:lnTo>
                  <a:pt x="830" y="1704"/>
                </a:lnTo>
                <a:lnTo>
                  <a:pt x="831" y="1704"/>
                </a:lnTo>
                <a:lnTo>
                  <a:pt x="832" y="1704"/>
                </a:lnTo>
                <a:lnTo>
                  <a:pt x="834" y="1704"/>
                </a:lnTo>
                <a:lnTo>
                  <a:pt x="835" y="1704"/>
                </a:lnTo>
                <a:lnTo>
                  <a:pt x="836" y="1704"/>
                </a:lnTo>
                <a:lnTo>
                  <a:pt x="836" y="1703"/>
                </a:lnTo>
                <a:lnTo>
                  <a:pt x="836" y="1704"/>
                </a:lnTo>
                <a:lnTo>
                  <a:pt x="836" y="1706"/>
                </a:lnTo>
                <a:lnTo>
                  <a:pt x="837" y="1706"/>
                </a:lnTo>
                <a:lnTo>
                  <a:pt x="837" y="1707"/>
                </a:lnTo>
                <a:lnTo>
                  <a:pt x="838" y="1707"/>
                </a:lnTo>
                <a:lnTo>
                  <a:pt x="839" y="1707"/>
                </a:lnTo>
                <a:lnTo>
                  <a:pt x="840" y="1706"/>
                </a:lnTo>
                <a:lnTo>
                  <a:pt x="842" y="1706"/>
                </a:lnTo>
                <a:lnTo>
                  <a:pt x="842" y="1704"/>
                </a:lnTo>
                <a:lnTo>
                  <a:pt x="843" y="1704"/>
                </a:lnTo>
                <a:lnTo>
                  <a:pt x="844" y="1704"/>
                </a:lnTo>
                <a:lnTo>
                  <a:pt x="844" y="1703"/>
                </a:lnTo>
                <a:lnTo>
                  <a:pt x="845" y="1703"/>
                </a:lnTo>
                <a:lnTo>
                  <a:pt x="845" y="1702"/>
                </a:lnTo>
                <a:lnTo>
                  <a:pt x="846" y="1702"/>
                </a:lnTo>
                <a:lnTo>
                  <a:pt x="846" y="1701"/>
                </a:lnTo>
                <a:lnTo>
                  <a:pt x="847" y="1701"/>
                </a:lnTo>
                <a:lnTo>
                  <a:pt x="848" y="1700"/>
                </a:lnTo>
                <a:lnTo>
                  <a:pt x="849" y="1700"/>
                </a:lnTo>
                <a:lnTo>
                  <a:pt x="851" y="1699"/>
                </a:lnTo>
                <a:lnTo>
                  <a:pt x="852" y="1699"/>
                </a:lnTo>
                <a:lnTo>
                  <a:pt x="853" y="1699"/>
                </a:lnTo>
                <a:lnTo>
                  <a:pt x="853" y="1698"/>
                </a:lnTo>
                <a:lnTo>
                  <a:pt x="854" y="1698"/>
                </a:lnTo>
                <a:lnTo>
                  <a:pt x="855" y="1698"/>
                </a:lnTo>
                <a:lnTo>
                  <a:pt x="856" y="1698"/>
                </a:lnTo>
                <a:lnTo>
                  <a:pt x="856" y="1696"/>
                </a:lnTo>
                <a:lnTo>
                  <a:pt x="857" y="1696"/>
                </a:lnTo>
                <a:lnTo>
                  <a:pt x="857" y="1695"/>
                </a:lnTo>
                <a:lnTo>
                  <a:pt x="859" y="1695"/>
                </a:lnTo>
                <a:lnTo>
                  <a:pt x="859" y="1694"/>
                </a:lnTo>
                <a:lnTo>
                  <a:pt x="860" y="1694"/>
                </a:lnTo>
                <a:lnTo>
                  <a:pt x="860" y="1693"/>
                </a:lnTo>
                <a:lnTo>
                  <a:pt x="860" y="1691"/>
                </a:lnTo>
                <a:lnTo>
                  <a:pt x="860" y="1690"/>
                </a:lnTo>
                <a:lnTo>
                  <a:pt x="861" y="1690"/>
                </a:lnTo>
                <a:lnTo>
                  <a:pt x="861" y="1692"/>
                </a:lnTo>
                <a:lnTo>
                  <a:pt x="862" y="1692"/>
                </a:lnTo>
                <a:lnTo>
                  <a:pt x="863" y="1692"/>
                </a:lnTo>
                <a:lnTo>
                  <a:pt x="864" y="1692"/>
                </a:lnTo>
                <a:lnTo>
                  <a:pt x="865" y="1692"/>
                </a:lnTo>
                <a:lnTo>
                  <a:pt x="866" y="1692"/>
                </a:lnTo>
                <a:lnTo>
                  <a:pt x="868" y="1692"/>
                </a:lnTo>
                <a:lnTo>
                  <a:pt x="868" y="1694"/>
                </a:lnTo>
                <a:lnTo>
                  <a:pt x="868" y="1695"/>
                </a:lnTo>
                <a:lnTo>
                  <a:pt x="868" y="1696"/>
                </a:lnTo>
                <a:lnTo>
                  <a:pt x="866" y="1696"/>
                </a:lnTo>
                <a:lnTo>
                  <a:pt x="866" y="1698"/>
                </a:lnTo>
                <a:lnTo>
                  <a:pt x="866" y="1699"/>
                </a:lnTo>
                <a:lnTo>
                  <a:pt x="869" y="1699"/>
                </a:lnTo>
                <a:lnTo>
                  <a:pt x="869" y="1700"/>
                </a:lnTo>
                <a:lnTo>
                  <a:pt x="869" y="1701"/>
                </a:lnTo>
                <a:lnTo>
                  <a:pt x="866" y="1701"/>
                </a:lnTo>
                <a:lnTo>
                  <a:pt x="866" y="1702"/>
                </a:lnTo>
                <a:lnTo>
                  <a:pt x="866" y="1703"/>
                </a:lnTo>
                <a:lnTo>
                  <a:pt x="866" y="1704"/>
                </a:lnTo>
                <a:lnTo>
                  <a:pt x="866" y="1706"/>
                </a:lnTo>
                <a:lnTo>
                  <a:pt x="865" y="1706"/>
                </a:lnTo>
                <a:lnTo>
                  <a:pt x="864" y="1706"/>
                </a:lnTo>
                <a:lnTo>
                  <a:pt x="864" y="1707"/>
                </a:lnTo>
                <a:lnTo>
                  <a:pt x="864" y="1708"/>
                </a:lnTo>
                <a:lnTo>
                  <a:pt x="864" y="1709"/>
                </a:lnTo>
                <a:lnTo>
                  <a:pt x="865" y="1709"/>
                </a:lnTo>
                <a:lnTo>
                  <a:pt x="866" y="1709"/>
                </a:lnTo>
                <a:lnTo>
                  <a:pt x="869" y="1709"/>
                </a:lnTo>
                <a:lnTo>
                  <a:pt x="870" y="1709"/>
                </a:lnTo>
                <a:lnTo>
                  <a:pt x="870" y="1710"/>
                </a:lnTo>
                <a:lnTo>
                  <a:pt x="870" y="1712"/>
                </a:lnTo>
                <a:lnTo>
                  <a:pt x="869" y="1721"/>
                </a:lnTo>
                <a:lnTo>
                  <a:pt x="869" y="1724"/>
                </a:lnTo>
                <a:lnTo>
                  <a:pt x="869" y="1725"/>
                </a:lnTo>
                <a:lnTo>
                  <a:pt x="869" y="1732"/>
                </a:lnTo>
                <a:lnTo>
                  <a:pt x="869" y="1734"/>
                </a:lnTo>
                <a:lnTo>
                  <a:pt x="869" y="1736"/>
                </a:lnTo>
                <a:lnTo>
                  <a:pt x="869" y="1737"/>
                </a:lnTo>
                <a:lnTo>
                  <a:pt x="869" y="1738"/>
                </a:lnTo>
                <a:lnTo>
                  <a:pt x="869" y="1740"/>
                </a:lnTo>
                <a:lnTo>
                  <a:pt x="869" y="1741"/>
                </a:lnTo>
                <a:lnTo>
                  <a:pt x="869" y="1742"/>
                </a:lnTo>
                <a:lnTo>
                  <a:pt x="869" y="1744"/>
                </a:lnTo>
                <a:lnTo>
                  <a:pt x="869" y="1750"/>
                </a:lnTo>
                <a:lnTo>
                  <a:pt x="869" y="1751"/>
                </a:lnTo>
                <a:lnTo>
                  <a:pt x="869" y="1752"/>
                </a:lnTo>
                <a:lnTo>
                  <a:pt x="869" y="1755"/>
                </a:lnTo>
                <a:lnTo>
                  <a:pt x="869" y="1757"/>
                </a:lnTo>
                <a:lnTo>
                  <a:pt x="869" y="1758"/>
                </a:lnTo>
                <a:lnTo>
                  <a:pt x="869" y="1769"/>
                </a:lnTo>
                <a:lnTo>
                  <a:pt x="869" y="1770"/>
                </a:lnTo>
                <a:lnTo>
                  <a:pt x="869" y="1773"/>
                </a:lnTo>
                <a:lnTo>
                  <a:pt x="870" y="1773"/>
                </a:lnTo>
                <a:lnTo>
                  <a:pt x="873" y="1773"/>
                </a:lnTo>
                <a:lnTo>
                  <a:pt x="878" y="1773"/>
                </a:lnTo>
                <a:lnTo>
                  <a:pt x="880" y="1773"/>
                </a:lnTo>
                <a:lnTo>
                  <a:pt x="881" y="1770"/>
                </a:lnTo>
                <a:lnTo>
                  <a:pt x="885" y="1766"/>
                </a:lnTo>
                <a:lnTo>
                  <a:pt x="891" y="1757"/>
                </a:lnTo>
                <a:lnTo>
                  <a:pt x="891" y="1755"/>
                </a:lnTo>
                <a:lnTo>
                  <a:pt x="893" y="1754"/>
                </a:lnTo>
                <a:lnTo>
                  <a:pt x="895" y="1752"/>
                </a:lnTo>
                <a:lnTo>
                  <a:pt x="896" y="1750"/>
                </a:lnTo>
                <a:lnTo>
                  <a:pt x="897" y="1749"/>
                </a:lnTo>
                <a:lnTo>
                  <a:pt x="898" y="1749"/>
                </a:lnTo>
                <a:lnTo>
                  <a:pt x="898" y="1750"/>
                </a:lnTo>
                <a:lnTo>
                  <a:pt x="899" y="1750"/>
                </a:lnTo>
                <a:lnTo>
                  <a:pt x="899" y="1751"/>
                </a:lnTo>
                <a:lnTo>
                  <a:pt x="902" y="1752"/>
                </a:lnTo>
                <a:lnTo>
                  <a:pt x="902" y="1751"/>
                </a:lnTo>
                <a:lnTo>
                  <a:pt x="903" y="1750"/>
                </a:lnTo>
                <a:lnTo>
                  <a:pt x="904" y="1751"/>
                </a:lnTo>
                <a:lnTo>
                  <a:pt x="905" y="1751"/>
                </a:lnTo>
                <a:lnTo>
                  <a:pt x="906" y="1752"/>
                </a:lnTo>
                <a:lnTo>
                  <a:pt x="907" y="1752"/>
                </a:lnTo>
                <a:lnTo>
                  <a:pt x="907" y="1753"/>
                </a:lnTo>
                <a:lnTo>
                  <a:pt x="907" y="1752"/>
                </a:lnTo>
                <a:lnTo>
                  <a:pt x="908" y="1753"/>
                </a:lnTo>
                <a:lnTo>
                  <a:pt x="908" y="1752"/>
                </a:lnTo>
                <a:lnTo>
                  <a:pt x="910" y="1752"/>
                </a:lnTo>
                <a:lnTo>
                  <a:pt x="910" y="1751"/>
                </a:lnTo>
                <a:lnTo>
                  <a:pt x="911" y="1751"/>
                </a:lnTo>
                <a:lnTo>
                  <a:pt x="911" y="1750"/>
                </a:lnTo>
                <a:lnTo>
                  <a:pt x="911" y="1749"/>
                </a:lnTo>
                <a:lnTo>
                  <a:pt x="912" y="1749"/>
                </a:lnTo>
                <a:lnTo>
                  <a:pt x="913" y="1749"/>
                </a:lnTo>
                <a:lnTo>
                  <a:pt x="913" y="1750"/>
                </a:lnTo>
                <a:lnTo>
                  <a:pt x="914" y="1750"/>
                </a:lnTo>
                <a:lnTo>
                  <a:pt x="916" y="1750"/>
                </a:lnTo>
                <a:lnTo>
                  <a:pt x="916" y="1749"/>
                </a:lnTo>
                <a:lnTo>
                  <a:pt x="916" y="1748"/>
                </a:lnTo>
                <a:lnTo>
                  <a:pt x="916" y="1746"/>
                </a:lnTo>
                <a:lnTo>
                  <a:pt x="918" y="1746"/>
                </a:lnTo>
                <a:lnTo>
                  <a:pt x="919" y="1746"/>
                </a:lnTo>
                <a:lnTo>
                  <a:pt x="920" y="1746"/>
                </a:lnTo>
                <a:lnTo>
                  <a:pt x="921" y="1746"/>
                </a:lnTo>
                <a:lnTo>
                  <a:pt x="921" y="1748"/>
                </a:lnTo>
                <a:lnTo>
                  <a:pt x="921" y="1749"/>
                </a:lnTo>
                <a:lnTo>
                  <a:pt x="921" y="1750"/>
                </a:lnTo>
                <a:lnTo>
                  <a:pt x="921" y="1751"/>
                </a:lnTo>
                <a:lnTo>
                  <a:pt x="922" y="1751"/>
                </a:lnTo>
                <a:lnTo>
                  <a:pt x="923" y="1751"/>
                </a:lnTo>
                <a:lnTo>
                  <a:pt x="923" y="1750"/>
                </a:lnTo>
                <a:lnTo>
                  <a:pt x="924" y="1750"/>
                </a:lnTo>
                <a:lnTo>
                  <a:pt x="924" y="1751"/>
                </a:lnTo>
                <a:lnTo>
                  <a:pt x="924" y="1752"/>
                </a:lnTo>
                <a:lnTo>
                  <a:pt x="924" y="1753"/>
                </a:lnTo>
                <a:lnTo>
                  <a:pt x="924" y="1754"/>
                </a:lnTo>
                <a:lnTo>
                  <a:pt x="924" y="1755"/>
                </a:lnTo>
                <a:lnTo>
                  <a:pt x="924" y="1757"/>
                </a:lnTo>
                <a:lnTo>
                  <a:pt x="924" y="1758"/>
                </a:lnTo>
                <a:lnTo>
                  <a:pt x="924" y="1760"/>
                </a:lnTo>
                <a:lnTo>
                  <a:pt x="924" y="1766"/>
                </a:lnTo>
                <a:lnTo>
                  <a:pt x="924" y="1767"/>
                </a:lnTo>
                <a:lnTo>
                  <a:pt x="925" y="1767"/>
                </a:lnTo>
                <a:lnTo>
                  <a:pt x="925" y="1768"/>
                </a:lnTo>
                <a:lnTo>
                  <a:pt x="927" y="1768"/>
                </a:lnTo>
                <a:lnTo>
                  <a:pt x="927" y="1769"/>
                </a:lnTo>
                <a:lnTo>
                  <a:pt x="928" y="1769"/>
                </a:lnTo>
                <a:lnTo>
                  <a:pt x="928" y="1770"/>
                </a:lnTo>
                <a:lnTo>
                  <a:pt x="929" y="1770"/>
                </a:lnTo>
                <a:lnTo>
                  <a:pt x="930" y="1771"/>
                </a:lnTo>
                <a:lnTo>
                  <a:pt x="931" y="1771"/>
                </a:lnTo>
                <a:lnTo>
                  <a:pt x="932" y="1771"/>
                </a:lnTo>
                <a:lnTo>
                  <a:pt x="933" y="1771"/>
                </a:lnTo>
                <a:lnTo>
                  <a:pt x="933" y="1770"/>
                </a:lnTo>
                <a:lnTo>
                  <a:pt x="933" y="1769"/>
                </a:lnTo>
                <a:lnTo>
                  <a:pt x="933" y="1768"/>
                </a:lnTo>
                <a:lnTo>
                  <a:pt x="933" y="1767"/>
                </a:lnTo>
                <a:lnTo>
                  <a:pt x="933" y="1766"/>
                </a:lnTo>
                <a:lnTo>
                  <a:pt x="933" y="1765"/>
                </a:lnTo>
                <a:lnTo>
                  <a:pt x="933" y="1761"/>
                </a:lnTo>
                <a:lnTo>
                  <a:pt x="933" y="1760"/>
                </a:lnTo>
                <a:lnTo>
                  <a:pt x="933" y="1758"/>
                </a:lnTo>
                <a:lnTo>
                  <a:pt x="933" y="1757"/>
                </a:lnTo>
                <a:lnTo>
                  <a:pt x="935" y="1757"/>
                </a:lnTo>
                <a:lnTo>
                  <a:pt x="935" y="1755"/>
                </a:lnTo>
                <a:lnTo>
                  <a:pt x="935" y="1754"/>
                </a:lnTo>
                <a:lnTo>
                  <a:pt x="935" y="1750"/>
                </a:lnTo>
                <a:lnTo>
                  <a:pt x="936" y="1750"/>
                </a:lnTo>
                <a:lnTo>
                  <a:pt x="938" y="1750"/>
                </a:lnTo>
                <a:lnTo>
                  <a:pt x="939" y="1750"/>
                </a:lnTo>
                <a:lnTo>
                  <a:pt x="940" y="1750"/>
                </a:lnTo>
                <a:lnTo>
                  <a:pt x="940" y="1749"/>
                </a:lnTo>
                <a:lnTo>
                  <a:pt x="940" y="1748"/>
                </a:lnTo>
                <a:lnTo>
                  <a:pt x="940" y="1746"/>
                </a:lnTo>
                <a:lnTo>
                  <a:pt x="940" y="1745"/>
                </a:lnTo>
                <a:lnTo>
                  <a:pt x="940" y="1744"/>
                </a:lnTo>
                <a:lnTo>
                  <a:pt x="942" y="1744"/>
                </a:lnTo>
                <a:lnTo>
                  <a:pt x="942" y="1745"/>
                </a:lnTo>
                <a:lnTo>
                  <a:pt x="942" y="1746"/>
                </a:lnTo>
                <a:lnTo>
                  <a:pt x="944" y="1746"/>
                </a:lnTo>
                <a:lnTo>
                  <a:pt x="945" y="1746"/>
                </a:lnTo>
                <a:lnTo>
                  <a:pt x="946" y="1746"/>
                </a:lnTo>
                <a:lnTo>
                  <a:pt x="947" y="1746"/>
                </a:lnTo>
                <a:lnTo>
                  <a:pt x="947" y="1748"/>
                </a:lnTo>
                <a:lnTo>
                  <a:pt x="947" y="1749"/>
                </a:lnTo>
                <a:lnTo>
                  <a:pt x="947" y="1750"/>
                </a:lnTo>
                <a:lnTo>
                  <a:pt x="947" y="1751"/>
                </a:lnTo>
                <a:lnTo>
                  <a:pt x="947" y="1752"/>
                </a:lnTo>
                <a:lnTo>
                  <a:pt x="947" y="1753"/>
                </a:lnTo>
                <a:lnTo>
                  <a:pt x="947" y="1754"/>
                </a:lnTo>
                <a:lnTo>
                  <a:pt x="947" y="1755"/>
                </a:lnTo>
                <a:lnTo>
                  <a:pt x="947" y="1757"/>
                </a:lnTo>
                <a:lnTo>
                  <a:pt x="949" y="1758"/>
                </a:lnTo>
                <a:lnTo>
                  <a:pt x="950" y="1758"/>
                </a:lnTo>
                <a:lnTo>
                  <a:pt x="952" y="1758"/>
                </a:lnTo>
                <a:lnTo>
                  <a:pt x="956" y="1758"/>
                </a:lnTo>
                <a:lnTo>
                  <a:pt x="957" y="1758"/>
                </a:lnTo>
                <a:lnTo>
                  <a:pt x="962" y="1758"/>
                </a:lnTo>
                <a:lnTo>
                  <a:pt x="963" y="1758"/>
                </a:lnTo>
                <a:lnTo>
                  <a:pt x="966" y="1759"/>
                </a:lnTo>
                <a:lnTo>
                  <a:pt x="967" y="1759"/>
                </a:lnTo>
                <a:lnTo>
                  <a:pt x="967" y="1760"/>
                </a:lnTo>
                <a:lnTo>
                  <a:pt x="967" y="1761"/>
                </a:lnTo>
                <a:lnTo>
                  <a:pt x="967" y="1762"/>
                </a:lnTo>
                <a:lnTo>
                  <a:pt x="967" y="1763"/>
                </a:lnTo>
                <a:lnTo>
                  <a:pt x="967" y="1765"/>
                </a:lnTo>
                <a:lnTo>
                  <a:pt x="967" y="1766"/>
                </a:lnTo>
                <a:lnTo>
                  <a:pt x="967" y="1767"/>
                </a:lnTo>
                <a:lnTo>
                  <a:pt x="967" y="1768"/>
                </a:lnTo>
                <a:lnTo>
                  <a:pt x="967" y="1769"/>
                </a:lnTo>
                <a:lnTo>
                  <a:pt x="967" y="1770"/>
                </a:lnTo>
                <a:lnTo>
                  <a:pt x="967" y="1775"/>
                </a:lnTo>
                <a:lnTo>
                  <a:pt x="969" y="1775"/>
                </a:lnTo>
                <a:lnTo>
                  <a:pt x="970" y="1775"/>
                </a:lnTo>
                <a:lnTo>
                  <a:pt x="976" y="1775"/>
                </a:lnTo>
                <a:lnTo>
                  <a:pt x="978" y="1778"/>
                </a:lnTo>
                <a:lnTo>
                  <a:pt x="979" y="1780"/>
                </a:lnTo>
                <a:lnTo>
                  <a:pt x="981" y="1791"/>
                </a:lnTo>
                <a:lnTo>
                  <a:pt x="982" y="1791"/>
                </a:lnTo>
                <a:lnTo>
                  <a:pt x="982" y="1793"/>
                </a:lnTo>
                <a:lnTo>
                  <a:pt x="984" y="1801"/>
                </a:lnTo>
                <a:lnTo>
                  <a:pt x="986" y="1803"/>
                </a:lnTo>
                <a:lnTo>
                  <a:pt x="981" y="1805"/>
                </a:lnTo>
                <a:lnTo>
                  <a:pt x="979" y="1805"/>
                </a:lnTo>
                <a:lnTo>
                  <a:pt x="978" y="1805"/>
                </a:lnTo>
                <a:lnTo>
                  <a:pt x="975" y="1807"/>
                </a:lnTo>
                <a:lnTo>
                  <a:pt x="976" y="1807"/>
                </a:lnTo>
                <a:lnTo>
                  <a:pt x="976" y="1808"/>
                </a:lnTo>
                <a:lnTo>
                  <a:pt x="976" y="1809"/>
                </a:lnTo>
                <a:lnTo>
                  <a:pt x="976" y="1810"/>
                </a:lnTo>
                <a:lnTo>
                  <a:pt x="978" y="1811"/>
                </a:lnTo>
                <a:lnTo>
                  <a:pt x="978" y="1812"/>
                </a:lnTo>
                <a:lnTo>
                  <a:pt x="978" y="1813"/>
                </a:lnTo>
                <a:lnTo>
                  <a:pt x="979" y="1813"/>
                </a:lnTo>
                <a:lnTo>
                  <a:pt x="979" y="1814"/>
                </a:lnTo>
                <a:lnTo>
                  <a:pt x="976" y="1814"/>
                </a:lnTo>
                <a:lnTo>
                  <a:pt x="975" y="1814"/>
                </a:lnTo>
                <a:lnTo>
                  <a:pt x="975" y="1816"/>
                </a:lnTo>
                <a:lnTo>
                  <a:pt x="975" y="1817"/>
                </a:lnTo>
                <a:lnTo>
                  <a:pt x="974" y="1817"/>
                </a:lnTo>
                <a:lnTo>
                  <a:pt x="974" y="1818"/>
                </a:lnTo>
                <a:lnTo>
                  <a:pt x="974" y="1819"/>
                </a:lnTo>
                <a:lnTo>
                  <a:pt x="974" y="1820"/>
                </a:lnTo>
                <a:lnTo>
                  <a:pt x="974" y="1821"/>
                </a:lnTo>
                <a:lnTo>
                  <a:pt x="974" y="1822"/>
                </a:lnTo>
                <a:lnTo>
                  <a:pt x="974" y="1825"/>
                </a:lnTo>
                <a:lnTo>
                  <a:pt x="975" y="1826"/>
                </a:lnTo>
                <a:lnTo>
                  <a:pt x="975" y="1827"/>
                </a:lnTo>
                <a:lnTo>
                  <a:pt x="975" y="1828"/>
                </a:lnTo>
                <a:lnTo>
                  <a:pt x="976" y="1828"/>
                </a:lnTo>
                <a:lnTo>
                  <a:pt x="976" y="1829"/>
                </a:lnTo>
                <a:lnTo>
                  <a:pt x="976" y="1830"/>
                </a:lnTo>
                <a:lnTo>
                  <a:pt x="978" y="1830"/>
                </a:lnTo>
                <a:lnTo>
                  <a:pt x="978" y="1832"/>
                </a:lnTo>
                <a:lnTo>
                  <a:pt x="978" y="1833"/>
                </a:lnTo>
                <a:lnTo>
                  <a:pt x="979" y="1834"/>
                </a:lnTo>
                <a:lnTo>
                  <a:pt x="979" y="1835"/>
                </a:lnTo>
                <a:lnTo>
                  <a:pt x="979" y="1836"/>
                </a:lnTo>
                <a:lnTo>
                  <a:pt x="980" y="1836"/>
                </a:lnTo>
                <a:lnTo>
                  <a:pt x="981" y="1836"/>
                </a:lnTo>
                <a:lnTo>
                  <a:pt x="982" y="1836"/>
                </a:lnTo>
                <a:lnTo>
                  <a:pt x="982" y="1837"/>
                </a:lnTo>
                <a:lnTo>
                  <a:pt x="983" y="1838"/>
                </a:lnTo>
                <a:lnTo>
                  <a:pt x="981" y="1838"/>
                </a:lnTo>
                <a:lnTo>
                  <a:pt x="980" y="1838"/>
                </a:lnTo>
                <a:lnTo>
                  <a:pt x="980" y="1839"/>
                </a:lnTo>
                <a:lnTo>
                  <a:pt x="979" y="1839"/>
                </a:lnTo>
                <a:lnTo>
                  <a:pt x="978" y="1839"/>
                </a:lnTo>
                <a:lnTo>
                  <a:pt x="976" y="1839"/>
                </a:lnTo>
                <a:lnTo>
                  <a:pt x="976" y="1841"/>
                </a:lnTo>
                <a:lnTo>
                  <a:pt x="975" y="1841"/>
                </a:lnTo>
                <a:lnTo>
                  <a:pt x="974" y="1841"/>
                </a:lnTo>
                <a:lnTo>
                  <a:pt x="973" y="1841"/>
                </a:lnTo>
                <a:lnTo>
                  <a:pt x="973" y="1842"/>
                </a:lnTo>
                <a:lnTo>
                  <a:pt x="972" y="1842"/>
                </a:lnTo>
                <a:lnTo>
                  <a:pt x="971" y="1842"/>
                </a:lnTo>
                <a:lnTo>
                  <a:pt x="970" y="1842"/>
                </a:lnTo>
                <a:lnTo>
                  <a:pt x="970" y="1843"/>
                </a:lnTo>
                <a:lnTo>
                  <a:pt x="969" y="1843"/>
                </a:lnTo>
                <a:lnTo>
                  <a:pt x="967" y="1843"/>
                </a:lnTo>
                <a:lnTo>
                  <a:pt x="966" y="1843"/>
                </a:lnTo>
                <a:lnTo>
                  <a:pt x="966" y="1844"/>
                </a:lnTo>
                <a:lnTo>
                  <a:pt x="965" y="1844"/>
                </a:lnTo>
                <a:lnTo>
                  <a:pt x="964" y="1844"/>
                </a:lnTo>
                <a:lnTo>
                  <a:pt x="963" y="1844"/>
                </a:lnTo>
                <a:lnTo>
                  <a:pt x="962" y="1845"/>
                </a:lnTo>
                <a:lnTo>
                  <a:pt x="961" y="1845"/>
                </a:lnTo>
                <a:lnTo>
                  <a:pt x="959" y="1845"/>
                </a:lnTo>
                <a:lnTo>
                  <a:pt x="958" y="1846"/>
                </a:lnTo>
                <a:lnTo>
                  <a:pt x="959" y="1847"/>
                </a:lnTo>
                <a:lnTo>
                  <a:pt x="959" y="1849"/>
                </a:lnTo>
                <a:lnTo>
                  <a:pt x="961" y="1850"/>
                </a:lnTo>
                <a:lnTo>
                  <a:pt x="961" y="1851"/>
                </a:lnTo>
                <a:lnTo>
                  <a:pt x="961" y="1853"/>
                </a:lnTo>
                <a:lnTo>
                  <a:pt x="969" y="1855"/>
                </a:lnTo>
                <a:lnTo>
                  <a:pt x="969" y="1856"/>
                </a:lnTo>
                <a:lnTo>
                  <a:pt x="971" y="1862"/>
                </a:lnTo>
                <a:lnTo>
                  <a:pt x="971" y="1863"/>
                </a:lnTo>
                <a:lnTo>
                  <a:pt x="971" y="1864"/>
                </a:lnTo>
                <a:lnTo>
                  <a:pt x="971" y="1866"/>
                </a:lnTo>
                <a:lnTo>
                  <a:pt x="971" y="1867"/>
                </a:lnTo>
                <a:lnTo>
                  <a:pt x="971" y="1868"/>
                </a:lnTo>
                <a:lnTo>
                  <a:pt x="971" y="1869"/>
                </a:lnTo>
                <a:lnTo>
                  <a:pt x="971" y="1870"/>
                </a:lnTo>
                <a:lnTo>
                  <a:pt x="970" y="1870"/>
                </a:lnTo>
                <a:lnTo>
                  <a:pt x="970" y="1871"/>
                </a:lnTo>
                <a:lnTo>
                  <a:pt x="967" y="1872"/>
                </a:lnTo>
                <a:lnTo>
                  <a:pt x="967" y="1873"/>
                </a:lnTo>
                <a:lnTo>
                  <a:pt x="969" y="1875"/>
                </a:lnTo>
                <a:lnTo>
                  <a:pt x="969" y="1877"/>
                </a:lnTo>
                <a:lnTo>
                  <a:pt x="970" y="1881"/>
                </a:lnTo>
                <a:lnTo>
                  <a:pt x="972" y="1887"/>
                </a:lnTo>
                <a:lnTo>
                  <a:pt x="972" y="1890"/>
                </a:lnTo>
                <a:lnTo>
                  <a:pt x="973" y="1892"/>
                </a:lnTo>
                <a:lnTo>
                  <a:pt x="972" y="1893"/>
                </a:lnTo>
                <a:lnTo>
                  <a:pt x="971" y="1893"/>
                </a:lnTo>
                <a:lnTo>
                  <a:pt x="969" y="1894"/>
                </a:lnTo>
                <a:lnTo>
                  <a:pt x="969" y="1895"/>
                </a:lnTo>
                <a:lnTo>
                  <a:pt x="966" y="1896"/>
                </a:lnTo>
                <a:lnTo>
                  <a:pt x="966" y="1897"/>
                </a:lnTo>
                <a:lnTo>
                  <a:pt x="965" y="1898"/>
                </a:lnTo>
                <a:lnTo>
                  <a:pt x="964" y="1900"/>
                </a:lnTo>
                <a:lnTo>
                  <a:pt x="963" y="1900"/>
                </a:lnTo>
                <a:lnTo>
                  <a:pt x="963" y="1901"/>
                </a:lnTo>
                <a:lnTo>
                  <a:pt x="962" y="1901"/>
                </a:lnTo>
                <a:lnTo>
                  <a:pt x="961" y="1902"/>
                </a:lnTo>
                <a:lnTo>
                  <a:pt x="959" y="1902"/>
                </a:lnTo>
                <a:lnTo>
                  <a:pt x="959" y="1903"/>
                </a:lnTo>
                <a:lnTo>
                  <a:pt x="958" y="1903"/>
                </a:lnTo>
                <a:lnTo>
                  <a:pt x="957" y="1903"/>
                </a:lnTo>
                <a:lnTo>
                  <a:pt x="956" y="1903"/>
                </a:lnTo>
                <a:lnTo>
                  <a:pt x="956" y="1904"/>
                </a:lnTo>
                <a:lnTo>
                  <a:pt x="955" y="1908"/>
                </a:lnTo>
                <a:lnTo>
                  <a:pt x="950" y="1911"/>
                </a:lnTo>
                <a:lnTo>
                  <a:pt x="947" y="1914"/>
                </a:lnTo>
                <a:lnTo>
                  <a:pt x="946" y="1914"/>
                </a:lnTo>
                <a:lnTo>
                  <a:pt x="945" y="1915"/>
                </a:lnTo>
                <a:lnTo>
                  <a:pt x="944" y="1919"/>
                </a:lnTo>
                <a:lnTo>
                  <a:pt x="941" y="1921"/>
                </a:lnTo>
                <a:lnTo>
                  <a:pt x="940" y="1922"/>
                </a:lnTo>
                <a:lnTo>
                  <a:pt x="938" y="1923"/>
                </a:lnTo>
                <a:lnTo>
                  <a:pt x="937" y="1925"/>
                </a:lnTo>
                <a:lnTo>
                  <a:pt x="935" y="1926"/>
                </a:lnTo>
                <a:lnTo>
                  <a:pt x="932" y="1927"/>
                </a:lnTo>
                <a:lnTo>
                  <a:pt x="932" y="1928"/>
                </a:lnTo>
                <a:lnTo>
                  <a:pt x="930" y="1930"/>
                </a:lnTo>
                <a:lnTo>
                  <a:pt x="927" y="1932"/>
                </a:lnTo>
                <a:lnTo>
                  <a:pt x="925" y="1935"/>
                </a:lnTo>
                <a:lnTo>
                  <a:pt x="924" y="1936"/>
                </a:lnTo>
                <a:lnTo>
                  <a:pt x="921" y="1938"/>
                </a:lnTo>
                <a:lnTo>
                  <a:pt x="919" y="1940"/>
                </a:lnTo>
                <a:lnTo>
                  <a:pt x="919" y="1942"/>
                </a:lnTo>
                <a:lnTo>
                  <a:pt x="918" y="1942"/>
                </a:lnTo>
                <a:lnTo>
                  <a:pt x="918" y="1943"/>
                </a:lnTo>
                <a:lnTo>
                  <a:pt x="915" y="1945"/>
                </a:lnTo>
                <a:lnTo>
                  <a:pt x="912" y="1948"/>
                </a:lnTo>
                <a:lnTo>
                  <a:pt x="911" y="1949"/>
                </a:lnTo>
                <a:lnTo>
                  <a:pt x="907" y="1955"/>
                </a:lnTo>
                <a:lnTo>
                  <a:pt x="906" y="1956"/>
                </a:lnTo>
                <a:lnTo>
                  <a:pt x="906" y="1957"/>
                </a:lnTo>
                <a:lnTo>
                  <a:pt x="902" y="1962"/>
                </a:lnTo>
                <a:lnTo>
                  <a:pt x="900" y="1962"/>
                </a:lnTo>
                <a:lnTo>
                  <a:pt x="898" y="1965"/>
                </a:lnTo>
                <a:lnTo>
                  <a:pt x="897" y="1965"/>
                </a:lnTo>
                <a:lnTo>
                  <a:pt x="897" y="1968"/>
                </a:lnTo>
                <a:lnTo>
                  <a:pt x="898" y="1968"/>
                </a:lnTo>
                <a:lnTo>
                  <a:pt x="896" y="1969"/>
                </a:lnTo>
                <a:lnTo>
                  <a:pt x="894" y="1969"/>
                </a:lnTo>
                <a:lnTo>
                  <a:pt x="891" y="1970"/>
                </a:lnTo>
                <a:lnTo>
                  <a:pt x="890" y="1970"/>
                </a:lnTo>
                <a:lnTo>
                  <a:pt x="889" y="1970"/>
                </a:lnTo>
                <a:lnTo>
                  <a:pt x="889" y="1971"/>
                </a:lnTo>
                <a:lnTo>
                  <a:pt x="888" y="1971"/>
                </a:lnTo>
                <a:lnTo>
                  <a:pt x="887" y="1972"/>
                </a:lnTo>
                <a:lnTo>
                  <a:pt x="886" y="1973"/>
                </a:lnTo>
                <a:lnTo>
                  <a:pt x="883" y="1974"/>
                </a:lnTo>
                <a:lnTo>
                  <a:pt x="881" y="1976"/>
                </a:lnTo>
                <a:lnTo>
                  <a:pt x="880" y="1977"/>
                </a:lnTo>
                <a:lnTo>
                  <a:pt x="879" y="1978"/>
                </a:lnTo>
                <a:lnTo>
                  <a:pt x="878" y="1978"/>
                </a:lnTo>
                <a:lnTo>
                  <a:pt x="877" y="1979"/>
                </a:lnTo>
                <a:lnTo>
                  <a:pt x="876" y="1979"/>
                </a:lnTo>
                <a:lnTo>
                  <a:pt x="874" y="1979"/>
                </a:lnTo>
                <a:lnTo>
                  <a:pt x="874" y="1980"/>
                </a:lnTo>
                <a:lnTo>
                  <a:pt x="873" y="1980"/>
                </a:lnTo>
                <a:lnTo>
                  <a:pt x="873" y="1981"/>
                </a:lnTo>
                <a:lnTo>
                  <a:pt x="872" y="1981"/>
                </a:lnTo>
                <a:lnTo>
                  <a:pt x="871" y="1982"/>
                </a:lnTo>
                <a:lnTo>
                  <a:pt x="870" y="1982"/>
                </a:lnTo>
                <a:lnTo>
                  <a:pt x="870" y="1984"/>
                </a:lnTo>
                <a:lnTo>
                  <a:pt x="869" y="1984"/>
                </a:lnTo>
                <a:lnTo>
                  <a:pt x="866" y="1986"/>
                </a:lnTo>
                <a:lnTo>
                  <a:pt x="865" y="1986"/>
                </a:lnTo>
                <a:lnTo>
                  <a:pt x="864" y="1986"/>
                </a:lnTo>
                <a:lnTo>
                  <a:pt x="856" y="1991"/>
                </a:lnTo>
                <a:lnTo>
                  <a:pt x="855" y="1991"/>
                </a:lnTo>
                <a:lnTo>
                  <a:pt x="855" y="1990"/>
                </a:lnTo>
                <a:lnTo>
                  <a:pt x="855" y="1991"/>
                </a:lnTo>
                <a:lnTo>
                  <a:pt x="854" y="1991"/>
                </a:lnTo>
                <a:lnTo>
                  <a:pt x="855" y="1991"/>
                </a:lnTo>
                <a:lnTo>
                  <a:pt x="855" y="1993"/>
                </a:lnTo>
                <a:lnTo>
                  <a:pt x="849" y="1994"/>
                </a:lnTo>
                <a:lnTo>
                  <a:pt x="848" y="1995"/>
                </a:lnTo>
                <a:lnTo>
                  <a:pt x="847" y="1995"/>
                </a:lnTo>
                <a:lnTo>
                  <a:pt x="845" y="1995"/>
                </a:lnTo>
                <a:lnTo>
                  <a:pt x="839" y="1996"/>
                </a:lnTo>
                <a:lnTo>
                  <a:pt x="840" y="1998"/>
                </a:lnTo>
                <a:lnTo>
                  <a:pt x="840" y="1999"/>
                </a:lnTo>
                <a:lnTo>
                  <a:pt x="840" y="1998"/>
                </a:lnTo>
                <a:lnTo>
                  <a:pt x="839" y="1998"/>
                </a:lnTo>
                <a:lnTo>
                  <a:pt x="838" y="1998"/>
                </a:lnTo>
                <a:lnTo>
                  <a:pt x="837" y="1998"/>
                </a:lnTo>
                <a:lnTo>
                  <a:pt x="836" y="1998"/>
                </a:lnTo>
                <a:lnTo>
                  <a:pt x="835" y="1998"/>
                </a:lnTo>
                <a:lnTo>
                  <a:pt x="834" y="1998"/>
                </a:lnTo>
                <a:lnTo>
                  <a:pt x="828" y="2001"/>
                </a:lnTo>
                <a:lnTo>
                  <a:pt x="824" y="2002"/>
                </a:lnTo>
                <a:lnTo>
                  <a:pt x="823" y="2002"/>
                </a:lnTo>
                <a:lnTo>
                  <a:pt x="822" y="2002"/>
                </a:lnTo>
                <a:lnTo>
                  <a:pt x="820" y="2003"/>
                </a:lnTo>
                <a:lnTo>
                  <a:pt x="819" y="2003"/>
                </a:lnTo>
                <a:lnTo>
                  <a:pt x="818" y="2003"/>
                </a:lnTo>
                <a:lnTo>
                  <a:pt x="817" y="2004"/>
                </a:lnTo>
                <a:lnTo>
                  <a:pt x="815" y="2004"/>
                </a:lnTo>
                <a:lnTo>
                  <a:pt x="814" y="2004"/>
                </a:lnTo>
                <a:lnTo>
                  <a:pt x="813" y="2005"/>
                </a:lnTo>
                <a:lnTo>
                  <a:pt x="811" y="2006"/>
                </a:lnTo>
                <a:lnTo>
                  <a:pt x="810" y="2006"/>
                </a:lnTo>
                <a:lnTo>
                  <a:pt x="809" y="2006"/>
                </a:lnTo>
                <a:lnTo>
                  <a:pt x="809" y="2005"/>
                </a:lnTo>
                <a:lnTo>
                  <a:pt x="809" y="2004"/>
                </a:lnTo>
                <a:lnTo>
                  <a:pt x="807" y="2002"/>
                </a:lnTo>
                <a:lnTo>
                  <a:pt x="806" y="1997"/>
                </a:lnTo>
                <a:lnTo>
                  <a:pt x="806" y="1996"/>
                </a:lnTo>
                <a:lnTo>
                  <a:pt x="805" y="1995"/>
                </a:lnTo>
                <a:lnTo>
                  <a:pt x="805" y="1994"/>
                </a:lnTo>
                <a:lnTo>
                  <a:pt x="804" y="1990"/>
                </a:lnTo>
                <a:lnTo>
                  <a:pt x="803" y="1989"/>
                </a:lnTo>
                <a:lnTo>
                  <a:pt x="803" y="1988"/>
                </a:lnTo>
                <a:lnTo>
                  <a:pt x="803" y="1987"/>
                </a:lnTo>
                <a:lnTo>
                  <a:pt x="803" y="1986"/>
                </a:lnTo>
                <a:lnTo>
                  <a:pt x="802" y="1986"/>
                </a:lnTo>
                <a:lnTo>
                  <a:pt x="802" y="1985"/>
                </a:lnTo>
                <a:lnTo>
                  <a:pt x="802" y="1984"/>
                </a:lnTo>
                <a:lnTo>
                  <a:pt x="802" y="1982"/>
                </a:lnTo>
                <a:lnTo>
                  <a:pt x="801" y="1982"/>
                </a:lnTo>
                <a:lnTo>
                  <a:pt x="801" y="1981"/>
                </a:lnTo>
                <a:lnTo>
                  <a:pt x="800" y="1979"/>
                </a:lnTo>
                <a:lnTo>
                  <a:pt x="800" y="1978"/>
                </a:lnTo>
                <a:lnTo>
                  <a:pt x="800" y="1976"/>
                </a:lnTo>
                <a:lnTo>
                  <a:pt x="798" y="1976"/>
                </a:lnTo>
                <a:lnTo>
                  <a:pt x="798" y="1974"/>
                </a:lnTo>
                <a:lnTo>
                  <a:pt x="798" y="1973"/>
                </a:lnTo>
                <a:lnTo>
                  <a:pt x="797" y="1971"/>
                </a:lnTo>
                <a:lnTo>
                  <a:pt x="797" y="1970"/>
                </a:lnTo>
                <a:lnTo>
                  <a:pt x="796" y="1968"/>
                </a:lnTo>
                <a:lnTo>
                  <a:pt x="796" y="1967"/>
                </a:lnTo>
                <a:lnTo>
                  <a:pt x="795" y="1963"/>
                </a:lnTo>
                <a:lnTo>
                  <a:pt x="794" y="1959"/>
                </a:lnTo>
                <a:lnTo>
                  <a:pt x="793" y="1956"/>
                </a:lnTo>
                <a:lnTo>
                  <a:pt x="792" y="1952"/>
                </a:lnTo>
                <a:lnTo>
                  <a:pt x="790" y="1948"/>
                </a:lnTo>
                <a:lnTo>
                  <a:pt x="789" y="1945"/>
                </a:lnTo>
                <a:lnTo>
                  <a:pt x="788" y="1944"/>
                </a:lnTo>
                <a:lnTo>
                  <a:pt x="788" y="1940"/>
                </a:lnTo>
                <a:lnTo>
                  <a:pt x="787" y="1940"/>
                </a:lnTo>
                <a:lnTo>
                  <a:pt x="786" y="1937"/>
                </a:lnTo>
                <a:lnTo>
                  <a:pt x="786" y="1935"/>
                </a:lnTo>
                <a:lnTo>
                  <a:pt x="785" y="1934"/>
                </a:lnTo>
                <a:lnTo>
                  <a:pt x="785" y="1932"/>
                </a:lnTo>
                <a:lnTo>
                  <a:pt x="785" y="1931"/>
                </a:lnTo>
                <a:lnTo>
                  <a:pt x="784" y="1930"/>
                </a:lnTo>
                <a:lnTo>
                  <a:pt x="784" y="1929"/>
                </a:lnTo>
                <a:lnTo>
                  <a:pt x="784" y="1928"/>
                </a:lnTo>
                <a:lnTo>
                  <a:pt x="783" y="1927"/>
                </a:lnTo>
                <a:lnTo>
                  <a:pt x="783" y="1926"/>
                </a:lnTo>
                <a:lnTo>
                  <a:pt x="783" y="1925"/>
                </a:lnTo>
                <a:lnTo>
                  <a:pt x="781" y="1923"/>
                </a:lnTo>
                <a:lnTo>
                  <a:pt x="781" y="1922"/>
                </a:lnTo>
                <a:lnTo>
                  <a:pt x="781" y="1921"/>
                </a:lnTo>
                <a:lnTo>
                  <a:pt x="783" y="1921"/>
                </a:lnTo>
                <a:lnTo>
                  <a:pt x="784" y="1921"/>
                </a:lnTo>
                <a:lnTo>
                  <a:pt x="785" y="1920"/>
                </a:lnTo>
                <a:lnTo>
                  <a:pt x="786" y="1920"/>
                </a:lnTo>
                <a:lnTo>
                  <a:pt x="789" y="1919"/>
                </a:lnTo>
                <a:lnTo>
                  <a:pt x="790" y="1919"/>
                </a:lnTo>
                <a:lnTo>
                  <a:pt x="792" y="1919"/>
                </a:lnTo>
                <a:lnTo>
                  <a:pt x="792" y="1918"/>
                </a:lnTo>
                <a:lnTo>
                  <a:pt x="793" y="1918"/>
                </a:lnTo>
                <a:lnTo>
                  <a:pt x="794" y="1918"/>
                </a:lnTo>
                <a:lnTo>
                  <a:pt x="795" y="1917"/>
                </a:lnTo>
                <a:lnTo>
                  <a:pt x="796" y="1917"/>
                </a:lnTo>
                <a:lnTo>
                  <a:pt x="797" y="1917"/>
                </a:lnTo>
                <a:lnTo>
                  <a:pt x="798" y="1915"/>
                </a:lnTo>
                <a:lnTo>
                  <a:pt x="800" y="1915"/>
                </a:lnTo>
                <a:lnTo>
                  <a:pt x="801" y="1915"/>
                </a:lnTo>
                <a:lnTo>
                  <a:pt x="803" y="1914"/>
                </a:lnTo>
                <a:lnTo>
                  <a:pt x="804" y="1914"/>
                </a:lnTo>
                <a:lnTo>
                  <a:pt x="804" y="1913"/>
                </a:lnTo>
                <a:lnTo>
                  <a:pt x="805" y="1913"/>
                </a:lnTo>
                <a:lnTo>
                  <a:pt x="806" y="1913"/>
                </a:lnTo>
                <a:lnTo>
                  <a:pt x="807" y="1913"/>
                </a:lnTo>
                <a:lnTo>
                  <a:pt x="807" y="1912"/>
                </a:lnTo>
                <a:lnTo>
                  <a:pt x="809" y="1912"/>
                </a:lnTo>
                <a:lnTo>
                  <a:pt x="810" y="1912"/>
                </a:lnTo>
                <a:lnTo>
                  <a:pt x="811" y="1912"/>
                </a:lnTo>
                <a:lnTo>
                  <a:pt x="812" y="1911"/>
                </a:lnTo>
                <a:lnTo>
                  <a:pt x="811" y="1910"/>
                </a:lnTo>
                <a:lnTo>
                  <a:pt x="811" y="1909"/>
                </a:lnTo>
                <a:lnTo>
                  <a:pt x="811" y="1908"/>
                </a:lnTo>
                <a:lnTo>
                  <a:pt x="810" y="1906"/>
                </a:lnTo>
                <a:lnTo>
                  <a:pt x="810" y="1905"/>
                </a:lnTo>
                <a:lnTo>
                  <a:pt x="810" y="1904"/>
                </a:lnTo>
                <a:lnTo>
                  <a:pt x="809" y="1903"/>
                </a:lnTo>
                <a:lnTo>
                  <a:pt x="809" y="1902"/>
                </a:lnTo>
                <a:lnTo>
                  <a:pt x="809" y="1901"/>
                </a:lnTo>
                <a:lnTo>
                  <a:pt x="809" y="1900"/>
                </a:lnTo>
                <a:lnTo>
                  <a:pt x="807" y="1898"/>
                </a:lnTo>
                <a:lnTo>
                  <a:pt x="807" y="1897"/>
                </a:lnTo>
                <a:lnTo>
                  <a:pt x="807" y="1896"/>
                </a:lnTo>
                <a:lnTo>
                  <a:pt x="806" y="1896"/>
                </a:lnTo>
                <a:lnTo>
                  <a:pt x="811" y="1895"/>
                </a:lnTo>
                <a:lnTo>
                  <a:pt x="812" y="1894"/>
                </a:lnTo>
                <a:lnTo>
                  <a:pt x="814" y="1894"/>
                </a:lnTo>
                <a:lnTo>
                  <a:pt x="814" y="1893"/>
                </a:lnTo>
                <a:lnTo>
                  <a:pt x="814" y="1892"/>
                </a:lnTo>
                <a:lnTo>
                  <a:pt x="813" y="1889"/>
                </a:lnTo>
                <a:lnTo>
                  <a:pt x="813" y="1888"/>
                </a:lnTo>
                <a:lnTo>
                  <a:pt x="812" y="1887"/>
                </a:lnTo>
                <a:lnTo>
                  <a:pt x="812" y="1886"/>
                </a:lnTo>
                <a:lnTo>
                  <a:pt x="812" y="1885"/>
                </a:lnTo>
                <a:lnTo>
                  <a:pt x="811" y="1884"/>
                </a:lnTo>
                <a:lnTo>
                  <a:pt x="811" y="1883"/>
                </a:lnTo>
                <a:lnTo>
                  <a:pt x="811" y="1881"/>
                </a:lnTo>
                <a:lnTo>
                  <a:pt x="810" y="1880"/>
                </a:lnTo>
                <a:lnTo>
                  <a:pt x="810" y="1879"/>
                </a:lnTo>
                <a:lnTo>
                  <a:pt x="810" y="1878"/>
                </a:lnTo>
                <a:lnTo>
                  <a:pt x="809" y="1878"/>
                </a:lnTo>
                <a:lnTo>
                  <a:pt x="807" y="1879"/>
                </a:lnTo>
                <a:lnTo>
                  <a:pt x="806" y="1879"/>
                </a:lnTo>
                <a:lnTo>
                  <a:pt x="805" y="1879"/>
                </a:lnTo>
                <a:lnTo>
                  <a:pt x="804" y="1880"/>
                </a:lnTo>
                <a:lnTo>
                  <a:pt x="803" y="1880"/>
                </a:lnTo>
                <a:lnTo>
                  <a:pt x="802" y="1880"/>
                </a:lnTo>
                <a:lnTo>
                  <a:pt x="801" y="1881"/>
                </a:lnTo>
                <a:lnTo>
                  <a:pt x="800" y="1881"/>
                </a:lnTo>
                <a:lnTo>
                  <a:pt x="798" y="1881"/>
                </a:lnTo>
                <a:lnTo>
                  <a:pt x="797" y="1883"/>
                </a:lnTo>
                <a:lnTo>
                  <a:pt x="796" y="1883"/>
                </a:lnTo>
                <a:lnTo>
                  <a:pt x="795" y="1883"/>
                </a:lnTo>
                <a:lnTo>
                  <a:pt x="794" y="1884"/>
                </a:lnTo>
                <a:lnTo>
                  <a:pt x="793" y="1884"/>
                </a:lnTo>
                <a:lnTo>
                  <a:pt x="792" y="1884"/>
                </a:lnTo>
                <a:lnTo>
                  <a:pt x="790" y="1885"/>
                </a:lnTo>
                <a:lnTo>
                  <a:pt x="789" y="1885"/>
                </a:lnTo>
                <a:lnTo>
                  <a:pt x="788" y="1885"/>
                </a:lnTo>
                <a:lnTo>
                  <a:pt x="787" y="1886"/>
                </a:lnTo>
                <a:lnTo>
                  <a:pt x="786" y="1886"/>
                </a:lnTo>
                <a:lnTo>
                  <a:pt x="785" y="1886"/>
                </a:lnTo>
                <a:lnTo>
                  <a:pt x="785" y="1887"/>
                </a:lnTo>
                <a:lnTo>
                  <a:pt x="784" y="1887"/>
                </a:lnTo>
                <a:lnTo>
                  <a:pt x="783" y="1887"/>
                </a:lnTo>
                <a:lnTo>
                  <a:pt x="780" y="1888"/>
                </a:lnTo>
                <a:lnTo>
                  <a:pt x="779" y="1888"/>
                </a:lnTo>
                <a:lnTo>
                  <a:pt x="776" y="1889"/>
                </a:lnTo>
                <a:lnTo>
                  <a:pt x="775" y="1889"/>
                </a:lnTo>
                <a:lnTo>
                  <a:pt x="773" y="1890"/>
                </a:lnTo>
                <a:lnTo>
                  <a:pt x="772" y="1890"/>
                </a:lnTo>
                <a:lnTo>
                  <a:pt x="771" y="1890"/>
                </a:lnTo>
                <a:lnTo>
                  <a:pt x="771" y="1889"/>
                </a:lnTo>
                <a:lnTo>
                  <a:pt x="771" y="1888"/>
                </a:lnTo>
                <a:lnTo>
                  <a:pt x="770" y="1888"/>
                </a:lnTo>
                <a:lnTo>
                  <a:pt x="770" y="1887"/>
                </a:lnTo>
                <a:lnTo>
                  <a:pt x="770" y="1886"/>
                </a:lnTo>
                <a:lnTo>
                  <a:pt x="770" y="1885"/>
                </a:lnTo>
                <a:lnTo>
                  <a:pt x="769" y="1885"/>
                </a:lnTo>
                <a:lnTo>
                  <a:pt x="769" y="1884"/>
                </a:lnTo>
                <a:lnTo>
                  <a:pt x="769" y="1883"/>
                </a:lnTo>
                <a:lnTo>
                  <a:pt x="768" y="1880"/>
                </a:lnTo>
                <a:lnTo>
                  <a:pt x="768" y="1879"/>
                </a:lnTo>
                <a:lnTo>
                  <a:pt x="768" y="1878"/>
                </a:lnTo>
                <a:lnTo>
                  <a:pt x="767" y="1878"/>
                </a:lnTo>
                <a:lnTo>
                  <a:pt x="767" y="1877"/>
                </a:lnTo>
                <a:lnTo>
                  <a:pt x="767" y="1876"/>
                </a:lnTo>
                <a:lnTo>
                  <a:pt x="766" y="1876"/>
                </a:lnTo>
                <a:lnTo>
                  <a:pt x="764" y="1876"/>
                </a:lnTo>
                <a:lnTo>
                  <a:pt x="763" y="1877"/>
                </a:lnTo>
                <a:lnTo>
                  <a:pt x="762" y="1876"/>
                </a:lnTo>
                <a:lnTo>
                  <a:pt x="762" y="1875"/>
                </a:lnTo>
                <a:lnTo>
                  <a:pt x="762" y="1873"/>
                </a:lnTo>
                <a:lnTo>
                  <a:pt x="762" y="1872"/>
                </a:lnTo>
                <a:lnTo>
                  <a:pt x="761" y="1872"/>
                </a:lnTo>
                <a:lnTo>
                  <a:pt x="761" y="1871"/>
                </a:lnTo>
                <a:lnTo>
                  <a:pt x="761" y="1870"/>
                </a:lnTo>
                <a:lnTo>
                  <a:pt x="760" y="1870"/>
                </a:lnTo>
                <a:lnTo>
                  <a:pt x="759" y="1871"/>
                </a:lnTo>
                <a:lnTo>
                  <a:pt x="758" y="1872"/>
                </a:lnTo>
                <a:lnTo>
                  <a:pt x="756" y="1872"/>
                </a:lnTo>
                <a:lnTo>
                  <a:pt x="755" y="1872"/>
                </a:lnTo>
                <a:lnTo>
                  <a:pt x="753" y="1871"/>
                </a:lnTo>
                <a:lnTo>
                  <a:pt x="752" y="1871"/>
                </a:lnTo>
                <a:lnTo>
                  <a:pt x="751" y="1870"/>
                </a:lnTo>
                <a:lnTo>
                  <a:pt x="750" y="1870"/>
                </a:lnTo>
                <a:lnTo>
                  <a:pt x="748" y="1870"/>
                </a:lnTo>
                <a:lnTo>
                  <a:pt x="746" y="1871"/>
                </a:lnTo>
                <a:lnTo>
                  <a:pt x="745" y="1871"/>
                </a:lnTo>
                <a:lnTo>
                  <a:pt x="744" y="1871"/>
                </a:lnTo>
                <a:lnTo>
                  <a:pt x="743" y="1871"/>
                </a:lnTo>
                <a:lnTo>
                  <a:pt x="742" y="1872"/>
                </a:lnTo>
                <a:lnTo>
                  <a:pt x="741" y="1872"/>
                </a:lnTo>
                <a:lnTo>
                  <a:pt x="739" y="1872"/>
                </a:lnTo>
                <a:lnTo>
                  <a:pt x="738" y="1873"/>
                </a:lnTo>
                <a:lnTo>
                  <a:pt x="737" y="1873"/>
                </a:lnTo>
                <a:lnTo>
                  <a:pt x="736" y="1873"/>
                </a:lnTo>
                <a:lnTo>
                  <a:pt x="736" y="1875"/>
                </a:lnTo>
                <a:lnTo>
                  <a:pt x="736" y="1876"/>
                </a:lnTo>
                <a:lnTo>
                  <a:pt x="735" y="1876"/>
                </a:lnTo>
                <a:lnTo>
                  <a:pt x="734" y="1876"/>
                </a:lnTo>
                <a:lnTo>
                  <a:pt x="733" y="1876"/>
                </a:lnTo>
                <a:lnTo>
                  <a:pt x="731" y="1876"/>
                </a:lnTo>
                <a:lnTo>
                  <a:pt x="730" y="1876"/>
                </a:lnTo>
                <a:lnTo>
                  <a:pt x="729" y="1876"/>
                </a:lnTo>
                <a:lnTo>
                  <a:pt x="728" y="1876"/>
                </a:lnTo>
                <a:lnTo>
                  <a:pt x="728" y="1878"/>
                </a:lnTo>
                <a:lnTo>
                  <a:pt x="727" y="1878"/>
                </a:lnTo>
                <a:lnTo>
                  <a:pt x="726" y="1878"/>
                </a:lnTo>
                <a:lnTo>
                  <a:pt x="725" y="1878"/>
                </a:lnTo>
                <a:lnTo>
                  <a:pt x="724" y="1878"/>
                </a:lnTo>
                <a:lnTo>
                  <a:pt x="722" y="1878"/>
                </a:lnTo>
                <a:lnTo>
                  <a:pt x="721" y="1878"/>
                </a:lnTo>
                <a:lnTo>
                  <a:pt x="720" y="1878"/>
                </a:lnTo>
                <a:lnTo>
                  <a:pt x="719" y="1878"/>
                </a:lnTo>
                <a:lnTo>
                  <a:pt x="718" y="1878"/>
                </a:lnTo>
                <a:lnTo>
                  <a:pt x="717" y="1878"/>
                </a:lnTo>
                <a:lnTo>
                  <a:pt x="716" y="1878"/>
                </a:lnTo>
                <a:lnTo>
                  <a:pt x="716" y="1877"/>
                </a:lnTo>
                <a:lnTo>
                  <a:pt x="716" y="1876"/>
                </a:lnTo>
                <a:lnTo>
                  <a:pt x="714" y="1876"/>
                </a:lnTo>
                <a:lnTo>
                  <a:pt x="713" y="1876"/>
                </a:lnTo>
                <a:lnTo>
                  <a:pt x="713" y="1875"/>
                </a:lnTo>
                <a:lnTo>
                  <a:pt x="712" y="1875"/>
                </a:lnTo>
                <a:lnTo>
                  <a:pt x="711" y="1875"/>
                </a:lnTo>
                <a:lnTo>
                  <a:pt x="710" y="1875"/>
                </a:lnTo>
                <a:lnTo>
                  <a:pt x="709" y="1875"/>
                </a:lnTo>
                <a:lnTo>
                  <a:pt x="708" y="1875"/>
                </a:lnTo>
                <a:lnTo>
                  <a:pt x="707" y="1875"/>
                </a:lnTo>
                <a:lnTo>
                  <a:pt x="705" y="1875"/>
                </a:lnTo>
                <a:lnTo>
                  <a:pt x="704" y="1875"/>
                </a:lnTo>
                <a:lnTo>
                  <a:pt x="704" y="1876"/>
                </a:lnTo>
                <a:lnTo>
                  <a:pt x="704" y="1877"/>
                </a:lnTo>
                <a:lnTo>
                  <a:pt x="704" y="1878"/>
                </a:lnTo>
                <a:lnTo>
                  <a:pt x="703" y="1878"/>
                </a:lnTo>
                <a:lnTo>
                  <a:pt x="703" y="1879"/>
                </a:lnTo>
                <a:lnTo>
                  <a:pt x="703" y="1888"/>
                </a:lnTo>
                <a:lnTo>
                  <a:pt x="703" y="1889"/>
                </a:lnTo>
                <a:lnTo>
                  <a:pt x="695" y="1889"/>
                </a:lnTo>
                <a:lnTo>
                  <a:pt x="695" y="1890"/>
                </a:lnTo>
                <a:lnTo>
                  <a:pt x="695" y="1892"/>
                </a:lnTo>
                <a:lnTo>
                  <a:pt x="693" y="1892"/>
                </a:lnTo>
                <a:lnTo>
                  <a:pt x="691" y="1892"/>
                </a:lnTo>
                <a:lnTo>
                  <a:pt x="689" y="1892"/>
                </a:lnTo>
                <a:lnTo>
                  <a:pt x="688" y="1892"/>
                </a:lnTo>
                <a:lnTo>
                  <a:pt x="687" y="1892"/>
                </a:lnTo>
                <a:lnTo>
                  <a:pt x="687" y="1890"/>
                </a:lnTo>
                <a:lnTo>
                  <a:pt x="687" y="1889"/>
                </a:lnTo>
                <a:lnTo>
                  <a:pt x="685" y="1889"/>
                </a:lnTo>
                <a:lnTo>
                  <a:pt x="684" y="1889"/>
                </a:lnTo>
                <a:lnTo>
                  <a:pt x="680" y="1889"/>
                </a:lnTo>
                <a:lnTo>
                  <a:pt x="678" y="1889"/>
                </a:lnTo>
                <a:lnTo>
                  <a:pt x="674" y="1889"/>
                </a:lnTo>
                <a:lnTo>
                  <a:pt x="672" y="1889"/>
                </a:lnTo>
                <a:lnTo>
                  <a:pt x="671" y="1889"/>
                </a:lnTo>
                <a:lnTo>
                  <a:pt x="671" y="1890"/>
                </a:lnTo>
                <a:lnTo>
                  <a:pt x="671" y="1892"/>
                </a:lnTo>
                <a:lnTo>
                  <a:pt x="671" y="1893"/>
                </a:lnTo>
                <a:lnTo>
                  <a:pt x="671" y="1894"/>
                </a:lnTo>
                <a:lnTo>
                  <a:pt x="671" y="1895"/>
                </a:lnTo>
                <a:lnTo>
                  <a:pt x="672" y="1896"/>
                </a:lnTo>
                <a:lnTo>
                  <a:pt x="672" y="1897"/>
                </a:lnTo>
                <a:lnTo>
                  <a:pt x="672" y="1898"/>
                </a:lnTo>
                <a:lnTo>
                  <a:pt x="674" y="1901"/>
                </a:lnTo>
                <a:lnTo>
                  <a:pt x="674" y="1902"/>
                </a:lnTo>
                <a:lnTo>
                  <a:pt x="675" y="1906"/>
                </a:lnTo>
                <a:lnTo>
                  <a:pt x="672" y="1908"/>
                </a:lnTo>
                <a:lnTo>
                  <a:pt x="668" y="1909"/>
                </a:lnTo>
                <a:lnTo>
                  <a:pt x="667" y="1909"/>
                </a:lnTo>
                <a:lnTo>
                  <a:pt x="665" y="1910"/>
                </a:lnTo>
                <a:lnTo>
                  <a:pt x="661" y="1911"/>
                </a:lnTo>
                <a:lnTo>
                  <a:pt x="657" y="1912"/>
                </a:lnTo>
                <a:lnTo>
                  <a:pt x="652" y="1914"/>
                </a:lnTo>
                <a:lnTo>
                  <a:pt x="648" y="1915"/>
                </a:lnTo>
                <a:lnTo>
                  <a:pt x="644" y="1917"/>
                </a:lnTo>
                <a:lnTo>
                  <a:pt x="642" y="1917"/>
                </a:lnTo>
                <a:lnTo>
                  <a:pt x="640" y="1918"/>
                </a:lnTo>
                <a:lnTo>
                  <a:pt x="636" y="1919"/>
                </a:lnTo>
                <a:lnTo>
                  <a:pt x="633" y="1920"/>
                </a:lnTo>
                <a:lnTo>
                  <a:pt x="632" y="1920"/>
                </a:lnTo>
                <a:lnTo>
                  <a:pt x="632" y="1921"/>
                </a:lnTo>
                <a:lnTo>
                  <a:pt x="631" y="1921"/>
                </a:lnTo>
                <a:lnTo>
                  <a:pt x="629" y="1921"/>
                </a:lnTo>
                <a:lnTo>
                  <a:pt x="626" y="1922"/>
                </a:lnTo>
                <a:lnTo>
                  <a:pt x="625" y="1922"/>
                </a:lnTo>
                <a:lnTo>
                  <a:pt x="625" y="1923"/>
                </a:lnTo>
                <a:lnTo>
                  <a:pt x="624" y="1923"/>
                </a:lnTo>
                <a:lnTo>
                  <a:pt x="623" y="1923"/>
                </a:lnTo>
                <a:lnTo>
                  <a:pt x="620" y="1925"/>
                </a:lnTo>
                <a:lnTo>
                  <a:pt x="619" y="1925"/>
                </a:lnTo>
                <a:lnTo>
                  <a:pt x="618" y="1925"/>
                </a:lnTo>
                <a:lnTo>
                  <a:pt x="617" y="1926"/>
                </a:lnTo>
                <a:lnTo>
                  <a:pt x="616" y="1926"/>
                </a:lnTo>
                <a:lnTo>
                  <a:pt x="613" y="1927"/>
                </a:lnTo>
                <a:lnTo>
                  <a:pt x="612" y="1927"/>
                </a:lnTo>
                <a:lnTo>
                  <a:pt x="611" y="1927"/>
                </a:lnTo>
                <a:lnTo>
                  <a:pt x="606" y="1929"/>
                </a:lnTo>
                <a:lnTo>
                  <a:pt x="604" y="1929"/>
                </a:lnTo>
                <a:lnTo>
                  <a:pt x="601" y="1930"/>
                </a:lnTo>
                <a:lnTo>
                  <a:pt x="600" y="1930"/>
                </a:lnTo>
                <a:lnTo>
                  <a:pt x="599" y="1931"/>
                </a:lnTo>
                <a:lnTo>
                  <a:pt x="598" y="1931"/>
                </a:lnTo>
                <a:lnTo>
                  <a:pt x="589" y="1932"/>
                </a:lnTo>
                <a:lnTo>
                  <a:pt x="587" y="1931"/>
                </a:lnTo>
                <a:lnTo>
                  <a:pt x="586" y="1932"/>
                </a:lnTo>
                <a:lnTo>
                  <a:pt x="585" y="1932"/>
                </a:lnTo>
                <a:lnTo>
                  <a:pt x="587" y="1930"/>
                </a:lnTo>
                <a:lnTo>
                  <a:pt x="586" y="1930"/>
                </a:lnTo>
                <a:lnTo>
                  <a:pt x="583" y="1923"/>
                </a:lnTo>
                <a:lnTo>
                  <a:pt x="570" y="1932"/>
                </a:lnTo>
                <a:lnTo>
                  <a:pt x="570" y="1931"/>
                </a:lnTo>
                <a:lnTo>
                  <a:pt x="582" y="1923"/>
                </a:lnTo>
                <a:lnTo>
                  <a:pt x="577" y="1915"/>
                </a:lnTo>
                <a:lnTo>
                  <a:pt x="564" y="1926"/>
                </a:lnTo>
                <a:lnTo>
                  <a:pt x="564" y="1925"/>
                </a:lnTo>
                <a:lnTo>
                  <a:pt x="577" y="1915"/>
                </a:lnTo>
                <a:lnTo>
                  <a:pt x="572" y="1909"/>
                </a:lnTo>
                <a:lnTo>
                  <a:pt x="567" y="1912"/>
                </a:lnTo>
                <a:lnTo>
                  <a:pt x="557" y="1918"/>
                </a:lnTo>
                <a:lnTo>
                  <a:pt x="567" y="1911"/>
                </a:lnTo>
                <a:lnTo>
                  <a:pt x="559" y="1903"/>
                </a:lnTo>
                <a:lnTo>
                  <a:pt x="550" y="1910"/>
                </a:lnTo>
                <a:lnTo>
                  <a:pt x="559" y="1903"/>
                </a:lnTo>
                <a:lnTo>
                  <a:pt x="559" y="1902"/>
                </a:lnTo>
                <a:lnTo>
                  <a:pt x="557" y="1900"/>
                </a:lnTo>
                <a:lnTo>
                  <a:pt x="556" y="1898"/>
                </a:lnTo>
                <a:lnTo>
                  <a:pt x="557" y="1897"/>
                </a:lnTo>
                <a:lnTo>
                  <a:pt x="558" y="1896"/>
                </a:lnTo>
                <a:lnTo>
                  <a:pt x="560" y="1896"/>
                </a:lnTo>
                <a:lnTo>
                  <a:pt x="562" y="1896"/>
                </a:lnTo>
                <a:lnTo>
                  <a:pt x="565" y="1896"/>
                </a:lnTo>
                <a:lnTo>
                  <a:pt x="567" y="1896"/>
                </a:lnTo>
                <a:lnTo>
                  <a:pt x="570" y="1896"/>
                </a:lnTo>
                <a:lnTo>
                  <a:pt x="572" y="1896"/>
                </a:lnTo>
                <a:lnTo>
                  <a:pt x="572" y="1895"/>
                </a:lnTo>
                <a:lnTo>
                  <a:pt x="572" y="1894"/>
                </a:lnTo>
                <a:lnTo>
                  <a:pt x="569" y="1894"/>
                </a:lnTo>
                <a:lnTo>
                  <a:pt x="568" y="1894"/>
                </a:lnTo>
                <a:lnTo>
                  <a:pt x="566" y="1894"/>
                </a:lnTo>
                <a:lnTo>
                  <a:pt x="564" y="1894"/>
                </a:lnTo>
                <a:lnTo>
                  <a:pt x="561" y="1894"/>
                </a:lnTo>
                <a:lnTo>
                  <a:pt x="560" y="1894"/>
                </a:lnTo>
                <a:lnTo>
                  <a:pt x="558" y="1894"/>
                </a:lnTo>
                <a:lnTo>
                  <a:pt x="557" y="1894"/>
                </a:lnTo>
                <a:lnTo>
                  <a:pt x="555" y="1894"/>
                </a:lnTo>
                <a:lnTo>
                  <a:pt x="552" y="1894"/>
                </a:lnTo>
                <a:lnTo>
                  <a:pt x="547" y="1903"/>
                </a:lnTo>
                <a:lnTo>
                  <a:pt x="545" y="1903"/>
                </a:lnTo>
                <a:lnTo>
                  <a:pt x="551" y="1894"/>
                </a:lnTo>
                <a:lnTo>
                  <a:pt x="550" y="1894"/>
                </a:lnTo>
                <a:lnTo>
                  <a:pt x="549" y="1894"/>
                </a:lnTo>
                <a:lnTo>
                  <a:pt x="547" y="1895"/>
                </a:lnTo>
                <a:lnTo>
                  <a:pt x="544" y="1896"/>
                </a:lnTo>
                <a:lnTo>
                  <a:pt x="543" y="1898"/>
                </a:lnTo>
                <a:lnTo>
                  <a:pt x="542" y="1902"/>
                </a:lnTo>
                <a:lnTo>
                  <a:pt x="541" y="1902"/>
                </a:lnTo>
                <a:lnTo>
                  <a:pt x="542" y="1898"/>
                </a:lnTo>
                <a:lnTo>
                  <a:pt x="543" y="1896"/>
                </a:lnTo>
                <a:lnTo>
                  <a:pt x="541" y="1897"/>
                </a:lnTo>
                <a:lnTo>
                  <a:pt x="537" y="1898"/>
                </a:lnTo>
                <a:lnTo>
                  <a:pt x="536" y="1898"/>
                </a:lnTo>
                <a:lnTo>
                  <a:pt x="533" y="1897"/>
                </a:lnTo>
                <a:lnTo>
                  <a:pt x="533" y="1896"/>
                </a:lnTo>
                <a:lnTo>
                  <a:pt x="534" y="1896"/>
                </a:lnTo>
                <a:lnTo>
                  <a:pt x="537" y="1895"/>
                </a:lnTo>
                <a:lnTo>
                  <a:pt x="540" y="1895"/>
                </a:lnTo>
                <a:lnTo>
                  <a:pt x="540" y="1892"/>
                </a:lnTo>
                <a:lnTo>
                  <a:pt x="542" y="1890"/>
                </a:lnTo>
                <a:lnTo>
                  <a:pt x="542" y="1889"/>
                </a:lnTo>
                <a:lnTo>
                  <a:pt x="539" y="1890"/>
                </a:lnTo>
                <a:lnTo>
                  <a:pt x="537" y="1889"/>
                </a:lnTo>
                <a:lnTo>
                  <a:pt x="535" y="1888"/>
                </a:lnTo>
                <a:lnTo>
                  <a:pt x="535" y="1887"/>
                </a:lnTo>
                <a:lnTo>
                  <a:pt x="536" y="1886"/>
                </a:lnTo>
                <a:lnTo>
                  <a:pt x="536" y="1885"/>
                </a:lnTo>
                <a:lnTo>
                  <a:pt x="535" y="1884"/>
                </a:lnTo>
                <a:lnTo>
                  <a:pt x="534" y="1884"/>
                </a:lnTo>
                <a:lnTo>
                  <a:pt x="533" y="1883"/>
                </a:lnTo>
                <a:lnTo>
                  <a:pt x="532" y="1883"/>
                </a:lnTo>
                <a:lnTo>
                  <a:pt x="531" y="1883"/>
                </a:lnTo>
                <a:lnTo>
                  <a:pt x="530" y="1883"/>
                </a:lnTo>
                <a:lnTo>
                  <a:pt x="527" y="1884"/>
                </a:lnTo>
                <a:lnTo>
                  <a:pt x="526" y="1884"/>
                </a:lnTo>
                <a:lnTo>
                  <a:pt x="525" y="1885"/>
                </a:lnTo>
                <a:lnTo>
                  <a:pt x="524" y="1885"/>
                </a:lnTo>
                <a:lnTo>
                  <a:pt x="523" y="1885"/>
                </a:lnTo>
                <a:lnTo>
                  <a:pt x="520" y="1883"/>
                </a:lnTo>
                <a:lnTo>
                  <a:pt x="519" y="1883"/>
                </a:lnTo>
                <a:lnTo>
                  <a:pt x="519" y="1881"/>
                </a:lnTo>
                <a:lnTo>
                  <a:pt x="518" y="1881"/>
                </a:lnTo>
                <a:lnTo>
                  <a:pt x="518" y="1880"/>
                </a:lnTo>
                <a:lnTo>
                  <a:pt x="519" y="1879"/>
                </a:lnTo>
                <a:lnTo>
                  <a:pt x="519" y="1878"/>
                </a:lnTo>
                <a:lnTo>
                  <a:pt x="517" y="1877"/>
                </a:lnTo>
                <a:lnTo>
                  <a:pt x="516" y="1876"/>
                </a:lnTo>
                <a:lnTo>
                  <a:pt x="514" y="1875"/>
                </a:lnTo>
                <a:lnTo>
                  <a:pt x="514" y="1873"/>
                </a:lnTo>
                <a:lnTo>
                  <a:pt x="513" y="1873"/>
                </a:lnTo>
                <a:lnTo>
                  <a:pt x="510" y="1872"/>
                </a:lnTo>
                <a:lnTo>
                  <a:pt x="507" y="1870"/>
                </a:lnTo>
                <a:lnTo>
                  <a:pt x="505" y="1868"/>
                </a:lnTo>
                <a:lnTo>
                  <a:pt x="502" y="1868"/>
                </a:lnTo>
                <a:lnTo>
                  <a:pt x="502" y="1867"/>
                </a:lnTo>
                <a:lnTo>
                  <a:pt x="501" y="1867"/>
                </a:lnTo>
                <a:lnTo>
                  <a:pt x="500" y="1867"/>
                </a:lnTo>
                <a:lnTo>
                  <a:pt x="500" y="1866"/>
                </a:lnTo>
                <a:lnTo>
                  <a:pt x="499" y="1866"/>
                </a:lnTo>
                <a:lnTo>
                  <a:pt x="499" y="1864"/>
                </a:lnTo>
                <a:lnTo>
                  <a:pt x="498" y="1864"/>
                </a:lnTo>
                <a:lnTo>
                  <a:pt x="497" y="1863"/>
                </a:lnTo>
                <a:lnTo>
                  <a:pt x="497" y="1862"/>
                </a:lnTo>
                <a:lnTo>
                  <a:pt x="493" y="1860"/>
                </a:lnTo>
                <a:lnTo>
                  <a:pt x="492" y="1859"/>
                </a:lnTo>
                <a:lnTo>
                  <a:pt x="491" y="1858"/>
                </a:lnTo>
                <a:lnTo>
                  <a:pt x="490" y="1858"/>
                </a:lnTo>
                <a:lnTo>
                  <a:pt x="490" y="1856"/>
                </a:lnTo>
                <a:lnTo>
                  <a:pt x="489" y="1856"/>
                </a:lnTo>
                <a:lnTo>
                  <a:pt x="488" y="1855"/>
                </a:lnTo>
                <a:lnTo>
                  <a:pt x="486" y="1853"/>
                </a:lnTo>
                <a:lnTo>
                  <a:pt x="476" y="1856"/>
                </a:lnTo>
                <a:lnTo>
                  <a:pt x="471" y="1852"/>
                </a:lnTo>
                <a:lnTo>
                  <a:pt x="465" y="1847"/>
                </a:lnTo>
                <a:lnTo>
                  <a:pt x="459" y="1842"/>
                </a:lnTo>
                <a:lnTo>
                  <a:pt x="452" y="1836"/>
                </a:lnTo>
                <a:lnTo>
                  <a:pt x="451" y="1836"/>
                </a:lnTo>
                <a:lnTo>
                  <a:pt x="465" y="1832"/>
                </a:lnTo>
                <a:lnTo>
                  <a:pt x="464" y="1832"/>
                </a:lnTo>
                <a:lnTo>
                  <a:pt x="463" y="1830"/>
                </a:lnTo>
                <a:lnTo>
                  <a:pt x="461" y="1828"/>
                </a:lnTo>
                <a:lnTo>
                  <a:pt x="454" y="1822"/>
                </a:lnTo>
                <a:lnTo>
                  <a:pt x="451" y="1821"/>
                </a:lnTo>
                <a:lnTo>
                  <a:pt x="448" y="1818"/>
                </a:lnTo>
                <a:lnTo>
                  <a:pt x="447" y="1818"/>
                </a:lnTo>
                <a:lnTo>
                  <a:pt x="447" y="1817"/>
                </a:lnTo>
                <a:lnTo>
                  <a:pt x="446" y="1817"/>
                </a:lnTo>
                <a:lnTo>
                  <a:pt x="444" y="1819"/>
                </a:lnTo>
                <a:lnTo>
                  <a:pt x="443" y="1820"/>
                </a:lnTo>
                <a:lnTo>
                  <a:pt x="447" y="1822"/>
                </a:lnTo>
                <a:lnTo>
                  <a:pt x="447" y="1824"/>
                </a:lnTo>
                <a:lnTo>
                  <a:pt x="443" y="1827"/>
                </a:lnTo>
                <a:lnTo>
                  <a:pt x="443" y="1828"/>
                </a:lnTo>
                <a:lnTo>
                  <a:pt x="442" y="1828"/>
                </a:lnTo>
                <a:lnTo>
                  <a:pt x="442" y="1827"/>
                </a:lnTo>
                <a:lnTo>
                  <a:pt x="434" y="1820"/>
                </a:lnTo>
                <a:lnTo>
                  <a:pt x="433" y="1820"/>
                </a:lnTo>
                <a:lnTo>
                  <a:pt x="433" y="1819"/>
                </a:lnTo>
                <a:lnTo>
                  <a:pt x="433" y="1818"/>
                </a:lnTo>
                <a:lnTo>
                  <a:pt x="434" y="1817"/>
                </a:lnTo>
                <a:lnTo>
                  <a:pt x="435" y="1817"/>
                </a:lnTo>
                <a:lnTo>
                  <a:pt x="435" y="1818"/>
                </a:lnTo>
                <a:lnTo>
                  <a:pt x="437" y="1818"/>
                </a:lnTo>
                <a:lnTo>
                  <a:pt x="439" y="1820"/>
                </a:lnTo>
                <a:lnTo>
                  <a:pt x="443" y="1814"/>
                </a:lnTo>
                <a:lnTo>
                  <a:pt x="440" y="1812"/>
                </a:lnTo>
                <a:lnTo>
                  <a:pt x="434" y="1807"/>
                </a:lnTo>
                <a:lnTo>
                  <a:pt x="429" y="1802"/>
                </a:lnTo>
                <a:lnTo>
                  <a:pt x="423" y="1802"/>
                </a:lnTo>
                <a:lnTo>
                  <a:pt x="423" y="1807"/>
                </a:lnTo>
                <a:lnTo>
                  <a:pt x="431" y="1813"/>
                </a:lnTo>
                <a:lnTo>
                  <a:pt x="431" y="1814"/>
                </a:lnTo>
                <a:lnTo>
                  <a:pt x="431" y="1816"/>
                </a:lnTo>
                <a:lnTo>
                  <a:pt x="430" y="1817"/>
                </a:lnTo>
                <a:lnTo>
                  <a:pt x="429" y="1817"/>
                </a:lnTo>
                <a:lnTo>
                  <a:pt x="429" y="1816"/>
                </a:lnTo>
                <a:lnTo>
                  <a:pt x="426" y="1814"/>
                </a:lnTo>
                <a:lnTo>
                  <a:pt x="420" y="1809"/>
                </a:lnTo>
                <a:lnTo>
                  <a:pt x="418" y="1808"/>
                </a:lnTo>
                <a:lnTo>
                  <a:pt x="418" y="1802"/>
                </a:lnTo>
                <a:lnTo>
                  <a:pt x="415" y="1802"/>
                </a:lnTo>
                <a:lnTo>
                  <a:pt x="414" y="1802"/>
                </a:lnTo>
                <a:lnTo>
                  <a:pt x="412" y="1800"/>
                </a:lnTo>
                <a:lnTo>
                  <a:pt x="412" y="1799"/>
                </a:lnTo>
                <a:lnTo>
                  <a:pt x="407" y="1786"/>
                </a:lnTo>
                <a:lnTo>
                  <a:pt x="406" y="1786"/>
                </a:lnTo>
                <a:lnTo>
                  <a:pt x="405" y="1786"/>
                </a:lnTo>
                <a:lnTo>
                  <a:pt x="398" y="1790"/>
                </a:lnTo>
                <a:lnTo>
                  <a:pt x="398" y="1788"/>
                </a:lnTo>
                <a:lnTo>
                  <a:pt x="398" y="1786"/>
                </a:lnTo>
                <a:lnTo>
                  <a:pt x="397" y="1785"/>
                </a:lnTo>
                <a:lnTo>
                  <a:pt x="398" y="1785"/>
                </a:lnTo>
                <a:lnTo>
                  <a:pt x="397" y="1783"/>
                </a:lnTo>
                <a:lnTo>
                  <a:pt x="403" y="1782"/>
                </a:lnTo>
                <a:lnTo>
                  <a:pt x="404" y="1783"/>
                </a:lnTo>
                <a:lnTo>
                  <a:pt x="405" y="1784"/>
                </a:lnTo>
                <a:lnTo>
                  <a:pt x="406" y="1784"/>
                </a:lnTo>
                <a:lnTo>
                  <a:pt x="406" y="1779"/>
                </a:lnTo>
                <a:lnTo>
                  <a:pt x="406" y="1777"/>
                </a:lnTo>
                <a:lnTo>
                  <a:pt x="395" y="1777"/>
                </a:lnTo>
                <a:lnTo>
                  <a:pt x="395" y="1775"/>
                </a:lnTo>
                <a:lnTo>
                  <a:pt x="406" y="1775"/>
                </a:lnTo>
                <a:lnTo>
                  <a:pt x="406" y="1771"/>
                </a:lnTo>
                <a:lnTo>
                  <a:pt x="395" y="1771"/>
                </a:lnTo>
                <a:lnTo>
                  <a:pt x="395" y="1769"/>
                </a:lnTo>
                <a:lnTo>
                  <a:pt x="406" y="1769"/>
                </a:lnTo>
                <a:lnTo>
                  <a:pt x="406" y="1766"/>
                </a:lnTo>
                <a:lnTo>
                  <a:pt x="395" y="1766"/>
                </a:lnTo>
                <a:lnTo>
                  <a:pt x="395" y="1760"/>
                </a:lnTo>
                <a:lnTo>
                  <a:pt x="406" y="1760"/>
                </a:lnTo>
                <a:lnTo>
                  <a:pt x="406" y="1758"/>
                </a:lnTo>
                <a:lnTo>
                  <a:pt x="406" y="1752"/>
                </a:lnTo>
                <a:lnTo>
                  <a:pt x="406" y="1736"/>
                </a:lnTo>
                <a:lnTo>
                  <a:pt x="406" y="1735"/>
                </a:lnTo>
                <a:lnTo>
                  <a:pt x="406" y="1734"/>
                </a:lnTo>
                <a:lnTo>
                  <a:pt x="406" y="1733"/>
                </a:lnTo>
                <a:lnTo>
                  <a:pt x="406" y="1732"/>
                </a:lnTo>
                <a:lnTo>
                  <a:pt x="406" y="1731"/>
                </a:lnTo>
                <a:lnTo>
                  <a:pt x="406" y="1729"/>
                </a:lnTo>
                <a:lnTo>
                  <a:pt x="405" y="1729"/>
                </a:lnTo>
                <a:lnTo>
                  <a:pt x="405" y="1728"/>
                </a:lnTo>
                <a:lnTo>
                  <a:pt x="405" y="1727"/>
                </a:lnTo>
                <a:lnTo>
                  <a:pt x="404" y="1727"/>
                </a:lnTo>
                <a:lnTo>
                  <a:pt x="404" y="1726"/>
                </a:lnTo>
                <a:lnTo>
                  <a:pt x="404" y="1725"/>
                </a:lnTo>
                <a:lnTo>
                  <a:pt x="403" y="1725"/>
                </a:lnTo>
                <a:lnTo>
                  <a:pt x="403" y="1724"/>
                </a:lnTo>
                <a:lnTo>
                  <a:pt x="401" y="1724"/>
                </a:lnTo>
                <a:lnTo>
                  <a:pt x="401" y="1723"/>
                </a:lnTo>
                <a:lnTo>
                  <a:pt x="400" y="1723"/>
                </a:lnTo>
                <a:lnTo>
                  <a:pt x="400" y="1721"/>
                </a:lnTo>
                <a:lnTo>
                  <a:pt x="399" y="1721"/>
                </a:lnTo>
                <a:lnTo>
                  <a:pt x="398" y="1720"/>
                </a:lnTo>
                <a:lnTo>
                  <a:pt x="397" y="1720"/>
                </a:lnTo>
                <a:lnTo>
                  <a:pt x="397" y="1719"/>
                </a:lnTo>
                <a:lnTo>
                  <a:pt x="396" y="1719"/>
                </a:lnTo>
                <a:lnTo>
                  <a:pt x="395" y="1719"/>
                </a:lnTo>
                <a:lnTo>
                  <a:pt x="393" y="1719"/>
                </a:lnTo>
                <a:lnTo>
                  <a:pt x="393" y="1718"/>
                </a:lnTo>
                <a:lnTo>
                  <a:pt x="392" y="1718"/>
                </a:lnTo>
                <a:lnTo>
                  <a:pt x="391" y="1718"/>
                </a:lnTo>
                <a:lnTo>
                  <a:pt x="390" y="1718"/>
                </a:lnTo>
                <a:lnTo>
                  <a:pt x="389" y="1718"/>
                </a:lnTo>
                <a:lnTo>
                  <a:pt x="388" y="1718"/>
                </a:lnTo>
                <a:lnTo>
                  <a:pt x="387" y="1718"/>
                </a:lnTo>
                <a:lnTo>
                  <a:pt x="385" y="1718"/>
                </a:lnTo>
                <a:lnTo>
                  <a:pt x="385" y="1719"/>
                </a:lnTo>
                <a:lnTo>
                  <a:pt x="384" y="1719"/>
                </a:lnTo>
                <a:lnTo>
                  <a:pt x="383" y="1719"/>
                </a:lnTo>
                <a:lnTo>
                  <a:pt x="382" y="1719"/>
                </a:lnTo>
                <a:lnTo>
                  <a:pt x="380" y="1726"/>
                </a:lnTo>
                <a:lnTo>
                  <a:pt x="379" y="1726"/>
                </a:lnTo>
                <a:lnTo>
                  <a:pt x="378" y="1726"/>
                </a:lnTo>
                <a:lnTo>
                  <a:pt x="366" y="1723"/>
                </a:lnTo>
                <a:lnTo>
                  <a:pt x="364" y="1721"/>
                </a:lnTo>
                <a:lnTo>
                  <a:pt x="363" y="1721"/>
                </a:lnTo>
                <a:lnTo>
                  <a:pt x="363" y="1720"/>
                </a:lnTo>
                <a:lnTo>
                  <a:pt x="364" y="1718"/>
                </a:lnTo>
                <a:lnTo>
                  <a:pt x="364" y="1716"/>
                </a:lnTo>
                <a:lnTo>
                  <a:pt x="364" y="1715"/>
                </a:lnTo>
                <a:lnTo>
                  <a:pt x="363" y="1715"/>
                </a:lnTo>
                <a:lnTo>
                  <a:pt x="361" y="1715"/>
                </a:lnTo>
                <a:lnTo>
                  <a:pt x="359" y="1714"/>
                </a:lnTo>
                <a:lnTo>
                  <a:pt x="359" y="1715"/>
                </a:lnTo>
                <a:lnTo>
                  <a:pt x="358" y="1715"/>
                </a:lnTo>
                <a:lnTo>
                  <a:pt x="357" y="1715"/>
                </a:lnTo>
                <a:lnTo>
                  <a:pt x="357" y="1716"/>
                </a:lnTo>
                <a:lnTo>
                  <a:pt x="355" y="1718"/>
                </a:lnTo>
                <a:lnTo>
                  <a:pt x="353" y="1719"/>
                </a:lnTo>
                <a:lnTo>
                  <a:pt x="351" y="1720"/>
                </a:lnTo>
                <a:lnTo>
                  <a:pt x="350" y="1720"/>
                </a:lnTo>
                <a:lnTo>
                  <a:pt x="349" y="1720"/>
                </a:lnTo>
                <a:lnTo>
                  <a:pt x="347" y="1720"/>
                </a:lnTo>
                <a:lnTo>
                  <a:pt x="339" y="1719"/>
                </a:lnTo>
                <a:lnTo>
                  <a:pt x="334" y="1718"/>
                </a:lnTo>
                <a:lnTo>
                  <a:pt x="328" y="1718"/>
                </a:lnTo>
                <a:lnTo>
                  <a:pt x="325" y="1718"/>
                </a:lnTo>
                <a:lnTo>
                  <a:pt x="324" y="1718"/>
                </a:lnTo>
                <a:lnTo>
                  <a:pt x="324" y="1720"/>
                </a:lnTo>
                <a:lnTo>
                  <a:pt x="324" y="1721"/>
                </a:lnTo>
                <a:lnTo>
                  <a:pt x="324" y="1723"/>
                </a:lnTo>
                <a:lnTo>
                  <a:pt x="324" y="1724"/>
                </a:lnTo>
                <a:lnTo>
                  <a:pt x="325" y="1724"/>
                </a:lnTo>
                <a:lnTo>
                  <a:pt x="325" y="1725"/>
                </a:lnTo>
                <a:lnTo>
                  <a:pt x="326" y="1725"/>
                </a:lnTo>
                <a:lnTo>
                  <a:pt x="328" y="1726"/>
                </a:lnTo>
                <a:lnTo>
                  <a:pt x="332" y="1726"/>
                </a:lnTo>
                <a:lnTo>
                  <a:pt x="337" y="1727"/>
                </a:lnTo>
                <a:lnTo>
                  <a:pt x="339" y="1727"/>
                </a:lnTo>
                <a:lnTo>
                  <a:pt x="342" y="1727"/>
                </a:lnTo>
                <a:lnTo>
                  <a:pt x="350" y="1729"/>
                </a:lnTo>
                <a:lnTo>
                  <a:pt x="351" y="1729"/>
                </a:lnTo>
                <a:lnTo>
                  <a:pt x="353" y="1729"/>
                </a:lnTo>
                <a:lnTo>
                  <a:pt x="353" y="1731"/>
                </a:lnTo>
                <a:lnTo>
                  <a:pt x="353" y="1732"/>
                </a:lnTo>
                <a:lnTo>
                  <a:pt x="353" y="1733"/>
                </a:lnTo>
                <a:lnTo>
                  <a:pt x="351" y="1733"/>
                </a:lnTo>
                <a:lnTo>
                  <a:pt x="351" y="1734"/>
                </a:lnTo>
                <a:lnTo>
                  <a:pt x="350" y="1734"/>
                </a:lnTo>
                <a:lnTo>
                  <a:pt x="346" y="1733"/>
                </a:lnTo>
                <a:lnTo>
                  <a:pt x="342" y="1732"/>
                </a:lnTo>
                <a:lnTo>
                  <a:pt x="339" y="1732"/>
                </a:lnTo>
                <a:lnTo>
                  <a:pt x="337" y="1732"/>
                </a:lnTo>
                <a:lnTo>
                  <a:pt x="331" y="1731"/>
                </a:lnTo>
                <a:lnTo>
                  <a:pt x="329" y="1731"/>
                </a:lnTo>
                <a:lnTo>
                  <a:pt x="326" y="1729"/>
                </a:lnTo>
                <a:lnTo>
                  <a:pt x="321" y="1729"/>
                </a:lnTo>
                <a:lnTo>
                  <a:pt x="319" y="1729"/>
                </a:lnTo>
                <a:lnTo>
                  <a:pt x="316" y="1729"/>
                </a:lnTo>
                <a:lnTo>
                  <a:pt x="313" y="1729"/>
                </a:lnTo>
                <a:lnTo>
                  <a:pt x="309" y="1729"/>
                </a:lnTo>
                <a:lnTo>
                  <a:pt x="306" y="1729"/>
                </a:lnTo>
                <a:lnTo>
                  <a:pt x="300" y="1729"/>
                </a:lnTo>
                <a:lnTo>
                  <a:pt x="299" y="1729"/>
                </a:lnTo>
                <a:lnTo>
                  <a:pt x="294" y="1729"/>
                </a:lnTo>
                <a:lnTo>
                  <a:pt x="288" y="1729"/>
                </a:lnTo>
                <a:lnTo>
                  <a:pt x="285" y="1729"/>
                </a:lnTo>
                <a:lnTo>
                  <a:pt x="281" y="1731"/>
                </a:lnTo>
                <a:lnTo>
                  <a:pt x="279" y="1731"/>
                </a:lnTo>
                <a:lnTo>
                  <a:pt x="271" y="1732"/>
                </a:lnTo>
                <a:lnTo>
                  <a:pt x="268" y="1732"/>
                </a:lnTo>
                <a:lnTo>
                  <a:pt x="265" y="1733"/>
                </a:lnTo>
                <a:lnTo>
                  <a:pt x="261" y="1734"/>
                </a:lnTo>
                <a:lnTo>
                  <a:pt x="258" y="1734"/>
                </a:lnTo>
                <a:lnTo>
                  <a:pt x="257" y="1734"/>
                </a:lnTo>
                <a:lnTo>
                  <a:pt x="256" y="1734"/>
                </a:lnTo>
                <a:lnTo>
                  <a:pt x="256" y="1733"/>
                </a:lnTo>
                <a:lnTo>
                  <a:pt x="255" y="1733"/>
                </a:lnTo>
                <a:lnTo>
                  <a:pt x="255" y="1732"/>
                </a:lnTo>
                <a:lnTo>
                  <a:pt x="255" y="1731"/>
                </a:lnTo>
                <a:lnTo>
                  <a:pt x="256" y="1731"/>
                </a:lnTo>
                <a:lnTo>
                  <a:pt x="258" y="1729"/>
                </a:lnTo>
                <a:lnTo>
                  <a:pt x="261" y="1728"/>
                </a:lnTo>
                <a:lnTo>
                  <a:pt x="264" y="1728"/>
                </a:lnTo>
                <a:lnTo>
                  <a:pt x="265" y="1728"/>
                </a:lnTo>
                <a:lnTo>
                  <a:pt x="271" y="1727"/>
                </a:lnTo>
                <a:lnTo>
                  <a:pt x="277" y="1726"/>
                </a:lnTo>
                <a:lnTo>
                  <a:pt x="278" y="1726"/>
                </a:lnTo>
                <a:lnTo>
                  <a:pt x="283" y="1726"/>
                </a:lnTo>
                <a:lnTo>
                  <a:pt x="287" y="1725"/>
                </a:lnTo>
                <a:lnTo>
                  <a:pt x="291" y="1725"/>
                </a:lnTo>
                <a:lnTo>
                  <a:pt x="294" y="1725"/>
                </a:lnTo>
                <a:lnTo>
                  <a:pt x="297" y="1725"/>
                </a:lnTo>
                <a:lnTo>
                  <a:pt x="298" y="1725"/>
                </a:lnTo>
                <a:lnTo>
                  <a:pt x="302" y="1725"/>
                </a:lnTo>
                <a:lnTo>
                  <a:pt x="304" y="1725"/>
                </a:lnTo>
                <a:lnTo>
                  <a:pt x="307" y="1725"/>
                </a:lnTo>
                <a:lnTo>
                  <a:pt x="308" y="1725"/>
                </a:lnTo>
                <a:lnTo>
                  <a:pt x="309" y="1725"/>
                </a:lnTo>
                <a:lnTo>
                  <a:pt x="311" y="1725"/>
                </a:lnTo>
                <a:lnTo>
                  <a:pt x="311" y="1724"/>
                </a:lnTo>
                <a:lnTo>
                  <a:pt x="312" y="1724"/>
                </a:lnTo>
                <a:lnTo>
                  <a:pt x="312" y="1723"/>
                </a:lnTo>
                <a:lnTo>
                  <a:pt x="313" y="1723"/>
                </a:lnTo>
                <a:lnTo>
                  <a:pt x="313" y="1721"/>
                </a:lnTo>
                <a:lnTo>
                  <a:pt x="313" y="1720"/>
                </a:lnTo>
                <a:lnTo>
                  <a:pt x="313" y="1719"/>
                </a:lnTo>
                <a:lnTo>
                  <a:pt x="313" y="1718"/>
                </a:lnTo>
                <a:lnTo>
                  <a:pt x="313" y="1717"/>
                </a:lnTo>
                <a:lnTo>
                  <a:pt x="312" y="1717"/>
                </a:lnTo>
                <a:lnTo>
                  <a:pt x="312" y="1716"/>
                </a:lnTo>
                <a:lnTo>
                  <a:pt x="312" y="1715"/>
                </a:lnTo>
                <a:lnTo>
                  <a:pt x="311" y="1715"/>
                </a:lnTo>
                <a:lnTo>
                  <a:pt x="311" y="1714"/>
                </a:lnTo>
                <a:lnTo>
                  <a:pt x="309" y="1714"/>
                </a:lnTo>
                <a:lnTo>
                  <a:pt x="308" y="1714"/>
                </a:lnTo>
                <a:lnTo>
                  <a:pt x="308" y="1712"/>
                </a:lnTo>
                <a:lnTo>
                  <a:pt x="307" y="1712"/>
                </a:lnTo>
                <a:lnTo>
                  <a:pt x="294" y="1712"/>
                </a:lnTo>
                <a:lnTo>
                  <a:pt x="291" y="1712"/>
                </a:lnTo>
                <a:lnTo>
                  <a:pt x="289" y="1712"/>
                </a:lnTo>
                <a:lnTo>
                  <a:pt x="285" y="1714"/>
                </a:lnTo>
                <a:lnTo>
                  <a:pt x="280" y="1714"/>
                </a:lnTo>
                <a:lnTo>
                  <a:pt x="278" y="1714"/>
                </a:lnTo>
                <a:lnTo>
                  <a:pt x="275" y="1714"/>
                </a:lnTo>
                <a:lnTo>
                  <a:pt x="274" y="1714"/>
                </a:lnTo>
                <a:lnTo>
                  <a:pt x="273" y="1714"/>
                </a:lnTo>
                <a:lnTo>
                  <a:pt x="270" y="1715"/>
                </a:lnTo>
                <a:lnTo>
                  <a:pt x="266" y="1715"/>
                </a:lnTo>
                <a:lnTo>
                  <a:pt x="262" y="1716"/>
                </a:lnTo>
                <a:lnTo>
                  <a:pt x="257" y="1716"/>
                </a:lnTo>
                <a:lnTo>
                  <a:pt x="256" y="1716"/>
                </a:lnTo>
                <a:lnTo>
                  <a:pt x="256" y="1715"/>
                </a:lnTo>
                <a:lnTo>
                  <a:pt x="255" y="1714"/>
                </a:lnTo>
                <a:lnTo>
                  <a:pt x="254" y="1715"/>
                </a:lnTo>
                <a:lnTo>
                  <a:pt x="250" y="1715"/>
                </a:lnTo>
                <a:lnTo>
                  <a:pt x="250" y="1717"/>
                </a:lnTo>
                <a:lnTo>
                  <a:pt x="249" y="1717"/>
                </a:lnTo>
                <a:lnTo>
                  <a:pt x="249" y="1718"/>
                </a:lnTo>
                <a:lnTo>
                  <a:pt x="248" y="1718"/>
                </a:lnTo>
                <a:lnTo>
                  <a:pt x="248" y="1719"/>
                </a:lnTo>
                <a:lnTo>
                  <a:pt x="248" y="1720"/>
                </a:lnTo>
                <a:lnTo>
                  <a:pt x="248" y="1721"/>
                </a:lnTo>
                <a:lnTo>
                  <a:pt x="248" y="1723"/>
                </a:lnTo>
                <a:lnTo>
                  <a:pt x="248" y="1724"/>
                </a:lnTo>
                <a:lnTo>
                  <a:pt x="247" y="1726"/>
                </a:lnTo>
                <a:lnTo>
                  <a:pt x="247" y="1727"/>
                </a:lnTo>
                <a:lnTo>
                  <a:pt x="246" y="1729"/>
                </a:lnTo>
                <a:lnTo>
                  <a:pt x="245" y="1732"/>
                </a:lnTo>
                <a:lnTo>
                  <a:pt x="245" y="1733"/>
                </a:lnTo>
                <a:lnTo>
                  <a:pt x="245" y="1734"/>
                </a:lnTo>
                <a:lnTo>
                  <a:pt x="244" y="1736"/>
                </a:lnTo>
                <a:lnTo>
                  <a:pt x="244" y="1737"/>
                </a:lnTo>
                <a:lnTo>
                  <a:pt x="244" y="1741"/>
                </a:lnTo>
                <a:lnTo>
                  <a:pt x="243" y="1742"/>
                </a:lnTo>
                <a:lnTo>
                  <a:pt x="241" y="1743"/>
                </a:lnTo>
                <a:lnTo>
                  <a:pt x="245" y="1746"/>
                </a:lnTo>
                <a:lnTo>
                  <a:pt x="245" y="1748"/>
                </a:lnTo>
                <a:lnTo>
                  <a:pt x="241" y="1744"/>
                </a:lnTo>
                <a:lnTo>
                  <a:pt x="241" y="1745"/>
                </a:lnTo>
                <a:lnTo>
                  <a:pt x="244" y="1748"/>
                </a:lnTo>
                <a:lnTo>
                  <a:pt x="243" y="1749"/>
                </a:lnTo>
                <a:lnTo>
                  <a:pt x="243" y="1748"/>
                </a:lnTo>
                <a:lnTo>
                  <a:pt x="240" y="1745"/>
                </a:lnTo>
                <a:lnTo>
                  <a:pt x="241" y="1743"/>
                </a:lnTo>
                <a:lnTo>
                  <a:pt x="238" y="1742"/>
                </a:lnTo>
                <a:lnTo>
                  <a:pt x="237" y="1742"/>
                </a:lnTo>
                <a:lnTo>
                  <a:pt x="236" y="1742"/>
                </a:lnTo>
                <a:lnTo>
                  <a:pt x="235" y="1741"/>
                </a:lnTo>
                <a:lnTo>
                  <a:pt x="232" y="1738"/>
                </a:lnTo>
                <a:lnTo>
                  <a:pt x="231" y="1738"/>
                </a:lnTo>
                <a:lnTo>
                  <a:pt x="230" y="1738"/>
                </a:lnTo>
                <a:lnTo>
                  <a:pt x="227" y="1736"/>
                </a:lnTo>
                <a:lnTo>
                  <a:pt x="223" y="1733"/>
                </a:lnTo>
                <a:lnTo>
                  <a:pt x="221" y="1732"/>
                </a:lnTo>
                <a:lnTo>
                  <a:pt x="220" y="1731"/>
                </a:lnTo>
                <a:lnTo>
                  <a:pt x="219" y="1731"/>
                </a:lnTo>
                <a:lnTo>
                  <a:pt x="218" y="1731"/>
                </a:lnTo>
                <a:lnTo>
                  <a:pt x="216" y="1731"/>
                </a:lnTo>
                <a:lnTo>
                  <a:pt x="215" y="1729"/>
                </a:lnTo>
                <a:lnTo>
                  <a:pt x="213" y="1729"/>
                </a:lnTo>
                <a:lnTo>
                  <a:pt x="211" y="1729"/>
                </a:lnTo>
                <a:lnTo>
                  <a:pt x="210" y="1729"/>
                </a:lnTo>
                <a:lnTo>
                  <a:pt x="209" y="1729"/>
                </a:lnTo>
                <a:lnTo>
                  <a:pt x="209" y="1731"/>
                </a:lnTo>
                <a:lnTo>
                  <a:pt x="207" y="1731"/>
                </a:lnTo>
                <a:lnTo>
                  <a:pt x="207" y="1732"/>
                </a:lnTo>
                <a:lnTo>
                  <a:pt x="205" y="1734"/>
                </a:lnTo>
                <a:lnTo>
                  <a:pt x="204" y="1735"/>
                </a:lnTo>
                <a:lnTo>
                  <a:pt x="204" y="1736"/>
                </a:lnTo>
                <a:lnTo>
                  <a:pt x="204" y="1738"/>
                </a:lnTo>
                <a:lnTo>
                  <a:pt x="204" y="1741"/>
                </a:lnTo>
                <a:lnTo>
                  <a:pt x="204" y="1742"/>
                </a:lnTo>
                <a:lnTo>
                  <a:pt x="204" y="1743"/>
                </a:lnTo>
                <a:lnTo>
                  <a:pt x="204" y="1744"/>
                </a:lnTo>
                <a:lnTo>
                  <a:pt x="204" y="1745"/>
                </a:lnTo>
                <a:lnTo>
                  <a:pt x="204" y="1746"/>
                </a:lnTo>
                <a:lnTo>
                  <a:pt x="206" y="1748"/>
                </a:lnTo>
                <a:lnTo>
                  <a:pt x="207" y="1748"/>
                </a:lnTo>
                <a:lnTo>
                  <a:pt x="207" y="1749"/>
                </a:lnTo>
                <a:lnTo>
                  <a:pt x="209" y="1749"/>
                </a:lnTo>
                <a:lnTo>
                  <a:pt x="210" y="1750"/>
                </a:lnTo>
                <a:lnTo>
                  <a:pt x="211" y="1751"/>
                </a:lnTo>
                <a:lnTo>
                  <a:pt x="212" y="1752"/>
                </a:lnTo>
                <a:lnTo>
                  <a:pt x="212" y="1751"/>
                </a:lnTo>
                <a:lnTo>
                  <a:pt x="213" y="1752"/>
                </a:lnTo>
                <a:lnTo>
                  <a:pt x="213" y="1751"/>
                </a:lnTo>
                <a:lnTo>
                  <a:pt x="213" y="1752"/>
                </a:lnTo>
                <a:lnTo>
                  <a:pt x="214" y="1753"/>
                </a:lnTo>
                <a:lnTo>
                  <a:pt x="215" y="1753"/>
                </a:lnTo>
                <a:lnTo>
                  <a:pt x="216" y="1754"/>
                </a:lnTo>
                <a:lnTo>
                  <a:pt x="216" y="1755"/>
                </a:lnTo>
                <a:lnTo>
                  <a:pt x="218" y="1755"/>
                </a:lnTo>
                <a:lnTo>
                  <a:pt x="220" y="1757"/>
                </a:lnTo>
                <a:lnTo>
                  <a:pt x="221" y="1758"/>
                </a:lnTo>
                <a:lnTo>
                  <a:pt x="222" y="1758"/>
                </a:lnTo>
                <a:lnTo>
                  <a:pt x="223" y="1758"/>
                </a:lnTo>
                <a:lnTo>
                  <a:pt x="223" y="1759"/>
                </a:lnTo>
                <a:lnTo>
                  <a:pt x="223" y="1758"/>
                </a:lnTo>
                <a:lnTo>
                  <a:pt x="224" y="1758"/>
                </a:lnTo>
                <a:lnTo>
                  <a:pt x="226" y="1758"/>
                </a:lnTo>
                <a:lnTo>
                  <a:pt x="226" y="1757"/>
                </a:lnTo>
                <a:lnTo>
                  <a:pt x="227" y="1754"/>
                </a:lnTo>
                <a:lnTo>
                  <a:pt x="228" y="1754"/>
                </a:lnTo>
                <a:lnTo>
                  <a:pt x="228" y="1753"/>
                </a:lnTo>
                <a:lnTo>
                  <a:pt x="229" y="1752"/>
                </a:lnTo>
                <a:lnTo>
                  <a:pt x="230" y="1752"/>
                </a:lnTo>
                <a:lnTo>
                  <a:pt x="231" y="1752"/>
                </a:lnTo>
                <a:lnTo>
                  <a:pt x="231" y="1753"/>
                </a:lnTo>
                <a:lnTo>
                  <a:pt x="232" y="1753"/>
                </a:lnTo>
                <a:lnTo>
                  <a:pt x="232" y="1754"/>
                </a:lnTo>
                <a:lnTo>
                  <a:pt x="231" y="1755"/>
                </a:lnTo>
                <a:lnTo>
                  <a:pt x="231" y="1757"/>
                </a:lnTo>
                <a:lnTo>
                  <a:pt x="231" y="1759"/>
                </a:lnTo>
                <a:lnTo>
                  <a:pt x="231" y="1760"/>
                </a:lnTo>
                <a:lnTo>
                  <a:pt x="230" y="1761"/>
                </a:lnTo>
                <a:lnTo>
                  <a:pt x="230" y="1762"/>
                </a:lnTo>
                <a:lnTo>
                  <a:pt x="229" y="1763"/>
                </a:lnTo>
                <a:lnTo>
                  <a:pt x="228" y="1765"/>
                </a:lnTo>
                <a:lnTo>
                  <a:pt x="227" y="1766"/>
                </a:lnTo>
                <a:lnTo>
                  <a:pt x="226" y="1767"/>
                </a:lnTo>
                <a:lnTo>
                  <a:pt x="226" y="1768"/>
                </a:lnTo>
                <a:lnTo>
                  <a:pt x="224" y="1769"/>
                </a:lnTo>
                <a:lnTo>
                  <a:pt x="223" y="1769"/>
                </a:lnTo>
                <a:lnTo>
                  <a:pt x="223" y="1770"/>
                </a:lnTo>
                <a:lnTo>
                  <a:pt x="223" y="1771"/>
                </a:lnTo>
                <a:lnTo>
                  <a:pt x="222" y="1771"/>
                </a:lnTo>
                <a:lnTo>
                  <a:pt x="222" y="1770"/>
                </a:lnTo>
                <a:lnTo>
                  <a:pt x="221" y="1770"/>
                </a:lnTo>
                <a:lnTo>
                  <a:pt x="220" y="1771"/>
                </a:lnTo>
                <a:lnTo>
                  <a:pt x="219" y="1771"/>
                </a:lnTo>
                <a:lnTo>
                  <a:pt x="219" y="1773"/>
                </a:lnTo>
                <a:lnTo>
                  <a:pt x="220" y="1773"/>
                </a:lnTo>
                <a:lnTo>
                  <a:pt x="221" y="1773"/>
                </a:lnTo>
                <a:lnTo>
                  <a:pt x="222" y="1771"/>
                </a:lnTo>
                <a:lnTo>
                  <a:pt x="222" y="1773"/>
                </a:lnTo>
                <a:lnTo>
                  <a:pt x="221" y="1774"/>
                </a:lnTo>
                <a:lnTo>
                  <a:pt x="220" y="1774"/>
                </a:lnTo>
                <a:lnTo>
                  <a:pt x="219" y="1774"/>
                </a:lnTo>
                <a:lnTo>
                  <a:pt x="216" y="1775"/>
                </a:lnTo>
                <a:lnTo>
                  <a:pt x="214" y="1776"/>
                </a:lnTo>
                <a:lnTo>
                  <a:pt x="212" y="1777"/>
                </a:lnTo>
                <a:lnTo>
                  <a:pt x="206" y="1783"/>
                </a:lnTo>
                <a:lnTo>
                  <a:pt x="203" y="1786"/>
                </a:lnTo>
                <a:lnTo>
                  <a:pt x="202" y="1787"/>
                </a:lnTo>
                <a:lnTo>
                  <a:pt x="201" y="1787"/>
                </a:lnTo>
                <a:lnTo>
                  <a:pt x="201" y="1788"/>
                </a:lnTo>
                <a:lnTo>
                  <a:pt x="198" y="1792"/>
                </a:lnTo>
                <a:lnTo>
                  <a:pt x="195" y="1795"/>
                </a:lnTo>
                <a:lnTo>
                  <a:pt x="193" y="1799"/>
                </a:lnTo>
                <a:lnTo>
                  <a:pt x="192" y="1799"/>
                </a:lnTo>
                <a:lnTo>
                  <a:pt x="192" y="1800"/>
                </a:lnTo>
                <a:lnTo>
                  <a:pt x="190" y="1800"/>
                </a:lnTo>
                <a:lnTo>
                  <a:pt x="190" y="1801"/>
                </a:lnTo>
                <a:lnTo>
                  <a:pt x="189" y="1801"/>
                </a:lnTo>
                <a:lnTo>
                  <a:pt x="189" y="1802"/>
                </a:lnTo>
                <a:lnTo>
                  <a:pt x="188" y="1802"/>
                </a:lnTo>
                <a:lnTo>
                  <a:pt x="188" y="1803"/>
                </a:lnTo>
                <a:lnTo>
                  <a:pt x="187" y="1803"/>
                </a:lnTo>
                <a:lnTo>
                  <a:pt x="186" y="1803"/>
                </a:lnTo>
                <a:lnTo>
                  <a:pt x="186" y="1804"/>
                </a:lnTo>
                <a:lnTo>
                  <a:pt x="184" y="1804"/>
                </a:lnTo>
                <a:lnTo>
                  <a:pt x="181" y="1804"/>
                </a:lnTo>
                <a:lnTo>
                  <a:pt x="181" y="1805"/>
                </a:lnTo>
                <a:lnTo>
                  <a:pt x="180" y="1805"/>
                </a:lnTo>
                <a:lnTo>
                  <a:pt x="180" y="1804"/>
                </a:lnTo>
                <a:lnTo>
                  <a:pt x="179" y="1804"/>
                </a:lnTo>
                <a:lnTo>
                  <a:pt x="178" y="1804"/>
                </a:lnTo>
                <a:lnTo>
                  <a:pt x="177" y="1803"/>
                </a:lnTo>
                <a:lnTo>
                  <a:pt x="177" y="1802"/>
                </a:lnTo>
                <a:lnTo>
                  <a:pt x="178" y="1802"/>
                </a:lnTo>
                <a:lnTo>
                  <a:pt x="178" y="1801"/>
                </a:lnTo>
                <a:lnTo>
                  <a:pt x="178" y="1800"/>
                </a:lnTo>
                <a:lnTo>
                  <a:pt x="179" y="1800"/>
                </a:lnTo>
                <a:lnTo>
                  <a:pt x="179" y="1799"/>
                </a:lnTo>
                <a:lnTo>
                  <a:pt x="181" y="1799"/>
                </a:lnTo>
                <a:lnTo>
                  <a:pt x="185" y="1799"/>
                </a:lnTo>
                <a:lnTo>
                  <a:pt x="186" y="1799"/>
                </a:lnTo>
                <a:lnTo>
                  <a:pt x="186" y="1797"/>
                </a:lnTo>
                <a:lnTo>
                  <a:pt x="187" y="1797"/>
                </a:lnTo>
                <a:lnTo>
                  <a:pt x="189" y="1795"/>
                </a:lnTo>
                <a:lnTo>
                  <a:pt x="192" y="1792"/>
                </a:lnTo>
                <a:lnTo>
                  <a:pt x="195" y="1788"/>
                </a:lnTo>
                <a:lnTo>
                  <a:pt x="197" y="1786"/>
                </a:lnTo>
                <a:lnTo>
                  <a:pt x="198" y="1784"/>
                </a:lnTo>
                <a:lnTo>
                  <a:pt x="207" y="1776"/>
                </a:lnTo>
                <a:lnTo>
                  <a:pt x="210" y="1774"/>
                </a:lnTo>
                <a:lnTo>
                  <a:pt x="212" y="1771"/>
                </a:lnTo>
                <a:lnTo>
                  <a:pt x="214" y="1770"/>
                </a:lnTo>
                <a:lnTo>
                  <a:pt x="215" y="1768"/>
                </a:lnTo>
                <a:lnTo>
                  <a:pt x="216" y="1767"/>
                </a:lnTo>
                <a:lnTo>
                  <a:pt x="216" y="1766"/>
                </a:lnTo>
                <a:lnTo>
                  <a:pt x="216" y="1765"/>
                </a:lnTo>
                <a:lnTo>
                  <a:pt x="216" y="1763"/>
                </a:lnTo>
                <a:lnTo>
                  <a:pt x="216" y="1762"/>
                </a:lnTo>
                <a:lnTo>
                  <a:pt x="216" y="1761"/>
                </a:lnTo>
                <a:lnTo>
                  <a:pt x="215" y="1760"/>
                </a:lnTo>
                <a:lnTo>
                  <a:pt x="215" y="1759"/>
                </a:lnTo>
                <a:lnTo>
                  <a:pt x="214" y="1758"/>
                </a:lnTo>
                <a:lnTo>
                  <a:pt x="210" y="1754"/>
                </a:lnTo>
                <a:lnTo>
                  <a:pt x="206" y="1751"/>
                </a:lnTo>
                <a:lnTo>
                  <a:pt x="205" y="1751"/>
                </a:lnTo>
                <a:lnTo>
                  <a:pt x="205" y="1752"/>
                </a:lnTo>
                <a:lnTo>
                  <a:pt x="204" y="1752"/>
                </a:lnTo>
                <a:lnTo>
                  <a:pt x="202" y="1754"/>
                </a:lnTo>
                <a:lnTo>
                  <a:pt x="202" y="1755"/>
                </a:lnTo>
                <a:lnTo>
                  <a:pt x="201" y="1757"/>
                </a:lnTo>
                <a:lnTo>
                  <a:pt x="201" y="1758"/>
                </a:lnTo>
                <a:lnTo>
                  <a:pt x="199" y="1759"/>
                </a:lnTo>
                <a:lnTo>
                  <a:pt x="199" y="1760"/>
                </a:lnTo>
                <a:lnTo>
                  <a:pt x="198" y="1761"/>
                </a:lnTo>
                <a:lnTo>
                  <a:pt x="197" y="1760"/>
                </a:lnTo>
                <a:lnTo>
                  <a:pt x="194" y="1758"/>
                </a:lnTo>
                <a:lnTo>
                  <a:pt x="193" y="1757"/>
                </a:lnTo>
                <a:lnTo>
                  <a:pt x="193" y="1758"/>
                </a:lnTo>
                <a:lnTo>
                  <a:pt x="192" y="1757"/>
                </a:lnTo>
                <a:lnTo>
                  <a:pt x="193" y="1757"/>
                </a:lnTo>
                <a:lnTo>
                  <a:pt x="192" y="1757"/>
                </a:lnTo>
                <a:lnTo>
                  <a:pt x="190" y="1757"/>
                </a:lnTo>
                <a:lnTo>
                  <a:pt x="189" y="1757"/>
                </a:lnTo>
                <a:lnTo>
                  <a:pt x="188" y="1757"/>
                </a:lnTo>
                <a:lnTo>
                  <a:pt x="187" y="1758"/>
                </a:lnTo>
                <a:lnTo>
                  <a:pt x="186" y="1758"/>
                </a:lnTo>
                <a:lnTo>
                  <a:pt x="185" y="1759"/>
                </a:lnTo>
                <a:lnTo>
                  <a:pt x="182" y="1760"/>
                </a:lnTo>
                <a:lnTo>
                  <a:pt x="181" y="1761"/>
                </a:lnTo>
                <a:lnTo>
                  <a:pt x="180" y="1761"/>
                </a:lnTo>
                <a:lnTo>
                  <a:pt x="180" y="1762"/>
                </a:lnTo>
                <a:lnTo>
                  <a:pt x="179" y="1762"/>
                </a:lnTo>
                <a:lnTo>
                  <a:pt x="178" y="1765"/>
                </a:lnTo>
                <a:lnTo>
                  <a:pt x="177" y="1766"/>
                </a:lnTo>
                <a:lnTo>
                  <a:pt x="176" y="1768"/>
                </a:lnTo>
                <a:lnTo>
                  <a:pt x="176" y="1769"/>
                </a:lnTo>
                <a:lnTo>
                  <a:pt x="174" y="1769"/>
                </a:lnTo>
                <a:lnTo>
                  <a:pt x="174" y="1770"/>
                </a:lnTo>
                <a:lnTo>
                  <a:pt x="173" y="1773"/>
                </a:lnTo>
                <a:lnTo>
                  <a:pt x="173" y="1774"/>
                </a:lnTo>
                <a:lnTo>
                  <a:pt x="173" y="1775"/>
                </a:lnTo>
                <a:lnTo>
                  <a:pt x="173" y="1776"/>
                </a:lnTo>
                <a:lnTo>
                  <a:pt x="173" y="1777"/>
                </a:lnTo>
                <a:lnTo>
                  <a:pt x="173" y="1778"/>
                </a:lnTo>
                <a:lnTo>
                  <a:pt x="174" y="1778"/>
                </a:lnTo>
                <a:lnTo>
                  <a:pt x="176" y="1778"/>
                </a:lnTo>
                <a:lnTo>
                  <a:pt x="176" y="1777"/>
                </a:lnTo>
                <a:lnTo>
                  <a:pt x="181" y="1773"/>
                </a:lnTo>
                <a:lnTo>
                  <a:pt x="182" y="1773"/>
                </a:lnTo>
                <a:lnTo>
                  <a:pt x="184" y="1774"/>
                </a:lnTo>
                <a:lnTo>
                  <a:pt x="182" y="1776"/>
                </a:lnTo>
                <a:lnTo>
                  <a:pt x="181" y="1776"/>
                </a:lnTo>
                <a:lnTo>
                  <a:pt x="181" y="1777"/>
                </a:lnTo>
                <a:lnTo>
                  <a:pt x="180" y="1777"/>
                </a:lnTo>
                <a:lnTo>
                  <a:pt x="180" y="1778"/>
                </a:lnTo>
                <a:lnTo>
                  <a:pt x="179" y="1778"/>
                </a:lnTo>
                <a:lnTo>
                  <a:pt x="177" y="1779"/>
                </a:lnTo>
                <a:lnTo>
                  <a:pt x="177" y="1780"/>
                </a:lnTo>
                <a:lnTo>
                  <a:pt x="176" y="1780"/>
                </a:lnTo>
                <a:lnTo>
                  <a:pt x="176" y="1782"/>
                </a:lnTo>
                <a:lnTo>
                  <a:pt x="174" y="1782"/>
                </a:lnTo>
                <a:lnTo>
                  <a:pt x="174" y="1783"/>
                </a:lnTo>
                <a:lnTo>
                  <a:pt x="173" y="1783"/>
                </a:lnTo>
                <a:lnTo>
                  <a:pt x="173" y="1784"/>
                </a:lnTo>
                <a:lnTo>
                  <a:pt x="172" y="1785"/>
                </a:lnTo>
                <a:lnTo>
                  <a:pt x="172" y="1786"/>
                </a:lnTo>
                <a:lnTo>
                  <a:pt x="171" y="1786"/>
                </a:lnTo>
                <a:lnTo>
                  <a:pt x="171" y="1787"/>
                </a:lnTo>
                <a:lnTo>
                  <a:pt x="171" y="1788"/>
                </a:lnTo>
                <a:lnTo>
                  <a:pt x="170" y="1788"/>
                </a:lnTo>
                <a:lnTo>
                  <a:pt x="170" y="1790"/>
                </a:lnTo>
                <a:lnTo>
                  <a:pt x="170" y="1791"/>
                </a:lnTo>
                <a:lnTo>
                  <a:pt x="170" y="1792"/>
                </a:lnTo>
                <a:lnTo>
                  <a:pt x="170" y="1793"/>
                </a:lnTo>
                <a:lnTo>
                  <a:pt x="170" y="1794"/>
                </a:lnTo>
                <a:lnTo>
                  <a:pt x="170" y="1795"/>
                </a:lnTo>
                <a:lnTo>
                  <a:pt x="170" y="1796"/>
                </a:lnTo>
                <a:lnTo>
                  <a:pt x="170" y="1797"/>
                </a:lnTo>
                <a:lnTo>
                  <a:pt x="170" y="1799"/>
                </a:lnTo>
                <a:lnTo>
                  <a:pt x="170" y="1800"/>
                </a:lnTo>
                <a:lnTo>
                  <a:pt x="170" y="1801"/>
                </a:lnTo>
                <a:lnTo>
                  <a:pt x="170" y="1802"/>
                </a:lnTo>
                <a:lnTo>
                  <a:pt x="170" y="1803"/>
                </a:lnTo>
                <a:lnTo>
                  <a:pt x="170" y="1804"/>
                </a:lnTo>
                <a:lnTo>
                  <a:pt x="169" y="1804"/>
                </a:lnTo>
                <a:lnTo>
                  <a:pt x="169" y="1805"/>
                </a:lnTo>
                <a:lnTo>
                  <a:pt x="170" y="1805"/>
                </a:lnTo>
                <a:lnTo>
                  <a:pt x="170" y="1807"/>
                </a:lnTo>
                <a:lnTo>
                  <a:pt x="170" y="1808"/>
                </a:lnTo>
                <a:lnTo>
                  <a:pt x="170" y="1809"/>
                </a:lnTo>
                <a:lnTo>
                  <a:pt x="173" y="1812"/>
                </a:lnTo>
                <a:lnTo>
                  <a:pt x="172" y="1812"/>
                </a:lnTo>
                <a:lnTo>
                  <a:pt x="170" y="1810"/>
                </a:lnTo>
                <a:lnTo>
                  <a:pt x="170" y="1811"/>
                </a:lnTo>
                <a:lnTo>
                  <a:pt x="170" y="1812"/>
                </a:lnTo>
                <a:lnTo>
                  <a:pt x="170" y="1813"/>
                </a:lnTo>
                <a:lnTo>
                  <a:pt x="171" y="1814"/>
                </a:lnTo>
                <a:lnTo>
                  <a:pt x="171" y="1817"/>
                </a:lnTo>
                <a:lnTo>
                  <a:pt x="171" y="1819"/>
                </a:lnTo>
                <a:lnTo>
                  <a:pt x="171" y="1821"/>
                </a:lnTo>
                <a:lnTo>
                  <a:pt x="172" y="1821"/>
                </a:lnTo>
                <a:lnTo>
                  <a:pt x="171" y="1818"/>
                </a:lnTo>
                <a:lnTo>
                  <a:pt x="172" y="1818"/>
                </a:lnTo>
                <a:lnTo>
                  <a:pt x="173" y="1821"/>
                </a:lnTo>
                <a:lnTo>
                  <a:pt x="173" y="1820"/>
                </a:lnTo>
                <a:lnTo>
                  <a:pt x="173" y="1819"/>
                </a:lnTo>
                <a:lnTo>
                  <a:pt x="174" y="1820"/>
                </a:lnTo>
                <a:lnTo>
                  <a:pt x="176" y="1820"/>
                </a:lnTo>
                <a:lnTo>
                  <a:pt x="176" y="1819"/>
                </a:lnTo>
                <a:lnTo>
                  <a:pt x="177" y="1820"/>
                </a:lnTo>
                <a:lnTo>
                  <a:pt x="171" y="1821"/>
                </a:lnTo>
                <a:lnTo>
                  <a:pt x="171" y="1824"/>
                </a:lnTo>
                <a:lnTo>
                  <a:pt x="173" y="1824"/>
                </a:lnTo>
                <a:lnTo>
                  <a:pt x="174" y="1822"/>
                </a:lnTo>
                <a:lnTo>
                  <a:pt x="177" y="1822"/>
                </a:lnTo>
                <a:lnTo>
                  <a:pt x="178" y="1827"/>
                </a:lnTo>
                <a:lnTo>
                  <a:pt x="177" y="1822"/>
                </a:lnTo>
                <a:lnTo>
                  <a:pt x="174" y="1822"/>
                </a:lnTo>
                <a:lnTo>
                  <a:pt x="176" y="1827"/>
                </a:lnTo>
                <a:lnTo>
                  <a:pt x="176" y="1828"/>
                </a:lnTo>
                <a:lnTo>
                  <a:pt x="174" y="1822"/>
                </a:lnTo>
                <a:lnTo>
                  <a:pt x="173" y="1824"/>
                </a:lnTo>
                <a:lnTo>
                  <a:pt x="173" y="1825"/>
                </a:lnTo>
                <a:lnTo>
                  <a:pt x="172" y="1824"/>
                </a:lnTo>
                <a:lnTo>
                  <a:pt x="171" y="1824"/>
                </a:lnTo>
                <a:lnTo>
                  <a:pt x="171" y="1825"/>
                </a:lnTo>
                <a:lnTo>
                  <a:pt x="170" y="1827"/>
                </a:lnTo>
                <a:lnTo>
                  <a:pt x="169" y="1828"/>
                </a:lnTo>
                <a:lnTo>
                  <a:pt x="169" y="1829"/>
                </a:lnTo>
                <a:lnTo>
                  <a:pt x="168" y="1829"/>
                </a:lnTo>
                <a:lnTo>
                  <a:pt x="168" y="1830"/>
                </a:lnTo>
                <a:lnTo>
                  <a:pt x="167" y="1830"/>
                </a:lnTo>
                <a:lnTo>
                  <a:pt x="168" y="1832"/>
                </a:lnTo>
                <a:lnTo>
                  <a:pt x="167" y="1832"/>
                </a:lnTo>
                <a:lnTo>
                  <a:pt x="167" y="1833"/>
                </a:lnTo>
                <a:lnTo>
                  <a:pt x="165" y="1834"/>
                </a:lnTo>
                <a:lnTo>
                  <a:pt x="165" y="1835"/>
                </a:lnTo>
                <a:lnTo>
                  <a:pt x="161" y="1843"/>
                </a:lnTo>
                <a:lnTo>
                  <a:pt x="161" y="1844"/>
                </a:lnTo>
                <a:lnTo>
                  <a:pt x="161" y="1845"/>
                </a:lnTo>
                <a:lnTo>
                  <a:pt x="161" y="1846"/>
                </a:lnTo>
                <a:lnTo>
                  <a:pt x="161" y="1847"/>
                </a:lnTo>
                <a:lnTo>
                  <a:pt x="161" y="1849"/>
                </a:lnTo>
                <a:lnTo>
                  <a:pt x="161" y="1850"/>
                </a:lnTo>
                <a:lnTo>
                  <a:pt x="160" y="1852"/>
                </a:lnTo>
                <a:lnTo>
                  <a:pt x="160" y="1853"/>
                </a:lnTo>
                <a:lnTo>
                  <a:pt x="160" y="1854"/>
                </a:lnTo>
                <a:lnTo>
                  <a:pt x="160" y="1855"/>
                </a:lnTo>
                <a:lnTo>
                  <a:pt x="160" y="1858"/>
                </a:lnTo>
                <a:lnTo>
                  <a:pt x="159" y="1859"/>
                </a:lnTo>
                <a:lnTo>
                  <a:pt x="159" y="1860"/>
                </a:lnTo>
                <a:lnTo>
                  <a:pt x="159" y="1861"/>
                </a:lnTo>
                <a:lnTo>
                  <a:pt x="160" y="1862"/>
                </a:lnTo>
                <a:lnTo>
                  <a:pt x="160" y="1863"/>
                </a:lnTo>
                <a:lnTo>
                  <a:pt x="159" y="1864"/>
                </a:lnTo>
                <a:lnTo>
                  <a:pt x="159" y="1866"/>
                </a:lnTo>
                <a:lnTo>
                  <a:pt x="159" y="1867"/>
                </a:lnTo>
                <a:lnTo>
                  <a:pt x="160" y="1868"/>
                </a:lnTo>
                <a:lnTo>
                  <a:pt x="160" y="1869"/>
                </a:lnTo>
                <a:lnTo>
                  <a:pt x="160" y="1870"/>
                </a:lnTo>
                <a:lnTo>
                  <a:pt x="160" y="1871"/>
                </a:lnTo>
                <a:lnTo>
                  <a:pt x="160" y="1872"/>
                </a:lnTo>
                <a:lnTo>
                  <a:pt x="160" y="1873"/>
                </a:lnTo>
                <a:lnTo>
                  <a:pt x="160" y="1875"/>
                </a:lnTo>
                <a:lnTo>
                  <a:pt x="160" y="1876"/>
                </a:lnTo>
                <a:lnTo>
                  <a:pt x="159" y="1876"/>
                </a:lnTo>
                <a:lnTo>
                  <a:pt x="160" y="1877"/>
                </a:lnTo>
                <a:lnTo>
                  <a:pt x="160" y="1878"/>
                </a:lnTo>
                <a:lnTo>
                  <a:pt x="160" y="1879"/>
                </a:lnTo>
                <a:lnTo>
                  <a:pt x="160" y="1880"/>
                </a:lnTo>
                <a:lnTo>
                  <a:pt x="160" y="1881"/>
                </a:lnTo>
                <a:lnTo>
                  <a:pt x="160" y="1883"/>
                </a:lnTo>
                <a:lnTo>
                  <a:pt x="161" y="1884"/>
                </a:lnTo>
                <a:lnTo>
                  <a:pt x="162" y="1885"/>
                </a:lnTo>
                <a:lnTo>
                  <a:pt x="163" y="1886"/>
                </a:lnTo>
                <a:lnTo>
                  <a:pt x="162" y="1886"/>
                </a:lnTo>
                <a:lnTo>
                  <a:pt x="162" y="1887"/>
                </a:lnTo>
                <a:lnTo>
                  <a:pt x="163" y="1888"/>
                </a:lnTo>
                <a:lnTo>
                  <a:pt x="164" y="1892"/>
                </a:lnTo>
                <a:lnTo>
                  <a:pt x="167" y="1895"/>
                </a:lnTo>
                <a:lnTo>
                  <a:pt x="168" y="1897"/>
                </a:lnTo>
                <a:lnTo>
                  <a:pt x="169" y="1896"/>
                </a:lnTo>
                <a:lnTo>
                  <a:pt x="170" y="1898"/>
                </a:lnTo>
                <a:lnTo>
                  <a:pt x="171" y="1898"/>
                </a:lnTo>
                <a:lnTo>
                  <a:pt x="172" y="1900"/>
                </a:lnTo>
                <a:lnTo>
                  <a:pt x="173" y="1901"/>
                </a:lnTo>
                <a:lnTo>
                  <a:pt x="173" y="1902"/>
                </a:lnTo>
                <a:lnTo>
                  <a:pt x="173" y="1903"/>
                </a:lnTo>
                <a:lnTo>
                  <a:pt x="174" y="1903"/>
                </a:lnTo>
                <a:lnTo>
                  <a:pt x="174" y="1904"/>
                </a:lnTo>
                <a:lnTo>
                  <a:pt x="176" y="1904"/>
                </a:lnTo>
                <a:lnTo>
                  <a:pt x="177" y="1904"/>
                </a:lnTo>
                <a:lnTo>
                  <a:pt x="178" y="1904"/>
                </a:lnTo>
                <a:lnTo>
                  <a:pt x="178" y="1903"/>
                </a:lnTo>
                <a:lnTo>
                  <a:pt x="179" y="1903"/>
                </a:lnTo>
                <a:lnTo>
                  <a:pt x="178" y="1903"/>
                </a:lnTo>
                <a:lnTo>
                  <a:pt x="178" y="1902"/>
                </a:lnTo>
                <a:lnTo>
                  <a:pt x="179" y="1902"/>
                </a:lnTo>
                <a:lnTo>
                  <a:pt x="180" y="1901"/>
                </a:lnTo>
                <a:lnTo>
                  <a:pt x="181" y="1900"/>
                </a:lnTo>
                <a:lnTo>
                  <a:pt x="182" y="1900"/>
                </a:lnTo>
                <a:lnTo>
                  <a:pt x="184" y="1900"/>
                </a:lnTo>
                <a:lnTo>
                  <a:pt x="185" y="1901"/>
                </a:lnTo>
                <a:lnTo>
                  <a:pt x="184" y="1902"/>
                </a:lnTo>
                <a:lnTo>
                  <a:pt x="184" y="1903"/>
                </a:lnTo>
                <a:lnTo>
                  <a:pt x="182" y="1903"/>
                </a:lnTo>
                <a:lnTo>
                  <a:pt x="182" y="1904"/>
                </a:lnTo>
                <a:lnTo>
                  <a:pt x="181" y="1904"/>
                </a:lnTo>
                <a:lnTo>
                  <a:pt x="181" y="1905"/>
                </a:lnTo>
                <a:lnTo>
                  <a:pt x="180" y="1905"/>
                </a:lnTo>
                <a:lnTo>
                  <a:pt x="179" y="1906"/>
                </a:lnTo>
                <a:lnTo>
                  <a:pt x="176" y="1909"/>
                </a:lnTo>
                <a:lnTo>
                  <a:pt x="176" y="1910"/>
                </a:lnTo>
                <a:lnTo>
                  <a:pt x="174" y="1910"/>
                </a:lnTo>
                <a:lnTo>
                  <a:pt x="173" y="1910"/>
                </a:lnTo>
                <a:lnTo>
                  <a:pt x="173" y="1911"/>
                </a:lnTo>
                <a:lnTo>
                  <a:pt x="173" y="1910"/>
                </a:lnTo>
                <a:lnTo>
                  <a:pt x="173" y="1911"/>
                </a:lnTo>
                <a:lnTo>
                  <a:pt x="172" y="1911"/>
                </a:lnTo>
                <a:lnTo>
                  <a:pt x="171" y="1912"/>
                </a:lnTo>
                <a:lnTo>
                  <a:pt x="171" y="1913"/>
                </a:lnTo>
                <a:lnTo>
                  <a:pt x="170" y="1913"/>
                </a:lnTo>
                <a:lnTo>
                  <a:pt x="170" y="1914"/>
                </a:lnTo>
                <a:lnTo>
                  <a:pt x="169" y="1914"/>
                </a:lnTo>
                <a:lnTo>
                  <a:pt x="168" y="1915"/>
                </a:lnTo>
                <a:lnTo>
                  <a:pt x="167" y="1918"/>
                </a:lnTo>
                <a:lnTo>
                  <a:pt x="164" y="1922"/>
                </a:lnTo>
                <a:lnTo>
                  <a:pt x="164" y="1923"/>
                </a:lnTo>
                <a:lnTo>
                  <a:pt x="164" y="1925"/>
                </a:lnTo>
                <a:lnTo>
                  <a:pt x="164" y="1926"/>
                </a:lnTo>
                <a:lnTo>
                  <a:pt x="164" y="1927"/>
                </a:lnTo>
                <a:lnTo>
                  <a:pt x="167" y="1930"/>
                </a:lnTo>
                <a:lnTo>
                  <a:pt x="167" y="1931"/>
                </a:lnTo>
                <a:lnTo>
                  <a:pt x="167" y="1935"/>
                </a:lnTo>
                <a:lnTo>
                  <a:pt x="167" y="1936"/>
                </a:lnTo>
                <a:lnTo>
                  <a:pt x="167" y="1938"/>
                </a:lnTo>
                <a:lnTo>
                  <a:pt x="167" y="1939"/>
                </a:lnTo>
                <a:lnTo>
                  <a:pt x="167" y="1940"/>
                </a:lnTo>
                <a:lnTo>
                  <a:pt x="168" y="1943"/>
                </a:lnTo>
                <a:lnTo>
                  <a:pt x="169" y="1945"/>
                </a:lnTo>
                <a:lnTo>
                  <a:pt x="169" y="1946"/>
                </a:lnTo>
                <a:lnTo>
                  <a:pt x="169" y="1947"/>
                </a:lnTo>
                <a:lnTo>
                  <a:pt x="170" y="1949"/>
                </a:lnTo>
                <a:lnTo>
                  <a:pt x="170" y="1951"/>
                </a:lnTo>
                <a:lnTo>
                  <a:pt x="170" y="1952"/>
                </a:lnTo>
                <a:lnTo>
                  <a:pt x="170" y="1953"/>
                </a:lnTo>
                <a:lnTo>
                  <a:pt x="170" y="1955"/>
                </a:lnTo>
                <a:lnTo>
                  <a:pt x="170" y="1957"/>
                </a:lnTo>
                <a:lnTo>
                  <a:pt x="170" y="1959"/>
                </a:lnTo>
                <a:lnTo>
                  <a:pt x="171" y="1960"/>
                </a:lnTo>
                <a:lnTo>
                  <a:pt x="171" y="1961"/>
                </a:lnTo>
                <a:lnTo>
                  <a:pt x="171" y="1962"/>
                </a:lnTo>
                <a:lnTo>
                  <a:pt x="171" y="1963"/>
                </a:lnTo>
                <a:lnTo>
                  <a:pt x="171" y="1964"/>
                </a:lnTo>
                <a:lnTo>
                  <a:pt x="172" y="1964"/>
                </a:lnTo>
                <a:lnTo>
                  <a:pt x="172" y="1965"/>
                </a:lnTo>
                <a:lnTo>
                  <a:pt x="172" y="1967"/>
                </a:lnTo>
                <a:lnTo>
                  <a:pt x="172" y="1968"/>
                </a:lnTo>
                <a:lnTo>
                  <a:pt x="171" y="1968"/>
                </a:lnTo>
                <a:lnTo>
                  <a:pt x="171" y="1969"/>
                </a:lnTo>
                <a:lnTo>
                  <a:pt x="170" y="1970"/>
                </a:lnTo>
                <a:lnTo>
                  <a:pt x="168" y="1972"/>
                </a:lnTo>
                <a:lnTo>
                  <a:pt x="167" y="1973"/>
                </a:lnTo>
                <a:lnTo>
                  <a:pt x="168" y="1974"/>
                </a:lnTo>
                <a:lnTo>
                  <a:pt x="168" y="1976"/>
                </a:lnTo>
                <a:lnTo>
                  <a:pt x="168" y="1977"/>
                </a:lnTo>
                <a:lnTo>
                  <a:pt x="169" y="1978"/>
                </a:lnTo>
                <a:lnTo>
                  <a:pt x="169" y="1980"/>
                </a:lnTo>
                <a:lnTo>
                  <a:pt x="169" y="1981"/>
                </a:lnTo>
                <a:lnTo>
                  <a:pt x="169" y="1982"/>
                </a:lnTo>
                <a:lnTo>
                  <a:pt x="168" y="1982"/>
                </a:lnTo>
                <a:lnTo>
                  <a:pt x="168" y="1984"/>
                </a:lnTo>
                <a:lnTo>
                  <a:pt x="167" y="1984"/>
                </a:lnTo>
                <a:lnTo>
                  <a:pt x="167" y="1985"/>
                </a:lnTo>
                <a:lnTo>
                  <a:pt x="167" y="1986"/>
                </a:lnTo>
                <a:lnTo>
                  <a:pt x="165" y="1986"/>
                </a:lnTo>
                <a:lnTo>
                  <a:pt x="165" y="1987"/>
                </a:lnTo>
                <a:lnTo>
                  <a:pt x="164" y="1987"/>
                </a:lnTo>
                <a:lnTo>
                  <a:pt x="164" y="1988"/>
                </a:lnTo>
                <a:lnTo>
                  <a:pt x="163" y="1988"/>
                </a:lnTo>
                <a:lnTo>
                  <a:pt x="163" y="1989"/>
                </a:lnTo>
                <a:lnTo>
                  <a:pt x="162" y="1989"/>
                </a:lnTo>
                <a:lnTo>
                  <a:pt x="162" y="1990"/>
                </a:lnTo>
                <a:lnTo>
                  <a:pt x="161" y="1990"/>
                </a:lnTo>
                <a:lnTo>
                  <a:pt x="161" y="1991"/>
                </a:lnTo>
                <a:lnTo>
                  <a:pt x="160" y="1991"/>
                </a:lnTo>
                <a:lnTo>
                  <a:pt x="159" y="1991"/>
                </a:lnTo>
                <a:lnTo>
                  <a:pt x="157" y="1991"/>
                </a:lnTo>
                <a:lnTo>
                  <a:pt x="156" y="1991"/>
                </a:lnTo>
                <a:lnTo>
                  <a:pt x="156" y="1993"/>
                </a:lnTo>
                <a:lnTo>
                  <a:pt x="155" y="1993"/>
                </a:lnTo>
                <a:lnTo>
                  <a:pt x="153" y="1994"/>
                </a:lnTo>
                <a:lnTo>
                  <a:pt x="152" y="1994"/>
                </a:lnTo>
                <a:lnTo>
                  <a:pt x="151" y="1994"/>
                </a:lnTo>
                <a:lnTo>
                  <a:pt x="150" y="1994"/>
                </a:lnTo>
                <a:lnTo>
                  <a:pt x="150" y="1995"/>
                </a:lnTo>
                <a:lnTo>
                  <a:pt x="148" y="1995"/>
                </a:lnTo>
                <a:lnTo>
                  <a:pt x="148" y="1996"/>
                </a:lnTo>
                <a:lnTo>
                  <a:pt x="147" y="1996"/>
                </a:lnTo>
                <a:lnTo>
                  <a:pt x="147" y="1995"/>
                </a:lnTo>
                <a:lnTo>
                  <a:pt x="147" y="1994"/>
                </a:lnTo>
                <a:lnTo>
                  <a:pt x="146" y="1994"/>
                </a:lnTo>
                <a:lnTo>
                  <a:pt x="145" y="1994"/>
                </a:lnTo>
                <a:lnTo>
                  <a:pt x="145" y="1993"/>
                </a:lnTo>
                <a:lnTo>
                  <a:pt x="144" y="1993"/>
                </a:lnTo>
                <a:lnTo>
                  <a:pt x="144" y="1991"/>
                </a:lnTo>
                <a:lnTo>
                  <a:pt x="143" y="1991"/>
                </a:lnTo>
                <a:lnTo>
                  <a:pt x="143" y="1990"/>
                </a:lnTo>
                <a:lnTo>
                  <a:pt x="142" y="1990"/>
                </a:lnTo>
                <a:lnTo>
                  <a:pt x="142" y="1989"/>
                </a:lnTo>
                <a:lnTo>
                  <a:pt x="140" y="1989"/>
                </a:lnTo>
                <a:lnTo>
                  <a:pt x="140" y="1988"/>
                </a:lnTo>
                <a:lnTo>
                  <a:pt x="140" y="1987"/>
                </a:lnTo>
                <a:lnTo>
                  <a:pt x="140" y="1986"/>
                </a:lnTo>
                <a:lnTo>
                  <a:pt x="139" y="1986"/>
                </a:lnTo>
                <a:lnTo>
                  <a:pt x="139" y="1985"/>
                </a:lnTo>
                <a:lnTo>
                  <a:pt x="139" y="1984"/>
                </a:lnTo>
                <a:lnTo>
                  <a:pt x="139" y="1982"/>
                </a:lnTo>
                <a:lnTo>
                  <a:pt x="140" y="1982"/>
                </a:lnTo>
                <a:lnTo>
                  <a:pt x="140" y="1981"/>
                </a:lnTo>
                <a:lnTo>
                  <a:pt x="139" y="1981"/>
                </a:lnTo>
                <a:lnTo>
                  <a:pt x="140" y="1981"/>
                </a:lnTo>
                <a:lnTo>
                  <a:pt x="140" y="1980"/>
                </a:lnTo>
                <a:lnTo>
                  <a:pt x="140" y="1979"/>
                </a:lnTo>
                <a:lnTo>
                  <a:pt x="140" y="1978"/>
                </a:lnTo>
                <a:lnTo>
                  <a:pt x="139" y="1978"/>
                </a:lnTo>
                <a:lnTo>
                  <a:pt x="139" y="1977"/>
                </a:lnTo>
                <a:lnTo>
                  <a:pt x="138" y="1977"/>
                </a:lnTo>
                <a:lnTo>
                  <a:pt x="138" y="1976"/>
                </a:lnTo>
                <a:lnTo>
                  <a:pt x="137" y="1976"/>
                </a:lnTo>
                <a:lnTo>
                  <a:pt x="137" y="1974"/>
                </a:lnTo>
                <a:lnTo>
                  <a:pt x="138" y="1974"/>
                </a:lnTo>
                <a:lnTo>
                  <a:pt x="138" y="1973"/>
                </a:lnTo>
                <a:lnTo>
                  <a:pt x="138" y="1972"/>
                </a:lnTo>
                <a:lnTo>
                  <a:pt x="138" y="1971"/>
                </a:lnTo>
                <a:lnTo>
                  <a:pt x="138" y="1970"/>
                </a:lnTo>
                <a:lnTo>
                  <a:pt x="139" y="1970"/>
                </a:lnTo>
                <a:lnTo>
                  <a:pt x="139" y="1969"/>
                </a:lnTo>
                <a:lnTo>
                  <a:pt x="139" y="1968"/>
                </a:lnTo>
                <a:lnTo>
                  <a:pt x="138" y="1968"/>
                </a:lnTo>
                <a:lnTo>
                  <a:pt x="138" y="1967"/>
                </a:lnTo>
                <a:lnTo>
                  <a:pt x="138" y="1965"/>
                </a:lnTo>
                <a:lnTo>
                  <a:pt x="138" y="1964"/>
                </a:lnTo>
                <a:lnTo>
                  <a:pt x="137" y="1964"/>
                </a:lnTo>
                <a:lnTo>
                  <a:pt x="137" y="1963"/>
                </a:lnTo>
                <a:lnTo>
                  <a:pt x="137" y="1962"/>
                </a:lnTo>
                <a:lnTo>
                  <a:pt x="138" y="1962"/>
                </a:lnTo>
                <a:lnTo>
                  <a:pt x="137" y="1962"/>
                </a:lnTo>
                <a:lnTo>
                  <a:pt x="137" y="1961"/>
                </a:lnTo>
                <a:lnTo>
                  <a:pt x="137" y="1960"/>
                </a:lnTo>
                <a:lnTo>
                  <a:pt x="138" y="1960"/>
                </a:lnTo>
                <a:lnTo>
                  <a:pt x="138" y="1959"/>
                </a:lnTo>
                <a:lnTo>
                  <a:pt x="138" y="1957"/>
                </a:lnTo>
                <a:lnTo>
                  <a:pt x="137" y="1957"/>
                </a:lnTo>
                <a:lnTo>
                  <a:pt x="137" y="1959"/>
                </a:lnTo>
                <a:lnTo>
                  <a:pt x="137" y="1957"/>
                </a:lnTo>
                <a:lnTo>
                  <a:pt x="137" y="1956"/>
                </a:lnTo>
                <a:lnTo>
                  <a:pt x="137" y="1955"/>
                </a:lnTo>
                <a:lnTo>
                  <a:pt x="138" y="1955"/>
                </a:lnTo>
                <a:lnTo>
                  <a:pt x="138" y="1954"/>
                </a:lnTo>
                <a:lnTo>
                  <a:pt x="137" y="1954"/>
                </a:lnTo>
                <a:lnTo>
                  <a:pt x="137" y="1955"/>
                </a:lnTo>
                <a:lnTo>
                  <a:pt x="136" y="1955"/>
                </a:lnTo>
                <a:lnTo>
                  <a:pt x="136" y="1954"/>
                </a:lnTo>
                <a:lnTo>
                  <a:pt x="135" y="1954"/>
                </a:lnTo>
                <a:lnTo>
                  <a:pt x="135" y="1953"/>
                </a:lnTo>
                <a:lnTo>
                  <a:pt x="134" y="1953"/>
                </a:lnTo>
                <a:lnTo>
                  <a:pt x="134" y="1952"/>
                </a:lnTo>
                <a:lnTo>
                  <a:pt x="134" y="1951"/>
                </a:lnTo>
                <a:lnTo>
                  <a:pt x="133" y="1951"/>
                </a:lnTo>
                <a:lnTo>
                  <a:pt x="133" y="1948"/>
                </a:lnTo>
                <a:lnTo>
                  <a:pt x="133" y="1947"/>
                </a:lnTo>
                <a:lnTo>
                  <a:pt x="133" y="1946"/>
                </a:lnTo>
                <a:lnTo>
                  <a:pt x="131" y="1944"/>
                </a:lnTo>
                <a:lnTo>
                  <a:pt x="131" y="1943"/>
                </a:lnTo>
                <a:lnTo>
                  <a:pt x="133" y="1943"/>
                </a:lnTo>
                <a:lnTo>
                  <a:pt x="133" y="1942"/>
                </a:lnTo>
                <a:lnTo>
                  <a:pt x="133" y="1940"/>
                </a:lnTo>
                <a:lnTo>
                  <a:pt x="131" y="1940"/>
                </a:lnTo>
                <a:lnTo>
                  <a:pt x="130" y="1940"/>
                </a:lnTo>
                <a:lnTo>
                  <a:pt x="130" y="1939"/>
                </a:lnTo>
                <a:lnTo>
                  <a:pt x="130" y="1938"/>
                </a:lnTo>
                <a:lnTo>
                  <a:pt x="130" y="1937"/>
                </a:lnTo>
                <a:lnTo>
                  <a:pt x="130" y="1936"/>
                </a:lnTo>
                <a:lnTo>
                  <a:pt x="129" y="1936"/>
                </a:lnTo>
                <a:lnTo>
                  <a:pt x="129" y="1935"/>
                </a:lnTo>
                <a:lnTo>
                  <a:pt x="128" y="1935"/>
                </a:lnTo>
                <a:lnTo>
                  <a:pt x="128" y="1934"/>
                </a:lnTo>
                <a:lnTo>
                  <a:pt x="128" y="1932"/>
                </a:lnTo>
                <a:lnTo>
                  <a:pt x="128" y="1931"/>
                </a:lnTo>
                <a:lnTo>
                  <a:pt x="128" y="1930"/>
                </a:lnTo>
                <a:lnTo>
                  <a:pt x="127" y="1930"/>
                </a:lnTo>
                <a:lnTo>
                  <a:pt x="127" y="1929"/>
                </a:lnTo>
                <a:lnTo>
                  <a:pt x="126" y="1929"/>
                </a:lnTo>
                <a:lnTo>
                  <a:pt x="126" y="1928"/>
                </a:lnTo>
                <a:lnTo>
                  <a:pt x="126" y="1927"/>
                </a:lnTo>
                <a:lnTo>
                  <a:pt x="126" y="1926"/>
                </a:lnTo>
                <a:lnTo>
                  <a:pt x="127" y="1926"/>
                </a:lnTo>
                <a:lnTo>
                  <a:pt x="127" y="1925"/>
                </a:lnTo>
                <a:lnTo>
                  <a:pt x="127" y="1923"/>
                </a:lnTo>
                <a:lnTo>
                  <a:pt x="128" y="1923"/>
                </a:lnTo>
                <a:lnTo>
                  <a:pt x="127" y="1923"/>
                </a:lnTo>
                <a:lnTo>
                  <a:pt x="126" y="1923"/>
                </a:lnTo>
                <a:lnTo>
                  <a:pt x="125" y="1923"/>
                </a:lnTo>
                <a:lnTo>
                  <a:pt x="125" y="1922"/>
                </a:lnTo>
                <a:lnTo>
                  <a:pt x="125" y="1921"/>
                </a:lnTo>
                <a:lnTo>
                  <a:pt x="126" y="1921"/>
                </a:lnTo>
                <a:lnTo>
                  <a:pt x="126" y="1920"/>
                </a:lnTo>
                <a:lnTo>
                  <a:pt x="127" y="1920"/>
                </a:lnTo>
                <a:lnTo>
                  <a:pt x="127" y="1919"/>
                </a:lnTo>
                <a:lnTo>
                  <a:pt x="127" y="1918"/>
                </a:lnTo>
                <a:lnTo>
                  <a:pt x="126" y="1918"/>
                </a:lnTo>
                <a:lnTo>
                  <a:pt x="126" y="1917"/>
                </a:lnTo>
                <a:lnTo>
                  <a:pt x="126" y="1915"/>
                </a:lnTo>
                <a:lnTo>
                  <a:pt x="125" y="1915"/>
                </a:lnTo>
                <a:lnTo>
                  <a:pt x="123" y="1915"/>
                </a:lnTo>
                <a:lnTo>
                  <a:pt x="123" y="1917"/>
                </a:lnTo>
                <a:lnTo>
                  <a:pt x="122" y="1917"/>
                </a:lnTo>
                <a:lnTo>
                  <a:pt x="122" y="1915"/>
                </a:lnTo>
                <a:lnTo>
                  <a:pt x="123" y="1915"/>
                </a:lnTo>
                <a:lnTo>
                  <a:pt x="123" y="1914"/>
                </a:lnTo>
                <a:lnTo>
                  <a:pt x="122" y="1914"/>
                </a:lnTo>
                <a:lnTo>
                  <a:pt x="121" y="1914"/>
                </a:lnTo>
                <a:lnTo>
                  <a:pt x="121" y="1913"/>
                </a:lnTo>
                <a:lnTo>
                  <a:pt x="121" y="1912"/>
                </a:lnTo>
                <a:lnTo>
                  <a:pt x="121" y="1911"/>
                </a:lnTo>
                <a:lnTo>
                  <a:pt x="121" y="1910"/>
                </a:lnTo>
                <a:lnTo>
                  <a:pt x="121" y="1909"/>
                </a:lnTo>
                <a:lnTo>
                  <a:pt x="122" y="1909"/>
                </a:lnTo>
                <a:lnTo>
                  <a:pt x="122" y="1908"/>
                </a:lnTo>
                <a:lnTo>
                  <a:pt x="122" y="1906"/>
                </a:lnTo>
                <a:lnTo>
                  <a:pt x="121" y="1906"/>
                </a:lnTo>
                <a:lnTo>
                  <a:pt x="121" y="1905"/>
                </a:lnTo>
                <a:lnTo>
                  <a:pt x="121" y="1904"/>
                </a:lnTo>
                <a:lnTo>
                  <a:pt x="120" y="1904"/>
                </a:lnTo>
                <a:lnTo>
                  <a:pt x="120" y="1903"/>
                </a:lnTo>
                <a:lnTo>
                  <a:pt x="120" y="1902"/>
                </a:lnTo>
                <a:lnTo>
                  <a:pt x="119" y="1900"/>
                </a:lnTo>
                <a:lnTo>
                  <a:pt x="119" y="1898"/>
                </a:lnTo>
                <a:lnTo>
                  <a:pt x="119" y="1897"/>
                </a:lnTo>
                <a:lnTo>
                  <a:pt x="119" y="1896"/>
                </a:lnTo>
                <a:lnTo>
                  <a:pt x="120" y="1896"/>
                </a:lnTo>
                <a:lnTo>
                  <a:pt x="120" y="1895"/>
                </a:lnTo>
                <a:lnTo>
                  <a:pt x="120" y="1894"/>
                </a:lnTo>
                <a:lnTo>
                  <a:pt x="120" y="1893"/>
                </a:lnTo>
                <a:lnTo>
                  <a:pt x="120" y="1892"/>
                </a:lnTo>
                <a:lnTo>
                  <a:pt x="120" y="1890"/>
                </a:lnTo>
                <a:lnTo>
                  <a:pt x="120" y="1889"/>
                </a:lnTo>
                <a:lnTo>
                  <a:pt x="120" y="1888"/>
                </a:lnTo>
                <a:lnTo>
                  <a:pt x="120" y="1887"/>
                </a:lnTo>
                <a:lnTo>
                  <a:pt x="120" y="1886"/>
                </a:lnTo>
                <a:lnTo>
                  <a:pt x="119" y="1886"/>
                </a:lnTo>
                <a:lnTo>
                  <a:pt x="118" y="1886"/>
                </a:lnTo>
                <a:lnTo>
                  <a:pt x="118" y="1885"/>
                </a:lnTo>
                <a:lnTo>
                  <a:pt x="118" y="1884"/>
                </a:lnTo>
                <a:lnTo>
                  <a:pt x="117" y="1884"/>
                </a:lnTo>
                <a:lnTo>
                  <a:pt x="117" y="1883"/>
                </a:lnTo>
                <a:lnTo>
                  <a:pt x="116" y="1883"/>
                </a:lnTo>
                <a:lnTo>
                  <a:pt x="116" y="1881"/>
                </a:lnTo>
                <a:lnTo>
                  <a:pt x="114" y="1879"/>
                </a:lnTo>
                <a:lnTo>
                  <a:pt x="113" y="1879"/>
                </a:lnTo>
                <a:lnTo>
                  <a:pt x="113" y="1878"/>
                </a:lnTo>
                <a:lnTo>
                  <a:pt x="112" y="1878"/>
                </a:lnTo>
                <a:lnTo>
                  <a:pt x="112" y="1877"/>
                </a:lnTo>
                <a:lnTo>
                  <a:pt x="111" y="1876"/>
                </a:lnTo>
                <a:lnTo>
                  <a:pt x="111" y="1875"/>
                </a:lnTo>
                <a:lnTo>
                  <a:pt x="110" y="1875"/>
                </a:lnTo>
                <a:lnTo>
                  <a:pt x="109" y="1875"/>
                </a:lnTo>
                <a:lnTo>
                  <a:pt x="110" y="1875"/>
                </a:lnTo>
                <a:lnTo>
                  <a:pt x="110" y="1873"/>
                </a:lnTo>
                <a:lnTo>
                  <a:pt x="110" y="1872"/>
                </a:lnTo>
                <a:lnTo>
                  <a:pt x="110" y="1871"/>
                </a:lnTo>
                <a:lnTo>
                  <a:pt x="110" y="1870"/>
                </a:lnTo>
                <a:lnTo>
                  <a:pt x="110" y="1869"/>
                </a:lnTo>
                <a:lnTo>
                  <a:pt x="110" y="1868"/>
                </a:lnTo>
                <a:lnTo>
                  <a:pt x="110" y="1867"/>
                </a:lnTo>
                <a:lnTo>
                  <a:pt x="110" y="1866"/>
                </a:lnTo>
                <a:lnTo>
                  <a:pt x="109" y="1864"/>
                </a:lnTo>
                <a:lnTo>
                  <a:pt x="108" y="1864"/>
                </a:lnTo>
                <a:lnTo>
                  <a:pt x="108" y="1863"/>
                </a:lnTo>
                <a:lnTo>
                  <a:pt x="106" y="1863"/>
                </a:lnTo>
                <a:lnTo>
                  <a:pt x="106" y="1864"/>
                </a:lnTo>
                <a:lnTo>
                  <a:pt x="106" y="1863"/>
                </a:lnTo>
                <a:lnTo>
                  <a:pt x="105" y="1863"/>
                </a:lnTo>
                <a:lnTo>
                  <a:pt x="106" y="1863"/>
                </a:lnTo>
                <a:lnTo>
                  <a:pt x="106" y="1862"/>
                </a:lnTo>
                <a:lnTo>
                  <a:pt x="106" y="1861"/>
                </a:lnTo>
                <a:lnTo>
                  <a:pt x="106" y="1860"/>
                </a:lnTo>
                <a:lnTo>
                  <a:pt x="106" y="1859"/>
                </a:lnTo>
                <a:lnTo>
                  <a:pt x="106" y="1858"/>
                </a:lnTo>
                <a:lnTo>
                  <a:pt x="105" y="1858"/>
                </a:lnTo>
                <a:lnTo>
                  <a:pt x="105" y="1856"/>
                </a:lnTo>
                <a:lnTo>
                  <a:pt x="106" y="1856"/>
                </a:lnTo>
                <a:lnTo>
                  <a:pt x="106" y="1855"/>
                </a:lnTo>
                <a:lnTo>
                  <a:pt x="105" y="1855"/>
                </a:lnTo>
                <a:lnTo>
                  <a:pt x="105" y="1854"/>
                </a:lnTo>
                <a:lnTo>
                  <a:pt x="105" y="1853"/>
                </a:lnTo>
                <a:lnTo>
                  <a:pt x="106" y="1853"/>
                </a:lnTo>
                <a:lnTo>
                  <a:pt x="106" y="1852"/>
                </a:lnTo>
                <a:lnTo>
                  <a:pt x="105" y="1852"/>
                </a:lnTo>
                <a:lnTo>
                  <a:pt x="105" y="1851"/>
                </a:lnTo>
                <a:lnTo>
                  <a:pt x="104" y="1851"/>
                </a:lnTo>
                <a:lnTo>
                  <a:pt x="104" y="1850"/>
                </a:lnTo>
                <a:lnTo>
                  <a:pt x="104" y="1849"/>
                </a:lnTo>
                <a:lnTo>
                  <a:pt x="104" y="1847"/>
                </a:lnTo>
                <a:lnTo>
                  <a:pt x="104" y="1846"/>
                </a:lnTo>
                <a:lnTo>
                  <a:pt x="103" y="1846"/>
                </a:lnTo>
                <a:lnTo>
                  <a:pt x="103" y="1845"/>
                </a:lnTo>
                <a:lnTo>
                  <a:pt x="102" y="1845"/>
                </a:lnTo>
                <a:lnTo>
                  <a:pt x="101" y="1845"/>
                </a:lnTo>
                <a:lnTo>
                  <a:pt x="101" y="1844"/>
                </a:lnTo>
                <a:lnTo>
                  <a:pt x="101" y="1843"/>
                </a:lnTo>
                <a:lnTo>
                  <a:pt x="101" y="1842"/>
                </a:lnTo>
                <a:lnTo>
                  <a:pt x="102" y="1842"/>
                </a:lnTo>
                <a:lnTo>
                  <a:pt x="102" y="1841"/>
                </a:lnTo>
                <a:lnTo>
                  <a:pt x="102" y="1839"/>
                </a:lnTo>
                <a:lnTo>
                  <a:pt x="101" y="1839"/>
                </a:lnTo>
                <a:lnTo>
                  <a:pt x="101" y="1838"/>
                </a:lnTo>
                <a:lnTo>
                  <a:pt x="101" y="1837"/>
                </a:lnTo>
                <a:lnTo>
                  <a:pt x="101" y="1836"/>
                </a:lnTo>
                <a:lnTo>
                  <a:pt x="101" y="1835"/>
                </a:lnTo>
                <a:lnTo>
                  <a:pt x="101" y="1834"/>
                </a:lnTo>
                <a:lnTo>
                  <a:pt x="101" y="1833"/>
                </a:lnTo>
                <a:lnTo>
                  <a:pt x="102" y="1833"/>
                </a:lnTo>
                <a:lnTo>
                  <a:pt x="102" y="1832"/>
                </a:lnTo>
                <a:lnTo>
                  <a:pt x="102" y="1830"/>
                </a:lnTo>
                <a:lnTo>
                  <a:pt x="102" y="1829"/>
                </a:lnTo>
                <a:lnTo>
                  <a:pt x="102" y="1828"/>
                </a:lnTo>
                <a:lnTo>
                  <a:pt x="101" y="1828"/>
                </a:lnTo>
                <a:lnTo>
                  <a:pt x="101" y="1827"/>
                </a:lnTo>
                <a:lnTo>
                  <a:pt x="101" y="1826"/>
                </a:lnTo>
                <a:lnTo>
                  <a:pt x="101" y="1825"/>
                </a:lnTo>
                <a:lnTo>
                  <a:pt x="100" y="1825"/>
                </a:lnTo>
                <a:lnTo>
                  <a:pt x="100" y="1824"/>
                </a:lnTo>
                <a:lnTo>
                  <a:pt x="101" y="1824"/>
                </a:lnTo>
                <a:lnTo>
                  <a:pt x="101" y="1822"/>
                </a:lnTo>
                <a:lnTo>
                  <a:pt x="100" y="1822"/>
                </a:lnTo>
                <a:lnTo>
                  <a:pt x="100" y="1821"/>
                </a:lnTo>
                <a:lnTo>
                  <a:pt x="100" y="1820"/>
                </a:lnTo>
                <a:lnTo>
                  <a:pt x="100" y="1819"/>
                </a:lnTo>
                <a:lnTo>
                  <a:pt x="100" y="1818"/>
                </a:lnTo>
                <a:lnTo>
                  <a:pt x="100" y="1817"/>
                </a:lnTo>
                <a:lnTo>
                  <a:pt x="100" y="1816"/>
                </a:lnTo>
                <a:lnTo>
                  <a:pt x="100" y="1814"/>
                </a:lnTo>
                <a:lnTo>
                  <a:pt x="100" y="1813"/>
                </a:lnTo>
                <a:lnTo>
                  <a:pt x="101" y="1813"/>
                </a:lnTo>
                <a:lnTo>
                  <a:pt x="101" y="1812"/>
                </a:lnTo>
                <a:lnTo>
                  <a:pt x="101" y="1811"/>
                </a:lnTo>
                <a:lnTo>
                  <a:pt x="100" y="1811"/>
                </a:lnTo>
                <a:lnTo>
                  <a:pt x="100" y="1810"/>
                </a:lnTo>
                <a:lnTo>
                  <a:pt x="100" y="1809"/>
                </a:lnTo>
                <a:lnTo>
                  <a:pt x="100" y="1808"/>
                </a:lnTo>
                <a:lnTo>
                  <a:pt x="100" y="1807"/>
                </a:lnTo>
                <a:lnTo>
                  <a:pt x="101" y="1807"/>
                </a:lnTo>
                <a:lnTo>
                  <a:pt x="101" y="1805"/>
                </a:lnTo>
                <a:lnTo>
                  <a:pt x="101" y="1804"/>
                </a:lnTo>
                <a:lnTo>
                  <a:pt x="101" y="1803"/>
                </a:lnTo>
                <a:lnTo>
                  <a:pt x="101" y="1802"/>
                </a:lnTo>
                <a:lnTo>
                  <a:pt x="101" y="1801"/>
                </a:lnTo>
                <a:lnTo>
                  <a:pt x="101" y="1800"/>
                </a:lnTo>
                <a:lnTo>
                  <a:pt x="101" y="1799"/>
                </a:lnTo>
                <a:lnTo>
                  <a:pt x="101" y="1797"/>
                </a:lnTo>
                <a:lnTo>
                  <a:pt x="101" y="1796"/>
                </a:lnTo>
                <a:lnTo>
                  <a:pt x="100" y="1796"/>
                </a:lnTo>
                <a:lnTo>
                  <a:pt x="100" y="1795"/>
                </a:lnTo>
                <a:lnTo>
                  <a:pt x="100" y="1794"/>
                </a:lnTo>
                <a:lnTo>
                  <a:pt x="98" y="1794"/>
                </a:lnTo>
                <a:lnTo>
                  <a:pt x="98" y="1793"/>
                </a:lnTo>
                <a:lnTo>
                  <a:pt x="98" y="1792"/>
                </a:lnTo>
                <a:lnTo>
                  <a:pt x="98" y="1791"/>
                </a:lnTo>
                <a:lnTo>
                  <a:pt x="98" y="1790"/>
                </a:lnTo>
                <a:lnTo>
                  <a:pt x="98" y="1788"/>
                </a:lnTo>
                <a:lnTo>
                  <a:pt x="97" y="1788"/>
                </a:lnTo>
                <a:lnTo>
                  <a:pt x="97" y="1787"/>
                </a:lnTo>
                <a:lnTo>
                  <a:pt x="97" y="1786"/>
                </a:lnTo>
                <a:lnTo>
                  <a:pt x="97" y="1785"/>
                </a:lnTo>
                <a:lnTo>
                  <a:pt x="98" y="1785"/>
                </a:lnTo>
                <a:lnTo>
                  <a:pt x="98" y="1784"/>
                </a:lnTo>
                <a:lnTo>
                  <a:pt x="97" y="1784"/>
                </a:lnTo>
                <a:lnTo>
                  <a:pt x="97" y="1783"/>
                </a:lnTo>
                <a:lnTo>
                  <a:pt x="97" y="1782"/>
                </a:lnTo>
                <a:lnTo>
                  <a:pt x="97" y="1780"/>
                </a:lnTo>
                <a:lnTo>
                  <a:pt x="97" y="1779"/>
                </a:lnTo>
                <a:lnTo>
                  <a:pt x="97" y="1777"/>
                </a:lnTo>
                <a:lnTo>
                  <a:pt x="97" y="1776"/>
                </a:lnTo>
                <a:lnTo>
                  <a:pt x="97" y="1775"/>
                </a:lnTo>
                <a:lnTo>
                  <a:pt x="96" y="1775"/>
                </a:lnTo>
                <a:lnTo>
                  <a:pt x="96" y="1774"/>
                </a:lnTo>
                <a:lnTo>
                  <a:pt x="96" y="1773"/>
                </a:lnTo>
                <a:lnTo>
                  <a:pt x="97" y="1773"/>
                </a:lnTo>
                <a:lnTo>
                  <a:pt x="97" y="1771"/>
                </a:lnTo>
                <a:lnTo>
                  <a:pt x="98" y="1771"/>
                </a:lnTo>
                <a:lnTo>
                  <a:pt x="98" y="1770"/>
                </a:lnTo>
                <a:lnTo>
                  <a:pt x="100" y="1770"/>
                </a:lnTo>
                <a:lnTo>
                  <a:pt x="100" y="1769"/>
                </a:lnTo>
                <a:lnTo>
                  <a:pt x="100" y="1768"/>
                </a:lnTo>
                <a:lnTo>
                  <a:pt x="100" y="1767"/>
                </a:lnTo>
                <a:lnTo>
                  <a:pt x="100" y="1766"/>
                </a:lnTo>
                <a:lnTo>
                  <a:pt x="98" y="1765"/>
                </a:lnTo>
                <a:lnTo>
                  <a:pt x="98" y="1763"/>
                </a:lnTo>
                <a:lnTo>
                  <a:pt x="98" y="1762"/>
                </a:lnTo>
                <a:lnTo>
                  <a:pt x="98" y="1761"/>
                </a:lnTo>
                <a:lnTo>
                  <a:pt x="97" y="1761"/>
                </a:lnTo>
                <a:lnTo>
                  <a:pt x="97" y="1760"/>
                </a:lnTo>
                <a:lnTo>
                  <a:pt x="97" y="1759"/>
                </a:lnTo>
                <a:lnTo>
                  <a:pt x="97" y="1758"/>
                </a:lnTo>
                <a:lnTo>
                  <a:pt x="96" y="1758"/>
                </a:lnTo>
                <a:lnTo>
                  <a:pt x="96" y="1757"/>
                </a:lnTo>
                <a:lnTo>
                  <a:pt x="95" y="1757"/>
                </a:lnTo>
                <a:lnTo>
                  <a:pt x="96" y="1757"/>
                </a:lnTo>
                <a:lnTo>
                  <a:pt x="95" y="1755"/>
                </a:lnTo>
                <a:lnTo>
                  <a:pt x="95" y="1754"/>
                </a:lnTo>
                <a:lnTo>
                  <a:pt x="95" y="1753"/>
                </a:lnTo>
                <a:lnTo>
                  <a:pt x="95" y="1754"/>
                </a:lnTo>
                <a:lnTo>
                  <a:pt x="95" y="1753"/>
                </a:lnTo>
                <a:lnTo>
                  <a:pt x="94" y="1753"/>
                </a:lnTo>
                <a:lnTo>
                  <a:pt x="94" y="1752"/>
                </a:lnTo>
                <a:lnTo>
                  <a:pt x="94" y="1751"/>
                </a:lnTo>
                <a:lnTo>
                  <a:pt x="94" y="1750"/>
                </a:lnTo>
                <a:lnTo>
                  <a:pt x="94" y="1749"/>
                </a:lnTo>
                <a:lnTo>
                  <a:pt x="94" y="1748"/>
                </a:lnTo>
                <a:lnTo>
                  <a:pt x="94" y="1746"/>
                </a:lnTo>
                <a:lnTo>
                  <a:pt x="94" y="1745"/>
                </a:lnTo>
                <a:lnTo>
                  <a:pt x="94" y="1744"/>
                </a:lnTo>
                <a:lnTo>
                  <a:pt x="94" y="1743"/>
                </a:lnTo>
                <a:lnTo>
                  <a:pt x="94" y="1742"/>
                </a:lnTo>
                <a:lnTo>
                  <a:pt x="94" y="1741"/>
                </a:lnTo>
                <a:lnTo>
                  <a:pt x="94" y="1740"/>
                </a:lnTo>
                <a:lnTo>
                  <a:pt x="94" y="1738"/>
                </a:lnTo>
                <a:lnTo>
                  <a:pt x="94" y="1737"/>
                </a:lnTo>
                <a:lnTo>
                  <a:pt x="93" y="1737"/>
                </a:lnTo>
                <a:lnTo>
                  <a:pt x="93" y="1736"/>
                </a:lnTo>
                <a:lnTo>
                  <a:pt x="93" y="1735"/>
                </a:lnTo>
                <a:lnTo>
                  <a:pt x="92" y="1734"/>
                </a:lnTo>
                <a:lnTo>
                  <a:pt x="93" y="1734"/>
                </a:lnTo>
                <a:lnTo>
                  <a:pt x="93" y="1733"/>
                </a:lnTo>
                <a:lnTo>
                  <a:pt x="92" y="1733"/>
                </a:lnTo>
                <a:lnTo>
                  <a:pt x="92" y="1732"/>
                </a:lnTo>
                <a:lnTo>
                  <a:pt x="93" y="1732"/>
                </a:lnTo>
                <a:lnTo>
                  <a:pt x="93" y="1731"/>
                </a:lnTo>
                <a:lnTo>
                  <a:pt x="92" y="1731"/>
                </a:lnTo>
                <a:lnTo>
                  <a:pt x="92" y="1729"/>
                </a:lnTo>
                <a:lnTo>
                  <a:pt x="91" y="1729"/>
                </a:lnTo>
                <a:lnTo>
                  <a:pt x="91" y="1728"/>
                </a:lnTo>
                <a:lnTo>
                  <a:pt x="89" y="1728"/>
                </a:lnTo>
                <a:lnTo>
                  <a:pt x="89" y="1727"/>
                </a:lnTo>
                <a:lnTo>
                  <a:pt x="91" y="1727"/>
                </a:lnTo>
                <a:lnTo>
                  <a:pt x="91" y="1726"/>
                </a:lnTo>
                <a:lnTo>
                  <a:pt x="92" y="1726"/>
                </a:lnTo>
                <a:lnTo>
                  <a:pt x="93" y="1726"/>
                </a:lnTo>
                <a:lnTo>
                  <a:pt x="94" y="1726"/>
                </a:lnTo>
                <a:lnTo>
                  <a:pt x="94" y="1725"/>
                </a:lnTo>
                <a:lnTo>
                  <a:pt x="95" y="1725"/>
                </a:lnTo>
                <a:lnTo>
                  <a:pt x="95" y="1724"/>
                </a:lnTo>
                <a:lnTo>
                  <a:pt x="96" y="1724"/>
                </a:lnTo>
                <a:lnTo>
                  <a:pt x="96" y="1723"/>
                </a:lnTo>
                <a:lnTo>
                  <a:pt x="96" y="1721"/>
                </a:lnTo>
                <a:lnTo>
                  <a:pt x="97" y="1721"/>
                </a:lnTo>
                <a:lnTo>
                  <a:pt x="97" y="1720"/>
                </a:lnTo>
                <a:lnTo>
                  <a:pt x="98" y="1720"/>
                </a:lnTo>
                <a:lnTo>
                  <a:pt x="98" y="1719"/>
                </a:lnTo>
                <a:lnTo>
                  <a:pt x="98" y="1718"/>
                </a:lnTo>
                <a:lnTo>
                  <a:pt x="100" y="1718"/>
                </a:lnTo>
                <a:lnTo>
                  <a:pt x="100" y="1717"/>
                </a:lnTo>
                <a:lnTo>
                  <a:pt x="100" y="1716"/>
                </a:lnTo>
                <a:lnTo>
                  <a:pt x="100" y="1715"/>
                </a:lnTo>
                <a:lnTo>
                  <a:pt x="98" y="1715"/>
                </a:lnTo>
                <a:lnTo>
                  <a:pt x="98" y="1714"/>
                </a:lnTo>
                <a:lnTo>
                  <a:pt x="98" y="1712"/>
                </a:lnTo>
                <a:lnTo>
                  <a:pt x="98" y="1711"/>
                </a:lnTo>
                <a:lnTo>
                  <a:pt x="97" y="1711"/>
                </a:lnTo>
                <a:lnTo>
                  <a:pt x="97" y="1710"/>
                </a:lnTo>
                <a:lnTo>
                  <a:pt x="97" y="1709"/>
                </a:lnTo>
                <a:lnTo>
                  <a:pt x="97" y="1708"/>
                </a:lnTo>
                <a:lnTo>
                  <a:pt x="97" y="1707"/>
                </a:lnTo>
                <a:lnTo>
                  <a:pt x="96" y="1707"/>
                </a:lnTo>
                <a:lnTo>
                  <a:pt x="95" y="1707"/>
                </a:lnTo>
                <a:lnTo>
                  <a:pt x="95" y="1706"/>
                </a:lnTo>
                <a:lnTo>
                  <a:pt x="94" y="1706"/>
                </a:lnTo>
                <a:lnTo>
                  <a:pt x="94" y="1704"/>
                </a:lnTo>
                <a:lnTo>
                  <a:pt x="94" y="1703"/>
                </a:lnTo>
                <a:lnTo>
                  <a:pt x="94" y="1704"/>
                </a:lnTo>
                <a:lnTo>
                  <a:pt x="95" y="1704"/>
                </a:lnTo>
                <a:lnTo>
                  <a:pt x="96" y="1704"/>
                </a:lnTo>
                <a:lnTo>
                  <a:pt x="95" y="1703"/>
                </a:lnTo>
                <a:lnTo>
                  <a:pt x="95" y="1702"/>
                </a:lnTo>
                <a:lnTo>
                  <a:pt x="95" y="1701"/>
                </a:lnTo>
                <a:lnTo>
                  <a:pt x="95" y="1700"/>
                </a:lnTo>
                <a:lnTo>
                  <a:pt x="96" y="1700"/>
                </a:lnTo>
                <a:lnTo>
                  <a:pt x="95" y="1699"/>
                </a:lnTo>
                <a:lnTo>
                  <a:pt x="95" y="1698"/>
                </a:lnTo>
                <a:lnTo>
                  <a:pt x="95" y="1696"/>
                </a:lnTo>
                <a:lnTo>
                  <a:pt x="96" y="1696"/>
                </a:lnTo>
                <a:lnTo>
                  <a:pt x="96" y="1695"/>
                </a:lnTo>
                <a:lnTo>
                  <a:pt x="96" y="1694"/>
                </a:lnTo>
                <a:lnTo>
                  <a:pt x="95" y="1694"/>
                </a:lnTo>
                <a:lnTo>
                  <a:pt x="95" y="1692"/>
                </a:lnTo>
                <a:lnTo>
                  <a:pt x="95" y="1691"/>
                </a:lnTo>
                <a:lnTo>
                  <a:pt x="96" y="1691"/>
                </a:lnTo>
                <a:lnTo>
                  <a:pt x="96" y="1690"/>
                </a:lnTo>
                <a:lnTo>
                  <a:pt x="96" y="1689"/>
                </a:lnTo>
                <a:lnTo>
                  <a:pt x="96" y="1687"/>
                </a:lnTo>
                <a:lnTo>
                  <a:pt x="96" y="1686"/>
                </a:lnTo>
                <a:lnTo>
                  <a:pt x="97" y="1686"/>
                </a:lnTo>
                <a:lnTo>
                  <a:pt x="97" y="1687"/>
                </a:lnTo>
                <a:lnTo>
                  <a:pt x="97" y="1686"/>
                </a:lnTo>
                <a:lnTo>
                  <a:pt x="98" y="1686"/>
                </a:lnTo>
                <a:lnTo>
                  <a:pt x="98" y="1685"/>
                </a:lnTo>
                <a:lnTo>
                  <a:pt x="98" y="1684"/>
                </a:lnTo>
                <a:lnTo>
                  <a:pt x="98" y="1683"/>
                </a:lnTo>
                <a:lnTo>
                  <a:pt x="98" y="1682"/>
                </a:lnTo>
                <a:lnTo>
                  <a:pt x="100" y="1682"/>
                </a:lnTo>
                <a:lnTo>
                  <a:pt x="100" y="1681"/>
                </a:lnTo>
                <a:lnTo>
                  <a:pt x="100" y="1679"/>
                </a:lnTo>
                <a:lnTo>
                  <a:pt x="100" y="1678"/>
                </a:lnTo>
                <a:lnTo>
                  <a:pt x="100" y="1677"/>
                </a:lnTo>
                <a:lnTo>
                  <a:pt x="101" y="1677"/>
                </a:lnTo>
                <a:lnTo>
                  <a:pt x="101" y="1676"/>
                </a:lnTo>
                <a:lnTo>
                  <a:pt x="101" y="1675"/>
                </a:lnTo>
                <a:lnTo>
                  <a:pt x="101" y="1674"/>
                </a:lnTo>
                <a:lnTo>
                  <a:pt x="101" y="1673"/>
                </a:lnTo>
                <a:lnTo>
                  <a:pt x="102" y="1673"/>
                </a:lnTo>
                <a:lnTo>
                  <a:pt x="102" y="1672"/>
                </a:lnTo>
                <a:lnTo>
                  <a:pt x="102" y="1670"/>
                </a:lnTo>
                <a:lnTo>
                  <a:pt x="102" y="1669"/>
                </a:lnTo>
                <a:lnTo>
                  <a:pt x="101" y="1669"/>
                </a:lnTo>
                <a:lnTo>
                  <a:pt x="102" y="1669"/>
                </a:lnTo>
                <a:lnTo>
                  <a:pt x="102" y="1668"/>
                </a:lnTo>
                <a:lnTo>
                  <a:pt x="102" y="1667"/>
                </a:lnTo>
                <a:lnTo>
                  <a:pt x="102" y="1666"/>
                </a:lnTo>
                <a:lnTo>
                  <a:pt x="102" y="1665"/>
                </a:lnTo>
                <a:lnTo>
                  <a:pt x="102" y="1664"/>
                </a:lnTo>
                <a:lnTo>
                  <a:pt x="102" y="1662"/>
                </a:lnTo>
                <a:lnTo>
                  <a:pt x="102" y="1661"/>
                </a:lnTo>
                <a:lnTo>
                  <a:pt x="102" y="1660"/>
                </a:lnTo>
                <a:lnTo>
                  <a:pt x="102" y="1659"/>
                </a:lnTo>
                <a:lnTo>
                  <a:pt x="102" y="1658"/>
                </a:lnTo>
                <a:lnTo>
                  <a:pt x="102" y="1657"/>
                </a:lnTo>
                <a:lnTo>
                  <a:pt x="101" y="1657"/>
                </a:lnTo>
                <a:lnTo>
                  <a:pt x="101" y="1656"/>
                </a:lnTo>
                <a:lnTo>
                  <a:pt x="101" y="1655"/>
                </a:lnTo>
                <a:lnTo>
                  <a:pt x="102" y="1655"/>
                </a:lnTo>
                <a:lnTo>
                  <a:pt x="102" y="1653"/>
                </a:lnTo>
                <a:lnTo>
                  <a:pt x="102" y="1652"/>
                </a:lnTo>
                <a:lnTo>
                  <a:pt x="102" y="1651"/>
                </a:lnTo>
                <a:lnTo>
                  <a:pt x="102" y="1650"/>
                </a:lnTo>
                <a:lnTo>
                  <a:pt x="102" y="1649"/>
                </a:lnTo>
                <a:lnTo>
                  <a:pt x="102" y="1648"/>
                </a:lnTo>
                <a:lnTo>
                  <a:pt x="103" y="1648"/>
                </a:lnTo>
                <a:lnTo>
                  <a:pt x="103" y="1647"/>
                </a:lnTo>
                <a:lnTo>
                  <a:pt x="102" y="1647"/>
                </a:lnTo>
                <a:lnTo>
                  <a:pt x="102" y="1648"/>
                </a:lnTo>
                <a:lnTo>
                  <a:pt x="101" y="1648"/>
                </a:lnTo>
                <a:lnTo>
                  <a:pt x="101" y="1647"/>
                </a:lnTo>
                <a:lnTo>
                  <a:pt x="102" y="1647"/>
                </a:lnTo>
                <a:lnTo>
                  <a:pt x="102" y="1645"/>
                </a:lnTo>
                <a:lnTo>
                  <a:pt x="103" y="1645"/>
                </a:lnTo>
                <a:lnTo>
                  <a:pt x="103" y="1644"/>
                </a:lnTo>
                <a:lnTo>
                  <a:pt x="102" y="1644"/>
                </a:lnTo>
                <a:lnTo>
                  <a:pt x="102" y="1645"/>
                </a:lnTo>
                <a:lnTo>
                  <a:pt x="101" y="1645"/>
                </a:lnTo>
                <a:lnTo>
                  <a:pt x="101" y="1644"/>
                </a:lnTo>
                <a:lnTo>
                  <a:pt x="101" y="1643"/>
                </a:lnTo>
                <a:lnTo>
                  <a:pt x="101" y="1642"/>
                </a:lnTo>
                <a:lnTo>
                  <a:pt x="101" y="1641"/>
                </a:lnTo>
                <a:lnTo>
                  <a:pt x="101" y="1640"/>
                </a:lnTo>
                <a:lnTo>
                  <a:pt x="101" y="1639"/>
                </a:lnTo>
                <a:lnTo>
                  <a:pt x="102" y="1639"/>
                </a:lnTo>
                <a:lnTo>
                  <a:pt x="102" y="1638"/>
                </a:lnTo>
                <a:lnTo>
                  <a:pt x="102" y="1636"/>
                </a:lnTo>
                <a:lnTo>
                  <a:pt x="102" y="1635"/>
                </a:lnTo>
                <a:lnTo>
                  <a:pt x="102" y="1634"/>
                </a:lnTo>
                <a:lnTo>
                  <a:pt x="102" y="1633"/>
                </a:lnTo>
                <a:lnTo>
                  <a:pt x="103" y="1633"/>
                </a:lnTo>
                <a:lnTo>
                  <a:pt x="104" y="1633"/>
                </a:lnTo>
                <a:lnTo>
                  <a:pt x="104" y="1632"/>
                </a:lnTo>
                <a:lnTo>
                  <a:pt x="105" y="1633"/>
                </a:lnTo>
                <a:lnTo>
                  <a:pt x="106" y="1633"/>
                </a:lnTo>
                <a:lnTo>
                  <a:pt x="106" y="1632"/>
                </a:lnTo>
                <a:lnTo>
                  <a:pt x="108" y="1631"/>
                </a:lnTo>
                <a:lnTo>
                  <a:pt x="88" y="1618"/>
                </a:lnTo>
                <a:lnTo>
                  <a:pt x="87" y="1619"/>
                </a:lnTo>
                <a:lnTo>
                  <a:pt x="86" y="1620"/>
                </a:lnTo>
                <a:lnTo>
                  <a:pt x="86" y="1619"/>
                </a:lnTo>
                <a:lnTo>
                  <a:pt x="87" y="1618"/>
                </a:lnTo>
                <a:lnTo>
                  <a:pt x="88" y="1617"/>
                </a:lnTo>
                <a:lnTo>
                  <a:pt x="89" y="1615"/>
                </a:lnTo>
                <a:lnTo>
                  <a:pt x="89" y="1616"/>
                </a:lnTo>
                <a:lnTo>
                  <a:pt x="89" y="1617"/>
                </a:lnTo>
                <a:lnTo>
                  <a:pt x="94" y="1622"/>
                </a:lnTo>
                <a:lnTo>
                  <a:pt x="96" y="1623"/>
                </a:lnTo>
                <a:lnTo>
                  <a:pt x="108" y="1631"/>
                </a:lnTo>
                <a:lnTo>
                  <a:pt x="106" y="1630"/>
                </a:lnTo>
                <a:lnTo>
                  <a:pt x="108" y="1628"/>
                </a:lnTo>
                <a:lnTo>
                  <a:pt x="108" y="1627"/>
                </a:lnTo>
                <a:lnTo>
                  <a:pt x="108" y="1625"/>
                </a:lnTo>
                <a:lnTo>
                  <a:pt x="108" y="1620"/>
                </a:lnTo>
                <a:lnTo>
                  <a:pt x="108" y="1618"/>
                </a:lnTo>
                <a:lnTo>
                  <a:pt x="108" y="1614"/>
                </a:lnTo>
                <a:lnTo>
                  <a:pt x="108" y="1609"/>
                </a:lnTo>
                <a:lnTo>
                  <a:pt x="108" y="1606"/>
                </a:lnTo>
                <a:lnTo>
                  <a:pt x="106" y="1601"/>
                </a:lnTo>
                <a:lnTo>
                  <a:pt x="108" y="1600"/>
                </a:lnTo>
                <a:lnTo>
                  <a:pt x="108" y="1599"/>
                </a:lnTo>
                <a:lnTo>
                  <a:pt x="108" y="1598"/>
                </a:lnTo>
                <a:lnTo>
                  <a:pt x="106" y="1598"/>
                </a:lnTo>
                <a:lnTo>
                  <a:pt x="106" y="1597"/>
                </a:lnTo>
                <a:lnTo>
                  <a:pt x="106" y="1596"/>
                </a:lnTo>
                <a:lnTo>
                  <a:pt x="105" y="1596"/>
                </a:lnTo>
                <a:lnTo>
                  <a:pt x="105" y="1594"/>
                </a:lnTo>
                <a:lnTo>
                  <a:pt x="105" y="1593"/>
                </a:lnTo>
                <a:lnTo>
                  <a:pt x="105" y="1592"/>
                </a:lnTo>
                <a:lnTo>
                  <a:pt x="105" y="1591"/>
                </a:lnTo>
                <a:lnTo>
                  <a:pt x="104" y="1591"/>
                </a:lnTo>
                <a:lnTo>
                  <a:pt x="103" y="1590"/>
                </a:lnTo>
                <a:lnTo>
                  <a:pt x="88" y="1592"/>
                </a:lnTo>
                <a:lnTo>
                  <a:pt x="87" y="1592"/>
                </a:lnTo>
                <a:lnTo>
                  <a:pt x="87" y="1591"/>
                </a:lnTo>
                <a:lnTo>
                  <a:pt x="88" y="1591"/>
                </a:lnTo>
                <a:lnTo>
                  <a:pt x="108" y="1589"/>
                </a:lnTo>
                <a:lnTo>
                  <a:pt x="104" y="1580"/>
                </a:lnTo>
                <a:lnTo>
                  <a:pt x="104" y="1579"/>
                </a:lnTo>
                <a:lnTo>
                  <a:pt x="85" y="1581"/>
                </a:lnTo>
                <a:lnTo>
                  <a:pt x="86" y="1581"/>
                </a:lnTo>
                <a:lnTo>
                  <a:pt x="108" y="1577"/>
                </a:lnTo>
                <a:lnTo>
                  <a:pt x="108" y="1576"/>
                </a:lnTo>
                <a:lnTo>
                  <a:pt x="108" y="1575"/>
                </a:lnTo>
                <a:lnTo>
                  <a:pt x="109" y="1575"/>
                </a:lnTo>
                <a:lnTo>
                  <a:pt x="109" y="1574"/>
                </a:lnTo>
                <a:lnTo>
                  <a:pt x="109" y="1573"/>
                </a:lnTo>
                <a:lnTo>
                  <a:pt x="109" y="1572"/>
                </a:lnTo>
                <a:lnTo>
                  <a:pt x="109" y="1564"/>
                </a:lnTo>
                <a:lnTo>
                  <a:pt x="109" y="1560"/>
                </a:lnTo>
                <a:lnTo>
                  <a:pt x="110" y="1559"/>
                </a:lnTo>
                <a:lnTo>
                  <a:pt x="110" y="1558"/>
                </a:lnTo>
                <a:lnTo>
                  <a:pt x="110" y="1543"/>
                </a:lnTo>
                <a:lnTo>
                  <a:pt x="110" y="1542"/>
                </a:lnTo>
                <a:lnTo>
                  <a:pt x="110" y="1541"/>
                </a:lnTo>
                <a:lnTo>
                  <a:pt x="110" y="1540"/>
                </a:lnTo>
                <a:lnTo>
                  <a:pt x="110" y="1539"/>
                </a:lnTo>
                <a:lnTo>
                  <a:pt x="110" y="1538"/>
                </a:lnTo>
                <a:lnTo>
                  <a:pt x="110" y="1537"/>
                </a:lnTo>
                <a:lnTo>
                  <a:pt x="110" y="1535"/>
                </a:lnTo>
                <a:lnTo>
                  <a:pt x="110" y="1534"/>
                </a:lnTo>
                <a:lnTo>
                  <a:pt x="110" y="1533"/>
                </a:lnTo>
                <a:lnTo>
                  <a:pt x="110" y="1532"/>
                </a:lnTo>
                <a:lnTo>
                  <a:pt x="110" y="1531"/>
                </a:lnTo>
                <a:lnTo>
                  <a:pt x="110" y="1530"/>
                </a:lnTo>
                <a:lnTo>
                  <a:pt x="110" y="1529"/>
                </a:lnTo>
                <a:lnTo>
                  <a:pt x="110" y="1527"/>
                </a:lnTo>
                <a:lnTo>
                  <a:pt x="110" y="1526"/>
                </a:lnTo>
                <a:lnTo>
                  <a:pt x="110" y="1525"/>
                </a:lnTo>
                <a:lnTo>
                  <a:pt x="110" y="1524"/>
                </a:lnTo>
                <a:lnTo>
                  <a:pt x="110" y="1523"/>
                </a:lnTo>
                <a:lnTo>
                  <a:pt x="110" y="1522"/>
                </a:lnTo>
                <a:lnTo>
                  <a:pt x="110" y="1521"/>
                </a:lnTo>
                <a:lnTo>
                  <a:pt x="109" y="1521"/>
                </a:lnTo>
                <a:lnTo>
                  <a:pt x="109" y="1520"/>
                </a:lnTo>
                <a:lnTo>
                  <a:pt x="109" y="1518"/>
                </a:lnTo>
                <a:lnTo>
                  <a:pt x="109" y="1517"/>
                </a:lnTo>
                <a:lnTo>
                  <a:pt x="109" y="1516"/>
                </a:lnTo>
                <a:lnTo>
                  <a:pt x="109" y="1515"/>
                </a:lnTo>
                <a:lnTo>
                  <a:pt x="109" y="1514"/>
                </a:lnTo>
                <a:lnTo>
                  <a:pt x="109" y="1513"/>
                </a:lnTo>
                <a:lnTo>
                  <a:pt x="109" y="1512"/>
                </a:lnTo>
                <a:lnTo>
                  <a:pt x="109" y="1510"/>
                </a:lnTo>
                <a:lnTo>
                  <a:pt x="109" y="1509"/>
                </a:lnTo>
                <a:lnTo>
                  <a:pt x="109" y="1508"/>
                </a:lnTo>
                <a:lnTo>
                  <a:pt x="109" y="1507"/>
                </a:lnTo>
                <a:lnTo>
                  <a:pt x="109" y="1506"/>
                </a:lnTo>
                <a:lnTo>
                  <a:pt x="109" y="1505"/>
                </a:lnTo>
                <a:lnTo>
                  <a:pt x="109" y="1504"/>
                </a:lnTo>
                <a:lnTo>
                  <a:pt x="109" y="1502"/>
                </a:lnTo>
                <a:lnTo>
                  <a:pt x="109" y="1501"/>
                </a:lnTo>
                <a:lnTo>
                  <a:pt x="109" y="1500"/>
                </a:lnTo>
                <a:lnTo>
                  <a:pt x="109" y="1496"/>
                </a:lnTo>
                <a:lnTo>
                  <a:pt x="109" y="1492"/>
                </a:lnTo>
                <a:lnTo>
                  <a:pt x="108" y="1489"/>
                </a:lnTo>
                <a:lnTo>
                  <a:pt x="108" y="1488"/>
                </a:lnTo>
                <a:lnTo>
                  <a:pt x="108" y="1487"/>
                </a:lnTo>
                <a:lnTo>
                  <a:pt x="108" y="1485"/>
                </a:lnTo>
                <a:lnTo>
                  <a:pt x="108" y="1484"/>
                </a:lnTo>
                <a:lnTo>
                  <a:pt x="108" y="1483"/>
                </a:lnTo>
                <a:lnTo>
                  <a:pt x="108" y="1482"/>
                </a:lnTo>
                <a:lnTo>
                  <a:pt x="108" y="1481"/>
                </a:lnTo>
                <a:lnTo>
                  <a:pt x="108" y="1480"/>
                </a:lnTo>
                <a:lnTo>
                  <a:pt x="108" y="1479"/>
                </a:lnTo>
                <a:lnTo>
                  <a:pt x="108" y="1478"/>
                </a:lnTo>
                <a:lnTo>
                  <a:pt x="108" y="1476"/>
                </a:lnTo>
                <a:lnTo>
                  <a:pt x="106" y="1476"/>
                </a:lnTo>
                <a:lnTo>
                  <a:pt x="106" y="1475"/>
                </a:lnTo>
                <a:lnTo>
                  <a:pt x="106" y="1474"/>
                </a:lnTo>
                <a:lnTo>
                  <a:pt x="106" y="1473"/>
                </a:lnTo>
                <a:lnTo>
                  <a:pt x="106" y="1472"/>
                </a:lnTo>
                <a:lnTo>
                  <a:pt x="106" y="1471"/>
                </a:lnTo>
                <a:lnTo>
                  <a:pt x="106" y="1470"/>
                </a:lnTo>
                <a:lnTo>
                  <a:pt x="106" y="1468"/>
                </a:lnTo>
                <a:lnTo>
                  <a:pt x="105" y="1468"/>
                </a:lnTo>
                <a:lnTo>
                  <a:pt x="105" y="1467"/>
                </a:lnTo>
                <a:lnTo>
                  <a:pt x="105" y="1466"/>
                </a:lnTo>
                <a:lnTo>
                  <a:pt x="105" y="1465"/>
                </a:lnTo>
                <a:lnTo>
                  <a:pt x="105" y="1464"/>
                </a:lnTo>
                <a:lnTo>
                  <a:pt x="105" y="1463"/>
                </a:lnTo>
                <a:lnTo>
                  <a:pt x="105" y="1462"/>
                </a:lnTo>
                <a:lnTo>
                  <a:pt x="104" y="1462"/>
                </a:lnTo>
                <a:lnTo>
                  <a:pt x="104" y="1461"/>
                </a:lnTo>
                <a:lnTo>
                  <a:pt x="104" y="1459"/>
                </a:lnTo>
                <a:lnTo>
                  <a:pt x="104" y="1458"/>
                </a:lnTo>
                <a:lnTo>
                  <a:pt x="104" y="1457"/>
                </a:lnTo>
                <a:lnTo>
                  <a:pt x="104" y="1456"/>
                </a:lnTo>
                <a:lnTo>
                  <a:pt x="104" y="1455"/>
                </a:lnTo>
                <a:lnTo>
                  <a:pt x="103" y="1455"/>
                </a:lnTo>
                <a:lnTo>
                  <a:pt x="103" y="1454"/>
                </a:lnTo>
                <a:lnTo>
                  <a:pt x="103" y="1453"/>
                </a:lnTo>
                <a:lnTo>
                  <a:pt x="103" y="1451"/>
                </a:lnTo>
                <a:lnTo>
                  <a:pt x="103" y="1450"/>
                </a:lnTo>
                <a:lnTo>
                  <a:pt x="103" y="1449"/>
                </a:lnTo>
                <a:lnTo>
                  <a:pt x="102" y="1449"/>
                </a:lnTo>
                <a:lnTo>
                  <a:pt x="102" y="1448"/>
                </a:lnTo>
                <a:lnTo>
                  <a:pt x="102" y="1447"/>
                </a:lnTo>
                <a:lnTo>
                  <a:pt x="102" y="1446"/>
                </a:lnTo>
                <a:lnTo>
                  <a:pt x="102" y="1445"/>
                </a:lnTo>
                <a:lnTo>
                  <a:pt x="102" y="1444"/>
                </a:lnTo>
                <a:lnTo>
                  <a:pt x="101" y="1444"/>
                </a:lnTo>
                <a:lnTo>
                  <a:pt x="101" y="1442"/>
                </a:lnTo>
                <a:lnTo>
                  <a:pt x="101" y="1441"/>
                </a:lnTo>
                <a:lnTo>
                  <a:pt x="101" y="1440"/>
                </a:lnTo>
                <a:lnTo>
                  <a:pt x="101" y="1439"/>
                </a:lnTo>
                <a:lnTo>
                  <a:pt x="100" y="1439"/>
                </a:lnTo>
                <a:lnTo>
                  <a:pt x="100" y="1438"/>
                </a:lnTo>
                <a:lnTo>
                  <a:pt x="100" y="1437"/>
                </a:lnTo>
                <a:lnTo>
                  <a:pt x="100" y="1436"/>
                </a:lnTo>
                <a:lnTo>
                  <a:pt x="100" y="1434"/>
                </a:lnTo>
                <a:lnTo>
                  <a:pt x="100" y="1433"/>
                </a:lnTo>
                <a:lnTo>
                  <a:pt x="98" y="1433"/>
                </a:lnTo>
                <a:lnTo>
                  <a:pt x="98" y="1432"/>
                </a:lnTo>
                <a:lnTo>
                  <a:pt x="98" y="1431"/>
                </a:lnTo>
                <a:lnTo>
                  <a:pt x="98" y="1430"/>
                </a:lnTo>
                <a:lnTo>
                  <a:pt x="98" y="1429"/>
                </a:lnTo>
                <a:lnTo>
                  <a:pt x="97" y="1429"/>
                </a:lnTo>
                <a:lnTo>
                  <a:pt x="97" y="1428"/>
                </a:lnTo>
                <a:lnTo>
                  <a:pt x="97" y="1426"/>
                </a:lnTo>
                <a:lnTo>
                  <a:pt x="97" y="1425"/>
                </a:lnTo>
                <a:lnTo>
                  <a:pt x="97" y="1424"/>
                </a:lnTo>
                <a:lnTo>
                  <a:pt x="96" y="1424"/>
                </a:lnTo>
                <a:lnTo>
                  <a:pt x="96" y="1423"/>
                </a:lnTo>
                <a:lnTo>
                  <a:pt x="96" y="1422"/>
                </a:lnTo>
                <a:lnTo>
                  <a:pt x="96" y="1421"/>
                </a:lnTo>
                <a:lnTo>
                  <a:pt x="95" y="1421"/>
                </a:lnTo>
                <a:lnTo>
                  <a:pt x="95" y="1420"/>
                </a:lnTo>
                <a:lnTo>
                  <a:pt x="95" y="1419"/>
                </a:lnTo>
                <a:lnTo>
                  <a:pt x="95" y="1417"/>
                </a:lnTo>
                <a:lnTo>
                  <a:pt x="95" y="1416"/>
                </a:lnTo>
                <a:lnTo>
                  <a:pt x="94" y="1416"/>
                </a:lnTo>
                <a:lnTo>
                  <a:pt x="94" y="1415"/>
                </a:lnTo>
                <a:lnTo>
                  <a:pt x="94" y="1414"/>
                </a:lnTo>
                <a:lnTo>
                  <a:pt x="91" y="1415"/>
                </a:lnTo>
                <a:lnTo>
                  <a:pt x="91" y="1414"/>
                </a:lnTo>
                <a:lnTo>
                  <a:pt x="86" y="1416"/>
                </a:lnTo>
                <a:lnTo>
                  <a:pt x="85" y="1416"/>
                </a:lnTo>
                <a:lnTo>
                  <a:pt x="85" y="1415"/>
                </a:lnTo>
                <a:lnTo>
                  <a:pt x="91" y="1414"/>
                </a:lnTo>
                <a:lnTo>
                  <a:pt x="93" y="1413"/>
                </a:lnTo>
                <a:lnTo>
                  <a:pt x="93" y="1412"/>
                </a:lnTo>
                <a:lnTo>
                  <a:pt x="93" y="1411"/>
                </a:lnTo>
                <a:lnTo>
                  <a:pt x="93" y="1409"/>
                </a:lnTo>
                <a:lnTo>
                  <a:pt x="92" y="1409"/>
                </a:lnTo>
                <a:lnTo>
                  <a:pt x="92" y="1408"/>
                </a:lnTo>
                <a:lnTo>
                  <a:pt x="92" y="1407"/>
                </a:lnTo>
                <a:lnTo>
                  <a:pt x="92" y="1406"/>
                </a:lnTo>
                <a:lnTo>
                  <a:pt x="91" y="1406"/>
                </a:lnTo>
                <a:lnTo>
                  <a:pt x="91" y="1405"/>
                </a:lnTo>
                <a:lnTo>
                  <a:pt x="91" y="1404"/>
                </a:lnTo>
                <a:lnTo>
                  <a:pt x="91" y="1403"/>
                </a:lnTo>
                <a:lnTo>
                  <a:pt x="89" y="1403"/>
                </a:lnTo>
                <a:lnTo>
                  <a:pt x="89" y="1402"/>
                </a:lnTo>
                <a:lnTo>
                  <a:pt x="89" y="1400"/>
                </a:lnTo>
                <a:lnTo>
                  <a:pt x="88" y="1400"/>
                </a:lnTo>
                <a:lnTo>
                  <a:pt x="88" y="1399"/>
                </a:lnTo>
                <a:lnTo>
                  <a:pt x="88" y="1398"/>
                </a:lnTo>
                <a:lnTo>
                  <a:pt x="88" y="1397"/>
                </a:lnTo>
                <a:lnTo>
                  <a:pt x="87" y="1397"/>
                </a:lnTo>
                <a:lnTo>
                  <a:pt x="87" y="1396"/>
                </a:lnTo>
                <a:lnTo>
                  <a:pt x="87" y="1395"/>
                </a:lnTo>
                <a:lnTo>
                  <a:pt x="86" y="1395"/>
                </a:lnTo>
                <a:lnTo>
                  <a:pt x="86" y="1394"/>
                </a:lnTo>
                <a:lnTo>
                  <a:pt x="86" y="1392"/>
                </a:lnTo>
                <a:lnTo>
                  <a:pt x="86" y="1391"/>
                </a:lnTo>
                <a:lnTo>
                  <a:pt x="85" y="1391"/>
                </a:lnTo>
                <a:lnTo>
                  <a:pt x="85" y="1390"/>
                </a:lnTo>
                <a:lnTo>
                  <a:pt x="85" y="1389"/>
                </a:lnTo>
                <a:lnTo>
                  <a:pt x="84" y="1389"/>
                </a:lnTo>
                <a:lnTo>
                  <a:pt x="84" y="1388"/>
                </a:lnTo>
                <a:lnTo>
                  <a:pt x="84" y="1387"/>
                </a:lnTo>
                <a:lnTo>
                  <a:pt x="83" y="1387"/>
                </a:lnTo>
                <a:lnTo>
                  <a:pt x="83" y="1386"/>
                </a:lnTo>
                <a:lnTo>
                  <a:pt x="83" y="1385"/>
                </a:lnTo>
                <a:lnTo>
                  <a:pt x="81" y="1385"/>
                </a:lnTo>
                <a:lnTo>
                  <a:pt x="81" y="1383"/>
                </a:lnTo>
                <a:lnTo>
                  <a:pt x="80" y="1383"/>
                </a:lnTo>
                <a:lnTo>
                  <a:pt x="80" y="1382"/>
                </a:lnTo>
                <a:lnTo>
                  <a:pt x="80" y="1381"/>
                </a:lnTo>
                <a:lnTo>
                  <a:pt x="79" y="1381"/>
                </a:lnTo>
                <a:lnTo>
                  <a:pt x="79" y="1380"/>
                </a:lnTo>
                <a:lnTo>
                  <a:pt x="78" y="1380"/>
                </a:lnTo>
                <a:lnTo>
                  <a:pt x="78" y="1379"/>
                </a:lnTo>
                <a:lnTo>
                  <a:pt x="78" y="1378"/>
                </a:lnTo>
                <a:lnTo>
                  <a:pt x="77" y="1378"/>
                </a:lnTo>
                <a:lnTo>
                  <a:pt x="77" y="1377"/>
                </a:lnTo>
                <a:lnTo>
                  <a:pt x="76" y="1375"/>
                </a:lnTo>
                <a:lnTo>
                  <a:pt x="76" y="1374"/>
                </a:lnTo>
                <a:lnTo>
                  <a:pt x="75" y="1374"/>
                </a:lnTo>
                <a:lnTo>
                  <a:pt x="75" y="1373"/>
                </a:lnTo>
                <a:lnTo>
                  <a:pt x="74" y="1373"/>
                </a:lnTo>
                <a:lnTo>
                  <a:pt x="74" y="1372"/>
                </a:lnTo>
                <a:lnTo>
                  <a:pt x="74" y="1371"/>
                </a:lnTo>
                <a:lnTo>
                  <a:pt x="72" y="1371"/>
                </a:lnTo>
                <a:lnTo>
                  <a:pt x="72" y="1370"/>
                </a:lnTo>
                <a:lnTo>
                  <a:pt x="72" y="1369"/>
                </a:lnTo>
                <a:lnTo>
                  <a:pt x="71" y="1369"/>
                </a:lnTo>
                <a:lnTo>
                  <a:pt x="71" y="1367"/>
                </a:lnTo>
                <a:lnTo>
                  <a:pt x="70" y="1367"/>
                </a:lnTo>
                <a:lnTo>
                  <a:pt x="70" y="1366"/>
                </a:lnTo>
                <a:lnTo>
                  <a:pt x="70" y="1365"/>
                </a:lnTo>
                <a:lnTo>
                  <a:pt x="69" y="1365"/>
                </a:lnTo>
                <a:lnTo>
                  <a:pt x="69" y="1364"/>
                </a:lnTo>
                <a:lnTo>
                  <a:pt x="68" y="1364"/>
                </a:lnTo>
                <a:lnTo>
                  <a:pt x="68" y="1363"/>
                </a:lnTo>
                <a:lnTo>
                  <a:pt x="67" y="1363"/>
                </a:lnTo>
                <a:lnTo>
                  <a:pt x="67" y="1362"/>
                </a:lnTo>
                <a:lnTo>
                  <a:pt x="66" y="1362"/>
                </a:lnTo>
                <a:lnTo>
                  <a:pt x="64" y="1362"/>
                </a:lnTo>
                <a:lnTo>
                  <a:pt x="64" y="1361"/>
                </a:lnTo>
                <a:lnTo>
                  <a:pt x="63" y="1361"/>
                </a:lnTo>
                <a:lnTo>
                  <a:pt x="62" y="1361"/>
                </a:lnTo>
                <a:lnTo>
                  <a:pt x="62" y="1362"/>
                </a:lnTo>
                <a:lnTo>
                  <a:pt x="61" y="1362"/>
                </a:lnTo>
                <a:lnTo>
                  <a:pt x="60" y="1362"/>
                </a:lnTo>
                <a:lnTo>
                  <a:pt x="60" y="1363"/>
                </a:lnTo>
                <a:lnTo>
                  <a:pt x="59" y="1363"/>
                </a:lnTo>
                <a:lnTo>
                  <a:pt x="58" y="1363"/>
                </a:lnTo>
                <a:lnTo>
                  <a:pt x="57" y="1363"/>
                </a:lnTo>
                <a:lnTo>
                  <a:pt x="55" y="1363"/>
                </a:lnTo>
                <a:lnTo>
                  <a:pt x="55" y="1362"/>
                </a:lnTo>
                <a:lnTo>
                  <a:pt x="54" y="1362"/>
                </a:lnTo>
                <a:lnTo>
                  <a:pt x="54" y="1361"/>
                </a:lnTo>
                <a:lnTo>
                  <a:pt x="53" y="1361"/>
                </a:lnTo>
                <a:lnTo>
                  <a:pt x="53" y="1360"/>
                </a:lnTo>
                <a:lnTo>
                  <a:pt x="52" y="1360"/>
                </a:lnTo>
                <a:lnTo>
                  <a:pt x="52" y="1358"/>
                </a:lnTo>
                <a:lnTo>
                  <a:pt x="51" y="1358"/>
                </a:lnTo>
                <a:lnTo>
                  <a:pt x="51" y="1357"/>
                </a:lnTo>
                <a:lnTo>
                  <a:pt x="51" y="1356"/>
                </a:lnTo>
                <a:lnTo>
                  <a:pt x="50" y="1356"/>
                </a:lnTo>
                <a:lnTo>
                  <a:pt x="50" y="1355"/>
                </a:lnTo>
                <a:lnTo>
                  <a:pt x="50" y="1354"/>
                </a:lnTo>
                <a:lnTo>
                  <a:pt x="49" y="1354"/>
                </a:lnTo>
                <a:lnTo>
                  <a:pt x="49" y="1353"/>
                </a:lnTo>
                <a:lnTo>
                  <a:pt x="49" y="1352"/>
                </a:lnTo>
                <a:lnTo>
                  <a:pt x="49" y="1350"/>
                </a:lnTo>
                <a:lnTo>
                  <a:pt x="47" y="1350"/>
                </a:lnTo>
                <a:lnTo>
                  <a:pt x="47" y="1349"/>
                </a:lnTo>
                <a:lnTo>
                  <a:pt x="47" y="1348"/>
                </a:lnTo>
                <a:lnTo>
                  <a:pt x="47" y="1347"/>
                </a:lnTo>
                <a:lnTo>
                  <a:pt x="47" y="1346"/>
                </a:lnTo>
                <a:lnTo>
                  <a:pt x="46" y="1346"/>
                </a:lnTo>
                <a:lnTo>
                  <a:pt x="46" y="1345"/>
                </a:lnTo>
                <a:lnTo>
                  <a:pt x="45" y="1345"/>
                </a:lnTo>
                <a:lnTo>
                  <a:pt x="45" y="1344"/>
                </a:lnTo>
                <a:lnTo>
                  <a:pt x="44" y="1344"/>
                </a:lnTo>
                <a:lnTo>
                  <a:pt x="44" y="1343"/>
                </a:lnTo>
                <a:lnTo>
                  <a:pt x="43" y="1343"/>
                </a:lnTo>
                <a:lnTo>
                  <a:pt x="43" y="1341"/>
                </a:lnTo>
                <a:lnTo>
                  <a:pt x="43" y="1340"/>
                </a:lnTo>
                <a:lnTo>
                  <a:pt x="42" y="1340"/>
                </a:lnTo>
                <a:lnTo>
                  <a:pt x="42" y="1339"/>
                </a:lnTo>
                <a:lnTo>
                  <a:pt x="41" y="1338"/>
                </a:lnTo>
                <a:lnTo>
                  <a:pt x="40" y="1338"/>
                </a:lnTo>
                <a:lnTo>
                  <a:pt x="40" y="1337"/>
                </a:lnTo>
                <a:lnTo>
                  <a:pt x="38" y="1337"/>
                </a:lnTo>
                <a:lnTo>
                  <a:pt x="38" y="1336"/>
                </a:lnTo>
                <a:lnTo>
                  <a:pt x="37" y="1335"/>
                </a:lnTo>
                <a:lnTo>
                  <a:pt x="37" y="1333"/>
                </a:lnTo>
                <a:lnTo>
                  <a:pt x="36" y="1333"/>
                </a:lnTo>
                <a:lnTo>
                  <a:pt x="35" y="1333"/>
                </a:lnTo>
                <a:lnTo>
                  <a:pt x="34" y="1333"/>
                </a:lnTo>
                <a:lnTo>
                  <a:pt x="34" y="1332"/>
                </a:lnTo>
                <a:lnTo>
                  <a:pt x="34" y="1331"/>
                </a:lnTo>
                <a:lnTo>
                  <a:pt x="33" y="1331"/>
                </a:lnTo>
                <a:lnTo>
                  <a:pt x="33" y="1330"/>
                </a:lnTo>
                <a:lnTo>
                  <a:pt x="33" y="1329"/>
                </a:lnTo>
                <a:lnTo>
                  <a:pt x="33" y="1328"/>
                </a:lnTo>
                <a:lnTo>
                  <a:pt x="32" y="1328"/>
                </a:lnTo>
                <a:lnTo>
                  <a:pt x="32" y="1327"/>
                </a:lnTo>
                <a:lnTo>
                  <a:pt x="33" y="1327"/>
                </a:lnTo>
                <a:lnTo>
                  <a:pt x="33" y="1326"/>
                </a:lnTo>
                <a:lnTo>
                  <a:pt x="33" y="1324"/>
                </a:lnTo>
                <a:lnTo>
                  <a:pt x="34" y="1324"/>
                </a:lnTo>
                <a:lnTo>
                  <a:pt x="34" y="1323"/>
                </a:lnTo>
                <a:lnTo>
                  <a:pt x="34" y="1322"/>
                </a:lnTo>
                <a:lnTo>
                  <a:pt x="35" y="1322"/>
                </a:lnTo>
                <a:lnTo>
                  <a:pt x="35" y="1321"/>
                </a:lnTo>
                <a:lnTo>
                  <a:pt x="35" y="1320"/>
                </a:lnTo>
                <a:lnTo>
                  <a:pt x="34" y="1320"/>
                </a:lnTo>
                <a:lnTo>
                  <a:pt x="34" y="1319"/>
                </a:lnTo>
                <a:lnTo>
                  <a:pt x="33" y="1319"/>
                </a:lnTo>
                <a:lnTo>
                  <a:pt x="33" y="1318"/>
                </a:lnTo>
                <a:lnTo>
                  <a:pt x="33" y="1316"/>
                </a:lnTo>
                <a:lnTo>
                  <a:pt x="32" y="1316"/>
                </a:lnTo>
                <a:lnTo>
                  <a:pt x="32" y="1315"/>
                </a:lnTo>
                <a:lnTo>
                  <a:pt x="30" y="1315"/>
                </a:lnTo>
                <a:lnTo>
                  <a:pt x="30" y="1314"/>
                </a:lnTo>
                <a:lnTo>
                  <a:pt x="29" y="1314"/>
                </a:lnTo>
                <a:lnTo>
                  <a:pt x="28" y="1314"/>
                </a:lnTo>
                <a:lnTo>
                  <a:pt x="27" y="1314"/>
                </a:lnTo>
                <a:lnTo>
                  <a:pt x="26" y="1314"/>
                </a:lnTo>
                <a:lnTo>
                  <a:pt x="26" y="1315"/>
                </a:lnTo>
                <a:lnTo>
                  <a:pt x="26" y="1314"/>
                </a:lnTo>
                <a:lnTo>
                  <a:pt x="25" y="1314"/>
                </a:lnTo>
                <a:lnTo>
                  <a:pt x="24" y="1314"/>
                </a:lnTo>
                <a:lnTo>
                  <a:pt x="22" y="1314"/>
                </a:lnTo>
                <a:lnTo>
                  <a:pt x="22" y="1313"/>
                </a:lnTo>
                <a:lnTo>
                  <a:pt x="21" y="1313"/>
                </a:lnTo>
                <a:lnTo>
                  <a:pt x="21" y="1312"/>
                </a:lnTo>
                <a:lnTo>
                  <a:pt x="20" y="1312"/>
                </a:lnTo>
                <a:lnTo>
                  <a:pt x="20" y="1311"/>
                </a:lnTo>
                <a:lnTo>
                  <a:pt x="19" y="1311"/>
                </a:lnTo>
                <a:lnTo>
                  <a:pt x="19" y="1310"/>
                </a:lnTo>
                <a:lnTo>
                  <a:pt x="19" y="1308"/>
                </a:lnTo>
                <a:lnTo>
                  <a:pt x="18" y="1308"/>
                </a:lnTo>
                <a:lnTo>
                  <a:pt x="17" y="1308"/>
                </a:lnTo>
                <a:lnTo>
                  <a:pt x="16" y="1308"/>
                </a:lnTo>
                <a:lnTo>
                  <a:pt x="16" y="1307"/>
                </a:lnTo>
                <a:lnTo>
                  <a:pt x="15" y="1307"/>
                </a:lnTo>
                <a:lnTo>
                  <a:pt x="15" y="1306"/>
                </a:lnTo>
                <a:lnTo>
                  <a:pt x="13" y="1306"/>
                </a:lnTo>
                <a:lnTo>
                  <a:pt x="13" y="1305"/>
                </a:lnTo>
                <a:lnTo>
                  <a:pt x="12" y="1305"/>
                </a:lnTo>
                <a:lnTo>
                  <a:pt x="12" y="1304"/>
                </a:lnTo>
                <a:lnTo>
                  <a:pt x="11" y="1304"/>
                </a:lnTo>
                <a:lnTo>
                  <a:pt x="10" y="1304"/>
                </a:lnTo>
                <a:lnTo>
                  <a:pt x="10" y="1303"/>
                </a:lnTo>
                <a:lnTo>
                  <a:pt x="9" y="1303"/>
                </a:lnTo>
                <a:lnTo>
                  <a:pt x="9" y="1302"/>
                </a:lnTo>
                <a:lnTo>
                  <a:pt x="8" y="1302"/>
                </a:lnTo>
                <a:lnTo>
                  <a:pt x="8" y="1301"/>
                </a:lnTo>
                <a:lnTo>
                  <a:pt x="7" y="1301"/>
                </a:lnTo>
                <a:lnTo>
                  <a:pt x="7" y="1299"/>
                </a:lnTo>
                <a:lnTo>
                  <a:pt x="7" y="1298"/>
                </a:lnTo>
                <a:lnTo>
                  <a:pt x="7" y="1297"/>
                </a:lnTo>
                <a:lnTo>
                  <a:pt x="5" y="1297"/>
                </a:lnTo>
                <a:lnTo>
                  <a:pt x="5" y="1296"/>
                </a:lnTo>
                <a:lnTo>
                  <a:pt x="7" y="1295"/>
                </a:lnTo>
                <a:lnTo>
                  <a:pt x="7" y="1294"/>
                </a:lnTo>
                <a:lnTo>
                  <a:pt x="8" y="1293"/>
                </a:lnTo>
                <a:lnTo>
                  <a:pt x="8" y="1291"/>
                </a:lnTo>
                <a:lnTo>
                  <a:pt x="7" y="1290"/>
                </a:lnTo>
                <a:lnTo>
                  <a:pt x="8" y="1289"/>
                </a:lnTo>
                <a:lnTo>
                  <a:pt x="8" y="1288"/>
                </a:lnTo>
                <a:lnTo>
                  <a:pt x="8" y="1287"/>
                </a:lnTo>
                <a:lnTo>
                  <a:pt x="9" y="1287"/>
                </a:lnTo>
                <a:lnTo>
                  <a:pt x="9" y="1286"/>
                </a:lnTo>
                <a:lnTo>
                  <a:pt x="9" y="1285"/>
                </a:lnTo>
                <a:lnTo>
                  <a:pt x="9" y="1284"/>
                </a:lnTo>
                <a:lnTo>
                  <a:pt x="9" y="1282"/>
                </a:lnTo>
                <a:lnTo>
                  <a:pt x="9" y="1280"/>
                </a:lnTo>
                <a:lnTo>
                  <a:pt x="9" y="1279"/>
                </a:lnTo>
                <a:lnTo>
                  <a:pt x="9" y="1278"/>
                </a:lnTo>
                <a:lnTo>
                  <a:pt x="9" y="1277"/>
                </a:lnTo>
                <a:lnTo>
                  <a:pt x="9" y="1276"/>
                </a:lnTo>
                <a:lnTo>
                  <a:pt x="9" y="1274"/>
                </a:lnTo>
                <a:lnTo>
                  <a:pt x="9" y="1273"/>
                </a:lnTo>
                <a:lnTo>
                  <a:pt x="9" y="1272"/>
                </a:lnTo>
                <a:lnTo>
                  <a:pt x="8" y="1271"/>
                </a:lnTo>
                <a:lnTo>
                  <a:pt x="8" y="1270"/>
                </a:lnTo>
                <a:lnTo>
                  <a:pt x="8" y="1269"/>
                </a:lnTo>
                <a:lnTo>
                  <a:pt x="7" y="1268"/>
                </a:lnTo>
                <a:lnTo>
                  <a:pt x="7" y="1267"/>
                </a:lnTo>
                <a:lnTo>
                  <a:pt x="5" y="1267"/>
                </a:lnTo>
                <a:lnTo>
                  <a:pt x="5" y="1265"/>
                </a:lnTo>
                <a:lnTo>
                  <a:pt x="5" y="1264"/>
                </a:lnTo>
                <a:lnTo>
                  <a:pt x="5" y="1263"/>
                </a:lnTo>
                <a:lnTo>
                  <a:pt x="5" y="1262"/>
                </a:lnTo>
                <a:lnTo>
                  <a:pt x="5" y="1261"/>
                </a:lnTo>
                <a:lnTo>
                  <a:pt x="4" y="1261"/>
                </a:lnTo>
                <a:lnTo>
                  <a:pt x="4" y="1260"/>
                </a:lnTo>
                <a:lnTo>
                  <a:pt x="4" y="1259"/>
                </a:lnTo>
                <a:lnTo>
                  <a:pt x="3" y="1257"/>
                </a:lnTo>
                <a:lnTo>
                  <a:pt x="3" y="1256"/>
                </a:lnTo>
                <a:lnTo>
                  <a:pt x="3" y="1255"/>
                </a:lnTo>
                <a:lnTo>
                  <a:pt x="2" y="1254"/>
                </a:lnTo>
                <a:lnTo>
                  <a:pt x="1" y="1253"/>
                </a:lnTo>
                <a:lnTo>
                  <a:pt x="1" y="1252"/>
                </a:lnTo>
                <a:lnTo>
                  <a:pt x="0" y="1252"/>
                </a:lnTo>
                <a:lnTo>
                  <a:pt x="1" y="1252"/>
                </a:lnTo>
                <a:lnTo>
                  <a:pt x="1" y="1251"/>
                </a:lnTo>
                <a:lnTo>
                  <a:pt x="1" y="1250"/>
                </a:lnTo>
                <a:lnTo>
                  <a:pt x="1" y="1248"/>
                </a:lnTo>
                <a:lnTo>
                  <a:pt x="1" y="1247"/>
                </a:lnTo>
                <a:lnTo>
                  <a:pt x="2" y="1247"/>
                </a:lnTo>
                <a:lnTo>
                  <a:pt x="2" y="1246"/>
                </a:lnTo>
                <a:lnTo>
                  <a:pt x="2" y="1245"/>
                </a:lnTo>
                <a:lnTo>
                  <a:pt x="2" y="1244"/>
                </a:lnTo>
                <a:lnTo>
                  <a:pt x="2" y="1243"/>
                </a:lnTo>
                <a:lnTo>
                  <a:pt x="3" y="1243"/>
                </a:lnTo>
                <a:lnTo>
                  <a:pt x="3" y="1242"/>
                </a:lnTo>
                <a:lnTo>
                  <a:pt x="3" y="1240"/>
                </a:lnTo>
                <a:lnTo>
                  <a:pt x="3" y="1239"/>
                </a:lnTo>
                <a:lnTo>
                  <a:pt x="3" y="1238"/>
                </a:lnTo>
                <a:lnTo>
                  <a:pt x="4" y="1238"/>
                </a:lnTo>
                <a:lnTo>
                  <a:pt x="3" y="1238"/>
                </a:lnTo>
                <a:lnTo>
                  <a:pt x="3" y="1237"/>
                </a:lnTo>
                <a:lnTo>
                  <a:pt x="3" y="1236"/>
                </a:lnTo>
                <a:lnTo>
                  <a:pt x="3" y="1235"/>
                </a:lnTo>
                <a:lnTo>
                  <a:pt x="3" y="1234"/>
                </a:lnTo>
                <a:lnTo>
                  <a:pt x="3" y="1232"/>
                </a:lnTo>
                <a:lnTo>
                  <a:pt x="3" y="1231"/>
                </a:lnTo>
                <a:lnTo>
                  <a:pt x="3" y="1230"/>
                </a:lnTo>
                <a:lnTo>
                  <a:pt x="3" y="1229"/>
                </a:lnTo>
                <a:lnTo>
                  <a:pt x="3" y="1228"/>
                </a:lnTo>
                <a:lnTo>
                  <a:pt x="3" y="1227"/>
                </a:lnTo>
                <a:lnTo>
                  <a:pt x="3" y="1226"/>
                </a:lnTo>
                <a:lnTo>
                  <a:pt x="3" y="1225"/>
                </a:lnTo>
                <a:lnTo>
                  <a:pt x="2" y="1225"/>
                </a:lnTo>
                <a:lnTo>
                  <a:pt x="2" y="1223"/>
                </a:lnTo>
                <a:lnTo>
                  <a:pt x="2" y="1222"/>
                </a:lnTo>
                <a:lnTo>
                  <a:pt x="1" y="1222"/>
                </a:lnTo>
                <a:lnTo>
                  <a:pt x="1" y="1221"/>
                </a:lnTo>
                <a:lnTo>
                  <a:pt x="1" y="1220"/>
                </a:lnTo>
                <a:lnTo>
                  <a:pt x="1" y="1219"/>
                </a:lnTo>
                <a:lnTo>
                  <a:pt x="1" y="1218"/>
                </a:lnTo>
                <a:lnTo>
                  <a:pt x="1" y="1217"/>
                </a:lnTo>
                <a:lnTo>
                  <a:pt x="1" y="1215"/>
                </a:lnTo>
                <a:lnTo>
                  <a:pt x="1" y="1214"/>
                </a:lnTo>
                <a:lnTo>
                  <a:pt x="2" y="1214"/>
                </a:lnTo>
                <a:lnTo>
                  <a:pt x="2" y="1213"/>
                </a:lnTo>
                <a:lnTo>
                  <a:pt x="2" y="1212"/>
                </a:lnTo>
                <a:lnTo>
                  <a:pt x="2" y="1211"/>
                </a:lnTo>
                <a:lnTo>
                  <a:pt x="2" y="1210"/>
                </a:lnTo>
                <a:lnTo>
                  <a:pt x="3" y="1210"/>
                </a:lnTo>
                <a:lnTo>
                  <a:pt x="3" y="1209"/>
                </a:lnTo>
                <a:lnTo>
                  <a:pt x="3" y="1208"/>
                </a:lnTo>
                <a:lnTo>
                  <a:pt x="3" y="1206"/>
                </a:lnTo>
                <a:lnTo>
                  <a:pt x="4" y="1206"/>
                </a:lnTo>
                <a:lnTo>
                  <a:pt x="4" y="1205"/>
                </a:lnTo>
                <a:lnTo>
                  <a:pt x="4" y="1204"/>
                </a:lnTo>
                <a:lnTo>
                  <a:pt x="5" y="1204"/>
                </a:lnTo>
                <a:lnTo>
                  <a:pt x="5" y="1203"/>
                </a:lnTo>
                <a:lnTo>
                  <a:pt x="7" y="1203"/>
                </a:lnTo>
                <a:lnTo>
                  <a:pt x="7" y="1202"/>
                </a:lnTo>
                <a:lnTo>
                  <a:pt x="8" y="1202"/>
                </a:lnTo>
                <a:lnTo>
                  <a:pt x="10" y="1201"/>
                </a:lnTo>
                <a:lnTo>
                  <a:pt x="11" y="1200"/>
                </a:lnTo>
                <a:lnTo>
                  <a:pt x="12" y="1200"/>
                </a:lnTo>
                <a:lnTo>
                  <a:pt x="12" y="1198"/>
                </a:lnTo>
                <a:lnTo>
                  <a:pt x="12" y="1197"/>
                </a:lnTo>
                <a:lnTo>
                  <a:pt x="12" y="1196"/>
                </a:lnTo>
                <a:lnTo>
                  <a:pt x="12" y="1195"/>
                </a:lnTo>
                <a:lnTo>
                  <a:pt x="12" y="1194"/>
                </a:lnTo>
                <a:lnTo>
                  <a:pt x="13" y="1194"/>
                </a:lnTo>
                <a:lnTo>
                  <a:pt x="13" y="1193"/>
                </a:lnTo>
                <a:lnTo>
                  <a:pt x="12" y="1193"/>
                </a:lnTo>
                <a:lnTo>
                  <a:pt x="12" y="1192"/>
                </a:lnTo>
                <a:lnTo>
                  <a:pt x="13" y="1191"/>
                </a:lnTo>
                <a:lnTo>
                  <a:pt x="13" y="1189"/>
                </a:lnTo>
                <a:lnTo>
                  <a:pt x="12" y="1189"/>
                </a:lnTo>
                <a:lnTo>
                  <a:pt x="12" y="1188"/>
                </a:lnTo>
                <a:lnTo>
                  <a:pt x="12" y="1187"/>
                </a:lnTo>
                <a:lnTo>
                  <a:pt x="12" y="1186"/>
                </a:lnTo>
                <a:lnTo>
                  <a:pt x="12" y="1185"/>
                </a:lnTo>
                <a:lnTo>
                  <a:pt x="13" y="1185"/>
                </a:lnTo>
                <a:lnTo>
                  <a:pt x="13" y="1184"/>
                </a:lnTo>
                <a:lnTo>
                  <a:pt x="15" y="1184"/>
                </a:lnTo>
                <a:lnTo>
                  <a:pt x="15" y="1185"/>
                </a:lnTo>
                <a:lnTo>
                  <a:pt x="16" y="1185"/>
                </a:lnTo>
                <a:lnTo>
                  <a:pt x="17" y="1185"/>
                </a:lnTo>
                <a:lnTo>
                  <a:pt x="18" y="1185"/>
                </a:lnTo>
                <a:lnTo>
                  <a:pt x="18" y="1184"/>
                </a:lnTo>
                <a:lnTo>
                  <a:pt x="19" y="1184"/>
                </a:lnTo>
                <a:lnTo>
                  <a:pt x="22" y="1180"/>
                </a:lnTo>
                <a:lnTo>
                  <a:pt x="22" y="1179"/>
                </a:lnTo>
                <a:lnTo>
                  <a:pt x="24" y="1179"/>
                </a:lnTo>
                <a:lnTo>
                  <a:pt x="24" y="1178"/>
                </a:lnTo>
                <a:lnTo>
                  <a:pt x="24" y="1177"/>
                </a:lnTo>
                <a:lnTo>
                  <a:pt x="25" y="1177"/>
                </a:lnTo>
                <a:lnTo>
                  <a:pt x="26" y="1177"/>
                </a:lnTo>
                <a:lnTo>
                  <a:pt x="27" y="1177"/>
                </a:lnTo>
                <a:lnTo>
                  <a:pt x="27" y="1176"/>
                </a:lnTo>
                <a:lnTo>
                  <a:pt x="28" y="1175"/>
                </a:lnTo>
                <a:lnTo>
                  <a:pt x="28" y="1173"/>
                </a:lnTo>
                <a:lnTo>
                  <a:pt x="29" y="1173"/>
                </a:lnTo>
                <a:lnTo>
                  <a:pt x="29" y="1172"/>
                </a:lnTo>
                <a:lnTo>
                  <a:pt x="30" y="1172"/>
                </a:lnTo>
                <a:lnTo>
                  <a:pt x="30" y="1171"/>
                </a:lnTo>
                <a:lnTo>
                  <a:pt x="32" y="1171"/>
                </a:lnTo>
                <a:lnTo>
                  <a:pt x="32" y="1170"/>
                </a:lnTo>
                <a:lnTo>
                  <a:pt x="32" y="1169"/>
                </a:lnTo>
                <a:lnTo>
                  <a:pt x="33" y="1169"/>
                </a:lnTo>
                <a:lnTo>
                  <a:pt x="34" y="1169"/>
                </a:lnTo>
                <a:lnTo>
                  <a:pt x="34" y="1170"/>
                </a:lnTo>
                <a:lnTo>
                  <a:pt x="35" y="1170"/>
                </a:lnTo>
                <a:lnTo>
                  <a:pt x="35" y="1171"/>
                </a:lnTo>
                <a:lnTo>
                  <a:pt x="36" y="1171"/>
                </a:lnTo>
                <a:lnTo>
                  <a:pt x="36" y="1172"/>
                </a:lnTo>
                <a:lnTo>
                  <a:pt x="35" y="1172"/>
                </a:lnTo>
                <a:lnTo>
                  <a:pt x="35" y="1173"/>
                </a:lnTo>
                <a:lnTo>
                  <a:pt x="36" y="1173"/>
                </a:lnTo>
                <a:lnTo>
                  <a:pt x="37" y="1173"/>
                </a:lnTo>
                <a:lnTo>
                  <a:pt x="38" y="1173"/>
                </a:lnTo>
                <a:lnTo>
                  <a:pt x="40" y="1173"/>
                </a:lnTo>
                <a:lnTo>
                  <a:pt x="40" y="1172"/>
                </a:lnTo>
                <a:lnTo>
                  <a:pt x="41" y="1172"/>
                </a:lnTo>
                <a:lnTo>
                  <a:pt x="42" y="1172"/>
                </a:lnTo>
                <a:lnTo>
                  <a:pt x="42" y="1173"/>
                </a:lnTo>
                <a:lnTo>
                  <a:pt x="43" y="1173"/>
                </a:lnTo>
                <a:lnTo>
                  <a:pt x="43" y="1175"/>
                </a:lnTo>
                <a:lnTo>
                  <a:pt x="44" y="1175"/>
                </a:lnTo>
                <a:lnTo>
                  <a:pt x="44" y="1176"/>
                </a:lnTo>
                <a:lnTo>
                  <a:pt x="45" y="1176"/>
                </a:lnTo>
                <a:lnTo>
                  <a:pt x="45" y="1175"/>
                </a:lnTo>
                <a:lnTo>
                  <a:pt x="45" y="1173"/>
                </a:lnTo>
                <a:lnTo>
                  <a:pt x="46" y="1173"/>
                </a:lnTo>
                <a:lnTo>
                  <a:pt x="46" y="1175"/>
                </a:lnTo>
                <a:lnTo>
                  <a:pt x="46" y="1176"/>
                </a:lnTo>
                <a:lnTo>
                  <a:pt x="47" y="1176"/>
                </a:lnTo>
                <a:lnTo>
                  <a:pt x="51" y="1178"/>
                </a:lnTo>
                <a:lnTo>
                  <a:pt x="53" y="1179"/>
                </a:lnTo>
                <a:lnTo>
                  <a:pt x="54" y="1179"/>
                </a:lnTo>
                <a:lnTo>
                  <a:pt x="54" y="1180"/>
                </a:lnTo>
                <a:lnTo>
                  <a:pt x="55" y="1180"/>
                </a:lnTo>
                <a:lnTo>
                  <a:pt x="57" y="1180"/>
                </a:lnTo>
                <a:lnTo>
                  <a:pt x="59" y="1179"/>
                </a:lnTo>
                <a:lnTo>
                  <a:pt x="60" y="1179"/>
                </a:lnTo>
                <a:lnTo>
                  <a:pt x="61" y="1179"/>
                </a:lnTo>
                <a:lnTo>
                  <a:pt x="62" y="1179"/>
                </a:lnTo>
                <a:lnTo>
                  <a:pt x="62" y="1180"/>
                </a:lnTo>
                <a:lnTo>
                  <a:pt x="63" y="1180"/>
                </a:lnTo>
                <a:lnTo>
                  <a:pt x="63" y="1179"/>
                </a:lnTo>
                <a:lnTo>
                  <a:pt x="64" y="1179"/>
                </a:lnTo>
                <a:lnTo>
                  <a:pt x="66" y="1179"/>
                </a:lnTo>
                <a:lnTo>
                  <a:pt x="66" y="1178"/>
                </a:lnTo>
                <a:lnTo>
                  <a:pt x="67" y="1178"/>
                </a:lnTo>
                <a:lnTo>
                  <a:pt x="67" y="1177"/>
                </a:lnTo>
                <a:lnTo>
                  <a:pt x="68" y="1177"/>
                </a:lnTo>
                <a:lnTo>
                  <a:pt x="68" y="1176"/>
                </a:lnTo>
                <a:lnTo>
                  <a:pt x="69" y="1176"/>
                </a:lnTo>
                <a:lnTo>
                  <a:pt x="69" y="1175"/>
                </a:lnTo>
                <a:lnTo>
                  <a:pt x="69" y="1173"/>
                </a:lnTo>
                <a:lnTo>
                  <a:pt x="70" y="1173"/>
                </a:lnTo>
                <a:lnTo>
                  <a:pt x="70" y="1172"/>
                </a:lnTo>
                <a:lnTo>
                  <a:pt x="70" y="1171"/>
                </a:lnTo>
                <a:lnTo>
                  <a:pt x="71" y="1171"/>
                </a:lnTo>
                <a:lnTo>
                  <a:pt x="71" y="1170"/>
                </a:lnTo>
                <a:lnTo>
                  <a:pt x="72" y="1170"/>
                </a:lnTo>
                <a:lnTo>
                  <a:pt x="72" y="1169"/>
                </a:lnTo>
                <a:lnTo>
                  <a:pt x="74" y="1169"/>
                </a:lnTo>
                <a:lnTo>
                  <a:pt x="74" y="1168"/>
                </a:lnTo>
                <a:lnTo>
                  <a:pt x="75" y="1168"/>
                </a:lnTo>
                <a:lnTo>
                  <a:pt x="75" y="1167"/>
                </a:lnTo>
                <a:lnTo>
                  <a:pt x="75" y="1168"/>
                </a:lnTo>
                <a:lnTo>
                  <a:pt x="76" y="1168"/>
                </a:lnTo>
                <a:lnTo>
                  <a:pt x="76" y="1167"/>
                </a:lnTo>
                <a:lnTo>
                  <a:pt x="77" y="1167"/>
                </a:lnTo>
                <a:lnTo>
                  <a:pt x="78" y="1166"/>
                </a:lnTo>
                <a:lnTo>
                  <a:pt x="79" y="1164"/>
                </a:lnTo>
                <a:lnTo>
                  <a:pt x="79" y="1163"/>
                </a:lnTo>
                <a:lnTo>
                  <a:pt x="80" y="1163"/>
                </a:lnTo>
                <a:lnTo>
                  <a:pt x="80" y="1162"/>
                </a:lnTo>
                <a:lnTo>
                  <a:pt x="81" y="1162"/>
                </a:lnTo>
                <a:lnTo>
                  <a:pt x="81" y="1161"/>
                </a:lnTo>
                <a:lnTo>
                  <a:pt x="81" y="1160"/>
                </a:lnTo>
                <a:lnTo>
                  <a:pt x="83" y="1160"/>
                </a:lnTo>
                <a:lnTo>
                  <a:pt x="83" y="1159"/>
                </a:lnTo>
                <a:lnTo>
                  <a:pt x="84" y="1158"/>
                </a:lnTo>
                <a:lnTo>
                  <a:pt x="84" y="1156"/>
                </a:lnTo>
                <a:lnTo>
                  <a:pt x="85" y="1156"/>
                </a:lnTo>
                <a:lnTo>
                  <a:pt x="85" y="1155"/>
                </a:lnTo>
                <a:lnTo>
                  <a:pt x="85" y="1154"/>
                </a:lnTo>
                <a:lnTo>
                  <a:pt x="89" y="1145"/>
                </a:lnTo>
                <a:lnTo>
                  <a:pt x="89" y="1144"/>
                </a:lnTo>
                <a:lnTo>
                  <a:pt x="91" y="1144"/>
                </a:lnTo>
                <a:lnTo>
                  <a:pt x="91" y="1143"/>
                </a:lnTo>
                <a:lnTo>
                  <a:pt x="91" y="1142"/>
                </a:lnTo>
                <a:lnTo>
                  <a:pt x="92" y="1142"/>
                </a:lnTo>
                <a:lnTo>
                  <a:pt x="92" y="1141"/>
                </a:lnTo>
                <a:lnTo>
                  <a:pt x="92" y="1139"/>
                </a:lnTo>
                <a:lnTo>
                  <a:pt x="93" y="1139"/>
                </a:lnTo>
                <a:lnTo>
                  <a:pt x="93" y="1138"/>
                </a:lnTo>
                <a:lnTo>
                  <a:pt x="94" y="1137"/>
                </a:lnTo>
                <a:lnTo>
                  <a:pt x="94" y="1136"/>
                </a:lnTo>
                <a:lnTo>
                  <a:pt x="95" y="1136"/>
                </a:lnTo>
                <a:lnTo>
                  <a:pt x="95" y="1135"/>
                </a:lnTo>
                <a:lnTo>
                  <a:pt x="95" y="1134"/>
                </a:lnTo>
                <a:lnTo>
                  <a:pt x="96" y="1134"/>
                </a:lnTo>
                <a:lnTo>
                  <a:pt x="96" y="1133"/>
                </a:lnTo>
                <a:lnTo>
                  <a:pt x="97" y="1133"/>
                </a:lnTo>
                <a:lnTo>
                  <a:pt x="97" y="1132"/>
                </a:lnTo>
                <a:lnTo>
                  <a:pt x="98" y="1130"/>
                </a:lnTo>
                <a:lnTo>
                  <a:pt x="98" y="1129"/>
                </a:lnTo>
                <a:lnTo>
                  <a:pt x="100" y="1127"/>
                </a:lnTo>
                <a:lnTo>
                  <a:pt x="101" y="1124"/>
                </a:lnTo>
                <a:lnTo>
                  <a:pt x="101" y="1122"/>
                </a:lnTo>
                <a:lnTo>
                  <a:pt x="103" y="1114"/>
                </a:lnTo>
                <a:lnTo>
                  <a:pt x="103" y="1113"/>
                </a:lnTo>
                <a:lnTo>
                  <a:pt x="103" y="1112"/>
                </a:lnTo>
                <a:lnTo>
                  <a:pt x="103" y="1108"/>
                </a:lnTo>
                <a:lnTo>
                  <a:pt x="104" y="1108"/>
                </a:lnTo>
                <a:lnTo>
                  <a:pt x="104" y="1107"/>
                </a:lnTo>
                <a:lnTo>
                  <a:pt x="104" y="1105"/>
                </a:lnTo>
                <a:lnTo>
                  <a:pt x="104" y="1104"/>
                </a:lnTo>
                <a:lnTo>
                  <a:pt x="104" y="1103"/>
                </a:lnTo>
                <a:lnTo>
                  <a:pt x="104" y="1102"/>
                </a:lnTo>
                <a:lnTo>
                  <a:pt x="105" y="1102"/>
                </a:lnTo>
                <a:lnTo>
                  <a:pt x="105" y="1101"/>
                </a:lnTo>
                <a:lnTo>
                  <a:pt x="105" y="1100"/>
                </a:lnTo>
                <a:lnTo>
                  <a:pt x="105" y="1099"/>
                </a:lnTo>
                <a:lnTo>
                  <a:pt x="105" y="1097"/>
                </a:lnTo>
                <a:lnTo>
                  <a:pt x="105" y="1096"/>
                </a:lnTo>
                <a:lnTo>
                  <a:pt x="105" y="1095"/>
                </a:lnTo>
                <a:lnTo>
                  <a:pt x="106" y="1095"/>
                </a:lnTo>
                <a:lnTo>
                  <a:pt x="106" y="1094"/>
                </a:lnTo>
                <a:lnTo>
                  <a:pt x="106" y="1093"/>
                </a:lnTo>
                <a:lnTo>
                  <a:pt x="106" y="1091"/>
                </a:lnTo>
                <a:lnTo>
                  <a:pt x="106" y="1090"/>
                </a:lnTo>
                <a:lnTo>
                  <a:pt x="108" y="1090"/>
                </a:lnTo>
                <a:lnTo>
                  <a:pt x="108" y="1088"/>
                </a:lnTo>
                <a:lnTo>
                  <a:pt x="108" y="1087"/>
                </a:lnTo>
                <a:lnTo>
                  <a:pt x="108" y="1086"/>
                </a:lnTo>
                <a:lnTo>
                  <a:pt x="108" y="1085"/>
                </a:lnTo>
                <a:lnTo>
                  <a:pt x="108" y="1084"/>
                </a:lnTo>
                <a:lnTo>
                  <a:pt x="109" y="1084"/>
                </a:lnTo>
                <a:lnTo>
                  <a:pt x="109" y="1083"/>
                </a:lnTo>
                <a:lnTo>
                  <a:pt x="109" y="1082"/>
                </a:lnTo>
                <a:lnTo>
                  <a:pt x="109" y="1080"/>
                </a:lnTo>
                <a:lnTo>
                  <a:pt x="109" y="1079"/>
                </a:lnTo>
                <a:lnTo>
                  <a:pt x="110" y="1078"/>
                </a:lnTo>
                <a:lnTo>
                  <a:pt x="111" y="1077"/>
                </a:lnTo>
                <a:lnTo>
                  <a:pt x="112" y="1076"/>
                </a:lnTo>
                <a:lnTo>
                  <a:pt x="113" y="1075"/>
                </a:lnTo>
                <a:lnTo>
                  <a:pt x="113" y="1074"/>
                </a:lnTo>
                <a:lnTo>
                  <a:pt x="113" y="1073"/>
                </a:lnTo>
                <a:lnTo>
                  <a:pt x="114" y="1067"/>
                </a:lnTo>
                <a:lnTo>
                  <a:pt x="116" y="1065"/>
                </a:lnTo>
                <a:lnTo>
                  <a:pt x="116" y="1063"/>
                </a:lnTo>
                <a:lnTo>
                  <a:pt x="116" y="1062"/>
                </a:lnTo>
                <a:lnTo>
                  <a:pt x="116" y="1061"/>
                </a:lnTo>
                <a:lnTo>
                  <a:pt x="116" y="1060"/>
                </a:lnTo>
                <a:lnTo>
                  <a:pt x="116" y="1058"/>
                </a:lnTo>
                <a:lnTo>
                  <a:pt x="114" y="1051"/>
                </a:lnTo>
                <a:lnTo>
                  <a:pt x="114" y="1050"/>
                </a:lnTo>
                <a:lnTo>
                  <a:pt x="114" y="1044"/>
                </a:lnTo>
                <a:lnTo>
                  <a:pt x="113" y="1042"/>
                </a:lnTo>
                <a:lnTo>
                  <a:pt x="113" y="1041"/>
                </a:lnTo>
                <a:lnTo>
                  <a:pt x="113" y="1037"/>
                </a:lnTo>
                <a:lnTo>
                  <a:pt x="112" y="1032"/>
                </a:lnTo>
                <a:lnTo>
                  <a:pt x="111" y="1029"/>
                </a:lnTo>
                <a:lnTo>
                  <a:pt x="110" y="1028"/>
                </a:lnTo>
                <a:lnTo>
                  <a:pt x="110" y="1027"/>
                </a:lnTo>
                <a:lnTo>
                  <a:pt x="110" y="1026"/>
                </a:lnTo>
                <a:lnTo>
                  <a:pt x="110" y="1025"/>
                </a:lnTo>
                <a:lnTo>
                  <a:pt x="109" y="1016"/>
                </a:lnTo>
                <a:lnTo>
                  <a:pt x="109" y="1015"/>
                </a:lnTo>
                <a:lnTo>
                  <a:pt x="109" y="1011"/>
                </a:lnTo>
                <a:lnTo>
                  <a:pt x="109" y="1008"/>
                </a:lnTo>
                <a:lnTo>
                  <a:pt x="109" y="1006"/>
                </a:lnTo>
                <a:lnTo>
                  <a:pt x="109" y="1002"/>
                </a:lnTo>
                <a:lnTo>
                  <a:pt x="109" y="999"/>
                </a:lnTo>
                <a:lnTo>
                  <a:pt x="109" y="998"/>
                </a:lnTo>
                <a:lnTo>
                  <a:pt x="109" y="994"/>
                </a:lnTo>
                <a:lnTo>
                  <a:pt x="109" y="992"/>
                </a:lnTo>
                <a:lnTo>
                  <a:pt x="109" y="991"/>
                </a:lnTo>
                <a:lnTo>
                  <a:pt x="109" y="989"/>
                </a:lnTo>
                <a:lnTo>
                  <a:pt x="108" y="986"/>
                </a:lnTo>
                <a:lnTo>
                  <a:pt x="108" y="985"/>
                </a:lnTo>
                <a:lnTo>
                  <a:pt x="108" y="983"/>
                </a:lnTo>
                <a:lnTo>
                  <a:pt x="108" y="982"/>
                </a:lnTo>
                <a:lnTo>
                  <a:pt x="108" y="979"/>
                </a:lnTo>
                <a:lnTo>
                  <a:pt x="108" y="976"/>
                </a:lnTo>
                <a:lnTo>
                  <a:pt x="108" y="973"/>
                </a:lnTo>
                <a:lnTo>
                  <a:pt x="108" y="972"/>
                </a:lnTo>
                <a:lnTo>
                  <a:pt x="106" y="968"/>
                </a:lnTo>
                <a:lnTo>
                  <a:pt x="106" y="964"/>
                </a:lnTo>
                <a:lnTo>
                  <a:pt x="106" y="962"/>
                </a:lnTo>
                <a:lnTo>
                  <a:pt x="106" y="959"/>
                </a:lnTo>
                <a:lnTo>
                  <a:pt x="105" y="955"/>
                </a:lnTo>
                <a:lnTo>
                  <a:pt x="105" y="951"/>
                </a:lnTo>
                <a:lnTo>
                  <a:pt x="105" y="950"/>
                </a:lnTo>
                <a:lnTo>
                  <a:pt x="105" y="949"/>
                </a:lnTo>
                <a:lnTo>
                  <a:pt x="104" y="945"/>
                </a:lnTo>
                <a:lnTo>
                  <a:pt x="104" y="942"/>
                </a:lnTo>
                <a:lnTo>
                  <a:pt x="103" y="938"/>
                </a:lnTo>
                <a:lnTo>
                  <a:pt x="103" y="933"/>
                </a:lnTo>
                <a:lnTo>
                  <a:pt x="102" y="932"/>
                </a:lnTo>
                <a:lnTo>
                  <a:pt x="102" y="928"/>
                </a:lnTo>
                <a:lnTo>
                  <a:pt x="102" y="927"/>
                </a:lnTo>
                <a:lnTo>
                  <a:pt x="102" y="926"/>
                </a:lnTo>
                <a:lnTo>
                  <a:pt x="102" y="925"/>
                </a:lnTo>
                <a:lnTo>
                  <a:pt x="101" y="924"/>
                </a:lnTo>
                <a:lnTo>
                  <a:pt x="100" y="924"/>
                </a:lnTo>
                <a:lnTo>
                  <a:pt x="100" y="923"/>
                </a:lnTo>
                <a:lnTo>
                  <a:pt x="100" y="922"/>
                </a:lnTo>
                <a:lnTo>
                  <a:pt x="98" y="920"/>
                </a:lnTo>
                <a:lnTo>
                  <a:pt x="98" y="919"/>
                </a:lnTo>
                <a:lnTo>
                  <a:pt x="98" y="916"/>
                </a:lnTo>
                <a:lnTo>
                  <a:pt x="97" y="914"/>
                </a:lnTo>
                <a:lnTo>
                  <a:pt x="97" y="913"/>
                </a:lnTo>
                <a:lnTo>
                  <a:pt x="96" y="910"/>
                </a:lnTo>
                <a:lnTo>
                  <a:pt x="96" y="909"/>
                </a:lnTo>
                <a:lnTo>
                  <a:pt x="96" y="908"/>
                </a:lnTo>
                <a:lnTo>
                  <a:pt x="95" y="905"/>
                </a:lnTo>
                <a:lnTo>
                  <a:pt x="94" y="901"/>
                </a:lnTo>
                <a:lnTo>
                  <a:pt x="93" y="899"/>
                </a:lnTo>
                <a:lnTo>
                  <a:pt x="92" y="897"/>
                </a:lnTo>
                <a:lnTo>
                  <a:pt x="92" y="896"/>
                </a:lnTo>
                <a:lnTo>
                  <a:pt x="91" y="894"/>
                </a:lnTo>
                <a:lnTo>
                  <a:pt x="89" y="893"/>
                </a:lnTo>
                <a:lnTo>
                  <a:pt x="89" y="891"/>
                </a:lnTo>
                <a:lnTo>
                  <a:pt x="88" y="891"/>
                </a:lnTo>
                <a:lnTo>
                  <a:pt x="88" y="886"/>
                </a:lnTo>
                <a:lnTo>
                  <a:pt x="87" y="883"/>
                </a:lnTo>
                <a:lnTo>
                  <a:pt x="87" y="881"/>
                </a:lnTo>
                <a:lnTo>
                  <a:pt x="87" y="877"/>
                </a:lnTo>
                <a:lnTo>
                  <a:pt x="86" y="874"/>
                </a:lnTo>
                <a:lnTo>
                  <a:pt x="86" y="872"/>
                </a:lnTo>
                <a:lnTo>
                  <a:pt x="86" y="868"/>
                </a:lnTo>
                <a:lnTo>
                  <a:pt x="86" y="865"/>
                </a:lnTo>
                <a:lnTo>
                  <a:pt x="86" y="861"/>
                </a:lnTo>
                <a:lnTo>
                  <a:pt x="85" y="859"/>
                </a:lnTo>
                <a:lnTo>
                  <a:pt x="85" y="856"/>
                </a:lnTo>
                <a:lnTo>
                  <a:pt x="85" y="855"/>
                </a:lnTo>
                <a:lnTo>
                  <a:pt x="85" y="851"/>
                </a:lnTo>
                <a:lnTo>
                  <a:pt x="85" y="842"/>
                </a:lnTo>
                <a:lnTo>
                  <a:pt x="84" y="841"/>
                </a:lnTo>
                <a:lnTo>
                  <a:pt x="84" y="840"/>
                </a:lnTo>
                <a:lnTo>
                  <a:pt x="84" y="839"/>
                </a:lnTo>
                <a:lnTo>
                  <a:pt x="84" y="837"/>
                </a:lnTo>
                <a:lnTo>
                  <a:pt x="84" y="833"/>
                </a:lnTo>
                <a:lnTo>
                  <a:pt x="83" y="831"/>
                </a:lnTo>
                <a:lnTo>
                  <a:pt x="83" y="830"/>
                </a:lnTo>
                <a:lnTo>
                  <a:pt x="83" y="827"/>
                </a:lnTo>
                <a:lnTo>
                  <a:pt x="83" y="826"/>
                </a:lnTo>
                <a:lnTo>
                  <a:pt x="83" y="824"/>
                </a:lnTo>
                <a:lnTo>
                  <a:pt x="81" y="822"/>
                </a:lnTo>
                <a:lnTo>
                  <a:pt x="81" y="818"/>
                </a:lnTo>
                <a:lnTo>
                  <a:pt x="81" y="817"/>
                </a:lnTo>
                <a:lnTo>
                  <a:pt x="81" y="816"/>
                </a:lnTo>
                <a:lnTo>
                  <a:pt x="80" y="813"/>
                </a:lnTo>
                <a:lnTo>
                  <a:pt x="80" y="809"/>
                </a:lnTo>
                <a:lnTo>
                  <a:pt x="79" y="807"/>
                </a:lnTo>
                <a:lnTo>
                  <a:pt x="79" y="804"/>
                </a:lnTo>
                <a:lnTo>
                  <a:pt x="79" y="803"/>
                </a:lnTo>
                <a:lnTo>
                  <a:pt x="79" y="801"/>
                </a:lnTo>
                <a:lnTo>
                  <a:pt x="78" y="798"/>
                </a:lnTo>
                <a:lnTo>
                  <a:pt x="78" y="797"/>
                </a:lnTo>
                <a:lnTo>
                  <a:pt x="78" y="796"/>
                </a:lnTo>
                <a:lnTo>
                  <a:pt x="78" y="795"/>
                </a:lnTo>
                <a:lnTo>
                  <a:pt x="77" y="793"/>
                </a:lnTo>
                <a:lnTo>
                  <a:pt x="77" y="792"/>
                </a:lnTo>
                <a:lnTo>
                  <a:pt x="77" y="791"/>
                </a:lnTo>
                <a:lnTo>
                  <a:pt x="76" y="788"/>
                </a:lnTo>
                <a:lnTo>
                  <a:pt x="76" y="787"/>
                </a:lnTo>
                <a:lnTo>
                  <a:pt x="76" y="785"/>
                </a:lnTo>
                <a:lnTo>
                  <a:pt x="76" y="784"/>
                </a:lnTo>
                <a:lnTo>
                  <a:pt x="76" y="783"/>
                </a:lnTo>
                <a:lnTo>
                  <a:pt x="75" y="782"/>
                </a:lnTo>
                <a:lnTo>
                  <a:pt x="75" y="781"/>
                </a:lnTo>
                <a:lnTo>
                  <a:pt x="75" y="779"/>
                </a:lnTo>
                <a:lnTo>
                  <a:pt x="74" y="776"/>
                </a:lnTo>
                <a:lnTo>
                  <a:pt x="74" y="775"/>
                </a:lnTo>
                <a:lnTo>
                  <a:pt x="75" y="776"/>
                </a:lnTo>
                <a:lnTo>
                  <a:pt x="76" y="778"/>
                </a:lnTo>
                <a:lnTo>
                  <a:pt x="77" y="779"/>
                </a:lnTo>
                <a:lnTo>
                  <a:pt x="78" y="780"/>
                </a:lnTo>
                <a:lnTo>
                  <a:pt x="79" y="781"/>
                </a:lnTo>
                <a:lnTo>
                  <a:pt x="80" y="782"/>
                </a:lnTo>
                <a:lnTo>
                  <a:pt x="83" y="783"/>
                </a:lnTo>
                <a:lnTo>
                  <a:pt x="84" y="784"/>
                </a:lnTo>
                <a:lnTo>
                  <a:pt x="85" y="785"/>
                </a:lnTo>
                <a:lnTo>
                  <a:pt x="86" y="787"/>
                </a:lnTo>
                <a:lnTo>
                  <a:pt x="87" y="785"/>
                </a:lnTo>
                <a:lnTo>
                  <a:pt x="87" y="784"/>
                </a:lnTo>
                <a:lnTo>
                  <a:pt x="91" y="782"/>
                </a:lnTo>
                <a:lnTo>
                  <a:pt x="91" y="780"/>
                </a:lnTo>
                <a:lnTo>
                  <a:pt x="91" y="779"/>
                </a:lnTo>
                <a:lnTo>
                  <a:pt x="91" y="778"/>
                </a:lnTo>
                <a:lnTo>
                  <a:pt x="91" y="775"/>
                </a:lnTo>
                <a:lnTo>
                  <a:pt x="91" y="774"/>
                </a:lnTo>
                <a:lnTo>
                  <a:pt x="91" y="773"/>
                </a:lnTo>
                <a:lnTo>
                  <a:pt x="91" y="772"/>
                </a:lnTo>
                <a:lnTo>
                  <a:pt x="91" y="771"/>
                </a:lnTo>
                <a:lnTo>
                  <a:pt x="91" y="770"/>
                </a:lnTo>
                <a:lnTo>
                  <a:pt x="91" y="766"/>
                </a:lnTo>
                <a:lnTo>
                  <a:pt x="94" y="766"/>
                </a:lnTo>
                <a:lnTo>
                  <a:pt x="95" y="766"/>
                </a:lnTo>
                <a:lnTo>
                  <a:pt x="96" y="766"/>
                </a:lnTo>
                <a:lnTo>
                  <a:pt x="98" y="766"/>
                </a:lnTo>
                <a:lnTo>
                  <a:pt x="98" y="765"/>
                </a:lnTo>
                <a:lnTo>
                  <a:pt x="98" y="763"/>
                </a:lnTo>
                <a:lnTo>
                  <a:pt x="98" y="762"/>
                </a:lnTo>
                <a:lnTo>
                  <a:pt x="98" y="758"/>
                </a:lnTo>
                <a:lnTo>
                  <a:pt x="98" y="757"/>
                </a:lnTo>
                <a:lnTo>
                  <a:pt x="98" y="756"/>
                </a:lnTo>
                <a:lnTo>
                  <a:pt x="98" y="755"/>
                </a:lnTo>
                <a:lnTo>
                  <a:pt x="98" y="754"/>
                </a:lnTo>
                <a:lnTo>
                  <a:pt x="98" y="753"/>
                </a:lnTo>
                <a:lnTo>
                  <a:pt x="98" y="751"/>
                </a:lnTo>
                <a:lnTo>
                  <a:pt x="98" y="750"/>
                </a:lnTo>
                <a:lnTo>
                  <a:pt x="97" y="750"/>
                </a:lnTo>
                <a:lnTo>
                  <a:pt x="96" y="750"/>
                </a:lnTo>
                <a:lnTo>
                  <a:pt x="95" y="750"/>
                </a:lnTo>
                <a:lnTo>
                  <a:pt x="94" y="750"/>
                </a:lnTo>
                <a:lnTo>
                  <a:pt x="93" y="750"/>
                </a:lnTo>
                <a:lnTo>
                  <a:pt x="92" y="750"/>
                </a:lnTo>
                <a:lnTo>
                  <a:pt x="91" y="750"/>
                </a:lnTo>
                <a:lnTo>
                  <a:pt x="89" y="750"/>
                </a:lnTo>
                <a:lnTo>
                  <a:pt x="88" y="750"/>
                </a:lnTo>
                <a:lnTo>
                  <a:pt x="88" y="749"/>
                </a:lnTo>
                <a:lnTo>
                  <a:pt x="87" y="749"/>
                </a:lnTo>
                <a:lnTo>
                  <a:pt x="86" y="749"/>
                </a:lnTo>
                <a:lnTo>
                  <a:pt x="86" y="750"/>
                </a:lnTo>
                <a:lnTo>
                  <a:pt x="85" y="750"/>
                </a:lnTo>
                <a:lnTo>
                  <a:pt x="84" y="750"/>
                </a:lnTo>
                <a:lnTo>
                  <a:pt x="84" y="749"/>
                </a:lnTo>
                <a:lnTo>
                  <a:pt x="84" y="747"/>
                </a:lnTo>
                <a:lnTo>
                  <a:pt x="83" y="747"/>
                </a:lnTo>
                <a:lnTo>
                  <a:pt x="83" y="746"/>
                </a:lnTo>
                <a:lnTo>
                  <a:pt x="83" y="744"/>
                </a:lnTo>
                <a:lnTo>
                  <a:pt x="81" y="744"/>
                </a:lnTo>
                <a:lnTo>
                  <a:pt x="81" y="742"/>
                </a:lnTo>
                <a:lnTo>
                  <a:pt x="81" y="741"/>
                </a:lnTo>
                <a:lnTo>
                  <a:pt x="80" y="739"/>
                </a:lnTo>
                <a:lnTo>
                  <a:pt x="81" y="739"/>
                </a:lnTo>
                <a:lnTo>
                  <a:pt x="83" y="739"/>
                </a:lnTo>
                <a:lnTo>
                  <a:pt x="83" y="738"/>
                </a:lnTo>
                <a:lnTo>
                  <a:pt x="84" y="737"/>
                </a:lnTo>
                <a:lnTo>
                  <a:pt x="84" y="736"/>
                </a:lnTo>
                <a:lnTo>
                  <a:pt x="84" y="734"/>
                </a:lnTo>
                <a:lnTo>
                  <a:pt x="83" y="734"/>
                </a:lnTo>
                <a:lnTo>
                  <a:pt x="83" y="733"/>
                </a:lnTo>
                <a:lnTo>
                  <a:pt x="83" y="731"/>
                </a:lnTo>
                <a:lnTo>
                  <a:pt x="83" y="730"/>
                </a:lnTo>
                <a:lnTo>
                  <a:pt x="83" y="729"/>
                </a:lnTo>
                <a:lnTo>
                  <a:pt x="81" y="728"/>
                </a:lnTo>
                <a:lnTo>
                  <a:pt x="81" y="726"/>
                </a:lnTo>
                <a:lnTo>
                  <a:pt x="83" y="725"/>
                </a:lnTo>
                <a:lnTo>
                  <a:pt x="83" y="724"/>
                </a:lnTo>
                <a:lnTo>
                  <a:pt x="83" y="723"/>
                </a:lnTo>
                <a:lnTo>
                  <a:pt x="83" y="722"/>
                </a:lnTo>
                <a:lnTo>
                  <a:pt x="83" y="720"/>
                </a:lnTo>
                <a:lnTo>
                  <a:pt x="83" y="719"/>
                </a:lnTo>
                <a:lnTo>
                  <a:pt x="83" y="717"/>
                </a:lnTo>
                <a:lnTo>
                  <a:pt x="84" y="717"/>
                </a:lnTo>
                <a:lnTo>
                  <a:pt x="85" y="717"/>
                </a:lnTo>
                <a:lnTo>
                  <a:pt x="86" y="717"/>
                </a:lnTo>
                <a:lnTo>
                  <a:pt x="88" y="717"/>
                </a:lnTo>
                <a:lnTo>
                  <a:pt x="89" y="717"/>
                </a:lnTo>
                <a:lnTo>
                  <a:pt x="91" y="717"/>
                </a:lnTo>
                <a:lnTo>
                  <a:pt x="92" y="717"/>
                </a:lnTo>
                <a:lnTo>
                  <a:pt x="93" y="717"/>
                </a:lnTo>
                <a:lnTo>
                  <a:pt x="94" y="717"/>
                </a:lnTo>
                <a:lnTo>
                  <a:pt x="95" y="717"/>
                </a:lnTo>
                <a:lnTo>
                  <a:pt x="96" y="717"/>
                </a:lnTo>
                <a:lnTo>
                  <a:pt x="97" y="717"/>
                </a:lnTo>
                <a:lnTo>
                  <a:pt x="98" y="717"/>
                </a:lnTo>
                <a:lnTo>
                  <a:pt x="98" y="716"/>
                </a:lnTo>
                <a:lnTo>
                  <a:pt x="98" y="715"/>
                </a:lnTo>
                <a:lnTo>
                  <a:pt x="98" y="714"/>
                </a:lnTo>
                <a:lnTo>
                  <a:pt x="98" y="712"/>
                </a:lnTo>
                <a:lnTo>
                  <a:pt x="98" y="711"/>
                </a:lnTo>
                <a:lnTo>
                  <a:pt x="98" y="705"/>
                </a:lnTo>
                <a:lnTo>
                  <a:pt x="98" y="702"/>
                </a:lnTo>
                <a:lnTo>
                  <a:pt x="98" y="699"/>
                </a:lnTo>
                <a:lnTo>
                  <a:pt x="98" y="698"/>
                </a:lnTo>
                <a:lnTo>
                  <a:pt x="98" y="695"/>
                </a:lnTo>
                <a:lnTo>
                  <a:pt x="100" y="695"/>
                </a:lnTo>
                <a:lnTo>
                  <a:pt x="101" y="695"/>
                </a:lnTo>
                <a:lnTo>
                  <a:pt x="101" y="691"/>
                </a:lnTo>
                <a:lnTo>
                  <a:pt x="101" y="690"/>
                </a:lnTo>
                <a:lnTo>
                  <a:pt x="101" y="688"/>
                </a:lnTo>
                <a:lnTo>
                  <a:pt x="100" y="688"/>
                </a:lnTo>
                <a:lnTo>
                  <a:pt x="100" y="687"/>
                </a:lnTo>
                <a:lnTo>
                  <a:pt x="98" y="686"/>
                </a:lnTo>
                <a:lnTo>
                  <a:pt x="98" y="685"/>
                </a:lnTo>
                <a:lnTo>
                  <a:pt x="100" y="685"/>
                </a:lnTo>
                <a:lnTo>
                  <a:pt x="100" y="682"/>
                </a:lnTo>
                <a:lnTo>
                  <a:pt x="100" y="679"/>
                </a:lnTo>
                <a:lnTo>
                  <a:pt x="100" y="677"/>
                </a:lnTo>
                <a:lnTo>
                  <a:pt x="100" y="675"/>
                </a:lnTo>
                <a:lnTo>
                  <a:pt x="100" y="673"/>
                </a:lnTo>
                <a:lnTo>
                  <a:pt x="100" y="672"/>
                </a:lnTo>
                <a:lnTo>
                  <a:pt x="100" y="671"/>
                </a:lnTo>
                <a:lnTo>
                  <a:pt x="98" y="670"/>
                </a:lnTo>
                <a:lnTo>
                  <a:pt x="98" y="669"/>
                </a:lnTo>
                <a:lnTo>
                  <a:pt x="98" y="653"/>
                </a:lnTo>
                <a:lnTo>
                  <a:pt x="98" y="650"/>
                </a:lnTo>
                <a:lnTo>
                  <a:pt x="98" y="645"/>
                </a:lnTo>
                <a:lnTo>
                  <a:pt x="98" y="643"/>
                </a:lnTo>
                <a:lnTo>
                  <a:pt x="98" y="640"/>
                </a:lnTo>
                <a:lnTo>
                  <a:pt x="98" y="637"/>
                </a:lnTo>
                <a:lnTo>
                  <a:pt x="98" y="635"/>
                </a:lnTo>
                <a:lnTo>
                  <a:pt x="98" y="633"/>
                </a:lnTo>
                <a:lnTo>
                  <a:pt x="98" y="632"/>
                </a:lnTo>
                <a:lnTo>
                  <a:pt x="98" y="631"/>
                </a:lnTo>
                <a:lnTo>
                  <a:pt x="98" y="629"/>
                </a:lnTo>
                <a:lnTo>
                  <a:pt x="98" y="628"/>
                </a:lnTo>
                <a:lnTo>
                  <a:pt x="98" y="626"/>
                </a:lnTo>
                <a:lnTo>
                  <a:pt x="98" y="623"/>
                </a:lnTo>
                <a:lnTo>
                  <a:pt x="98" y="616"/>
                </a:lnTo>
                <a:lnTo>
                  <a:pt x="98" y="615"/>
                </a:lnTo>
                <a:lnTo>
                  <a:pt x="98" y="611"/>
                </a:lnTo>
                <a:lnTo>
                  <a:pt x="98" y="610"/>
                </a:lnTo>
                <a:lnTo>
                  <a:pt x="98" y="607"/>
                </a:lnTo>
                <a:lnTo>
                  <a:pt x="98" y="606"/>
                </a:lnTo>
                <a:lnTo>
                  <a:pt x="98" y="604"/>
                </a:lnTo>
                <a:lnTo>
                  <a:pt x="98" y="603"/>
                </a:lnTo>
                <a:lnTo>
                  <a:pt x="98" y="601"/>
                </a:lnTo>
                <a:lnTo>
                  <a:pt x="98" y="599"/>
                </a:lnTo>
                <a:lnTo>
                  <a:pt x="98" y="596"/>
                </a:lnTo>
                <a:lnTo>
                  <a:pt x="98" y="595"/>
                </a:lnTo>
                <a:lnTo>
                  <a:pt x="98" y="593"/>
                </a:lnTo>
                <a:lnTo>
                  <a:pt x="98" y="591"/>
                </a:lnTo>
                <a:lnTo>
                  <a:pt x="98" y="590"/>
                </a:lnTo>
                <a:lnTo>
                  <a:pt x="98" y="589"/>
                </a:lnTo>
                <a:lnTo>
                  <a:pt x="98" y="588"/>
                </a:lnTo>
                <a:lnTo>
                  <a:pt x="100" y="588"/>
                </a:lnTo>
                <a:lnTo>
                  <a:pt x="101" y="588"/>
                </a:lnTo>
                <a:lnTo>
                  <a:pt x="102" y="588"/>
                </a:lnTo>
                <a:lnTo>
                  <a:pt x="105" y="588"/>
                </a:lnTo>
                <a:lnTo>
                  <a:pt x="106" y="588"/>
                </a:lnTo>
                <a:lnTo>
                  <a:pt x="108" y="588"/>
                </a:lnTo>
                <a:lnTo>
                  <a:pt x="110" y="588"/>
                </a:lnTo>
                <a:lnTo>
                  <a:pt x="116" y="588"/>
                </a:lnTo>
                <a:lnTo>
                  <a:pt x="117" y="588"/>
                </a:lnTo>
                <a:lnTo>
                  <a:pt x="118" y="588"/>
                </a:lnTo>
                <a:lnTo>
                  <a:pt x="119" y="588"/>
                </a:lnTo>
                <a:lnTo>
                  <a:pt x="121" y="588"/>
                </a:lnTo>
                <a:lnTo>
                  <a:pt x="122" y="588"/>
                </a:lnTo>
                <a:lnTo>
                  <a:pt x="122" y="587"/>
                </a:lnTo>
                <a:lnTo>
                  <a:pt x="122" y="586"/>
                </a:lnTo>
                <a:lnTo>
                  <a:pt x="122" y="582"/>
                </a:lnTo>
                <a:lnTo>
                  <a:pt x="122" y="581"/>
                </a:lnTo>
                <a:lnTo>
                  <a:pt x="122" y="580"/>
                </a:lnTo>
                <a:lnTo>
                  <a:pt x="122" y="578"/>
                </a:lnTo>
                <a:lnTo>
                  <a:pt x="122" y="577"/>
                </a:lnTo>
                <a:lnTo>
                  <a:pt x="122" y="576"/>
                </a:lnTo>
                <a:lnTo>
                  <a:pt x="122" y="574"/>
                </a:lnTo>
                <a:lnTo>
                  <a:pt x="122" y="573"/>
                </a:lnTo>
                <a:lnTo>
                  <a:pt x="122" y="572"/>
                </a:lnTo>
                <a:lnTo>
                  <a:pt x="123" y="572"/>
                </a:lnTo>
                <a:lnTo>
                  <a:pt x="125" y="572"/>
                </a:lnTo>
                <a:lnTo>
                  <a:pt x="126" y="572"/>
                </a:lnTo>
                <a:lnTo>
                  <a:pt x="128" y="572"/>
                </a:lnTo>
                <a:lnTo>
                  <a:pt x="129" y="572"/>
                </a:lnTo>
                <a:lnTo>
                  <a:pt x="130" y="572"/>
                </a:lnTo>
                <a:lnTo>
                  <a:pt x="131" y="572"/>
                </a:lnTo>
                <a:lnTo>
                  <a:pt x="133" y="572"/>
                </a:lnTo>
                <a:lnTo>
                  <a:pt x="134" y="572"/>
                </a:lnTo>
                <a:lnTo>
                  <a:pt x="136" y="572"/>
                </a:lnTo>
                <a:lnTo>
                  <a:pt x="137" y="572"/>
                </a:lnTo>
                <a:lnTo>
                  <a:pt x="138" y="572"/>
                </a:lnTo>
                <a:lnTo>
                  <a:pt x="139" y="572"/>
                </a:lnTo>
                <a:lnTo>
                  <a:pt x="140" y="572"/>
                </a:lnTo>
                <a:lnTo>
                  <a:pt x="142" y="572"/>
                </a:lnTo>
                <a:lnTo>
                  <a:pt x="143" y="572"/>
                </a:lnTo>
                <a:lnTo>
                  <a:pt x="144" y="572"/>
                </a:lnTo>
                <a:lnTo>
                  <a:pt x="146" y="572"/>
                </a:lnTo>
                <a:lnTo>
                  <a:pt x="147" y="572"/>
                </a:lnTo>
                <a:lnTo>
                  <a:pt x="152" y="572"/>
                </a:lnTo>
                <a:lnTo>
                  <a:pt x="153" y="572"/>
                </a:lnTo>
                <a:lnTo>
                  <a:pt x="154" y="572"/>
                </a:lnTo>
                <a:lnTo>
                  <a:pt x="155" y="572"/>
                </a:lnTo>
                <a:lnTo>
                  <a:pt x="156" y="572"/>
                </a:lnTo>
                <a:lnTo>
                  <a:pt x="159" y="572"/>
                </a:lnTo>
                <a:lnTo>
                  <a:pt x="159" y="571"/>
                </a:lnTo>
                <a:lnTo>
                  <a:pt x="160" y="571"/>
                </a:lnTo>
                <a:lnTo>
                  <a:pt x="162" y="571"/>
                </a:lnTo>
                <a:lnTo>
                  <a:pt x="163" y="571"/>
                </a:lnTo>
                <a:lnTo>
                  <a:pt x="163" y="573"/>
                </a:lnTo>
                <a:lnTo>
                  <a:pt x="163" y="577"/>
                </a:lnTo>
                <a:lnTo>
                  <a:pt x="163" y="578"/>
                </a:lnTo>
                <a:lnTo>
                  <a:pt x="163" y="580"/>
                </a:lnTo>
                <a:lnTo>
                  <a:pt x="163" y="581"/>
                </a:lnTo>
                <a:lnTo>
                  <a:pt x="163" y="584"/>
                </a:lnTo>
                <a:lnTo>
                  <a:pt x="163" y="587"/>
                </a:lnTo>
                <a:lnTo>
                  <a:pt x="163" y="588"/>
                </a:lnTo>
                <a:lnTo>
                  <a:pt x="163" y="589"/>
                </a:lnTo>
                <a:lnTo>
                  <a:pt x="164" y="589"/>
                </a:lnTo>
                <a:lnTo>
                  <a:pt x="165" y="589"/>
                </a:lnTo>
                <a:lnTo>
                  <a:pt x="167" y="589"/>
                </a:lnTo>
                <a:lnTo>
                  <a:pt x="168" y="589"/>
                </a:lnTo>
                <a:lnTo>
                  <a:pt x="169" y="589"/>
                </a:lnTo>
                <a:lnTo>
                  <a:pt x="171" y="589"/>
                </a:lnTo>
                <a:lnTo>
                  <a:pt x="172" y="589"/>
                </a:lnTo>
                <a:lnTo>
                  <a:pt x="173" y="589"/>
                </a:lnTo>
                <a:lnTo>
                  <a:pt x="174" y="589"/>
                </a:lnTo>
                <a:lnTo>
                  <a:pt x="176" y="589"/>
                </a:lnTo>
                <a:lnTo>
                  <a:pt x="179" y="589"/>
                </a:lnTo>
                <a:lnTo>
                  <a:pt x="180" y="589"/>
                </a:lnTo>
                <a:lnTo>
                  <a:pt x="181" y="589"/>
                </a:lnTo>
                <a:lnTo>
                  <a:pt x="182" y="589"/>
                </a:lnTo>
                <a:lnTo>
                  <a:pt x="184" y="589"/>
                </a:lnTo>
                <a:lnTo>
                  <a:pt x="184" y="588"/>
                </a:lnTo>
                <a:lnTo>
                  <a:pt x="185" y="588"/>
                </a:lnTo>
                <a:lnTo>
                  <a:pt x="186" y="587"/>
                </a:lnTo>
                <a:lnTo>
                  <a:pt x="187" y="587"/>
                </a:lnTo>
                <a:lnTo>
                  <a:pt x="187" y="586"/>
                </a:lnTo>
                <a:lnTo>
                  <a:pt x="188" y="586"/>
                </a:lnTo>
                <a:lnTo>
                  <a:pt x="189" y="586"/>
                </a:lnTo>
                <a:lnTo>
                  <a:pt x="189" y="585"/>
                </a:lnTo>
                <a:lnTo>
                  <a:pt x="190" y="585"/>
                </a:lnTo>
                <a:lnTo>
                  <a:pt x="192" y="585"/>
                </a:lnTo>
                <a:lnTo>
                  <a:pt x="194" y="585"/>
                </a:lnTo>
                <a:lnTo>
                  <a:pt x="199" y="584"/>
                </a:lnTo>
                <a:lnTo>
                  <a:pt x="201" y="584"/>
                </a:lnTo>
                <a:lnTo>
                  <a:pt x="202" y="582"/>
                </a:lnTo>
                <a:lnTo>
                  <a:pt x="203" y="581"/>
                </a:lnTo>
                <a:lnTo>
                  <a:pt x="204" y="581"/>
                </a:lnTo>
                <a:lnTo>
                  <a:pt x="205" y="580"/>
                </a:lnTo>
                <a:lnTo>
                  <a:pt x="206" y="579"/>
                </a:lnTo>
                <a:lnTo>
                  <a:pt x="206" y="578"/>
                </a:lnTo>
                <a:lnTo>
                  <a:pt x="207" y="578"/>
                </a:lnTo>
                <a:lnTo>
                  <a:pt x="209" y="576"/>
                </a:lnTo>
                <a:lnTo>
                  <a:pt x="210" y="578"/>
                </a:lnTo>
                <a:lnTo>
                  <a:pt x="210" y="579"/>
                </a:lnTo>
                <a:lnTo>
                  <a:pt x="211" y="579"/>
                </a:lnTo>
                <a:lnTo>
                  <a:pt x="212" y="579"/>
                </a:lnTo>
                <a:lnTo>
                  <a:pt x="213" y="580"/>
                </a:lnTo>
                <a:lnTo>
                  <a:pt x="215" y="580"/>
                </a:lnTo>
                <a:lnTo>
                  <a:pt x="216" y="581"/>
                </a:lnTo>
                <a:lnTo>
                  <a:pt x="218" y="581"/>
                </a:lnTo>
                <a:lnTo>
                  <a:pt x="219" y="582"/>
                </a:lnTo>
                <a:lnTo>
                  <a:pt x="222" y="585"/>
                </a:lnTo>
                <a:lnTo>
                  <a:pt x="226" y="587"/>
                </a:lnTo>
                <a:lnTo>
                  <a:pt x="227" y="587"/>
                </a:lnTo>
                <a:lnTo>
                  <a:pt x="227" y="585"/>
                </a:lnTo>
                <a:lnTo>
                  <a:pt x="227" y="584"/>
                </a:lnTo>
                <a:lnTo>
                  <a:pt x="227" y="581"/>
                </a:lnTo>
                <a:lnTo>
                  <a:pt x="232" y="580"/>
                </a:lnTo>
                <a:lnTo>
                  <a:pt x="231" y="579"/>
                </a:lnTo>
                <a:lnTo>
                  <a:pt x="232" y="579"/>
                </a:lnTo>
                <a:lnTo>
                  <a:pt x="233" y="579"/>
                </a:lnTo>
                <a:lnTo>
                  <a:pt x="236" y="578"/>
                </a:lnTo>
                <a:lnTo>
                  <a:pt x="237" y="578"/>
                </a:lnTo>
                <a:lnTo>
                  <a:pt x="238" y="578"/>
                </a:lnTo>
                <a:lnTo>
                  <a:pt x="239" y="578"/>
                </a:lnTo>
                <a:lnTo>
                  <a:pt x="239" y="577"/>
                </a:lnTo>
                <a:lnTo>
                  <a:pt x="240" y="577"/>
                </a:lnTo>
                <a:lnTo>
                  <a:pt x="240" y="576"/>
                </a:lnTo>
                <a:lnTo>
                  <a:pt x="241" y="576"/>
                </a:lnTo>
                <a:lnTo>
                  <a:pt x="241" y="574"/>
                </a:lnTo>
                <a:lnTo>
                  <a:pt x="243" y="574"/>
                </a:lnTo>
                <a:lnTo>
                  <a:pt x="243" y="573"/>
                </a:lnTo>
                <a:lnTo>
                  <a:pt x="243" y="572"/>
                </a:lnTo>
                <a:lnTo>
                  <a:pt x="244" y="572"/>
                </a:lnTo>
                <a:lnTo>
                  <a:pt x="250" y="573"/>
                </a:lnTo>
                <a:lnTo>
                  <a:pt x="254" y="573"/>
                </a:lnTo>
                <a:lnTo>
                  <a:pt x="263" y="573"/>
                </a:lnTo>
                <a:lnTo>
                  <a:pt x="269" y="573"/>
                </a:lnTo>
                <a:lnTo>
                  <a:pt x="277" y="573"/>
                </a:lnTo>
                <a:lnTo>
                  <a:pt x="279" y="573"/>
                </a:lnTo>
                <a:lnTo>
                  <a:pt x="282" y="573"/>
                </a:lnTo>
                <a:lnTo>
                  <a:pt x="283" y="573"/>
                </a:lnTo>
                <a:lnTo>
                  <a:pt x="303" y="574"/>
                </a:lnTo>
                <a:lnTo>
                  <a:pt x="315" y="574"/>
                </a:lnTo>
                <a:lnTo>
                  <a:pt x="319" y="574"/>
                </a:lnTo>
                <a:lnTo>
                  <a:pt x="319" y="576"/>
                </a:lnTo>
                <a:lnTo>
                  <a:pt x="320" y="576"/>
                </a:lnTo>
                <a:lnTo>
                  <a:pt x="315" y="579"/>
                </a:lnTo>
                <a:lnTo>
                  <a:pt x="308" y="586"/>
                </a:lnTo>
                <a:lnTo>
                  <a:pt x="307" y="587"/>
                </a:lnTo>
                <a:lnTo>
                  <a:pt x="306" y="588"/>
                </a:lnTo>
                <a:lnTo>
                  <a:pt x="304" y="590"/>
                </a:lnTo>
                <a:lnTo>
                  <a:pt x="303" y="591"/>
                </a:lnTo>
                <a:lnTo>
                  <a:pt x="300" y="593"/>
                </a:lnTo>
                <a:lnTo>
                  <a:pt x="299" y="595"/>
                </a:lnTo>
                <a:lnTo>
                  <a:pt x="297" y="596"/>
                </a:lnTo>
                <a:lnTo>
                  <a:pt x="296" y="597"/>
                </a:lnTo>
                <a:lnTo>
                  <a:pt x="294" y="599"/>
                </a:lnTo>
                <a:lnTo>
                  <a:pt x="290" y="603"/>
                </a:lnTo>
                <a:lnTo>
                  <a:pt x="291" y="604"/>
                </a:lnTo>
                <a:lnTo>
                  <a:pt x="294" y="606"/>
                </a:lnTo>
                <a:lnTo>
                  <a:pt x="295" y="607"/>
                </a:lnTo>
                <a:lnTo>
                  <a:pt x="298" y="607"/>
                </a:lnTo>
                <a:lnTo>
                  <a:pt x="299" y="607"/>
                </a:lnTo>
                <a:lnTo>
                  <a:pt x="302" y="607"/>
                </a:lnTo>
                <a:lnTo>
                  <a:pt x="306" y="607"/>
                </a:lnTo>
                <a:lnTo>
                  <a:pt x="306" y="609"/>
                </a:lnTo>
                <a:lnTo>
                  <a:pt x="306" y="610"/>
                </a:lnTo>
                <a:lnTo>
                  <a:pt x="306" y="612"/>
                </a:lnTo>
                <a:lnTo>
                  <a:pt x="306" y="613"/>
                </a:lnTo>
                <a:lnTo>
                  <a:pt x="306" y="614"/>
                </a:lnTo>
                <a:lnTo>
                  <a:pt x="306" y="616"/>
                </a:lnTo>
                <a:lnTo>
                  <a:pt x="306" y="618"/>
                </a:lnTo>
                <a:lnTo>
                  <a:pt x="306" y="619"/>
                </a:lnTo>
                <a:lnTo>
                  <a:pt x="306" y="620"/>
                </a:lnTo>
                <a:lnTo>
                  <a:pt x="306" y="621"/>
                </a:lnTo>
                <a:lnTo>
                  <a:pt x="306" y="624"/>
                </a:lnTo>
                <a:lnTo>
                  <a:pt x="308" y="624"/>
                </a:lnTo>
                <a:lnTo>
                  <a:pt x="312" y="624"/>
                </a:lnTo>
                <a:lnTo>
                  <a:pt x="315" y="624"/>
                </a:lnTo>
                <a:lnTo>
                  <a:pt x="321" y="624"/>
                </a:lnTo>
                <a:lnTo>
                  <a:pt x="322" y="624"/>
                </a:lnTo>
                <a:lnTo>
                  <a:pt x="329" y="624"/>
                </a:lnTo>
                <a:lnTo>
                  <a:pt x="338" y="624"/>
                </a:lnTo>
                <a:lnTo>
                  <a:pt x="345" y="624"/>
                </a:lnTo>
                <a:lnTo>
                  <a:pt x="347" y="624"/>
                </a:lnTo>
                <a:lnTo>
                  <a:pt x="349" y="624"/>
                </a:lnTo>
                <a:lnTo>
                  <a:pt x="351" y="624"/>
                </a:lnTo>
                <a:lnTo>
                  <a:pt x="353" y="624"/>
                </a:lnTo>
                <a:lnTo>
                  <a:pt x="354" y="624"/>
                </a:lnTo>
                <a:lnTo>
                  <a:pt x="356" y="624"/>
                </a:lnTo>
                <a:lnTo>
                  <a:pt x="357" y="624"/>
                </a:lnTo>
                <a:lnTo>
                  <a:pt x="358" y="624"/>
                </a:lnTo>
                <a:lnTo>
                  <a:pt x="361" y="624"/>
                </a:lnTo>
                <a:lnTo>
                  <a:pt x="363" y="624"/>
                </a:lnTo>
                <a:lnTo>
                  <a:pt x="364" y="624"/>
                </a:lnTo>
                <a:lnTo>
                  <a:pt x="365" y="624"/>
                </a:lnTo>
                <a:lnTo>
                  <a:pt x="371" y="624"/>
                </a:lnTo>
                <a:lnTo>
                  <a:pt x="375" y="624"/>
                </a:lnTo>
                <a:lnTo>
                  <a:pt x="379" y="624"/>
                </a:lnTo>
                <a:lnTo>
                  <a:pt x="380" y="624"/>
                </a:lnTo>
                <a:lnTo>
                  <a:pt x="384" y="624"/>
                </a:lnTo>
                <a:lnTo>
                  <a:pt x="387" y="624"/>
                </a:lnTo>
                <a:lnTo>
                  <a:pt x="387" y="628"/>
                </a:lnTo>
                <a:lnTo>
                  <a:pt x="387" y="630"/>
                </a:lnTo>
                <a:lnTo>
                  <a:pt x="387" y="631"/>
                </a:lnTo>
                <a:lnTo>
                  <a:pt x="387" y="633"/>
                </a:lnTo>
                <a:lnTo>
                  <a:pt x="387" y="637"/>
                </a:lnTo>
                <a:lnTo>
                  <a:pt x="387" y="640"/>
                </a:lnTo>
                <a:lnTo>
                  <a:pt x="388" y="640"/>
                </a:lnTo>
                <a:lnTo>
                  <a:pt x="390" y="640"/>
                </a:lnTo>
                <a:lnTo>
                  <a:pt x="391" y="640"/>
                </a:lnTo>
                <a:lnTo>
                  <a:pt x="395" y="640"/>
                </a:lnTo>
                <a:lnTo>
                  <a:pt x="396" y="640"/>
                </a:lnTo>
                <a:lnTo>
                  <a:pt x="400" y="640"/>
                </a:lnTo>
                <a:lnTo>
                  <a:pt x="403" y="640"/>
                </a:lnTo>
                <a:lnTo>
                  <a:pt x="404" y="640"/>
                </a:lnTo>
                <a:lnTo>
                  <a:pt x="412" y="640"/>
                </a:lnTo>
                <a:lnTo>
                  <a:pt x="413" y="640"/>
                </a:lnTo>
                <a:lnTo>
                  <a:pt x="420" y="640"/>
                </a:lnTo>
                <a:lnTo>
                  <a:pt x="420" y="636"/>
                </a:lnTo>
                <a:lnTo>
                  <a:pt x="420" y="633"/>
                </a:lnTo>
                <a:lnTo>
                  <a:pt x="420" y="632"/>
                </a:lnTo>
                <a:lnTo>
                  <a:pt x="420" y="631"/>
                </a:lnTo>
                <a:lnTo>
                  <a:pt x="420" y="630"/>
                </a:lnTo>
                <a:lnTo>
                  <a:pt x="420" y="624"/>
                </a:lnTo>
                <a:lnTo>
                  <a:pt x="420" y="622"/>
                </a:lnTo>
                <a:lnTo>
                  <a:pt x="420" y="620"/>
                </a:lnTo>
                <a:lnTo>
                  <a:pt x="420" y="616"/>
                </a:lnTo>
                <a:lnTo>
                  <a:pt x="420" y="615"/>
                </a:lnTo>
                <a:lnTo>
                  <a:pt x="420" y="609"/>
                </a:lnTo>
                <a:lnTo>
                  <a:pt x="420" y="607"/>
                </a:lnTo>
                <a:lnTo>
                  <a:pt x="420" y="605"/>
                </a:lnTo>
                <a:lnTo>
                  <a:pt x="420" y="604"/>
                </a:lnTo>
                <a:lnTo>
                  <a:pt x="420" y="601"/>
                </a:lnTo>
                <a:lnTo>
                  <a:pt x="420" y="595"/>
                </a:lnTo>
                <a:lnTo>
                  <a:pt x="420" y="593"/>
                </a:lnTo>
                <a:lnTo>
                  <a:pt x="420" y="591"/>
                </a:lnTo>
                <a:lnTo>
                  <a:pt x="420" y="589"/>
                </a:lnTo>
                <a:lnTo>
                  <a:pt x="420" y="588"/>
                </a:lnTo>
                <a:lnTo>
                  <a:pt x="420" y="587"/>
                </a:lnTo>
                <a:lnTo>
                  <a:pt x="420" y="585"/>
                </a:lnTo>
                <a:lnTo>
                  <a:pt x="420" y="584"/>
                </a:lnTo>
                <a:lnTo>
                  <a:pt x="420" y="582"/>
                </a:lnTo>
                <a:lnTo>
                  <a:pt x="420" y="580"/>
                </a:lnTo>
                <a:lnTo>
                  <a:pt x="420" y="579"/>
                </a:lnTo>
                <a:lnTo>
                  <a:pt x="420" y="574"/>
                </a:lnTo>
                <a:lnTo>
                  <a:pt x="420" y="573"/>
                </a:lnTo>
                <a:lnTo>
                  <a:pt x="420" y="572"/>
                </a:lnTo>
                <a:lnTo>
                  <a:pt x="420" y="570"/>
                </a:lnTo>
                <a:lnTo>
                  <a:pt x="420" y="569"/>
                </a:lnTo>
                <a:lnTo>
                  <a:pt x="420" y="568"/>
                </a:lnTo>
                <a:lnTo>
                  <a:pt x="420" y="565"/>
                </a:lnTo>
                <a:lnTo>
                  <a:pt x="420" y="561"/>
                </a:lnTo>
                <a:lnTo>
                  <a:pt x="420" y="559"/>
                </a:lnTo>
                <a:lnTo>
                  <a:pt x="420" y="557"/>
                </a:lnTo>
                <a:lnTo>
                  <a:pt x="420" y="556"/>
                </a:lnTo>
                <a:lnTo>
                  <a:pt x="420" y="551"/>
                </a:lnTo>
                <a:lnTo>
                  <a:pt x="420" y="550"/>
                </a:lnTo>
                <a:lnTo>
                  <a:pt x="420" y="545"/>
                </a:lnTo>
                <a:lnTo>
                  <a:pt x="420" y="542"/>
                </a:lnTo>
                <a:lnTo>
                  <a:pt x="420" y="540"/>
                </a:lnTo>
                <a:lnTo>
                  <a:pt x="420" y="538"/>
                </a:lnTo>
                <a:lnTo>
                  <a:pt x="420" y="535"/>
                </a:lnTo>
                <a:lnTo>
                  <a:pt x="420" y="527"/>
                </a:lnTo>
                <a:lnTo>
                  <a:pt x="420" y="522"/>
                </a:lnTo>
                <a:lnTo>
                  <a:pt x="420" y="514"/>
                </a:lnTo>
                <a:lnTo>
                  <a:pt x="420" y="513"/>
                </a:lnTo>
                <a:lnTo>
                  <a:pt x="420" y="511"/>
                </a:lnTo>
                <a:lnTo>
                  <a:pt x="420" y="509"/>
                </a:lnTo>
                <a:lnTo>
                  <a:pt x="420" y="506"/>
                </a:lnTo>
                <a:lnTo>
                  <a:pt x="420" y="504"/>
                </a:lnTo>
                <a:lnTo>
                  <a:pt x="420" y="501"/>
                </a:lnTo>
                <a:lnTo>
                  <a:pt x="420" y="497"/>
                </a:lnTo>
                <a:lnTo>
                  <a:pt x="420" y="493"/>
                </a:lnTo>
                <a:lnTo>
                  <a:pt x="420" y="492"/>
                </a:lnTo>
                <a:lnTo>
                  <a:pt x="420" y="489"/>
                </a:lnTo>
                <a:lnTo>
                  <a:pt x="420" y="488"/>
                </a:lnTo>
                <a:lnTo>
                  <a:pt x="420" y="486"/>
                </a:lnTo>
                <a:lnTo>
                  <a:pt x="420" y="485"/>
                </a:lnTo>
                <a:lnTo>
                  <a:pt x="420" y="484"/>
                </a:lnTo>
                <a:lnTo>
                  <a:pt x="420" y="479"/>
                </a:lnTo>
                <a:lnTo>
                  <a:pt x="420" y="476"/>
                </a:lnTo>
                <a:lnTo>
                  <a:pt x="423" y="476"/>
                </a:lnTo>
                <a:lnTo>
                  <a:pt x="425" y="476"/>
                </a:lnTo>
                <a:lnTo>
                  <a:pt x="427" y="476"/>
                </a:lnTo>
                <a:lnTo>
                  <a:pt x="435" y="476"/>
                </a:lnTo>
                <a:lnTo>
                  <a:pt x="442" y="476"/>
                </a:lnTo>
                <a:lnTo>
                  <a:pt x="450" y="476"/>
                </a:lnTo>
                <a:lnTo>
                  <a:pt x="451" y="476"/>
                </a:lnTo>
                <a:lnTo>
                  <a:pt x="454" y="476"/>
                </a:lnTo>
                <a:lnTo>
                  <a:pt x="456" y="476"/>
                </a:lnTo>
                <a:lnTo>
                  <a:pt x="458" y="476"/>
                </a:lnTo>
                <a:lnTo>
                  <a:pt x="459" y="476"/>
                </a:lnTo>
                <a:lnTo>
                  <a:pt x="460" y="476"/>
                </a:lnTo>
                <a:lnTo>
                  <a:pt x="467" y="476"/>
                </a:lnTo>
                <a:lnTo>
                  <a:pt x="468" y="476"/>
                </a:lnTo>
                <a:lnTo>
                  <a:pt x="474" y="476"/>
                </a:lnTo>
                <a:lnTo>
                  <a:pt x="476" y="476"/>
                </a:lnTo>
                <a:lnTo>
                  <a:pt x="482" y="476"/>
                </a:lnTo>
                <a:lnTo>
                  <a:pt x="483" y="476"/>
                </a:lnTo>
                <a:lnTo>
                  <a:pt x="484" y="476"/>
                </a:lnTo>
                <a:lnTo>
                  <a:pt x="484" y="471"/>
                </a:lnTo>
                <a:lnTo>
                  <a:pt x="484" y="469"/>
                </a:lnTo>
                <a:lnTo>
                  <a:pt x="484" y="468"/>
                </a:lnTo>
                <a:lnTo>
                  <a:pt x="484" y="463"/>
                </a:lnTo>
                <a:lnTo>
                  <a:pt x="484" y="460"/>
                </a:lnTo>
                <a:lnTo>
                  <a:pt x="484" y="455"/>
                </a:lnTo>
                <a:lnTo>
                  <a:pt x="484" y="452"/>
                </a:lnTo>
                <a:lnTo>
                  <a:pt x="484" y="450"/>
                </a:lnTo>
                <a:lnTo>
                  <a:pt x="484" y="447"/>
                </a:lnTo>
                <a:lnTo>
                  <a:pt x="484" y="446"/>
                </a:lnTo>
                <a:lnTo>
                  <a:pt x="484" y="444"/>
                </a:lnTo>
                <a:lnTo>
                  <a:pt x="484" y="436"/>
                </a:lnTo>
                <a:lnTo>
                  <a:pt x="484" y="432"/>
                </a:lnTo>
                <a:lnTo>
                  <a:pt x="484" y="427"/>
                </a:lnTo>
                <a:lnTo>
                  <a:pt x="484" y="425"/>
                </a:lnTo>
                <a:lnTo>
                  <a:pt x="484" y="424"/>
                </a:lnTo>
                <a:lnTo>
                  <a:pt x="484" y="419"/>
                </a:lnTo>
                <a:lnTo>
                  <a:pt x="484" y="416"/>
                </a:lnTo>
                <a:lnTo>
                  <a:pt x="484" y="415"/>
                </a:lnTo>
                <a:lnTo>
                  <a:pt x="484" y="412"/>
                </a:lnTo>
                <a:lnTo>
                  <a:pt x="484" y="411"/>
                </a:lnTo>
                <a:lnTo>
                  <a:pt x="485" y="411"/>
                </a:lnTo>
                <a:lnTo>
                  <a:pt x="486" y="411"/>
                </a:lnTo>
                <a:lnTo>
                  <a:pt x="489" y="411"/>
                </a:lnTo>
                <a:lnTo>
                  <a:pt x="491" y="411"/>
                </a:lnTo>
                <a:lnTo>
                  <a:pt x="496" y="411"/>
                </a:lnTo>
                <a:lnTo>
                  <a:pt x="498" y="411"/>
                </a:lnTo>
                <a:lnTo>
                  <a:pt x="500" y="411"/>
                </a:lnTo>
                <a:lnTo>
                  <a:pt x="501" y="411"/>
                </a:lnTo>
                <a:lnTo>
                  <a:pt x="517" y="411"/>
                </a:lnTo>
                <a:lnTo>
                  <a:pt x="519" y="411"/>
                </a:lnTo>
                <a:lnTo>
                  <a:pt x="522" y="411"/>
                </a:lnTo>
                <a:lnTo>
                  <a:pt x="524" y="410"/>
                </a:lnTo>
                <a:lnTo>
                  <a:pt x="526" y="410"/>
                </a:lnTo>
                <a:lnTo>
                  <a:pt x="539" y="410"/>
                </a:lnTo>
                <a:lnTo>
                  <a:pt x="548" y="410"/>
                </a:lnTo>
                <a:lnTo>
                  <a:pt x="556" y="410"/>
                </a:lnTo>
                <a:lnTo>
                  <a:pt x="557" y="410"/>
                </a:lnTo>
                <a:lnTo>
                  <a:pt x="574" y="410"/>
                </a:lnTo>
                <a:lnTo>
                  <a:pt x="575" y="410"/>
                </a:lnTo>
                <a:lnTo>
                  <a:pt x="576" y="410"/>
                </a:lnTo>
                <a:lnTo>
                  <a:pt x="578" y="410"/>
                </a:lnTo>
                <a:lnTo>
                  <a:pt x="581" y="410"/>
                </a:lnTo>
                <a:lnTo>
                  <a:pt x="589" y="410"/>
                </a:lnTo>
                <a:lnTo>
                  <a:pt x="593" y="410"/>
                </a:lnTo>
                <a:lnTo>
                  <a:pt x="594" y="410"/>
                </a:lnTo>
                <a:lnTo>
                  <a:pt x="595" y="410"/>
                </a:lnTo>
                <a:lnTo>
                  <a:pt x="596" y="410"/>
                </a:lnTo>
                <a:lnTo>
                  <a:pt x="599" y="410"/>
                </a:lnTo>
                <a:lnTo>
                  <a:pt x="606" y="410"/>
                </a:lnTo>
                <a:lnTo>
                  <a:pt x="608" y="410"/>
                </a:lnTo>
                <a:lnTo>
                  <a:pt x="608" y="411"/>
                </a:lnTo>
                <a:lnTo>
                  <a:pt x="607" y="417"/>
                </a:lnTo>
                <a:lnTo>
                  <a:pt x="603" y="435"/>
                </a:lnTo>
                <a:lnTo>
                  <a:pt x="598" y="459"/>
                </a:lnTo>
                <a:lnTo>
                  <a:pt x="594" y="476"/>
                </a:lnTo>
                <a:lnTo>
                  <a:pt x="594" y="480"/>
                </a:lnTo>
                <a:lnTo>
                  <a:pt x="593" y="484"/>
                </a:lnTo>
                <a:lnTo>
                  <a:pt x="592" y="486"/>
                </a:lnTo>
                <a:lnTo>
                  <a:pt x="592" y="487"/>
                </a:lnTo>
                <a:lnTo>
                  <a:pt x="592" y="488"/>
                </a:lnTo>
                <a:lnTo>
                  <a:pt x="592" y="492"/>
                </a:lnTo>
                <a:lnTo>
                  <a:pt x="591" y="492"/>
                </a:lnTo>
                <a:lnTo>
                  <a:pt x="589" y="508"/>
                </a:lnTo>
                <a:lnTo>
                  <a:pt x="590" y="508"/>
                </a:lnTo>
                <a:lnTo>
                  <a:pt x="613" y="511"/>
                </a:lnTo>
                <a:lnTo>
                  <a:pt x="634" y="512"/>
                </a:lnTo>
                <a:lnTo>
                  <a:pt x="638" y="513"/>
                </a:lnTo>
                <a:lnTo>
                  <a:pt x="644" y="513"/>
                </a:lnTo>
                <a:lnTo>
                  <a:pt x="645" y="513"/>
                </a:lnTo>
                <a:lnTo>
                  <a:pt x="648" y="514"/>
                </a:lnTo>
                <a:lnTo>
                  <a:pt x="667" y="515"/>
                </a:lnTo>
                <a:lnTo>
                  <a:pt x="677" y="517"/>
                </a:lnTo>
                <a:lnTo>
                  <a:pt x="682" y="518"/>
                </a:lnTo>
                <a:lnTo>
                  <a:pt x="682" y="515"/>
                </a:lnTo>
                <a:lnTo>
                  <a:pt x="683" y="512"/>
                </a:lnTo>
                <a:lnTo>
                  <a:pt x="683" y="511"/>
                </a:lnTo>
                <a:lnTo>
                  <a:pt x="684" y="505"/>
                </a:lnTo>
                <a:lnTo>
                  <a:pt x="684" y="504"/>
                </a:lnTo>
                <a:lnTo>
                  <a:pt x="686" y="497"/>
                </a:lnTo>
                <a:lnTo>
                  <a:pt x="686" y="495"/>
                </a:lnTo>
                <a:lnTo>
                  <a:pt x="687" y="493"/>
                </a:lnTo>
                <a:lnTo>
                  <a:pt x="687" y="492"/>
                </a:lnTo>
                <a:lnTo>
                  <a:pt x="688" y="487"/>
                </a:lnTo>
                <a:lnTo>
                  <a:pt x="691" y="477"/>
                </a:lnTo>
                <a:lnTo>
                  <a:pt x="692" y="472"/>
                </a:lnTo>
                <a:lnTo>
                  <a:pt x="693" y="466"/>
                </a:lnTo>
                <a:lnTo>
                  <a:pt x="693" y="464"/>
                </a:lnTo>
                <a:lnTo>
                  <a:pt x="693" y="463"/>
                </a:lnTo>
                <a:lnTo>
                  <a:pt x="694" y="461"/>
                </a:lnTo>
                <a:lnTo>
                  <a:pt x="694" y="459"/>
                </a:lnTo>
                <a:lnTo>
                  <a:pt x="695" y="454"/>
                </a:lnTo>
                <a:lnTo>
                  <a:pt x="692" y="454"/>
                </a:lnTo>
                <a:lnTo>
                  <a:pt x="691" y="454"/>
                </a:lnTo>
                <a:lnTo>
                  <a:pt x="684" y="453"/>
                </a:lnTo>
                <a:lnTo>
                  <a:pt x="684" y="451"/>
                </a:lnTo>
                <a:lnTo>
                  <a:pt x="684" y="450"/>
                </a:lnTo>
                <a:lnTo>
                  <a:pt x="685" y="446"/>
                </a:lnTo>
                <a:lnTo>
                  <a:pt x="685" y="445"/>
                </a:lnTo>
                <a:lnTo>
                  <a:pt x="686" y="443"/>
                </a:lnTo>
                <a:lnTo>
                  <a:pt x="687" y="437"/>
                </a:lnTo>
                <a:lnTo>
                  <a:pt x="687" y="436"/>
                </a:lnTo>
                <a:lnTo>
                  <a:pt x="687" y="435"/>
                </a:lnTo>
                <a:lnTo>
                  <a:pt x="687" y="433"/>
                </a:lnTo>
                <a:lnTo>
                  <a:pt x="688" y="430"/>
                </a:lnTo>
                <a:lnTo>
                  <a:pt x="688" y="427"/>
                </a:lnTo>
                <a:lnTo>
                  <a:pt x="689" y="425"/>
                </a:lnTo>
                <a:lnTo>
                  <a:pt x="689" y="424"/>
                </a:lnTo>
                <a:lnTo>
                  <a:pt x="689" y="421"/>
                </a:lnTo>
                <a:lnTo>
                  <a:pt x="691" y="419"/>
                </a:lnTo>
                <a:lnTo>
                  <a:pt x="691" y="418"/>
                </a:lnTo>
                <a:lnTo>
                  <a:pt x="692" y="415"/>
                </a:lnTo>
                <a:lnTo>
                  <a:pt x="692" y="413"/>
                </a:lnTo>
                <a:lnTo>
                  <a:pt x="692" y="411"/>
                </a:lnTo>
                <a:lnTo>
                  <a:pt x="693" y="410"/>
                </a:lnTo>
                <a:lnTo>
                  <a:pt x="694" y="403"/>
                </a:lnTo>
                <a:lnTo>
                  <a:pt x="696" y="390"/>
                </a:lnTo>
                <a:lnTo>
                  <a:pt x="697" y="388"/>
                </a:lnTo>
                <a:lnTo>
                  <a:pt x="699" y="382"/>
                </a:lnTo>
                <a:lnTo>
                  <a:pt x="699" y="379"/>
                </a:lnTo>
                <a:lnTo>
                  <a:pt x="699" y="378"/>
                </a:lnTo>
                <a:lnTo>
                  <a:pt x="700" y="377"/>
                </a:lnTo>
                <a:lnTo>
                  <a:pt x="702" y="362"/>
                </a:lnTo>
                <a:lnTo>
                  <a:pt x="707" y="343"/>
                </a:lnTo>
                <a:lnTo>
                  <a:pt x="708" y="340"/>
                </a:lnTo>
                <a:lnTo>
                  <a:pt x="709" y="334"/>
                </a:lnTo>
                <a:lnTo>
                  <a:pt x="709" y="331"/>
                </a:lnTo>
                <a:lnTo>
                  <a:pt x="710" y="328"/>
                </a:lnTo>
                <a:lnTo>
                  <a:pt x="710" y="327"/>
                </a:lnTo>
                <a:lnTo>
                  <a:pt x="711" y="323"/>
                </a:lnTo>
                <a:lnTo>
                  <a:pt x="713" y="311"/>
                </a:lnTo>
                <a:lnTo>
                  <a:pt x="713" y="310"/>
                </a:lnTo>
                <a:lnTo>
                  <a:pt x="713" y="309"/>
                </a:lnTo>
                <a:lnTo>
                  <a:pt x="714" y="307"/>
                </a:lnTo>
                <a:lnTo>
                  <a:pt x="714" y="304"/>
                </a:lnTo>
                <a:lnTo>
                  <a:pt x="716" y="300"/>
                </a:lnTo>
                <a:lnTo>
                  <a:pt x="716" y="298"/>
                </a:lnTo>
                <a:lnTo>
                  <a:pt x="716" y="297"/>
                </a:lnTo>
                <a:lnTo>
                  <a:pt x="717" y="297"/>
                </a:lnTo>
                <a:lnTo>
                  <a:pt x="717" y="295"/>
                </a:lnTo>
                <a:lnTo>
                  <a:pt x="717" y="292"/>
                </a:lnTo>
                <a:lnTo>
                  <a:pt x="718" y="291"/>
                </a:lnTo>
                <a:lnTo>
                  <a:pt x="718" y="290"/>
                </a:lnTo>
                <a:lnTo>
                  <a:pt x="714" y="285"/>
                </a:lnTo>
                <a:lnTo>
                  <a:pt x="714" y="284"/>
                </a:lnTo>
                <a:lnTo>
                  <a:pt x="713" y="283"/>
                </a:lnTo>
                <a:lnTo>
                  <a:pt x="712" y="282"/>
                </a:lnTo>
                <a:lnTo>
                  <a:pt x="712" y="281"/>
                </a:lnTo>
                <a:lnTo>
                  <a:pt x="711" y="279"/>
                </a:lnTo>
                <a:lnTo>
                  <a:pt x="707" y="274"/>
                </a:lnTo>
                <a:lnTo>
                  <a:pt x="700" y="264"/>
                </a:lnTo>
                <a:lnTo>
                  <a:pt x="697" y="262"/>
                </a:lnTo>
                <a:lnTo>
                  <a:pt x="695" y="260"/>
                </a:lnTo>
                <a:lnTo>
                  <a:pt x="694" y="260"/>
                </a:lnTo>
                <a:lnTo>
                  <a:pt x="693" y="259"/>
                </a:lnTo>
                <a:lnTo>
                  <a:pt x="689" y="257"/>
                </a:lnTo>
                <a:lnTo>
                  <a:pt x="686" y="255"/>
                </a:lnTo>
                <a:lnTo>
                  <a:pt x="685" y="253"/>
                </a:lnTo>
                <a:lnTo>
                  <a:pt x="683" y="251"/>
                </a:lnTo>
                <a:lnTo>
                  <a:pt x="679" y="249"/>
                </a:lnTo>
                <a:lnTo>
                  <a:pt x="678" y="249"/>
                </a:lnTo>
                <a:lnTo>
                  <a:pt x="676" y="247"/>
                </a:lnTo>
                <a:lnTo>
                  <a:pt x="674" y="245"/>
                </a:lnTo>
                <a:lnTo>
                  <a:pt x="666" y="245"/>
                </a:lnTo>
                <a:lnTo>
                  <a:pt x="665" y="245"/>
                </a:lnTo>
                <a:lnTo>
                  <a:pt x="663" y="245"/>
                </a:lnTo>
                <a:lnTo>
                  <a:pt x="660" y="245"/>
                </a:lnTo>
                <a:lnTo>
                  <a:pt x="659" y="245"/>
                </a:lnTo>
                <a:lnTo>
                  <a:pt x="654" y="245"/>
                </a:lnTo>
                <a:lnTo>
                  <a:pt x="645" y="245"/>
                </a:lnTo>
                <a:lnTo>
                  <a:pt x="642" y="245"/>
                </a:lnTo>
                <a:lnTo>
                  <a:pt x="642" y="242"/>
                </a:lnTo>
                <a:lnTo>
                  <a:pt x="643" y="238"/>
                </a:lnTo>
                <a:lnTo>
                  <a:pt x="643" y="236"/>
                </a:lnTo>
                <a:lnTo>
                  <a:pt x="643" y="235"/>
                </a:lnTo>
                <a:lnTo>
                  <a:pt x="642" y="235"/>
                </a:lnTo>
                <a:lnTo>
                  <a:pt x="641" y="235"/>
                </a:lnTo>
                <a:lnTo>
                  <a:pt x="640" y="235"/>
                </a:lnTo>
                <a:lnTo>
                  <a:pt x="638" y="235"/>
                </a:lnTo>
                <a:lnTo>
                  <a:pt x="638" y="234"/>
                </a:lnTo>
                <a:lnTo>
                  <a:pt x="637" y="234"/>
                </a:lnTo>
                <a:lnTo>
                  <a:pt x="637" y="233"/>
                </a:lnTo>
                <a:lnTo>
                  <a:pt x="636" y="233"/>
                </a:lnTo>
                <a:lnTo>
                  <a:pt x="635" y="232"/>
                </a:lnTo>
                <a:lnTo>
                  <a:pt x="635" y="231"/>
                </a:lnTo>
                <a:lnTo>
                  <a:pt x="635" y="230"/>
                </a:lnTo>
                <a:lnTo>
                  <a:pt x="634" y="230"/>
                </a:lnTo>
                <a:lnTo>
                  <a:pt x="634" y="228"/>
                </a:lnTo>
                <a:lnTo>
                  <a:pt x="634" y="227"/>
                </a:lnTo>
                <a:lnTo>
                  <a:pt x="633" y="227"/>
                </a:lnTo>
                <a:lnTo>
                  <a:pt x="633" y="226"/>
                </a:lnTo>
                <a:lnTo>
                  <a:pt x="633" y="225"/>
                </a:lnTo>
                <a:lnTo>
                  <a:pt x="633" y="224"/>
                </a:lnTo>
                <a:lnTo>
                  <a:pt x="633" y="223"/>
                </a:lnTo>
                <a:lnTo>
                  <a:pt x="633" y="222"/>
                </a:lnTo>
                <a:lnTo>
                  <a:pt x="633" y="221"/>
                </a:lnTo>
                <a:lnTo>
                  <a:pt x="633" y="219"/>
                </a:lnTo>
                <a:lnTo>
                  <a:pt x="633" y="218"/>
                </a:lnTo>
                <a:lnTo>
                  <a:pt x="634" y="218"/>
                </a:lnTo>
                <a:lnTo>
                  <a:pt x="634" y="217"/>
                </a:lnTo>
                <a:lnTo>
                  <a:pt x="635" y="217"/>
                </a:lnTo>
                <a:lnTo>
                  <a:pt x="635" y="216"/>
                </a:lnTo>
                <a:lnTo>
                  <a:pt x="636" y="216"/>
                </a:lnTo>
                <a:lnTo>
                  <a:pt x="636" y="215"/>
                </a:lnTo>
                <a:lnTo>
                  <a:pt x="636" y="214"/>
                </a:lnTo>
                <a:lnTo>
                  <a:pt x="636" y="213"/>
                </a:lnTo>
                <a:lnTo>
                  <a:pt x="636" y="211"/>
                </a:lnTo>
                <a:lnTo>
                  <a:pt x="636" y="210"/>
                </a:lnTo>
                <a:lnTo>
                  <a:pt x="635" y="210"/>
                </a:lnTo>
                <a:lnTo>
                  <a:pt x="635" y="209"/>
                </a:lnTo>
                <a:lnTo>
                  <a:pt x="635" y="208"/>
                </a:lnTo>
                <a:lnTo>
                  <a:pt x="634" y="208"/>
                </a:lnTo>
                <a:lnTo>
                  <a:pt x="634" y="207"/>
                </a:lnTo>
                <a:lnTo>
                  <a:pt x="633" y="207"/>
                </a:lnTo>
                <a:lnTo>
                  <a:pt x="633" y="206"/>
                </a:lnTo>
                <a:lnTo>
                  <a:pt x="632" y="206"/>
                </a:lnTo>
                <a:lnTo>
                  <a:pt x="631" y="206"/>
                </a:lnTo>
                <a:lnTo>
                  <a:pt x="629" y="206"/>
                </a:lnTo>
                <a:lnTo>
                  <a:pt x="628" y="206"/>
                </a:lnTo>
                <a:lnTo>
                  <a:pt x="628" y="207"/>
                </a:lnTo>
                <a:lnTo>
                  <a:pt x="627" y="207"/>
                </a:lnTo>
                <a:lnTo>
                  <a:pt x="627" y="208"/>
                </a:lnTo>
                <a:lnTo>
                  <a:pt x="626" y="209"/>
                </a:lnTo>
                <a:lnTo>
                  <a:pt x="626" y="210"/>
                </a:lnTo>
                <a:lnTo>
                  <a:pt x="625" y="210"/>
                </a:lnTo>
                <a:lnTo>
                  <a:pt x="625" y="211"/>
                </a:lnTo>
                <a:lnTo>
                  <a:pt x="625" y="213"/>
                </a:lnTo>
                <a:lnTo>
                  <a:pt x="624" y="213"/>
                </a:lnTo>
                <a:lnTo>
                  <a:pt x="624" y="214"/>
                </a:lnTo>
                <a:lnTo>
                  <a:pt x="625" y="215"/>
                </a:lnTo>
                <a:lnTo>
                  <a:pt x="625" y="216"/>
                </a:lnTo>
                <a:lnTo>
                  <a:pt x="626" y="216"/>
                </a:lnTo>
                <a:lnTo>
                  <a:pt x="626" y="217"/>
                </a:lnTo>
                <a:lnTo>
                  <a:pt x="625" y="217"/>
                </a:lnTo>
                <a:lnTo>
                  <a:pt x="625" y="218"/>
                </a:lnTo>
                <a:lnTo>
                  <a:pt x="626" y="218"/>
                </a:lnTo>
                <a:lnTo>
                  <a:pt x="626" y="219"/>
                </a:lnTo>
                <a:lnTo>
                  <a:pt x="627" y="219"/>
                </a:lnTo>
                <a:lnTo>
                  <a:pt x="627" y="221"/>
                </a:lnTo>
                <a:lnTo>
                  <a:pt x="627" y="222"/>
                </a:lnTo>
                <a:lnTo>
                  <a:pt x="627" y="223"/>
                </a:lnTo>
                <a:lnTo>
                  <a:pt x="628" y="223"/>
                </a:lnTo>
                <a:lnTo>
                  <a:pt x="628" y="224"/>
                </a:lnTo>
                <a:lnTo>
                  <a:pt x="627" y="224"/>
                </a:lnTo>
                <a:lnTo>
                  <a:pt x="627" y="225"/>
                </a:lnTo>
                <a:lnTo>
                  <a:pt x="627" y="226"/>
                </a:lnTo>
                <a:lnTo>
                  <a:pt x="627" y="227"/>
                </a:lnTo>
                <a:lnTo>
                  <a:pt x="627" y="228"/>
                </a:lnTo>
                <a:lnTo>
                  <a:pt x="628" y="228"/>
                </a:lnTo>
                <a:lnTo>
                  <a:pt x="628" y="230"/>
                </a:lnTo>
                <a:lnTo>
                  <a:pt x="628" y="231"/>
                </a:lnTo>
                <a:lnTo>
                  <a:pt x="629" y="231"/>
                </a:lnTo>
                <a:lnTo>
                  <a:pt x="628" y="231"/>
                </a:lnTo>
                <a:lnTo>
                  <a:pt x="628" y="232"/>
                </a:lnTo>
                <a:lnTo>
                  <a:pt x="629" y="232"/>
                </a:lnTo>
                <a:lnTo>
                  <a:pt x="629" y="233"/>
                </a:lnTo>
                <a:lnTo>
                  <a:pt x="631" y="233"/>
                </a:lnTo>
                <a:lnTo>
                  <a:pt x="631" y="234"/>
                </a:lnTo>
                <a:lnTo>
                  <a:pt x="629" y="234"/>
                </a:lnTo>
                <a:lnTo>
                  <a:pt x="629" y="235"/>
                </a:lnTo>
                <a:lnTo>
                  <a:pt x="631" y="235"/>
                </a:lnTo>
                <a:lnTo>
                  <a:pt x="632" y="235"/>
                </a:lnTo>
                <a:lnTo>
                  <a:pt x="632" y="236"/>
                </a:lnTo>
                <a:lnTo>
                  <a:pt x="633" y="236"/>
                </a:lnTo>
                <a:lnTo>
                  <a:pt x="632" y="236"/>
                </a:lnTo>
                <a:lnTo>
                  <a:pt x="632" y="238"/>
                </a:lnTo>
                <a:lnTo>
                  <a:pt x="632" y="239"/>
                </a:lnTo>
                <a:lnTo>
                  <a:pt x="633" y="239"/>
                </a:lnTo>
                <a:lnTo>
                  <a:pt x="633" y="240"/>
                </a:lnTo>
                <a:lnTo>
                  <a:pt x="632" y="240"/>
                </a:lnTo>
                <a:lnTo>
                  <a:pt x="632" y="241"/>
                </a:lnTo>
                <a:lnTo>
                  <a:pt x="632" y="242"/>
                </a:lnTo>
                <a:lnTo>
                  <a:pt x="632" y="243"/>
                </a:lnTo>
                <a:lnTo>
                  <a:pt x="633" y="243"/>
                </a:lnTo>
                <a:lnTo>
                  <a:pt x="633" y="244"/>
                </a:lnTo>
                <a:lnTo>
                  <a:pt x="632" y="244"/>
                </a:lnTo>
                <a:lnTo>
                  <a:pt x="632" y="245"/>
                </a:lnTo>
                <a:lnTo>
                  <a:pt x="632" y="244"/>
                </a:lnTo>
                <a:lnTo>
                  <a:pt x="632" y="245"/>
                </a:lnTo>
                <a:lnTo>
                  <a:pt x="632" y="247"/>
                </a:lnTo>
                <a:lnTo>
                  <a:pt x="632" y="248"/>
                </a:lnTo>
                <a:lnTo>
                  <a:pt x="632" y="249"/>
                </a:lnTo>
                <a:lnTo>
                  <a:pt x="632" y="250"/>
                </a:lnTo>
                <a:lnTo>
                  <a:pt x="633" y="250"/>
                </a:lnTo>
                <a:lnTo>
                  <a:pt x="632" y="250"/>
                </a:lnTo>
                <a:lnTo>
                  <a:pt x="632" y="251"/>
                </a:lnTo>
                <a:lnTo>
                  <a:pt x="633" y="251"/>
                </a:lnTo>
                <a:lnTo>
                  <a:pt x="632" y="251"/>
                </a:lnTo>
                <a:lnTo>
                  <a:pt x="631" y="251"/>
                </a:lnTo>
                <a:lnTo>
                  <a:pt x="631" y="252"/>
                </a:lnTo>
                <a:lnTo>
                  <a:pt x="631" y="253"/>
                </a:lnTo>
                <a:lnTo>
                  <a:pt x="631" y="255"/>
                </a:lnTo>
                <a:lnTo>
                  <a:pt x="632" y="255"/>
                </a:lnTo>
                <a:lnTo>
                  <a:pt x="632" y="256"/>
                </a:lnTo>
                <a:lnTo>
                  <a:pt x="632" y="257"/>
                </a:lnTo>
                <a:lnTo>
                  <a:pt x="632" y="258"/>
                </a:lnTo>
                <a:lnTo>
                  <a:pt x="633" y="258"/>
                </a:lnTo>
                <a:lnTo>
                  <a:pt x="634" y="258"/>
                </a:lnTo>
                <a:lnTo>
                  <a:pt x="634" y="259"/>
                </a:lnTo>
                <a:lnTo>
                  <a:pt x="633" y="259"/>
                </a:lnTo>
                <a:lnTo>
                  <a:pt x="632" y="259"/>
                </a:lnTo>
                <a:lnTo>
                  <a:pt x="632" y="260"/>
                </a:lnTo>
                <a:lnTo>
                  <a:pt x="631" y="260"/>
                </a:lnTo>
                <a:lnTo>
                  <a:pt x="631" y="261"/>
                </a:lnTo>
                <a:lnTo>
                  <a:pt x="631" y="262"/>
                </a:lnTo>
                <a:lnTo>
                  <a:pt x="629" y="262"/>
                </a:lnTo>
                <a:lnTo>
                  <a:pt x="629" y="264"/>
                </a:lnTo>
                <a:lnTo>
                  <a:pt x="628" y="264"/>
                </a:lnTo>
                <a:lnTo>
                  <a:pt x="628" y="265"/>
                </a:lnTo>
                <a:lnTo>
                  <a:pt x="628" y="266"/>
                </a:lnTo>
                <a:lnTo>
                  <a:pt x="629" y="266"/>
                </a:lnTo>
                <a:lnTo>
                  <a:pt x="629" y="267"/>
                </a:lnTo>
                <a:lnTo>
                  <a:pt x="631" y="267"/>
                </a:lnTo>
                <a:lnTo>
                  <a:pt x="629" y="267"/>
                </a:lnTo>
                <a:lnTo>
                  <a:pt x="629" y="268"/>
                </a:lnTo>
                <a:lnTo>
                  <a:pt x="629" y="269"/>
                </a:lnTo>
                <a:lnTo>
                  <a:pt x="628" y="269"/>
                </a:lnTo>
                <a:lnTo>
                  <a:pt x="627" y="269"/>
                </a:lnTo>
                <a:lnTo>
                  <a:pt x="626" y="269"/>
                </a:lnTo>
                <a:lnTo>
                  <a:pt x="626" y="270"/>
                </a:lnTo>
                <a:lnTo>
                  <a:pt x="625" y="274"/>
                </a:lnTo>
                <a:lnTo>
                  <a:pt x="624" y="274"/>
                </a:lnTo>
                <a:lnTo>
                  <a:pt x="624" y="275"/>
                </a:lnTo>
                <a:lnTo>
                  <a:pt x="624" y="276"/>
                </a:lnTo>
                <a:lnTo>
                  <a:pt x="625" y="276"/>
                </a:lnTo>
                <a:lnTo>
                  <a:pt x="625" y="277"/>
                </a:lnTo>
                <a:lnTo>
                  <a:pt x="625" y="278"/>
                </a:lnTo>
                <a:lnTo>
                  <a:pt x="625" y="279"/>
                </a:lnTo>
                <a:lnTo>
                  <a:pt x="624" y="279"/>
                </a:lnTo>
                <a:lnTo>
                  <a:pt x="623" y="279"/>
                </a:lnTo>
                <a:lnTo>
                  <a:pt x="621" y="279"/>
                </a:lnTo>
                <a:lnTo>
                  <a:pt x="620" y="281"/>
                </a:lnTo>
                <a:lnTo>
                  <a:pt x="621" y="281"/>
                </a:lnTo>
                <a:lnTo>
                  <a:pt x="620" y="282"/>
                </a:lnTo>
                <a:lnTo>
                  <a:pt x="620" y="283"/>
                </a:lnTo>
                <a:lnTo>
                  <a:pt x="619" y="283"/>
                </a:lnTo>
                <a:lnTo>
                  <a:pt x="619" y="284"/>
                </a:lnTo>
                <a:lnTo>
                  <a:pt x="618" y="284"/>
                </a:lnTo>
                <a:lnTo>
                  <a:pt x="616" y="285"/>
                </a:lnTo>
                <a:lnTo>
                  <a:pt x="616" y="286"/>
                </a:lnTo>
                <a:lnTo>
                  <a:pt x="616" y="287"/>
                </a:lnTo>
                <a:lnTo>
                  <a:pt x="618" y="290"/>
                </a:lnTo>
                <a:lnTo>
                  <a:pt x="617" y="290"/>
                </a:lnTo>
                <a:lnTo>
                  <a:pt x="616" y="290"/>
                </a:lnTo>
                <a:lnTo>
                  <a:pt x="615" y="290"/>
                </a:lnTo>
                <a:lnTo>
                  <a:pt x="615" y="291"/>
                </a:lnTo>
                <a:lnTo>
                  <a:pt x="613" y="292"/>
                </a:lnTo>
                <a:lnTo>
                  <a:pt x="615" y="292"/>
                </a:lnTo>
                <a:lnTo>
                  <a:pt x="615" y="293"/>
                </a:lnTo>
                <a:lnTo>
                  <a:pt x="613" y="293"/>
                </a:lnTo>
                <a:lnTo>
                  <a:pt x="613" y="294"/>
                </a:lnTo>
                <a:lnTo>
                  <a:pt x="613" y="295"/>
                </a:lnTo>
                <a:lnTo>
                  <a:pt x="615" y="295"/>
                </a:lnTo>
                <a:lnTo>
                  <a:pt x="615" y="297"/>
                </a:lnTo>
                <a:lnTo>
                  <a:pt x="615" y="298"/>
                </a:lnTo>
                <a:lnTo>
                  <a:pt x="615" y="299"/>
                </a:lnTo>
                <a:lnTo>
                  <a:pt x="615" y="300"/>
                </a:lnTo>
                <a:lnTo>
                  <a:pt x="616" y="300"/>
                </a:lnTo>
                <a:lnTo>
                  <a:pt x="616" y="301"/>
                </a:lnTo>
                <a:lnTo>
                  <a:pt x="616" y="302"/>
                </a:lnTo>
                <a:lnTo>
                  <a:pt x="615" y="302"/>
                </a:lnTo>
                <a:lnTo>
                  <a:pt x="615" y="303"/>
                </a:lnTo>
                <a:lnTo>
                  <a:pt x="615" y="302"/>
                </a:lnTo>
                <a:lnTo>
                  <a:pt x="615" y="303"/>
                </a:lnTo>
                <a:lnTo>
                  <a:pt x="615" y="302"/>
                </a:lnTo>
                <a:lnTo>
                  <a:pt x="613" y="302"/>
                </a:lnTo>
                <a:lnTo>
                  <a:pt x="613" y="301"/>
                </a:lnTo>
                <a:lnTo>
                  <a:pt x="613" y="300"/>
                </a:lnTo>
                <a:lnTo>
                  <a:pt x="612" y="300"/>
                </a:lnTo>
                <a:lnTo>
                  <a:pt x="612" y="299"/>
                </a:lnTo>
                <a:lnTo>
                  <a:pt x="612" y="301"/>
                </a:lnTo>
                <a:lnTo>
                  <a:pt x="612" y="311"/>
                </a:lnTo>
                <a:lnTo>
                  <a:pt x="612" y="314"/>
                </a:lnTo>
                <a:lnTo>
                  <a:pt x="596" y="314"/>
                </a:lnTo>
                <a:lnTo>
                  <a:pt x="581" y="314"/>
                </a:lnTo>
                <a:lnTo>
                  <a:pt x="573" y="314"/>
                </a:lnTo>
                <a:lnTo>
                  <a:pt x="566" y="314"/>
                </a:lnTo>
                <a:lnTo>
                  <a:pt x="565" y="314"/>
                </a:lnTo>
                <a:lnTo>
                  <a:pt x="560" y="314"/>
                </a:lnTo>
                <a:lnTo>
                  <a:pt x="558" y="314"/>
                </a:lnTo>
                <a:lnTo>
                  <a:pt x="559" y="311"/>
                </a:lnTo>
                <a:lnTo>
                  <a:pt x="560" y="311"/>
                </a:lnTo>
                <a:lnTo>
                  <a:pt x="560" y="310"/>
                </a:lnTo>
                <a:lnTo>
                  <a:pt x="561" y="310"/>
                </a:lnTo>
                <a:lnTo>
                  <a:pt x="561" y="309"/>
                </a:lnTo>
                <a:lnTo>
                  <a:pt x="562" y="309"/>
                </a:lnTo>
                <a:lnTo>
                  <a:pt x="564" y="309"/>
                </a:lnTo>
                <a:lnTo>
                  <a:pt x="565" y="308"/>
                </a:lnTo>
                <a:lnTo>
                  <a:pt x="565" y="307"/>
                </a:lnTo>
                <a:lnTo>
                  <a:pt x="565" y="306"/>
                </a:lnTo>
                <a:lnTo>
                  <a:pt x="566" y="306"/>
                </a:lnTo>
                <a:lnTo>
                  <a:pt x="566" y="304"/>
                </a:lnTo>
                <a:lnTo>
                  <a:pt x="567" y="304"/>
                </a:lnTo>
                <a:lnTo>
                  <a:pt x="567" y="303"/>
                </a:lnTo>
                <a:lnTo>
                  <a:pt x="568" y="303"/>
                </a:lnTo>
                <a:lnTo>
                  <a:pt x="568" y="302"/>
                </a:lnTo>
                <a:lnTo>
                  <a:pt x="569" y="302"/>
                </a:lnTo>
                <a:lnTo>
                  <a:pt x="569" y="301"/>
                </a:lnTo>
                <a:lnTo>
                  <a:pt x="570" y="301"/>
                </a:lnTo>
                <a:lnTo>
                  <a:pt x="570" y="300"/>
                </a:lnTo>
                <a:lnTo>
                  <a:pt x="572" y="300"/>
                </a:lnTo>
                <a:lnTo>
                  <a:pt x="573" y="300"/>
                </a:lnTo>
                <a:lnTo>
                  <a:pt x="575" y="299"/>
                </a:lnTo>
                <a:lnTo>
                  <a:pt x="576" y="299"/>
                </a:lnTo>
                <a:lnTo>
                  <a:pt x="577" y="299"/>
                </a:lnTo>
                <a:lnTo>
                  <a:pt x="577" y="298"/>
                </a:lnTo>
                <a:lnTo>
                  <a:pt x="578" y="298"/>
                </a:lnTo>
                <a:lnTo>
                  <a:pt x="578" y="297"/>
                </a:lnTo>
                <a:lnTo>
                  <a:pt x="579" y="297"/>
                </a:lnTo>
                <a:lnTo>
                  <a:pt x="582" y="295"/>
                </a:lnTo>
                <a:lnTo>
                  <a:pt x="582" y="294"/>
                </a:lnTo>
                <a:lnTo>
                  <a:pt x="583" y="293"/>
                </a:lnTo>
                <a:lnTo>
                  <a:pt x="583" y="292"/>
                </a:lnTo>
                <a:lnTo>
                  <a:pt x="584" y="292"/>
                </a:lnTo>
                <a:lnTo>
                  <a:pt x="585" y="292"/>
                </a:lnTo>
                <a:lnTo>
                  <a:pt x="586" y="292"/>
                </a:lnTo>
                <a:lnTo>
                  <a:pt x="586" y="291"/>
                </a:lnTo>
                <a:lnTo>
                  <a:pt x="587" y="291"/>
                </a:lnTo>
                <a:lnTo>
                  <a:pt x="589" y="291"/>
                </a:lnTo>
                <a:lnTo>
                  <a:pt x="587" y="290"/>
                </a:lnTo>
                <a:lnTo>
                  <a:pt x="589" y="290"/>
                </a:lnTo>
                <a:lnTo>
                  <a:pt x="590" y="290"/>
                </a:lnTo>
                <a:lnTo>
                  <a:pt x="591" y="290"/>
                </a:lnTo>
                <a:lnTo>
                  <a:pt x="592" y="290"/>
                </a:lnTo>
                <a:lnTo>
                  <a:pt x="593" y="290"/>
                </a:lnTo>
                <a:lnTo>
                  <a:pt x="593" y="289"/>
                </a:lnTo>
                <a:lnTo>
                  <a:pt x="594" y="289"/>
                </a:lnTo>
                <a:lnTo>
                  <a:pt x="594" y="287"/>
                </a:lnTo>
                <a:lnTo>
                  <a:pt x="594" y="286"/>
                </a:lnTo>
                <a:lnTo>
                  <a:pt x="595" y="286"/>
                </a:lnTo>
                <a:lnTo>
                  <a:pt x="595" y="285"/>
                </a:lnTo>
                <a:lnTo>
                  <a:pt x="595" y="284"/>
                </a:lnTo>
                <a:lnTo>
                  <a:pt x="596" y="284"/>
                </a:lnTo>
                <a:lnTo>
                  <a:pt x="596" y="283"/>
                </a:lnTo>
                <a:lnTo>
                  <a:pt x="596" y="282"/>
                </a:lnTo>
                <a:lnTo>
                  <a:pt x="598" y="282"/>
                </a:lnTo>
                <a:lnTo>
                  <a:pt x="598" y="281"/>
                </a:lnTo>
                <a:lnTo>
                  <a:pt x="598" y="277"/>
                </a:lnTo>
                <a:lnTo>
                  <a:pt x="598" y="276"/>
                </a:lnTo>
                <a:lnTo>
                  <a:pt x="599" y="272"/>
                </a:lnTo>
                <a:lnTo>
                  <a:pt x="600" y="270"/>
                </a:lnTo>
                <a:lnTo>
                  <a:pt x="599" y="270"/>
                </a:lnTo>
                <a:lnTo>
                  <a:pt x="599" y="269"/>
                </a:lnTo>
                <a:lnTo>
                  <a:pt x="600" y="269"/>
                </a:lnTo>
                <a:lnTo>
                  <a:pt x="600" y="268"/>
                </a:lnTo>
                <a:lnTo>
                  <a:pt x="599" y="268"/>
                </a:lnTo>
                <a:lnTo>
                  <a:pt x="599" y="267"/>
                </a:lnTo>
                <a:lnTo>
                  <a:pt x="599" y="266"/>
                </a:lnTo>
                <a:lnTo>
                  <a:pt x="599" y="265"/>
                </a:lnTo>
                <a:lnTo>
                  <a:pt x="604" y="265"/>
                </a:lnTo>
                <a:lnTo>
                  <a:pt x="606" y="265"/>
                </a:lnTo>
                <a:lnTo>
                  <a:pt x="611" y="265"/>
                </a:lnTo>
                <a:lnTo>
                  <a:pt x="612" y="265"/>
                </a:lnTo>
                <a:lnTo>
                  <a:pt x="613" y="265"/>
                </a:lnTo>
                <a:lnTo>
                  <a:pt x="613" y="264"/>
                </a:lnTo>
                <a:lnTo>
                  <a:pt x="612" y="264"/>
                </a:lnTo>
                <a:lnTo>
                  <a:pt x="612" y="262"/>
                </a:lnTo>
                <a:lnTo>
                  <a:pt x="612" y="261"/>
                </a:lnTo>
                <a:lnTo>
                  <a:pt x="611" y="261"/>
                </a:lnTo>
                <a:lnTo>
                  <a:pt x="611" y="260"/>
                </a:lnTo>
                <a:lnTo>
                  <a:pt x="612" y="260"/>
                </a:lnTo>
                <a:lnTo>
                  <a:pt x="613" y="260"/>
                </a:lnTo>
                <a:lnTo>
                  <a:pt x="613" y="259"/>
                </a:lnTo>
                <a:lnTo>
                  <a:pt x="615" y="259"/>
                </a:lnTo>
                <a:lnTo>
                  <a:pt x="615" y="258"/>
                </a:lnTo>
                <a:lnTo>
                  <a:pt x="615" y="257"/>
                </a:lnTo>
                <a:lnTo>
                  <a:pt x="613" y="257"/>
                </a:lnTo>
                <a:lnTo>
                  <a:pt x="613" y="256"/>
                </a:lnTo>
                <a:lnTo>
                  <a:pt x="613" y="255"/>
                </a:lnTo>
                <a:lnTo>
                  <a:pt x="612" y="255"/>
                </a:lnTo>
                <a:lnTo>
                  <a:pt x="612" y="253"/>
                </a:lnTo>
                <a:lnTo>
                  <a:pt x="612" y="252"/>
                </a:lnTo>
                <a:lnTo>
                  <a:pt x="611" y="252"/>
                </a:lnTo>
                <a:lnTo>
                  <a:pt x="610" y="251"/>
                </a:lnTo>
                <a:lnTo>
                  <a:pt x="609" y="251"/>
                </a:lnTo>
                <a:lnTo>
                  <a:pt x="609" y="250"/>
                </a:lnTo>
                <a:lnTo>
                  <a:pt x="609" y="249"/>
                </a:lnTo>
                <a:lnTo>
                  <a:pt x="610" y="249"/>
                </a:lnTo>
                <a:lnTo>
                  <a:pt x="610" y="248"/>
                </a:lnTo>
                <a:lnTo>
                  <a:pt x="611" y="248"/>
                </a:lnTo>
                <a:lnTo>
                  <a:pt x="611" y="247"/>
                </a:lnTo>
                <a:lnTo>
                  <a:pt x="611" y="245"/>
                </a:lnTo>
                <a:lnTo>
                  <a:pt x="612" y="243"/>
                </a:lnTo>
                <a:lnTo>
                  <a:pt x="613" y="241"/>
                </a:lnTo>
                <a:lnTo>
                  <a:pt x="613" y="240"/>
                </a:lnTo>
                <a:lnTo>
                  <a:pt x="612" y="240"/>
                </a:lnTo>
                <a:lnTo>
                  <a:pt x="612" y="239"/>
                </a:lnTo>
                <a:lnTo>
                  <a:pt x="612" y="238"/>
                </a:lnTo>
                <a:lnTo>
                  <a:pt x="611" y="238"/>
                </a:lnTo>
                <a:lnTo>
                  <a:pt x="610" y="238"/>
                </a:lnTo>
                <a:lnTo>
                  <a:pt x="610" y="236"/>
                </a:lnTo>
                <a:lnTo>
                  <a:pt x="610" y="235"/>
                </a:lnTo>
                <a:lnTo>
                  <a:pt x="610" y="234"/>
                </a:lnTo>
                <a:lnTo>
                  <a:pt x="610" y="233"/>
                </a:lnTo>
                <a:lnTo>
                  <a:pt x="610" y="232"/>
                </a:lnTo>
                <a:lnTo>
                  <a:pt x="609" y="232"/>
                </a:lnTo>
                <a:lnTo>
                  <a:pt x="609" y="231"/>
                </a:lnTo>
                <a:lnTo>
                  <a:pt x="608" y="231"/>
                </a:lnTo>
                <a:lnTo>
                  <a:pt x="606" y="231"/>
                </a:lnTo>
                <a:lnTo>
                  <a:pt x="606" y="230"/>
                </a:lnTo>
                <a:lnTo>
                  <a:pt x="606" y="228"/>
                </a:lnTo>
                <a:lnTo>
                  <a:pt x="608" y="224"/>
                </a:lnTo>
                <a:lnTo>
                  <a:pt x="609" y="224"/>
                </a:lnTo>
                <a:lnTo>
                  <a:pt x="609" y="223"/>
                </a:lnTo>
                <a:lnTo>
                  <a:pt x="609" y="222"/>
                </a:lnTo>
                <a:lnTo>
                  <a:pt x="608" y="222"/>
                </a:lnTo>
                <a:lnTo>
                  <a:pt x="608" y="221"/>
                </a:lnTo>
                <a:lnTo>
                  <a:pt x="607" y="221"/>
                </a:lnTo>
                <a:lnTo>
                  <a:pt x="606" y="219"/>
                </a:lnTo>
                <a:lnTo>
                  <a:pt x="606" y="218"/>
                </a:lnTo>
                <a:lnTo>
                  <a:pt x="606" y="216"/>
                </a:lnTo>
                <a:lnTo>
                  <a:pt x="604" y="214"/>
                </a:lnTo>
                <a:lnTo>
                  <a:pt x="606" y="214"/>
                </a:lnTo>
                <a:lnTo>
                  <a:pt x="606" y="213"/>
                </a:lnTo>
                <a:lnTo>
                  <a:pt x="606" y="211"/>
                </a:lnTo>
                <a:lnTo>
                  <a:pt x="607" y="210"/>
                </a:lnTo>
                <a:lnTo>
                  <a:pt x="607" y="209"/>
                </a:lnTo>
                <a:lnTo>
                  <a:pt x="608" y="209"/>
                </a:lnTo>
                <a:lnTo>
                  <a:pt x="608" y="208"/>
                </a:lnTo>
                <a:lnTo>
                  <a:pt x="608" y="207"/>
                </a:lnTo>
                <a:lnTo>
                  <a:pt x="609" y="205"/>
                </a:lnTo>
                <a:lnTo>
                  <a:pt x="610" y="202"/>
                </a:lnTo>
                <a:lnTo>
                  <a:pt x="610" y="201"/>
                </a:lnTo>
                <a:lnTo>
                  <a:pt x="610" y="200"/>
                </a:lnTo>
                <a:lnTo>
                  <a:pt x="610" y="199"/>
                </a:lnTo>
                <a:lnTo>
                  <a:pt x="610" y="198"/>
                </a:lnTo>
                <a:lnTo>
                  <a:pt x="611" y="198"/>
                </a:lnTo>
                <a:lnTo>
                  <a:pt x="611" y="197"/>
                </a:lnTo>
                <a:lnTo>
                  <a:pt x="611" y="196"/>
                </a:lnTo>
                <a:lnTo>
                  <a:pt x="612" y="196"/>
                </a:lnTo>
                <a:lnTo>
                  <a:pt x="612" y="194"/>
                </a:lnTo>
                <a:lnTo>
                  <a:pt x="612" y="193"/>
                </a:lnTo>
                <a:lnTo>
                  <a:pt x="613" y="189"/>
                </a:lnTo>
                <a:lnTo>
                  <a:pt x="613" y="186"/>
                </a:lnTo>
                <a:lnTo>
                  <a:pt x="612" y="185"/>
                </a:lnTo>
                <a:lnTo>
                  <a:pt x="612" y="184"/>
                </a:lnTo>
                <a:lnTo>
                  <a:pt x="612" y="183"/>
                </a:lnTo>
                <a:lnTo>
                  <a:pt x="613" y="182"/>
                </a:lnTo>
                <a:lnTo>
                  <a:pt x="613" y="181"/>
                </a:lnTo>
                <a:lnTo>
                  <a:pt x="613" y="180"/>
                </a:lnTo>
                <a:lnTo>
                  <a:pt x="612" y="177"/>
                </a:lnTo>
                <a:lnTo>
                  <a:pt x="612" y="175"/>
                </a:lnTo>
                <a:lnTo>
                  <a:pt x="612" y="174"/>
                </a:lnTo>
                <a:lnTo>
                  <a:pt x="612" y="173"/>
                </a:lnTo>
                <a:lnTo>
                  <a:pt x="612" y="169"/>
                </a:lnTo>
                <a:lnTo>
                  <a:pt x="612" y="167"/>
                </a:lnTo>
                <a:lnTo>
                  <a:pt x="612" y="166"/>
                </a:lnTo>
                <a:lnTo>
                  <a:pt x="613" y="166"/>
                </a:lnTo>
                <a:lnTo>
                  <a:pt x="613" y="165"/>
                </a:lnTo>
                <a:lnTo>
                  <a:pt x="613" y="164"/>
                </a:lnTo>
                <a:lnTo>
                  <a:pt x="615" y="164"/>
                </a:lnTo>
                <a:lnTo>
                  <a:pt x="616" y="164"/>
                </a:lnTo>
                <a:lnTo>
                  <a:pt x="616" y="163"/>
                </a:lnTo>
                <a:lnTo>
                  <a:pt x="617" y="163"/>
                </a:lnTo>
                <a:lnTo>
                  <a:pt x="618" y="163"/>
                </a:lnTo>
                <a:lnTo>
                  <a:pt x="619" y="162"/>
                </a:lnTo>
                <a:lnTo>
                  <a:pt x="620" y="162"/>
                </a:lnTo>
                <a:lnTo>
                  <a:pt x="620" y="160"/>
                </a:lnTo>
                <a:lnTo>
                  <a:pt x="621" y="160"/>
                </a:lnTo>
                <a:lnTo>
                  <a:pt x="623" y="158"/>
                </a:lnTo>
                <a:lnTo>
                  <a:pt x="623" y="157"/>
                </a:lnTo>
                <a:lnTo>
                  <a:pt x="623" y="156"/>
                </a:lnTo>
                <a:lnTo>
                  <a:pt x="624" y="156"/>
                </a:lnTo>
                <a:lnTo>
                  <a:pt x="624" y="155"/>
                </a:lnTo>
                <a:lnTo>
                  <a:pt x="624" y="154"/>
                </a:lnTo>
                <a:lnTo>
                  <a:pt x="624" y="155"/>
                </a:lnTo>
                <a:lnTo>
                  <a:pt x="625" y="154"/>
                </a:lnTo>
                <a:lnTo>
                  <a:pt x="626" y="154"/>
                </a:lnTo>
                <a:lnTo>
                  <a:pt x="626" y="152"/>
                </a:lnTo>
                <a:lnTo>
                  <a:pt x="627" y="154"/>
                </a:lnTo>
                <a:lnTo>
                  <a:pt x="629" y="157"/>
                </a:lnTo>
                <a:lnTo>
                  <a:pt x="631" y="158"/>
                </a:lnTo>
                <a:lnTo>
                  <a:pt x="635" y="162"/>
                </a:lnTo>
                <a:lnTo>
                  <a:pt x="636" y="163"/>
                </a:lnTo>
                <a:lnTo>
                  <a:pt x="644" y="172"/>
                </a:lnTo>
                <a:lnTo>
                  <a:pt x="645" y="173"/>
                </a:lnTo>
                <a:lnTo>
                  <a:pt x="646" y="175"/>
                </a:lnTo>
                <a:lnTo>
                  <a:pt x="650" y="177"/>
                </a:lnTo>
                <a:lnTo>
                  <a:pt x="654" y="183"/>
                </a:lnTo>
                <a:lnTo>
                  <a:pt x="654" y="182"/>
                </a:lnTo>
                <a:lnTo>
                  <a:pt x="655" y="182"/>
                </a:lnTo>
                <a:lnTo>
                  <a:pt x="657" y="182"/>
                </a:lnTo>
                <a:lnTo>
                  <a:pt x="657" y="181"/>
                </a:lnTo>
                <a:lnTo>
                  <a:pt x="657" y="180"/>
                </a:lnTo>
                <a:lnTo>
                  <a:pt x="658" y="180"/>
                </a:lnTo>
                <a:lnTo>
                  <a:pt x="659" y="180"/>
                </a:lnTo>
                <a:lnTo>
                  <a:pt x="659" y="181"/>
                </a:lnTo>
                <a:lnTo>
                  <a:pt x="659" y="182"/>
                </a:lnTo>
                <a:lnTo>
                  <a:pt x="659" y="183"/>
                </a:lnTo>
                <a:lnTo>
                  <a:pt x="659" y="185"/>
                </a:lnTo>
                <a:lnTo>
                  <a:pt x="660" y="189"/>
                </a:lnTo>
                <a:lnTo>
                  <a:pt x="661" y="190"/>
                </a:lnTo>
                <a:lnTo>
                  <a:pt x="662" y="191"/>
                </a:lnTo>
                <a:lnTo>
                  <a:pt x="662" y="192"/>
                </a:lnTo>
                <a:lnTo>
                  <a:pt x="663" y="192"/>
                </a:lnTo>
                <a:lnTo>
                  <a:pt x="663" y="193"/>
                </a:lnTo>
                <a:lnTo>
                  <a:pt x="665" y="193"/>
                </a:lnTo>
                <a:lnTo>
                  <a:pt x="666" y="194"/>
                </a:lnTo>
                <a:lnTo>
                  <a:pt x="666" y="196"/>
                </a:lnTo>
                <a:lnTo>
                  <a:pt x="667" y="197"/>
                </a:lnTo>
                <a:lnTo>
                  <a:pt x="668" y="197"/>
                </a:lnTo>
                <a:lnTo>
                  <a:pt x="668" y="198"/>
                </a:lnTo>
                <a:lnTo>
                  <a:pt x="669" y="199"/>
                </a:lnTo>
                <a:lnTo>
                  <a:pt x="670" y="199"/>
                </a:lnTo>
                <a:lnTo>
                  <a:pt x="672" y="199"/>
                </a:lnTo>
                <a:lnTo>
                  <a:pt x="672" y="200"/>
                </a:lnTo>
                <a:lnTo>
                  <a:pt x="674" y="200"/>
                </a:lnTo>
                <a:lnTo>
                  <a:pt x="674" y="201"/>
                </a:lnTo>
                <a:lnTo>
                  <a:pt x="675" y="201"/>
                </a:lnTo>
                <a:lnTo>
                  <a:pt x="676" y="201"/>
                </a:lnTo>
                <a:lnTo>
                  <a:pt x="675" y="202"/>
                </a:lnTo>
                <a:lnTo>
                  <a:pt x="676" y="203"/>
                </a:lnTo>
                <a:lnTo>
                  <a:pt x="677" y="203"/>
                </a:lnTo>
                <a:lnTo>
                  <a:pt x="677" y="205"/>
                </a:lnTo>
                <a:lnTo>
                  <a:pt x="678" y="205"/>
                </a:lnTo>
                <a:lnTo>
                  <a:pt x="679" y="206"/>
                </a:lnTo>
                <a:lnTo>
                  <a:pt x="679" y="205"/>
                </a:lnTo>
                <a:lnTo>
                  <a:pt x="680" y="206"/>
                </a:lnTo>
                <a:lnTo>
                  <a:pt x="680" y="207"/>
                </a:lnTo>
                <a:lnTo>
                  <a:pt x="682" y="207"/>
                </a:lnTo>
                <a:lnTo>
                  <a:pt x="683" y="207"/>
                </a:lnTo>
                <a:lnTo>
                  <a:pt x="683" y="208"/>
                </a:lnTo>
                <a:lnTo>
                  <a:pt x="684" y="208"/>
                </a:lnTo>
                <a:lnTo>
                  <a:pt x="685" y="208"/>
                </a:lnTo>
                <a:lnTo>
                  <a:pt x="685" y="207"/>
                </a:lnTo>
                <a:lnTo>
                  <a:pt x="685" y="208"/>
                </a:lnTo>
                <a:lnTo>
                  <a:pt x="685" y="209"/>
                </a:lnTo>
                <a:lnTo>
                  <a:pt x="685" y="208"/>
                </a:lnTo>
                <a:lnTo>
                  <a:pt x="684" y="208"/>
                </a:lnTo>
                <a:lnTo>
                  <a:pt x="684" y="209"/>
                </a:lnTo>
                <a:lnTo>
                  <a:pt x="684" y="210"/>
                </a:lnTo>
                <a:lnTo>
                  <a:pt x="685" y="213"/>
                </a:lnTo>
                <a:lnTo>
                  <a:pt x="685" y="214"/>
                </a:lnTo>
                <a:lnTo>
                  <a:pt x="685" y="215"/>
                </a:lnTo>
                <a:lnTo>
                  <a:pt x="684" y="215"/>
                </a:lnTo>
                <a:lnTo>
                  <a:pt x="684" y="216"/>
                </a:lnTo>
                <a:lnTo>
                  <a:pt x="684" y="217"/>
                </a:lnTo>
                <a:lnTo>
                  <a:pt x="685" y="217"/>
                </a:lnTo>
                <a:lnTo>
                  <a:pt x="685" y="218"/>
                </a:lnTo>
                <a:lnTo>
                  <a:pt x="685" y="219"/>
                </a:lnTo>
                <a:lnTo>
                  <a:pt x="685" y="221"/>
                </a:lnTo>
                <a:lnTo>
                  <a:pt x="686" y="221"/>
                </a:lnTo>
                <a:lnTo>
                  <a:pt x="686" y="222"/>
                </a:lnTo>
                <a:lnTo>
                  <a:pt x="687" y="222"/>
                </a:lnTo>
                <a:lnTo>
                  <a:pt x="687" y="223"/>
                </a:lnTo>
                <a:lnTo>
                  <a:pt x="688" y="223"/>
                </a:lnTo>
                <a:lnTo>
                  <a:pt x="689" y="223"/>
                </a:lnTo>
                <a:lnTo>
                  <a:pt x="691" y="222"/>
                </a:lnTo>
                <a:lnTo>
                  <a:pt x="691" y="223"/>
                </a:lnTo>
                <a:lnTo>
                  <a:pt x="691" y="224"/>
                </a:lnTo>
                <a:lnTo>
                  <a:pt x="691" y="225"/>
                </a:lnTo>
                <a:lnTo>
                  <a:pt x="691" y="226"/>
                </a:lnTo>
                <a:lnTo>
                  <a:pt x="692" y="226"/>
                </a:lnTo>
                <a:lnTo>
                  <a:pt x="693" y="226"/>
                </a:lnTo>
                <a:lnTo>
                  <a:pt x="694" y="226"/>
                </a:lnTo>
                <a:lnTo>
                  <a:pt x="695" y="226"/>
                </a:lnTo>
                <a:lnTo>
                  <a:pt x="696" y="226"/>
                </a:lnTo>
                <a:lnTo>
                  <a:pt x="697" y="226"/>
                </a:lnTo>
                <a:lnTo>
                  <a:pt x="699" y="226"/>
                </a:lnTo>
                <a:lnTo>
                  <a:pt x="699" y="225"/>
                </a:lnTo>
                <a:lnTo>
                  <a:pt x="700" y="225"/>
                </a:lnTo>
                <a:lnTo>
                  <a:pt x="700" y="226"/>
                </a:lnTo>
                <a:lnTo>
                  <a:pt x="699" y="226"/>
                </a:lnTo>
                <a:lnTo>
                  <a:pt x="699" y="227"/>
                </a:lnTo>
                <a:lnTo>
                  <a:pt x="697" y="227"/>
                </a:lnTo>
                <a:lnTo>
                  <a:pt x="697" y="228"/>
                </a:lnTo>
                <a:lnTo>
                  <a:pt x="697" y="230"/>
                </a:lnTo>
                <a:lnTo>
                  <a:pt x="697" y="231"/>
                </a:lnTo>
                <a:lnTo>
                  <a:pt x="697" y="232"/>
                </a:lnTo>
                <a:lnTo>
                  <a:pt x="697" y="233"/>
                </a:lnTo>
                <a:lnTo>
                  <a:pt x="696" y="233"/>
                </a:lnTo>
                <a:lnTo>
                  <a:pt x="696" y="234"/>
                </a:lnTo>
                <a:lnTo>
                  <a:pt x="696" y="235"/>
                </a:lnTo>
                <a:lnTo>
                  <a:pt x="696" y="236"/>
                </a:lnTo>
                <a:lnTo>
                  <a:pt x="697" y="236"/>
                </a:lnTo>
                <a:lnTo>
                  <a:pt x="699" y="236"/>
                </a:lnTo>
                <a:lnTo>
                  <a:pt x="699" y="238"/>
                </a:lnTo>
                <a:lnTo>
                  <a:pt x="700" y="238"/>
                </a:lnTo>
                <a:lnTo>
                  <a:pt x="701" y="238"/>
                </a:lnTo>
                <a:lnTo>
                  <a:pt x="701" y="239"/>
                </a:lnTo>
                <a:lnTo>
                  <a:pt x="702" y="239"/>
                </a:lnTo>
                <a:lnTo>
                  <a:pt x="703" y="239"/>
                </a:lnTo>
                <a:lnTo>
                  <a:pt x="705" y="239"/>
                </a:lnTo>
                <a:lnTo>
                  <a:pt x="705" y="240"/>
                </a:lnTo>
                <a:lnTo>
                  <a:pt x="707" y="240"/>
                </a:lnTo>
                <a:lnTo>
                  <a:pt x="708" y="240"/>
                </a:lnTo>
                <a:lnTo>
                  <a:pt x="708" y="241"/>
                </a:lnTo>
                <a:lnTo>
                  <a:pt x="709" y="241"/>
                </a:lnTo>
                <a:lnTo>
                  <a:pt x="709" y="242"/>
                </a:lnTo>
                <a:lnTo>
                  <a:pt x="710" y="242"/>
                </a:lnTo>
                <a:lnTo>
                  <a:pt x="711" y="242"/>
                </a:lnTo>
                <a:lnTo>
                  <a:pt x="711" y="243"/>
                </a:lnTo>
                <a:lnTo>
                  <a:pt x="711" y="244"/>
                </a:lnTo>
                <a:lnTo>
                  <a:pt x="711" y="245"/>
                </a:lnTo>
                <a:lnTo>
                  <a:pt x="712" y="245"/>
                </a:lnTo>
                <a:lnTo>
                  <a:pt x="714" y="247"/>
                </a:lnTo>
                <a:lnTo>
                  <a:pt x="716" y="248"/>
                </a:lnTo>
                <a:lnTo>
                  <a:pt x="717" y="249"/>
                </a:lnTo>
                <a:lnTo>
                  <a:pt x="717" y="250"/>
                </a:lnTo>
                <a:lnTo>
                  <a:pt x="718" y="250"/>
                </a:lnTo>
                <a:lnTo>
                  <a:pt x="720" y="251"/>
                </a:lnTo>
                <a:lnTo>
                  <a:pt x="721" y="251"/>
                </a:lnTo>
                <a:lnTo>
                  <a:pt x="722" y="251"/>
                </a:lnTo>
                <a:lnTo>
                  <a:pt x="722" y="252"/>
                </a:lnTo>
                <a:lnTo>
                  <a:pt x="724" y="252"/>
                </a:lnTo>
                <a:lnTo>
                  <a:pt x="725" y="252"/>
                </a:lnTo>
                <a:lnTo>
                  <a:pt x="726" y="252"/>
                </a:lnTo>
                <a:lnTo>
                  <a:pt x="727" y="252"/>
                </a:lnTo>
                <a:lnTo>
                  <a:pt x="727" y="253"/>
                </a:lnTo>
                <a:lnTo>
                  <a:pt x="729" y="253"/>
                </a:lnTo>
                <a:lnTo>
                  <a:pt x="730" y="252"/>
                </a:lnTo>
                <a:lnTo>
                  <a:pt x="730" y="251"/>
                </a:lnTo>
                <a:lnTo>
                  <a:pt x="729" y="251"/>
                </a:lnTo>
                <a:lnTo>
                  <a:pt x="729" y="250"/>
                </a:lnTo>
                <a:lnTo>
                  <a:pt x="729" y="249"/>
                </a:lnTo>
                <a:lnTo>
                  <a:pt x="730" y="248"/>
                </a:lnTo>
                <a:lnTo>
                  <a:pt x="731" y="247"/>
                </a:lnTo>
                <a:lnTo>
                  <a:pt x="733" y="245"/>
                </a:lnTo>
                <a:lnTo>
                  <a:pt x="734" y="245"/>
                </a:lnTo>
                <a:lnTo>
                  <a:pt x="734" y="244"/>
                </a:lnTo>
                <a:lnTo>
                  <a:pt x="735" y="244"/>
                </a:lnTo>
                <a:lnTo>
                  <a:pt x="735" y="243"/>
                </a:lnTo>
                <a:lnTo>
                  <a:pt x="736" y="242"/>
                </a:lnTo>
                <a:lnTo>
                  <a:pt x="737" y="240"/>
                </a:lnTo>
                <a:lnTo>
                  <a:pt x="738" y="240"/>
                </a:lnTo>
                <a:lnTo>
                  <a:pt x="738" y="239"/>
                </a:lnTo>
                <a:lnTo>
                  <a:pt x="739" y="239"/>
                </a:lnTo>
                <a:lnTo>
                  <a:pt x="741" y="238"/>
                </a:lnTo>
                <a:lnTo>
                  <a:pt x="741" y="236"/>
                </a:lnTo>
                <a:lnTo>
                  <a:pt x="741" y="235"/>
                </a:lnTo>
                <a:lnTo>
                  <a:pt x="741" y="234"/>
                </a:lnTo>
                <a:lnTo>
                  <a:pt x="742" y="234"/>
                </a:lnTo>
                <a:lnTo>
                  <a:pt x="742" y="233"/>
                </a:lnTo>
                <a:lnTo>
                  <a:pt x="743" y="232"/>
                </a:lnTo>
                <a:lnTo>
                  <a:pt x="744" y="232"/>
                </a:lnTo>
                <a:lnTo>
                  <a:pt x="744" y="231"/>
                </a:lnTo>
                <a:lnTo>
                  <a:pt x="745" y="231"/>
                </a:lnTo>
                <a:lnTo>
                  <a:pt x="745" y="230"/>
                </a:lnTo>
                <a:lnTo>
                  <a:pt x="745" y="227"/>
                </a:lnTo>
                <a:lnTo>
                  <a:pt x="746" y="226"/>
                </a:lnTo>
                <a:lnTo>
                  <a:pt x="745" y="226"/>
                </a:lnTo>
                <a:lnTo>
                  <a:pt x="745" y="225"/>
                </a:lnTo>
                <a:lnTo>
                  <a:pt x="745" y="223"/>
                </a:lnTo>
                <a:lnTo>
                  <a:pt x="745" y="222"/>
                </a:lnTo>
                <a:lnTo>
                  <a:pt x="745" y="221"/>
                </a:lnTo>
                <a:lnTo>
                  <a:pt x="745" y="219"/>
                </a:lnTo>
                <a:lnTo>
                  <a:pt x="746" y="217"/>
                </a:lnTo>
                <a:lnTo>
                  <a:pt x="746" y="216"/>
                </a:lnTo>
                <a:lnTo>
                  <a:pt x="746" y="214"/>
                </a:lnTo>
                <a:lnTo>
                  <a:pt x="746" y="215"/>
                </a:lnTo>
                <a:lnTo>
                  <a:pt x="747" y="215"/>
                </a:lnTo>
                <a:lnTo>
                  <a:pt x="747" y="216"/>
                </a:lnTo>
                <a:lnTo>
                  <a:pt x="747" y="217"/>
                </a:lnTo>
                <a:lnTo>
                  <a:pt x="748" y="217"/>
                </a:lnTo>
                <a:lnTo>
                  <a:pt x="748" y="218"/>
                </a:lnTo>
                <a:lnTo>
                  <a:pt x="747" y="221"/>
                </a:lnTo>
                <a:lnTo>
                  <a:pt x="747" y="222"/>
                </a:lnTo>
                <a:lnTo>
                  <a:pt x="748" y="222"/>
                </a:lnTo>
                <a:lnTo>
                  <a:pt x="750" y="222"/>
                </a:lnTo>
                <a:lnTo>
                  <a:pt x="751" y="223"/>
                </a:lnTo>
                <a:lnTo>
                  <a:pt x="752" y="223"/>
                </a:lnTo>
                <a:lnTo>
                  <a:pt x="753" y="223"/>
                </a:lnTo>
                <a:lnTo>
                  <a:pt x="753" y="224"/>
                </a:lnTo>
                <a:lnTo>
                  <a:pt x="754" y="223"/>
                </a:lnTo>
                <a:lnTo>
                  <a:pt x="755" y="223"/>
                </a:lnTo>
                <a:lnTo>
                  <a:pt x="756" y="224"/>
                </a:lnTo>
                <a:lnTo>
                  <a:pt x="758" y="224"/>
                </a:lnTo>
                <a:lnTo>
                  <a:pt x="758" y="225"/>
                </a:lnTo>
                <a:lnTo>
                  <a:pt x="759" y="225"/>
                </a:lnTo>
                <a:lnTo>
                  <a:pt x="760" y="225"/>
                </a:lnTo>
                <a:lnTo>
                  <a:pt x="758" y="226"/>
                </a:lnTo>
                <a:lnTo>
                  <a:pt x="758" y="227"/>
                </a:lnTo>
                <a:lnTo>
                  <a:pt x="758" y="228"/>
                </a:lnTo>
                <a:lnTo>
                  <a:pt x="759" y="230"/>
                </a:lnTo>
                <a:lnTo>
                  <a:pt x="759" y="231"/>
                </a:lnTo>
                <a:lnTo>
                  <a:pt x="760" y="232"/>
                </a:lnTo>
                <a:lnTo>
                  <a:pt x="761" y="233"/>
                </a:lnTo>
                <a:lnTo>
                  <a:pt x="763" y="233"/>
                </a:lnTo>
                <a:lnTo>
                  <a:pt x="762" y="234"/>
                </a:lnTo>
                <a:lnTo>
                  <a:pt x="762" y="235"/>
                </a:lnTo>
                <a:lnTo>
                  <a:pt x="762" y="238"/>
                </a:lnTo>
                <a:lnTo>
                  <a:pt x="762" y="239"/>
                </a:lnTo>
                <a:lnTo>
                  <a:pt x="763" y="239"/>
                </a:lnTo>
                <a:lnTo>
                  <a:pt x="766" y="238"/>
                </a:lnTo>
                <a:lnTo>
                  <a:pt x="767" y="238"/>
                </a:lnTo>
                <a:lnTo>
                  <a:pt x="767" y="236"/>
                </a:lnTo>
                <a:lnTo>
                  <a:pt x="768" y="238"/>
                </a:lnTo>
                <a:lnTo>
                  <a:pt x="769" y="238"/>
                </a:lnTo>
                <a:lnTo>
                  <a:pt x="769" y="239"/>
                </a:lnTo>
                <a:lnTo>
                  <a:pt x="770" y="239"/>
                </a:lnTo>
                <a:lnTo>
                  <a:pt x="771" y="239"/>
                </a:lnTo>
                <a:lnTo>
                  <a:pt x="773" y="240"/>
                </a:lnTo>
                <a:lnTo>
                  <a:pt x="775" y="240"/>
                </a:lnTo>
                <a:lnTo>
                  <a:pt x="777" y="240"/>
                </a:lnTo>
                <a:lnTo>
                  <a:pt x="777" y="239"/>
                </a:lnTo>
                <a:lnTo>
                  <a:pt x="778" y="239"/>
                </a:lnTo>
                <a:lnTo>
                  <a:pt x="779" y="239"/>
                </a:lnTo>
                <a:lnTo>
                  <a:pt x="780" y="239"/>
                </a:lnTo>
                <a:lnTo>
                  <a:pt x="780" y="238"/>
                </a:lnTo>
                <a:lnTo>
                  <a:pt x="781" y="236"/>
                </a:lnTo>
                <a:lnTo>
                  <a:pt x="781" y="235"/>
                </a:lnTo>
                <a:lnTo>
                  <a:pt x="781" y="234"/>
                </a:lnTo>
                <a:lnTo>
                  <a:pt x="781" y="233"/>
                </a:lnTo>
                <a:lnTo>
                  <a:pt x="783" y="233"/>
                </a:lnTo>
                <a:lnTo>
                  <a:pt x="784" y="233"/>
                </a:lnTo>
                <a:lnTo>
                  <a:pt x="785" y="233"/>
                </a:lnTo>
                <a:lnTo>
                  <a:pt x="787" y="233"/>
                </a:lnTo>
                <a:lnTo>
                  <a:pt x="788" y="233"/>
                </a:lnTo>
                <a:lnTo>
                  <a:pt x="789" y="232"/>
                </a:lnTo>
                <a:lnTo>
                  <a:pt x="789" y="231"/>
                </a:lnTo>
                <a:lnTo>
                  <a:pt x="790" y="231"/>
                </a:lnTo>
                <a:lnTo>
                  <a:pt x="790" y="230"/>
                </a:lnTo>
                <a:lnTo>
                  <a:pt x="792" y="230"/>
                </a:lnTo>
                <a:lnTo>
                  <a:pt x="793" y="228"/>
                </a:lnTo>
                <a:lnTo>
                  <a:pt x="792" y="226"/>
                </a:lnTo>
                <a:lnTo>
                  <a:pt x="793" y="225"/>
                </a:lnTo>
                <a:lnTo>
                  <a:pt x="793" y="224"/>
                </a:lnTo>
                <a:lnTo>
                  <a:pt x="794" y="223"/>
                </a:lnTo>
                <a:lnTo>
                  <a:pt x="793" y="222"/>
                </a:lnTo>
                <a:lnTo>
                  <a:pt x="793" y="221"/>
                </a:lnTo>
                <a:lnTo>
                  <a:pt x="792" y="218"/>
                </a:lnTo>
                <a:lnTo>
                  <a:pt x="797" y="217"/>
                </a:lnTo>
                <a:lnTo>
                  <a:pt x="798" y="215"/>
                </a:lnTo>
                <a:lnTo>
                  <a:pt x="800" y="214"/>
                </a:lnTo>
                <a:lnTo>
                  <a:pt x="801" y="213"/>
                </a:lnTo>
                <a:lnTo>
                  <a:pt x="802" y="210"/>
                </a:lnTo>
                <a:lnTo>
                  <a:pt x="803" y="209"/>
                </a:lnTo>
                <a:lnTo>
                  <a:pt x="803" y="208"/>
                </a:lnTo>
                <a:lnTo>
                  <a:pt x="804" y="208"/>
                </a:lnTo>
                <a:lnTo>
                  <a:pt x="805" y="207"/>
                </a:lnTo>
                <a:lnTo>
                  <a:pt x="807" y="207"/>
                </a:lnTo>
                <a:lnTo>
                  <a:pt x="821" y="206"/>
                </a:lnTo>
                <a:lnTo>
                  <a:pt x="822" y="206"/>
                </a:lnTo>
                <a:lnTo>
                  <a:pt x="823" y="206"/>
                </a:lnTo>
                <a:lnTo>
                  <a:pt x="823" y="205"/>
                </a:lnTo>
                <a:lnTo>
                  <a:pt x="824" y="205"/>
                </a:lnTo>
                <a:lnTo>
                  <a:pt x="826" y="205"/>
                </a:lnTo>
                <a:lnTo>
                  <a:pt x="828" y="207"/>
                </a:lnTo>
                <a:lnTo>
                  <a:pt x="829" y="208"/>
                </a:lnTo>
                <a:lnTo>
                  <a:pt x="831" y="210"/>
                </a:lnTo>
                <a:lnTo>
                  <a:pt x="834" y="211"/>
                </a:lnTo>
                <a:lnTo>
                  <a:pt x="837" y="215"/>
                </a:lnTo>
                <a:lnTo>
                  <a:pt x="837" y="216"/>
                </a:lnTo>
                <a:lnTo>
                  <a:pt x="838" y="217"/>
                </a:lnTo>
                <a:lnTo>
                  <a:pt x="838" y="224"/>
                </a:lnTo>
                <a:lnTo>
                  <a:pt x="838" y="226"/>
                </a:lnTo>
                <a:lnTo>
                  <a:pt x="836" y="228"/>
                </a:lnTo>
                <a:lnTo>
                  <a:pt x="836" y="231"/>
                </a:lnTo>
                <a:lnTo>
                  <a:pt x="839" y="232"/>
                </a:lnTo>
                <a:lnTo>
                  <a:pt x="840" y="232"/>
                </a:lnTo>
                <a:lnTo>
                  <a:pt x="842" y="233"/>
                </a:lnTo>
                <a:lnTo>
                  <a:pt x="844" y="233"/>
                </a:lnTo>
                <a:lnTo>
                  <a:pt x="846" y="234"/>
                </a:lnTo>
                <a:lnTo>
                  <a:pt x="851" y="234"/>
                </a:lnTo>
                <a:lnTo>
                  <a:pt x="852" y="234"/>
                </a:lnTo>
                <a:lnTo>
                  <a:pt x="853" y="234"/>
                </a:lnTo>
                <a:lnTo>
                  <a:pt x="854" y="234"/>
                </a:lnTo>
                <a:lnTo>
                  <a:pt x="853" y="235"/>
                </a:lnTo>
                <a:lnTo>
                  <a:pt x="853" y="236"/>
                </a:lnTo>
                <a:lnTo>
                  <a:pt x="852" y="238"/>
                </a:lnTo>
                <a:lnTo>
                  <a:pt x="851" y="240"/>
                </a:lnTo>
                <a:lnTo>
                  <a:pt x="849" y="241"/>
                </a:lnTo>
                <a:lnTo>
                  <a:pt x="851" y="241"/>
                </a:lnTo>
                <a:lnTo>
                  <a:pt x="852" y="241"/>
                </a:lnTo>
                <a:lnTo>
                  <a:pt x="853" y="241"/>
                </a:lnTo>
                <a:lnTo>
                  <a:pt x="859" y="242"/>
                </a:lnTo>
                <a:lnTo>
                  <a:pt x="860" y="242"/>
                </a:lnTo>
                <a:lnTo>
                  <a:pt x="861" y="242"/>
                </a:lnTo>
                <a:lnTo>
                  <a:pt x="862" y="243"/>
                </a:lnTo>
                <a:lnTo>
                  <a:pt x="864" y="245"/>
                </a:lnTo>
                <a:lnTo>
                  <a:pt x="866" y="245"/>
                </a:lnTo>
                <a:lnTo>
                  <a:pt x="868" y="245"/>
                </a:lnTo>
                <a:lnTo>
                  <a:pt x="871" y="244"/>
                </a:lnTo>
                <a:lnTo>
                  <a:pt x="873" y="244"/>
                </a:lnTo>
                <a:lnTo>
                  <a:pt x="876" y="244"/>
                </a:lnTo>
                <a:lnTo>
                  <a:pt x="879" y="243"/>
                </a:lnTo>
                <a:lnTo>
                  <a:pt x="883" y="244"/>
                </a:lnTo>
                <a:lnTo>
                  <a:pt x="886" y="243"/>
                </a:lnTo>
                <a:lnTo>
                  <a:pt x="887" y="244"/>
                </a:lnTo>
                <a:lnTo>
                  <a:pt x="889" y="242"/>
                </a:lnTo>
                <a:lnTo>
                  <a:pt x="890" y="242"/>
                </a:lnTo>
                <a:lnTo>
                  <a:pt x="890" y="241"/>
                </a:lnTo>
                <a:lnTo>
                  <a:pt x="891" y="241"/>
                </a:lnTo>
                <a:lnTo>
                  <a:pt x="893" y="240"/>
                </a:lnTo>
                <a:lnTo>
                  <a:pt x="894" y="236"/>
                </a:lnTo>
                <a:lnTo>
                  <a:pt x="894" y="235"/>
                </a:lnTo>
                <a:lnTo>
                  <a:pt x="895" y="235"/>
                </a:lnTo>
                <a:lnTo>
                  <a:pt x="895" y="236"/>
                </a:lnTo>
                <a:lnTo>
                  <a:pt x="896" y="236"/>
                </a:lnTo>
                <a:lnTo>
                  <a:pt x="897" y="236"/>
                </a:lnTo>
                <a:lnTo>
                  <a:pt x="899" y="236"/>
                </a:lnTo>
                <a:lnTo>
                  <a:pt x="900" y="235"/>
                </a:lnTo>
                <a:lnTo>
                  <a:pt x="903" y="234"/>
                </a:lnTo>
                <a:lnTo>
                  <a:pt x="904" y="234"/>
                </a:lnTo>
                <a:lnTo>
                  <a:pt x="904" y="233"/>
                </a:lnTo>
                <a:lnTo>
                  <a:pt x="904" y="232"/>
                </a:lnTo>
                <a:lnTo>
                  <a:pt x="905" y="231"/>
                </a:lnTo>
                <a:lnTo>
                  <a:pt x="904" y="228"/>
                </a:lnTo>
                <a:lnTo>
                  <a:pt x="906" y="230"/>
                </a:lnTo>
                <a:lnTo>
                  <a:pt x="908" y="228"/>
                </a:lnTo>
                <a:lnTo>
                  <a:pt x="908" y="226"/>
                </a:lnTo>
                <a:lnTo>
                  <a:pt x="908" y="225"/>
                </a:lnTo>
                <a:lnTo>
                  <a:pt x="910" y="223"/>
                </a:lnTo>
                <a:lnTo>
                  <a:pt x="911" y="221"/>
                </a:lnTo>
                <a:lnTo>
                  <a:pt x="910" y="218"/>
                </a:lnTo>
                <a:lnTo>
                  <a:pt x="907" y="217"/>
                </a:lnTo>
                <a:lnTo>
                  <a:pt x="906" y="217"/>
                </a:lnTo>
                <a:lnTo>
                  <a:pt x="904" y="216"/>
                </a:lnTo>
                <a:lnTo>
                  <a:pt x="906" y="215"/>
                </a:lnTo>
                <a:lnTo>
                  <a:pt x="907" y="215"/>
                </a:lnTo>
                <a:lnTo>
                  <a:pt x="906" y="214"/>
                </a:lnTo>
                <a:lnTo>
                  <a:pt x="906" y="213"/>
                </a:lnTo>
                <a:lnTo>
                  <a:pt x="905" y="213"/>
                </a:lnTo>
                <a:lnTo>
                  <a:pt x="904" y="211"/>
                </a:lnTo>
                <a:lnTo>
                  <a:pt x="902" y="210"/>
                </a:lnTo>
                <a:lnTo>
                  <a:pt x="899" y="209"/>
                </a:lnTo>
                <a:lnTo>
                  <a:pt x="899" y="208"/>
                </a:lnTo>
                <a:lnTo>
                  <a:pt x="898" y="208"/>
                </a:lnTo>
                <a:lnTo>
                  <a:pt x="897" y="208"/>
                </a:lnTo>
                <a:lnTo>
                  <a:pt x="894" y="208"/>
                </a:lnTo>
                <a:lnTo>
                  <a:pt x="893" y="208"/>
                </a:lnTo>
                <a:lnTo>
                  <a:pt x="891" y="207"/>
                </a:lnTo>
                <a:lnTo>
                  <a:pt x="890" y="207"/>
                </a:lnTo>
                <a:lnTo>
                  <a:pt x="889" y="207"/>
                </a:lnTo>
                <a:lnTo>
                  <a:pt x="888" y="207"/>
                </a:lnTo>
                <a:lnTo>
                  <a:pt x="887" y="207"/>
                </a:lnTo>
                <a:lnTo>
                  <a:pt x="883" y="207"/>
                </a:lnTo>
                <a:lnTo>
                  <a:pt x="882" y="207"/>
                </a:lnTo>
                <a:lnTo>
                  <a:pt x="881" y="207"/>
                </a:lnTo>
                <a:lnTo>
                  <a:pt x="880" y="207"/>
                </a:lnTo>
                <a:lnTo>
                  <a:pt x="880" y="206"/>
                </a:lnTo>
                <a:lnTo>
                  <a:pt x="877" y="206"/>
                </a:lnTo>
                <a:lnTo>
                  <a:pt x="878" y="205"/>
                </a:lnTo>
                <a:lnTo>
                  <a:pt x="878" y="203"/>
                </a:lnTo>
                <a:lnTo>
                  <a:pt x="878" y="202"/>
                </a:lnTo>
                <a:lnTo>
                  <a:pt x="878" y="201"/>
                </a:lnTo>
                <a:lnTo>
                  <a:pt x="879" y="200"/>
                </a:lnTo>
                <a:lnTo>
                  <a:pt x="879" y="199"/>
                </a:lnTo>
                <a:lnTo>
                  <a:pt x="879" y="198"/>
                </a:lnTo>
                <a:lnTo>
                  <a:pt x="880" y="196"/>
                </a:lnTo>
                <a:lnTo>
                  <a:pt x="881" y="192"/>
                </a:lnTo>
                <a:lnTo>
                  <a:pt x="881" y="191"/>
                </a:lnTo>
                <a:lnTo>
                  <a:pt x="883" y="190"/>
                </a:lnTo>
                <a:lnTo>
                  <a:pt x="885" y="190"/>
                </a:lnTo>
                <a:lnTo>
                  <a:pt x="888" y="190"/>
                </a:lnTo>
                <a:lnTo>
                  <a:pt x="889" y="189"/>
                </a:lnTo>
                <a:lnTo>
                  <a:pt x="891" y="189"/>
                </a:lnTo>
                <a:lnTo>
                  <a:pt x="893" y="189"/>
                </a:lnTo>
                <a:lnTo>
                  <a:pt x="894" y="189"/>
                </a:lnTo>
                <a:lnTo>
                  <a:pt x="894" y="188"/>
                </a:lnTo>
                <a:lnTo>
                  <a:pt x="895" y="188"/>
                </a:lnTo>
                <a:lnTo>
                  <a:pt x="896" y="188"/>
                </a:lnTo>
                <a:lnTo>
                  <a:pt x="897" y="186"/>
                </a:lnTo>
                <a:lnTo>
                  <a:pt x="902" y="184"/>
                </a:lnTo>
                <a:lnTo>
                  <a:pt x="903" y="184"/>
                </a:lnTo>
                <a:lnTo>
                  <a:pt x="906" y="182"/>
                </a:lnTo>
                <a:lnTo>
                  <a:pt x="907" y="182"/>
                </a:lnTo>
                <a:lnTo>
                  <a:pt x="908" y="182"/>
                </a:lnTo>
                <a:lnTo>
                  <a:pt x="908" y="181"/>
                </a:lnTo>
                <a:lnTo>
                  <a:pt x="910" y="181"/>
                </a:lnTo>
                <a:lnTo>
                  <a:pt x="910" y="180"/>
                </a:lnTo>
                <a:lnTo>
                  <a:pt x="911" y="180"/>
                </a:lnTo>
                <a:lnTo>
                  <a:pt x="912" y="180"/>
                </a:lnTo>
                <a:lnTo>
                  <a:pt x="912" y="179"/>
                </a:lnTo>
                <a:lnTo>
                  <a:pt x="912" y="177"/>
                </a:lnTo>
                <a:lnTo>
                  <a:pt x="912" y="176"/>
                </a:lnTo>
                <a:lnTo>
                  <a:pt x="912" y="175"/>
                </a:lnTo>
                <a:lnTo>
                  <a:pt x="913" y="175"/>
                </a:lnTo>
                <a:lnTo>
                  <a:pt x="913" y="174"/>
                </a:lnTo>
                <a:lnTo>
                  <a:pt x="914" y="174"/>
                </a:lnTo>
                <a:lnTo>
                  <a:pt x="914" y="173"/>
                </a:lnTo>
                <a:lnTo>
                  <a:pt x="914" y="172"/>
                </a:lnTo>
                <a:lnTo>
                  <a:pt x="913" y="172"/>
                </a:lnTo>
                <a:lnTo>
                  <a:pt x="914" y="172"/>
                </a:lnTo>
                <a:lnTo>
                  <a:pt x="914" y="171"/>
                </a:lnTo>
                <a:lnTo>
                  <a:pt x="914" y="169"/>
                </a:lnTo>
                <a:lnTo>
                  <a:pt x="915" y="171"/>
                </a:lnTo>
                <a:lnTo>
                  <a:pt x="916" y="171"/>
                </a:lnTo>
                <a:lnTo>
                  <a:pt x="916" y="172"/>
                </a:lnTo>
                <a:lnTo>
                  <a:pt x="918" y="172"/>
                </a:lnTo>
                <a:lnTo>
                  <a:pt x="918" y="171"/>
                </a:lnTo>
                <a:lnTo>
                  <a:pt x="919" y="171"/>
                </a:lnTo>
                <a:lnTo>
                  <a:pt x="919" y="169"/>
                </a:lnTo>
                <a:lnTo>
                  <a:pt x="918" y="169"/>
                </a:lnTo>
                <a:lnTo>
                  <a:pt x="919" y="169"/>
                </a:lnTo>
                <a:lnTo>
                  <a:pt x="919" y="168"/>
                </a:lnTo>
                <a:lnTo>
                  <a:pt x="919" y="167"/>
                </a:lnTo>
                <a:lnTo>
                  <a:pt x="919" y="166"/>
                </a:lnTo>
                <a:lnTo>
                  <a:pt x="920" y="166"/>
                </a:lnTo>
                <a:lnTo>
                  <a:pt x="920" y="165"/>
                </a:lnTo>
                <a:lnTo>
                  <a:pt x="921" y="165"/>
                </a:lnTo>
                <a:lnTo>
                  <a:pt x="921" y="164"/>
                </a:lnTo>
                <a:lnTo>
                  <a:pt x="921" y="163"/>
                </a:lnTo>
                <a:lnTo>
                  <a:pt x="921" y="162"/>
                </a:lnTo>
                <a:lnTo>
                  <a:pt x="922" y="162"/>
                </a:lnTo>
                <a:lnTo>
                  <a:pt x="922" y="160"/>
                </a:lnTo>
                <a:lnTo>
                  <a:pt x="922" y="159"/>
                </a:lnTo>
                <a:lnTo>
                  <a:pt x="922" y="158"/>
                </a:lnTo>
                <a:lnTo>
                  <a:pt x="921" y="157"/>
                </a:lnTo>
                <a:lnTo>
                  <a:pt x="921" y="156"/>
                </a:lnTo>
                <a:lnTo>
                  <a:pt x="919" y="156"/>
                </a:lnTo>
                <a:lnTo>
                  <a:pt x="918" y="156"/>
                </a:lnTo>
                <a:lnTo>
                  <a:pt x="916" y="155"/>
                </a:lnTo>
                <a:lnTo>
                  <a:pt x="916" y="154"/>
                </a:lnTo>
                <a:lnTo>
                  <a:pt x="918" y="154"/>
                </a:lnTo>
                <a:lnTo>
                  <a:pt x="919" y="152"/>
                </a:lnTo>
                <a:lnTo>
                  <a:pt x="919" y="151"/>
                </a:lnTo>
                <a:lnTo>
                  <a:pt x="919" y="150"/>
                </a:lnTo>
                <a:lnTo>
                  <a:pt x="919" y="149"/>
                </a:lnTo>
                <a:lnTo>
                  <a:pt x="919" y="148"/>
                </a:lnTo>
                <a:lnTo>
                  <a:pt x="919" y="147"/>
                </a:lnTo>
                <a:lnTo>
                  <a:pt x="919" y="146"/>
                </a:lnTo>
                <a:lnTo>
                  <a:pt x="919" y="144"/>
                </a:lnTo>
                <a:lnTo>
                  <a:pt x="919" y="143"/>
                </a:lnTo>
                <a:lnTo>
                  <a:pt x="919" y="144"/>
                </a:lnTo>
                <a:lnTo>
                  <a:pt x="919" y="143"/>
                </a:lnTo>
                <a:lnTo>
                  <a:pt x="920" y="143"/>
                </a:lnTo>
                <a:lnTo>
                  <a:pt x="920" y="142"/>
                </a:lnTo>
                <a:lnTo>
                  <a:pt x="921" y="142"/>
                </a:lnTo>
                <a:lnTo>
                  <a:pt x="921" y="141"/>
                </a:lnTo>
                <a:lnTo>
                  <a:pt x="921" y="140"/>
                </a:lnTo>
                <a:lnTo>
                  <a:pt x="921" y="139"/>
                </a:lnTo>
                <a:lnTo>
                  <a:pt x="921" y="138"/>
                </a:lnTo>
                <a:lnTo>
                  <a:pt x="922" y="138"/>
                </a:lnTo>
                <a:lnTo>
                  <a:pt x="923" y="137"/>
                </a:lnTo>
                <a:lnTo>
                  <a:pt x="923" y="138"/>
                </a:lnTo>
                <a:lnTo>
                  <a:pt x="924" y="138"/>
                </a:lnTo>
                <a:lnTo>
                  <a:pt x="924" y="139"/>
                </a:lnTo>
                <a:lnTo>
                  <a:pt x="925" y="139"/>
                </a:lnTo>
                <a:lnTo>
                  <a:pt x="925" y="140"/>
                </a:lnTo>
                <a:lnTo>
                  <a:pt x="927" y="140"/>
                </a:lnTo>
                <a:lnTo>
                  <a:pt x="928" y="140"/>
                </a:lnTo>
                <a:lnTo>
                  <a:pt x="929" y="139"/>
                </a:lnTo>
                <a:lnTo>
                  <a:pt x="930" y="139"/>
                </a:lnTo>
                <a:lnTo>
                  <a:pt x="931" y="138"/>
                </a:lnTo>
                <a:lnTo>
                  <a:pt x="932" y="137"/>
                </a:lnTo>
                <a:lnTo>
                  <a:pt x="932" y="135"/>
                </a:lnTo>
                <a:lnTo>
                  <a:pt x="933" y="135"/>
                </a:lnTo>
                <a:lnTo>
                  <a:pt x="933" y="134"/>
                </a:lnTo>
                <a:lnTo>
                  <a:pt x="935" y="134"/>
                </a:lnTo>
                <a:lnTo>
                  <a:pt x="935" y="133"/>
                </a:lnTo>
                <a:lnTo>
                  <a:pt x="936" y="133"/>
                </a:lnTo>
                <a:lnTo>
                  <a:pt x="936" y="132"/>
                </a:lnTo>
                <a:lnTo>
                  <a:pt x="936" y="131"/>
                </a:lnTo>
                <a:lnTo>
                  <a:pt x="937" y="130"/>
                </a:lnTo>
                <a:lnTo>
                  <a:pt x="937" y="129"/>
                </a:lnTo>
                <a:lnTo>
                  <a:pt x="938" y="126"/>
                </a:lnTo>
                <a:lnTo>
                  <a:pt x="939" y="125"/>
                </a:lnTo>
                <a:lnTo>
                  <a:pt x="939" y="124"/>
                </a:lnTo>
                <a:lnTo>
                  <a:pt x="939" y="123"/>
                </a:lnTo>
                <a:lnTo>
                  <a:pt x="940" y="122"/>
                </a:lnTo>
                <a:lnTo>
                  <a:pt x="940" y="121"/>
                </a:lnTo>
                <a:lnTo>
                  <a:pt x="940" y="120"/>
                </a:lnTo>
                <a:lnTo>
                  <a:pt x="939" y="118"/>
                </a:lnTo>
                <a:lnTo>
                  <a:pt x="940" y="118"/>
                </a:lnTo>
                <a:lnTo>
                  <a:pt x="941" y="118"/>
                </a:lnTo>
                <a:lnTo>
                  <a:pt x="941" y="120"/>
                </a:lnTo>
                <a:lnTo>
                  <a:pt x="942" y="120"/>
                </a:lnTo>
                <a:lnTo>
                  <a:pt x="942" y="121"/>
                </a:lnTo>
                <a:lnTo>
                  <a:pt x="942" y="122"/>
                </a:lnTo>
                <a:lnTo>
                  <a:pt x="944" y="122"/>
                </a:lnTo>
                <a:lnTo>
                  <a:pt x="945" y="123"/>
                </a:lnTo>
                <a:lnTo>
                  <a:pt x="946" y="124"/>
                </a:lnTo>
                <a:lnTo>
                  <a:pt x="946" y="125"/>
                </a:lnTo>
                <a:lnTo>
                  <a:pt x="947" y="125"/>
                </a:lnTo>
                <a:lnTo>
                  <a:pt x="947" y="126"/>
                </a:lnTo>
                <a:lnTo>
                  <a:pt x="948" y="127"/>
                </a:lnTo>
                <a:lnTo>
                  <a:pt x="953" y="127"/>
                </a:lnTo>
                <a:lnTo>
                  <a:pt x="954" y="127"/>
                </a:lnTo>
                <a:lnTo>
                  <a:pt x="955" y="129"/>
                </a:lnTo>
                <a:lnTo>
                  <a:pt x="955" y="130"/>
                </a:lnTo>
                <a:lnTo>
                  <a:pt x="956" y="132"/>
                </a:lnTo>
                <a:lnTo>
                  <a:pt x="955" y="133"/>
                </a:lnTo>
                <a:lnTo>
                  <a:pt x="955" y="134"/>
                </a:lnTo>
                <a:lnTo>
                  <a:pt x="955" y="135"/>
                </a:lnTo>
                <a:lnTo>
                  <a:pt x="956" y="135"/>
                </a:lnTo>
                <a:lnTo>
                  <a:pt x="956" y="134"/>
                </a:lnTo>
                <a:lnTo>
                  <a:pt x="958" y="132"/>
                </a:lnTo>
                <a:lnTo>
                  <a:pt x="958" y="131"/>
                </a:lnTo>
                <a:lnTo>
                  <a:pt x="958" y="130"/>
                </a:lnTo>
                <a:lnTo>
                  <a:pt x="956" y="140"/>
                </a:lnTo>
                <a:lnTo>
                  <a:pt x="958" y="137"/>
                </a:lnTo>
                <a:lnTo>
                  <a:pt x="959" y="137"/>
                </a:lnTo>
                <a:lnTo>
                  <a:pt x="961" y="134"/>
                </a:lnTo>
                <a:lnTo>
                  <a:pt x="966" y="127"/>
                </a:lnTo>
                <a:lnTo>
                  <a:pt x="973" y="120"/>
                </a:lnTo>
                <a:lnTo>
                  <a:pt x="969" y="120"/>
                </a:lnTo>
                <a:lnTo>
                  <a:pt x="967" y="120"/>
                </a:lnTo>
                <a:lnTo>
                  <a:pt x="966" y="120"/>
                </a:lnTo>
                <a:lnTo>
                  <a:pt x="966" y="118"/>
                </a:lnTo>
                <a:lnTo>
                  <a:pt x="967" y="118"/>
                </a:lnTo>
                <a:lnTo>
                  <a:pt x="967" y="117"/>
                </a:lnTo>
                <a:lnTo>
                  <a:pt x="969" y="117"/>
                </a:lnTo>
                <a:lnTo>
                  <a:pt x="970" y="116"/>
                </a:lnTo>
                <a:lnTo>
                  <a:pt x="970" y="115"/>
                </a:lnTo>
                <a:lnTo>
                  <a:pt x="970" y="114"/>
                </a:lnTo>
                <a:lnTo>
                  <a:pt x="971" y="114"/>
                </a:lnTo>
                <a:lnTo>
                  <a:pt x="972" y="114"/>
                </a:lnTo>
                <a:lnTo>
                  <a:pt x="972" y="113"/>
                </a:lnTo>
                <a:lnTo>
                  <a:pt x="972" y="112"/>
                </a:lnTo>
                <a:lnTo>
                  <a:pt x="971" y="112"/>
                </a:lnTo>
                <a:lnTo>
                  <a:pt x="971" y="110"/>
                </a:lnTo>
                <a:lnTo>
                  <a:pt x="972" y="110"/>
                </a:lnTo>
                <a:lnTo>
                  <a:pt x="973" y="110"/>
                </a:lnTo>
                <a:lnTo>
                  <a:pt x="973" y="109"/>
                </a:lnTo>
                <a:lnTo>
                  <a:pt x="974" y="109"/>
                </a:lnTo>
                <a:lnTo>
                  <a:pt x="974" y="108"/>
                </a:lnTo>
                <a:lnTo>
                  <a:pt x="975" y="108"/>
                </a:lnTo>
                <a:lnTo>
                  <a:pt x="975" y="107"/>
                </a:lnTo>
                <a:lnTo>
                  <a:pt x="975" y="106"/>
                </a:lnTo>
                <a:lnTo>
                  <a:pt x="975" y="105"/>
                </a:lnTo>
                <a:lnTo>
                  <a:pt x="974" y="105"/>
                </a:lnTo>
                <a:lnTo>
                  <a:pt x="964" y="105"/>
                </a:lnTo>
                <a:lnTo>
                  <a:pt x="964" y="97"/>
                </a:lnTo>
                <a:lnTo>
                  <a:pt x="965" y="97"/>
                </a:lnTo>
                <a:lnTo>
                  <a:pt x="969" y="97"/>
                </a:lnTo>
                <a:lnTo>
                  <a:pt x="970" y="97"/>
                </a:lnTo>
                <a:lnTo>
                  <a:pt x="971" y="97"/>
                </a:lnTo>
                <a:lnTo>
                  <a:pt x="972" y="97"/>
                </a:lnTo>
                <a:lnTo>
                  <a:pt x="973" y="97"/>
                </a:lnTo>
                <a:lnTo>
                  <a:pt x="974" y="97"/>
                </a:lnTo>
                <a:lnTo>
                  <a:pt x="975" y="97"/>
                </a:lnTo>
                <a:lnTo>
                  <a:pt x="976" y="97"/>
                </a:lnTo>
                <a:lnTo>
                  <a:pt x="976" y="95"/>
                </a:lnTo>
                <a:lnTo>
                  <a:pt x="976" y="93"/>
                </a:lnTo>
                <a:lnTo>
                  <a:pt x="976" y="91"/>
                </a:lnTo>
                <a:lnTo>
                  <a:pt x="976" y="89"/>
                </a:lnTo>
                <a:lnTo>
                  <a:pt x="975" y="89"/>
                </a:lnTo>
                <a:lnTo>
                  <a:pt x="975" y="88"/>
                </a:lnTo>
                <a:lnTo>
                  <a:pt x="975" y="74"/>
                </a:lnTo>
                <a:lnTo>
                  <a:pt x="975" y="73"/>
                </a:lnTo>
                <a:lnTo>
                  <a:pt x="974" y="74"/>
                </a:lnTo>
                <a:lnTo>
                  <a:pt x="974" y="75"/>
                </a:lnTo>
                <a:lnTo>
                  <a:pt x="973" y="75"/>
                </a:lnTo>
                <a:lnTo>
                  <a:pt x="972" y="75"/>
                </a:lnTo>
                <a:lnTo>
                  <a:pt x="972" y="76"/>
                </a:lnTo>
                <a:lnTo>
                  <a:pt x="971" y="76"/>
                </a:lnTo>
                <a:lnTo>
                  <a:pt x="970" y="76"/>
                </a:lnTo>
                <a:lnTo>
                  <a:pt x="969" y="76"/>
                </a:lnTo>
                <a:lnTo>
                  <a:pt x="967" y="76"/>
                </a:lnTo>
                <a:lnTo>
                  <a:pt x="966" y="76"/>
                </a:lnTo>
                <a:lnTo>
                  <a:pt x="965" y="76"/>
                </a:lnTo>
                <a:lnTo>
                  <a:pt x="964" y="76"/>
                </a:lnTo>
                <a:lnTo>
                  <a:pt x="964" y="75"/>
                </a:lnTo>
                <a:lnTo>
                  <a:pt x="963" y="75"/>
                </a:lnTo>
                <a:lnTo>
                  <a:pt x="962" y="75"/>
                </a:lnTo>
                <a:lnTo>
                  <a:pt x="961" y="75"/>
                </a:lnTo>
                <a:lnTo>
                  <a:pt x="958" y="74"/>
                </a:lnTo>
                <a:lnTo>
                  <a:pt x="956" y="73"/>
                </a:lnTo>
                <a:lnTo>
                  <a:pt x="956" y="72"/>
                </a:lnTo>
                <a:lnTo>
                  <a:pt x="955" y="72"/>
                </a:lnTo>
                <a:lnTo>
                  <a:pt x="961" y="72"/>
                </a:lnTo>
                <a:lnTo>
                  <a:pt x="962" y="72"/>
                </a:lnTo>
                <a:lnTo>
                  <a:pt x="962" y="71"/>
                </a:lnTo>
                <a:lnTo>
                  <a:pt x="962" y="62"/>
                </a:lnTo>
                <a:lnTo>
                  <a:pt x="962" y="40"/>
                </a:lnTo>
                <a:lnTo>
                  <a:pt x="962" y="39"/>
                </a:lnTo>
                <a:lnTo>
                  <a:pt x="973" y="39"/>
                </a:lnTo>
                <a:lnTo>
                  <a:pt x="978" y="39"/>
                </a:lnTo>
                <a:lnTo>
                  <a:pt x="978" y="23"/>
                </a:lnTo>
                <a:lnTo>
                  <a:pt x="975" y="23"/>
                </a:lnTo>
                <a:lnTo>
                  <a:pt x="976" y="23"/>
                </a:lnTo>
                <a:lnTo>
                  <a:pt x="980" y="21"/>
                </a:lnTo>
                <a:lnTo>
                  <a:pt x="983" y="19"/>
                </a:lnTo>
                <a:lnTo>
                  <a:pt x="987" y="16"/>
                </a:lnTo>
                <a:lnTo>
                  <a:pt x="989" y="14"/>
                </a:lnTo>
                <a:lnTo>
                  <a:pt x="991" y="13"/>
                </a:lnTo>
                <a:lnTo>
                  <a:pt x="994" y="12"/>
                </a:lnTo>
                <a:lnTo>
                  <a:pt x="995" y="11"/>
                </a:lnTo>
                <a:lnTo>
                  <a:pt x="1000" y="7"/>
                </a:lnTo>
                <a:lnTo>
                  <a:pt x="1001" y="6"/>
                </a:lnTo>
                <a:lnTo>
                  <a:pt x="1003" y="5"/>
                </a:lnTo>
                <a:lnTo>
                  <a:pt x="1006" y="3"/>
                </a:lnTo>
                <a:lnTo>
                  <a:pt x="1005" y="2"/>
                </a:lnTo>
                <a:lnTo>
                  <a:pt x="1005" y="0"/>
                </a:lnTo>
                <a:lnTo>
                  <a:pt x="1009" y="0"/>
                </a:lnTo>
                <a:lnTo>
                  <a:pt x="1011" y="0"/>
                </a:lnTo>
                <a:lnTo>
                  <a:pt x="1012" y="0"/>
                </a:lnTo>
                <a:lnTo>
                  <a:pt x="1018" y="0"/>
                </a:lnTo>
                <a:lnTo>
                  <a:pt x="1017" y="5"/>
                </a:lnTo>
                <a:lnTo>
                  <a:pt x="1017" y="8"/>
                </a:lnTo>
                <a:lnTo>
                  <a:pt x="1012" y="8"/>
                </a:lnTo>
                <a:lnTo>
                  <a:pt x="1012" y="11"/>
                </a:lnTo>
                <a:lnTo>
                  <a:pt x="1012" y="12"/>
                </a:lnTo>
                <a:close/>
                <a:moveTo>
                  <a:pt x="895" y="319"/>
                </a:moveTo>
                <a:lnTo>
                  <a:pt x="896" y="319"/>
                </a:lnTo>
                <a:lnTo>
                  <a:pt x="896" y="320"/>
                </a:lnTo>
                <a:lnTo>
                  <a:pt x="896" y="319"/>
                </a:lnTo>
                <a:lnTo>
                  <a:pt x="895" y="319"/>
                </a:lnTo>
                <a:close/>
                <a:moveTo>
                  <a:pt x="618" y="984"/>
                </a:moveTo>
                <a:lnTo>
                  <a:pt x="618" y="985"/>
                </a:lnTo>
                <a:lnTo>
                  <a:pt x="618" y="984"/>
                </a:lnTo>
                <a:lnTo>
                  <a:pt x="626" y="984"/>
                </a:lnTo>
                <a:lnTo>
                  <a:pt x="635" y="981"/>
                </a:lnTo>
                <a:lnTo>
                  <a:pt x="640" y="979"/>
                </a:lnTo>
                <a:lnTo>
                  <a:pt x="641" y="979"/>
                </a:lnTo>
                <a:lnTo>
                  <a:pt x="644" y="978"/>
                </a:lnTo>
                <a:lnTo>
                  <a:pt x="645" y="978"/>
                </a:lnTo>
                <a:lnTo>
                  <a:pt x="645" y="977"/>
                </a:lnTo>
                <a:lnTo>
                  <a:pt x="646" y="977"/>
                </a:lnTo>
                <a:lnTo>
                  <a:pt x="648" y="977"/>
                </a:lnTo>
                <a:lnTo>
                  <a:pt x="648" y="976"/>
                </a:lnTo>
                <a:lnTo>
                  <a:pt x="649" y="975"/>
                </a:lnTo>
                <a:lnTo>
                  <a:pt x="650" y="974"/>
                </a:lnTo>
                <a:lnTo>
                  <a:pt x="652" y="973"/>
                </a:lnTo>
                <a:lnTo>
                  <a:pt x="652" y="972"/>
                </a:lnTo>
                <a:lnTo>
                  <a:pt x="653" y="972"/>
                </a:lnTo>
                <a:lnTo>
                  <a:pt x="654" y="970"/>
                </a:lnTo>
                <a:lnTo>
                  <a:pt x="655" y="970"/>
                </a:lnTo>
                <a:lnTo>
                  <a:pt x="663" y="967"/>
                </a:lnTo>
                <a:lnTo>
                  <a:pt x="665" y="966"/>
                </a:lnTo>
                <a:lnTo>
                  <a:pt x="670" y="964"/>
                </a:lnTo>
                <a:lnTo>
                  <a:pt x="669" y="964"/>
                </a:lnTo>
                <a:lnTo>
                  <a:pt x="669" y="962"/>
                </a:lnTo>
                <a:lnTo>
                  <a:pt x="668" y="962"/>
                </a:lnTo>
                <a:lnTo>
                  <a:pt x="667" y="964"/>
                </a:lnTo>
                <a:lnTo>
                  <a:pt x="666" y="964"/>
                </a:lnTo>
                <a:lnTo>
                  <a:pt x="666" y="965"/>
                </a:lnTo>
                <a:lnTo>
                  <a:pt x="665" y="965"/>
                </a:lnTo>
                <a:lnTo>
                  <a:pt x="659" y="967"/>
                </a:lnTo>
                <a:lnTo>
                  <a:pt x="658" y="968"/>
                </a:lnTo>
                <a:lnTo>
                  <a:pt x="654" y="969"/>
                </a:lnTo>
                <a:lnTo>
                  <a:pt x="653" y="969"/>
                </a:lnTo>
                <a:lnTo>
                  <a:pt x="653" y="970"/>
                </a:lnTo>
                <a:lnTo>
                  <a:pt x="652" y="970"/>
                </a:lnTo>
                <a:lnTo>
                  <a:pt x="652" y="965"/>
                </a:lnTo>
                <a:lnTo>
                  <a:pt x="652" y="964"/>
                </a:lnTo>
                <a:lnTo>
                  <a:pt x="652" y="961"/>
                </a:lnTo>
                <a:lnTo>
                  <a:pt x="651" y="961"/>
                </a:lnTo>
                <a:lnTo>
                  <a:pt x="648" y="961"/>
                </a:lnTo>
                <a:lnTo>
                  <a:pt x="644" y="961"/>
                </a:lnTo>
                <a:lnTo>
                  <a:pt x="643" y="961"/>
                </a:lnTo>
                <a:lnTo>
                  <a:pt x="641" y="961"/>
                </a:lnTo>
                <a:lnTo>
                  <a:pt x="638" y="961"/>
                </a:lnTo>
                <a:lnTo>
                  <a:pt x="636" y="961"/>
                </a:lnTo>
                <a:lnTo>
                  <a:pt x="635" y="961"/>
                </a:lnTo>
                <a:lnTo>
                  <a:pt x="634" y="961"/>
                </a:lnTo>
                <a:lnTo>
                  <a:pt x="633" y="961"/>
                </a:lnTo>
                <a:lnTo>
                  <a:pt x="628" y="961"/>
                </a:lnTo>
                <a:lnTo>
                  <a:pt x="621" y="960"/>
                </a:lnTo>
                <a:lnTo>
                  <a:pt x="619" y="960"/>
                </a:lnTo>
                <a:lnTo>
                  <a:pt x="618" y="960"/>
                </a:lnTo>
                <a:lnTo>
                  <a:pt x="618" y="964"/>
                </a:lnTo>
                <a:lnTo>
                  <a:pt x="618" y="969"/>
                </a:lnTo>
                <a:lnTo>
                  <a:pt x="618" y="970"/>
                </a:lnTo>
                <a:lnTo>
                  <a:pt x="618" y="975"/>
                </a:lnTo>
                <a:lnTo>
                  <a:pt x="618" y="979"/>
                </a:lnTo>
                <a:lnTo>
                  <a:pt x="618" y="981"/>
                </a:lnTo>
                <a:lnTo>
                  <a:pt x="618" y="983"/>
                </a:lnTo>
                <a:lnTo>
                  <a:pt x="618" y="984"/>
                </a:lnTo>
                <a:close/>
              </a:path>
            </a:pathLst>
          </a:custGeom>
          <a:solidFill>
            <a:srgbClr val="73BC44"/>
          </a:solidFill>
          <a:ln w="19050" cmpd="sng">
            <a:solidFill>
              <a:srgbClr val="FFFFFF"/>
            </a:solidFill>
            <a:prstDash val="solid"/>
            <a:round/>
            <a:headEnd/>
            <a:tailEnd/>
          </a:ln>
          <a:effectLst>
            <a:outerShdw dist="28398" dir="6993903" algn="ctr" rotWithShape="0">
              <a:srgbClr val="B2B2B2">
                <a:alpha val="50000"/>
              </a:srgbClr>
            </a:outerShdw>
          </a:effectLst>
        </p:spPr>
        <p:txBody>
          <a:bodyPr/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endParaRPr lang="zh-CN" altLang="en-US" sz="1350" b="1" ker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" name="Freeform 76">
            <a:extLst>
              <a:ext uri="{FF2B5EF4-FFF2-40B4-BE49-F238E27FC236}">
                <a16:creationId xmlns:a16="http://schemas.microsoft.com/office/drawing/2014/main" id="{716990D2-DE4B-CF36-B980-8758DE3A087F}"/>
              </a:ext>
            </a:extLst>
          </p:cNvPr>
          <p:cNvSpPr>
            <a:spLocks noEditPoints="1"/>
          </p:cNvSpPr>
          <p:nvPr/>
        </p:nvSpPr>
        <p:spPr bwMode="auto">
          <a:xfrm>
            <a:off x="4347102" y="1491631"/>
            <a:ext cx="1588315" cy="2904380"/>
          </a:xfrm>
          <a:custGeom>
            <a:avLst/>
            <a:gdLst>
              <a:gd name="T0" fmla="*/ 860 w 1406"/>
              <a:gd name="T1" fmla="*/ 2323 h 2571"/>
              <a:gd name="T2" fmla="*/ 1077 w 1406"/>
              <a:gd name="T3" fmla="*/ 2373 h 2571"/>
              <a:gd name="T4" fmla="*/ 1161 w 1406"/>
              <a:gd name="T5" fmla="*/ 2516 h 2571"/>
              <a:gd name="T6" fmla="*/ 644 w 1406"/>
              <a:gd name="T7" fmla="*/ 2468 h 2571"/>
              <a:gd name="T8" fmla="*/ 643 w 1406"/>
              <a:gd name="T9" fmla="*/ 2330 h 2571"/>
              <a:gd name="T10" fmla="*/ 1173 w 1406"/>
              <a:gd name="T11" fmla="*/ 38 h 2571"/>
              <a:gd name="T12" fmla="*/ 1200 w 1406"/>
              <a:gd name="T13" fmla="*/ 151 h 2571"/>
              <a:gd name="T14" fmla="*/ 950 w 1406"/>
              <a:gd name="T15" fmla="*/ 231 h 2571"/>
              <a:gd name="T16" fmla="*/ 908 w 1406"/>
              <a:gd name="T17" fmla="*/ 309 h 2571"/>
              <a:gd name="T18" fmla="*/ 839 w 1406"/>
              <a:gd name="T19" fmla="*/ 485 h 2571"/>
              <a:gd name="T20" fmla="*/ 739 w 1406"/>
              <a:gd name="T21" fmla="*/ 732 h 2571"/>
              <a:gd name="T22" fmla="*/ 853 w 1406"/>
              <a:gd name="T23" fmla="*/ 825 h 2571"/>
              <a:gd name="T24" fmla="*/ 1092 w 1406"/>
              <a:gd name="T25" fmla="*/ 874 h 2571"/>
              <a:gd name="T26" fmla="*/ 1005 w 1406"/>
              <a:gd name="T27" fmla="*/ 1126 h 2571"/>
              <a:gd name="T28" fmla="*/ 966 w 1406"/>
              <a:gd name="T29" fmla="*/ 1218 h 2571"/>
              <a:gd name="T30" fmla="*/ 946 w 1406"/>
              <a:gd name="T31" fmla="*/ 1272 h 2571"/>
              <a:gd name="T32" fmla="*/ 995 w 1406"/>
              <a:gd name="T33" fmla="*/ 1436 h 2571"/>
              <a:gd name="T34" fmla="*/ 936 w 1406"/>
              <a:gd name="T35" fmla="*/ 1439 h 2571"/>
              <a:gd name="T36" fmla="*/ 863 w 1406"/>
              <a:gd name="T37" fmla="*/ 1496 h 2571"/>
              <a:gd name="T38" fmla="*/ 854 w 1406"/>
              <a:gd name="T39" fmla="*/ 1561 h 2571"/>
              <a:gd name="T40" fmla="*/ 837 w 1406"/>
              <a:gd name="T41" fmla="*/ 1689 h 2571"/>
              <a:gd name="T42" fmla="*/ 864 w 1406"/>
              <a:gd name="T43" fmla="*/ 1709 h 2571"/>
              <a:gd name="T44" fmla="*/ 933 w 1406"/>
              <a:gd name="T45" fmla="*/ 1760 h 2571"/>
              <a:gd name="T46" fmla="*/ 976 w 1406"/>
              <a:gd name="T47" fmla="*/ 1839 h 2571"/>
              <a:gd name="T48" fmla="*/ 881 w 1406"/>
              <a:gd name="T49" fmla="*/ 1976 h 2571"/>
              <a:gd name="T50" fmla="*/ 789 w 1406"/>
              <a:gd name="T51" fmla="*/ 1919 h 2571"/>
              <a:gd name="T52" fmla="*/ 761 w 1406"/>
              <a:gd name="T53" fmla="*/ 1871 h 2571"/>
              <a:gd name="T54" fmla="*/ 626 w 1406"/>
              <a:gd name="T55" fmla="*/ 1922 h 2571"/>
              <a:gd name="T56" fmla="*/ 519 w 1406"/>
              <a:gd name="T57" fmla="*/ 1879 h 2571"/>
              <a:gd name="T58" fmla="*/ 406 w 1406"/>
              <a:gd name="T59" fmla="*/ 1752 h 2571"/>
              <a:gd name="T60" fmla="*/ 271 w 1406"/>
              <a:gd name="T61" fmla="*/ 1732 h 2571"/>
              <a:gd name="T62" fmla="*/ 218 w 1406"/>
              <a:gd name="T63" fmla="*/ 1731 h 2571"/>
              <a:gd name="T64" fmla="*/ 180 w 1406"/>
              <a:gd name="T65" fmla="*/ 1804 h 2571"/>
              <a:gd name="T66" fmla="*/ 170 w 1406"/>
              <a:gd name="T67" fmla="*/ 1796 h 2571"/>
              <a:gd name="T68" fmla="*/ 172 w 1406"/>
              <a:gd name="T69" fmla="*/ 1900 h 2571"/>
              <a:gd name="T70" fmla="*/ 152 w 1406"/>
              <a:gd name="T71" fmla="*/ 1994 h 2571"/>
              <a:gd name="T72" fmla="*/ 128 w 1406"/>
              <a:gd name="T73" fmla="*/ 1923 h 2571"/>
              <a:gd name="T74" fmla="*/ 102 w 1406"/>
              <a:gd name="T75" fmla="*/ 1845 h 2571"/>
              <a:gd name="T76" fmla="*/ 94 w 1406"/>
              <a:gd name="T77" fmla="*/ 1752 h 2571"/>
              <a:gd name="T78" fmla="*/ 102 w 1406"/>
              <a:gd name="T79" fmla="*/ 1669 h 2571"/>
              <a:gd name="T80" fmla="*/ 109 w 1406"/>
              <a:gd name="T81" fmla="*/ 1560 h 2571"/>
              <a:gd name="T82" fmla="*/ 97 w 1406"/>
              <a:gd name="T83" fmla="*/ 1428 h 2571"/>
              <a:gd name="T84" fmla="*/ 52 w 1406"/>
              <a:gd name="T85" fmla="*/ 1360 h 2571"/>
              <a:gd name="T86" fmla="*/ 7 w 1406"/>
              <a:gd name="T87" fmla="*/ 1290 h 2571"/>
              <a:gd name="T88" fmla="*/ 13 w 1406"/>
              <a:gd name="T89" fmla="*/ 1189 h 2571"/>
              <a:gd name="T90" fmla="*/ 83 w 1406"/>
              <a:gd name="T91" fmla="*/ 1159 h 2571"/>
              <a:gd name="T92" fmla="*/ 106 w 1406"/>
              <a:gd name="T93" fmla="*/ 968 h 2571"/>
              <a:gd name="T94" fmla="*/ 91 w 1406"/>
              <a:gd name="T95" fmla="*/ 772 h 2571"/>
              <a:gd name="T96" fmla="*/ 98 w 1406"/>
              <a:gd name="T97" fmla="*/ 643 h 2571"/>
              <a:gd name="T98" fmla="*/ 187 w 1406"/>
              <a:gd name="T99" fmla="*/ 587 h 2571"/>
              <a:gd name="T100" fmla="*/ 358 w 1406"/>
              <a:gd name="T101" fmla="*/ 624 h 2571"/>
              <a:gd name="T102" fmla="*/ 483 w 1406"/>
              <a:gd name="T103" fmla="*/ 476 h 2571"/>
              <a:gd name="T104" fmla="*/ 689 w 1406"/>
              <a:gd name="T105" fmla="*/ 425 h 2571"/>
              <a:gd name="T106" fmla="*/ 633 w 1406"/>
              <a:gd name="T107" fmla="*/ 206 h 2571"/>
              <a:gd name="T108" fmla="*/ 624 w 1406"/>
              <a:gd name="T109" fmla="*/ 275 h 2571"/>
              <a:gd name="T110" fmla="*/ 595 w 1406"/>
              <a:gd name="T111" fmla="*/ 285 h 2571"/>
              <a:gd name="T112" fmla="*/ 613 w 1406"/>
              <a:gd name="T113" fmla="*/ 181 h 2571"/>
              <a:gd name="T114" fmla="*/ 689 w 1406"/>
              <a:gd name="T115" fmla="*/ 223 h 2571"/>
              <a:gd name="T116" fmla="*/ 748 w 1406"/>
              <a:gd name="T117" fmla="*/ 218 h 2571"/>
              <a:gd name="T118" fmla="*/ 851 w 1406"/>
              <a:gd name="T119" fmla="*/ 241 h 2571"/>
              <a:gd name="T120" fmla="*/ 914 w 1406"/>
              <a:gd name="T121" fmla="*/ 173 h 2571"/>
              <a:gd name="T122" fmla="*/ 958 w 1406"/>
              <a:gd name="T123" fmla="*/ 131 h 2571"/>
              <a:gd name="T124" fmla="*/ 896 w 1406"/>
              <a:gd name="T125" fmla="*/ 320 h 25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406" h="2571">
                <a:moveTo>
                  <a:pt x="632" y="2258"/>
                </a:moveTo>
                <a:lnTo>
                  <a:pt x="650" y="2266"/>
                </a:lnTo>
                <a:lnTo>
                  <a:pt x="651" y="2267"/>
                </a:lnTo>
                <a:lnTo>
                  <a:pt x="654" y="2268"/>
                </a:lnTo>
                <a:lnTo>
                  <a:pt x="658" y="2269"/>
                </a:lnTo>
                <a:lnTo>
                  <a:pt x="659" y="2271"/>
                </a:lnTo>
                <a:lnTo>
                  <a:pt x="660" y="2271"/>
                </a:lnTo>
                <a:lnTo>
                  <a:pt x="661" y="2272"/>
                </a:lnTo>
                <a:lnTo>
                  <a:pt x="662" y="2272"/>
                </a:lnTo>
                <a:lnTo>
                  <a:pt x="663" y="2272"/>
                </a:lnTo>
                <a:lnTo>
                  <a:pt x="665" y="2273"/>
                </a:lnTo>
                <a:lnTo>
                  <a:pt x="667" y="2271"/>
                </a:lnTo>
                <a:lnTo>
                  <a:pt x="670" y="2266"/>
                </a:lnTo>
                <a:lnTo>
                  <a:pt x="671" y="2266"/>
                </a:lnTo>
                <a:lnTo>
                  <a:pt x="672" y="2265"/>
                </a:lnTo>
                <a:lnTo>
                  <a:pt x="676" y="2265"/>
                </a:lnTo>
                <a:lnTo>
                  <a:pt x="678" y="2265"/>
                </a:lnTo>
                <a:lnTo>
                  <a:pt x="678" y="2264"/>
                </a:lnTo>
                <a:lnTo>
                  <a:pt x="682" y="2261"/>
                </a:lnTo>
                <a:lnTo>
                  <a:pt x="684" y="2260"/>
                </a:lnTo>
                <a:lnTo>
                  <a:pt x="685" y="2260"/>
                </a:lnTo>
                <a:lnTo>
                  <a:pt x="686" y="2259"/>
                </a:lnTo>
                <a:lnTo>
                  <a:pt x="687" y="2260"/>
                </a:lnTo>
                <a:lnTo>
                  <a:pt x="688" y="2260"/>
                </a:lnTo>
                <a:lnTo>
                  <a:pt x="703" y="2261"/>
                </a:lnTo>
                <a:lnTo>
                  <a:pt x="708" y="2263"/>
                </a:lnTo>
                <a:lnTo>
                  <a:pt x="709" y="2263"/>
                </a:lnTo>
                <a:lnTo>
                  <a:pt x="708" y="2276"/>
                </a:lnTo>
                <a:lnTo>
                  <a:pt x="709" y="2276"/>
                </a:lnTo>
                <a:lnTo>
                  <a:pt x="710" y="2276"/>
                </a:lnTo>
                <a:lnTo>
                  <a:pt x="713" y="2276"/>
                </a:lnTo>
                <a:lnTo>
                  <a:pt x="713" y="2279"/>
                </a:lnTo>
                <a:lnTo>
                  <a:pt x="713" y="2281"/>
                </a:lnTo>
                <a:lnTo>
                  <a:pt x="713" y="2283"/>
                </a:lnTo>
                <a:lnTo>
                  <a:pt x="713" y="2284"/>
                </a:lnTo>
                <a:lnTo>
                  <a:pt x="713" y="2286"/>
                </a:lnTo>
                <a:lnTo>
                  <a:pt x="713" y="2288"/>
                </a:lnTo>
                <a:lnTo>
                  <a:pt x="713" y="2289"/>
                </a:lnTo>
                <a:lnTo>
                  <a:pt x="714" y="2291"/>
                </a:lnTo>
                <a:lnTo>
                  <a:pt x="716" y="2293"/>
                </a:lnTo>
                <a:lnTo>
                  <a:pt x="716" y="2294"/>
                </a:lnTo>
                <a:lnTo>
                  <a:pt x="717" y="2298"/>
                </a:lnTo>
                <a:lnTo>
                  <a:pt x="717" y="2299"/>
                </a:lnTo>
                <a:lnTo>
                  <a:pt x="717" y="2300"/>
                </a:lnTo>
                <a:lnTo>
                  <a:pt x="717" y="2301"/>
                </a:lnTo>
                <a:lnTo>
                  <a:pt x="717" y="2303"/>
                </a:lnTo>
                <a:lnTo>
                  <a:pt x="717" y="2305"/>
                </a:lnTo>
                <a:lnTo>
                  <a:pt x="719" y="2305"/>
                </a:lnTo>
                <a:lnTo>
                  <a:pt x="731" y="2305"/>
                </a:lnTo>
                <a:lnTo>
                  <a:pt x="735" y="2306"/>
                </a:lnTo>
                <a:lnTo>
                  <a:pt x="738" y="2306"/>
                </a:lnTo>
                <a:lnTo>
                  <a:pt x="739" y="2306"/>
                </a:lnTo>
                <a:lnTo>
                  <a:pt x="739" y="2309"/>
                </a:lnTo>
                <a:lnTo>
                  <a:pt x="739" y="2311"/>
                </a:lnTo>
                <a:lnTo>
                  <a:pt x="739" y="2313"/>
                </a:lnTo>
                <a:lnTo>
                  <a:pt x="739" y="2315"/>
                </a:lnTo>
                <a:lnTo>
                  <a:pt x="739" y="2318"/>
                </a:lnTo>
                <a:lnTo>
                  <a:pt x="739" y="2320"/>
                </a:lnTo>
                <a:lnTo>
                  <a:pt x="739" y="2322"/>
                </a:lnTo>
                <a:lnTo>
                  <a:pt x="741" y="2322"/>
                </a:lnTo>
                <a:lnTo>
                  <a:pt x="742" y="2322"/>
                </a:lnTo>
                <a:lnTo>
                  <a:pt x="747" y="2322"/>
                </a:lnTo>
                <a:lnTo>
                  <a:pt x="755" y="2322"/>
                </a:lnTo>
                <a:lnTo>
                  <a:pt x="772" y="2322"/>
                </a:lnTo>
                <a:lnTo>
                  <a:pt x="777" y="2322"/>
                </a:lnTo>
                <a:lnTo>
                  <a:pt x="779" y="2322"/>
                </a:lnTo>
                <a:lnTo>
                  <a:pt x="780" y="2322"/>
                </a:lnTo>
                <a:lnTo>
                  <a:pt x="781" y="2322"/>
                </a:lnTo>
                <a:lnTo>
                  <a:pt x="787" y="2322"/>
                </a:lnTo>
                <a:lnTo>
                  <a:pt x="788" y="2322"/>
                </a:lnTo>
                <a:lnTo>
                  <a:pt x="789" y="2322"/>
                </a:lnTo>
                <a:lnTo>
                  <a:pt x="796" y="2323"/>
                </a:lnTo>
                <a:lnTo>
                  <a:pt x="800" y="2323"/>
                </a:lnTo>
                <a:lnTo>
                  <a:pt x="804" y="2323"/>
                </a:lnTo>
                <a:lnTo>
                  <a:pt x="806" y="2323"/>
                </a:lnTo>
                <a:lnTo>
                  <a:pt x="807" y="2323"/>
                </a:lnTo>
                <a:lnTo>
                  <a:pt x="809" y="2323"/>
                </a:lnTo>
                <a:lnTo>
                  <a:pt x="810" y="2323"/>
                </a:lnTo>
                <a:lnTo>
                  <a:pt x="811" y="2323"/>
                </a:lnTo>
                <a:lnTo>
                  <a:pt x="812" y="2323"/>
                </a:lnTo>
                <a:lnTo>
                  <a:pt x="818" y="2323"/>
                </a:lnTo>
                <a:lnTo>
                  <a:pt x="819" y="2323"/>
                </a:lnTo>
                <a:lnTo>
                  <a:pt x="820" y="2323"/>
                </a:lnTo>
                <a:lnTo>
                  <a:pt x="821" y="2323"/>
                </a:lnTo>
                <a:lnTo>
                  <a:pt x="828" y="2323"/>
                </a:lnTo>
                <a:lnTo>
                  <a:pt x="832" y="2323"/>
                </a:lnTo>
                <a:lnTo>
                  <a:pt x="836" y="2323"/>
                </a:lnTo>
                <a:lnTo>
                  <a:pt x="836" y="2326"/>
                </a:lnTo>
                <a:lnTo>
                  <a:pt x="836" y="2331"/>
                </a:lnTo>
                <a:lnTo>
                  <a:pt x="836" y="2335"/>
                </a:lnTo>
                <a:lnTo>
                  <a:pt x="836" y="2339"/>
                </a:lnTo>
                <a:lnTo>
                  <a:pt x="837" y="2339"/>
                </a:lnTo>
                <a:lnTo>
                  <a:pt x="838" y="2339"/>
                </a:lnTo>
                <a:lnTo>
                  <a:pt x="839" y="2339"/>
                </a:lnTo>
                <a:lnTo>
                  <a:pt x="840" y="2339"/>
                </a:lnTo>
                <a:lnTo>
                  <a:pt x="842" y="2339"/>
                </a:lnTo>
                <a:lnTo>
                  <a:pt x="843" y="2339"/>
                </a:lnTo>
                <a:lnTo>
                  <a:pt x="845" y="2339"/>
                </a:lnTo>
                <a:lnTo>
                  <a:pt x="848" y="2339"/>
                </a:lnTo>
                <a:lnTo>
                  <a:pt x="849" y="2339"/>
                </a:lnTo>
                <a:lnTo>
                  <a:pt x="853" y="2339"/>
                </a:lnTo>
                <a:lnTo>
                  <a:pt x="853" y="2335"/>
                </a:lnTo>
                <a:lnTo>
                  <a:pt x="853" y="2331"/>
                </a:lnTo>
                <a:lnTo>
                  <a:pt x="853" y="2326"/>
                </a:lnTo>
                <a:lnTo>
                  <a:pt x="853" y="2323"/>
                </a:lnTo>
                <a:lnTo>
                  <a:pt x="856" y="2323"/>
                </a:lnTo>
                <a:lnTo>
                  <a:pt x="857" y="2323"/>
                </a:lnTo>
                <a:lnTo>
                  <a:pt x="860" y="2323"/>
                </a:lnTo>
                <a:lnTo>
                  <a:pt x="861" y="2323"/>
                </a:lnTo>
                <a:lnTo>
                  <a:pt x="862" y="2323"/>
                </a:lnTo>
                <a:lnTo>
                  <a:pt x="863" y="2323"/>
                </a:lnTo>
                <a:lnTo>
                  <a:pt x="865" y="2323"/>
                </a:lnTo>
                <a:lnTo>
                  <a:pt x="869" y="2323"/>
                </a:lnTo>
                <a:lnTo>
                  <a:pt x="869" y="2324"/>
                </a:lnTo>
                <a:lnTo>
                  <a:pt x="869" y="2325"/>
                </a:lnTo>
                <a:lnTo>
                  <a:pt x="869" y="2326"/>
                </a:lnTo>
                <a:lnTo>
                  <a:pt x="869" y="2328"/>
                </a:lnTo>
                <a:lnTo>
                  <a:pt x="869" y="2330"/>
                </a:lnTo>
                <a:lnTo>
                  <a:pt x="869" y="2332"/>
                </a:lnTo>
                <a:lnTo>
                  <a:pt x="869" y="2333"/>
                </a:lnTo>
                <a:lnTo>
                  <a:pt x="869" y="2335"/>
                </a:lnTo>
                <a:lnTo>
                  <a:pt x="869" y="2336"/>
                </a:lnTo>
                <a:lnTo>
                  <a:pt x="870" y="2339"/>
                </a:lnTo>
                <a:lnTo>
                  <a:pt x="871" y="2339"/>
                </a:lnTo>
                <a:lnTo>
                  <a:pt x="873" y="2339"/>
                </a:lnTo>
                <a:lnTo>
                  <a:pt x="877" y="2339"/>
                </a:lnTo>
                <a:lnTo>
                  <a:pt x="881" y="2339"/>
                </a:lnTo>
                <a:lnTo>
                  <a:pt x="885" y="2339"/>
                </a:lnTo>
                <a:lnTo>
                  <a:pt x="885" y="2334"/>
                </a:lnTo>
                <a:lnTo>
                  <a:pt x="885" y="2332"/>
                </a:lnTo>
                <a:lnTo>
                  <a:pt x="885" y="2331"/>
                </a:lnTo>
                <a:lnTo>
                  <a:pt x="885" y="2330"/>
                </a:lnTo>
                <a:lnTo>
                  <a:pt x="885" y="2328"/>
                </a:lnTo>
                <a:lnTo>
                  <a:pt x="885" y="2327"/>
                </a:lnTo>
                <a:lnTo>
                  <a:pt x="885" y="2326"/>
                </a:lnTo>
                <a:lnTo>
                  <a:pt x="885" y="2325"/>
                </a:lnTo>
                <a:lnTo>
                  <a:pt x="885" y="2324"/>
                </a:lnTo>
                <a:lnTo>
                  <a:pt x="885" y="2323"/>
                </a:lnTo>
                <a:lnTo>
                  <a:pt x="885" y="2322"/>
                </a:lnTo>
                <a:lnTo>
                  <a:pt x="886" y="2322"/>
                </a:lnTo>
                <a:lnTo>
                  <a:pt x="896" y="2322"/>
                </a:lnTo>
                <a:lnTo>
                  <a:pt x="900" y="2322"/>
                </a:lnTo>
                <a:lnTo>
                  <a:pt x="908" y="2322"/>
                </a:lnTo>
                <a:lnTo>
                  <a:pt x="910" y="2322"/>
                </a:lnTo>
                <a:lnTo>
                  <a:pt x="912" y="2322"/>
                </a:lnTo>
                <a:lnTo>
                  <a:pt x="913" y="2322"/>
                </a:lnTo>
                <a:lnTo>
                  <a:pt x="915" y="2322"/>
                </a:lnTo>
                <a:lnTo>
                  <a:pt x="916" y="2322"/>
                </a:lnTo>
                <a:lnTo>
                  <a:pt x="920" y="2322"/>
                </a:lnTo>
                <a:lnTo>
                  <a:pt x="920" y="2323"/>
                </a:lnTo>
                <a:lnTo>
                  <a:pt x="920" y="2324"/>
                </a:lnTo>
                <a:lnTo>
                  <a:pt x="920" y="2325"/>
                </a:lnTo>
                <a:lnTo>
                  <a:pt x="920" y="2327"/>
                </a:lnTo>
                <a:lnTo>
                  <a:pt x="920" y="2335"/>
                </a:lnTo>
                <a:lnTo>
                  <a:pt x="920" y="2337"/>
                </a:lnTo>
                <a:lnTo>
                  <a:pt x="920" y="2339"/>
                </a:lnTo>
                <a:lnTo>
                  <a:pt x="932" y="2337"/>
                </a:lnTo>
                <a:lnTo>
                  <a:pt x="932" y="2325"/>
                </a:lnTo>
                <a:lnTo>
                  <a:pt x="932" y="2322"/>
                </a:lnTo>
                <a:lnTo>
                  <a:pt x="941" y="2322"/>
                </a:lnTo>
                <a:lnTo>
                  <a:pt x="949" y="2322"/>
                </a:lnTo>
                <a:lnTo>
                  <a:pt x="963" y="2322"/>
                </a:lnTo>
                <a:lnTo>
                  <a:pt x="967" y="2322"/>
                </a:lnTo>
                <a:lnTo>
                  <a:pt x="973" y="2322"/>
                </a:lnTo>
                <a:lnTo>
                  <a:pt x="978" y="2322"/>
                </a:lnTo>
                <a:lnTo>
                  <a:pt x="980" y="2322"/>
                </a:lnTo>
                <a:lnTo>
                  <a:pt x="984" y="2323"/>
                </a:lnTo>
                <a:lnTo>
                  <a:pt x="999" y="2323"/>
                </a:lnTo>
                <a:lnTo>
                  <a:pt x="999" y="2324"/>
                </a:lnTo>
                <a:lnTo>
                  <a:pt x="999" y="2330"/>
                </a:lnTo>
                <a:lnTo>
                  <a:pt x="999" y="2333"/>
                </a:lnTo>
                <a:lnTo>
                  <a:pt x="999" y="2336"/>
                </a:lnTo>
                <a:lnTo>
                  <a:pt x="999" y="2339"/>
                </a:lnTo>
                <a:lnTo>
                  <a:pt x="999" y="2343"/>
                </a:lnTo>
                <a:lnTo>
                  <a:pt x="999" y="2344"/>
                </a:lnTo>
                <a:lnTo>
                  <a:pt x="999" y="2345"/>
                </a:lnTo>
                <a:lnTo>
                  <a:pt x="999" y="2348"/>
                </a:lnTo>
                <a:lnTo>
                  <a:pt x="999" y="2349"/>
                </a:lnTo>
                <a:lnTo>
                  <a:pt x="999" y="2350"/>
                </a:lnTo>
                <a:lnTo>
                  <a:pt x="999" y="2351"/>
                </a:lnTo>
                <a:lnTo>
                  <a:pt x="999" y="2353"/>
                </a:lnTo>
                <a:lnTo>
                  <a:pt x="999" y="2355"/>
                </a:lnTo>
                <a:lnTo>
                  <a:pt x="1003" y="2355"/>
                </a:lnTo>
                <a:lnTo>
                  <a:pt x="1005" y="2356"/>
                </a:lnTo>
                <a:lnTo>
                  <a:pt x="1009" y="2356"/>
                </a:lnTo>
                <a:lnTo>
                  <a:pt x="1017" y="2356"/>
                </a:lnTo>
                <a:lnTo>
                  <a:pt x="1018" y="2356"/>
                </a:lnTo>
                <a:lnTo>
                  <a:pt x="1023" y="2357"/>
                </a:lnTo>
                <a:lnTo>
                  <a:pt x="1024" y="2357"/>
                </a:lnTo>
                <a:lnTo>
                  <a:pt x="1025" y="2357"/>
                </a:lnTo>
                <a:lnTo>
                  <a:pt x="1026" y="2357"/>
                </a:lnTo>
                <a:lnTo>
                  <a:pt x="1029" y="2357"/>
                </a:lnTo>
                <a:lnTo>
                  <a:pt x="1030" y="2357"/>
                </a:lnTo>
                <a:lnTo>
                  <a:pt x="1032" y="2357"/>
                </a:lnTo>
                <a:lnTo>
                  <a:pt x="1047" y="2358"/>
                </a:lnTo>
                <a:lnTo>
                  <a:pt x="1048" y="2361"/>
                </a:lnTo>
                <a:lnTo>
                  <a:pt x="1049" y="2362"/>
                </a:lnTo>
                <a:lnTo>
                  <a:pt x="1050" y="2365"/>
                </a:lnTo>
                <a:lnTo>
                  <a:pt x="1050" y="2366"/>
                </a:lnTo>
                <a:lnTo>
                  <a:pt x="1050" y="2367"/>
                </a:lnTo>
                <a:lnTo>
                  <a:pt x="1051" y="2368"/>
                </a:lnTo>
                <a:lnTo>
                  <a:pt x="1051" y="2372"/>
                </a:lnTo>
                <a:lnTo>
                  <a:pt x="1053" y="2373"/>
                </a:lnTo>
                <a:lnTo>
                  <a:pt x="1053" y="2374"/>
                </a:lnTo>
                <a:lnTo>
                  <a:pt x="1053" y="2375"/>
                </a:lnTo>
                <a:lnTo>
                  <a:pt x="1054" y="2375"/>
                </a:lnTo>
                <a:lnTo>
                  <a:pt x="1054" y="2377"/>
                </a:lnTo>
                <a:lnTo>
                  <a:pt x="1055" y="2378"/>
                </a:lnTo>
                <a:lnTo>
                  <a:pt x="1055" y="2381"/>
                </a:lnTo>
                <a:lnTo>
                  <a:pt x="1059" y="2379"/>
                </a:lnTo>
                <a:lnTo>
                  <a:pt x="1059" y="2378"/>
                </a:lnTo>
                <a:lnTo>
                  <a:pt x="1062" y="2378"/>
                </a:lnTo>
                <a:lnTo>
                  <a:pt x="1065" y="2377"/>
                </a:lnTo>
                <a:lnTo>
                  <a:pt x="1071" y="2375"/>
                </a:lnTo>
                <a:lnTo>
                  <a:pt x="1073" y="2374"/>
                </a:lnTo>
                <a:lnTo>
                  <a:pt x="1077" y="2373"/>
                </a:lnTo>
                <a:lnTo>
                  <a:pt x="1085" y="2370"/>
                </a:lnTo>
                <a:lnTo>
                  <a:pt x="1098" y="2366"/>
                </a:lnTo>
                <a:lnTo>
                  <a:pt x="1113" y="2360"/>
                </a:lnTo>
                <a:lnTo>
                  <a:pt x="1115" y="2360"/>
                </a:lnTo>
                <a:lnTo>
                  <a:pt x="1119" y="2360"/>
                </a:lnTo>
                <a:lnTo>
                  <a:pt x="1130" y="2360"/>
                </a:lnTo>
                <a:lnTo>
                  <a:pt x="1141" y="2360"/>
                </a:lnTo>
                <a:lnTo>
                  <a:pt x="1157" y="2360"/>
                </a:lnTo>
                <a:lnTo>
                  <a:pt x="1160" y="2360"/>
                </a:lnTo>
                <a:lnTo>
                  <a:pt x="1161" y="2360"/>
                </a:lnTo>
                <a:lnTo>
                  <a:pt x="1169" y="2360"/>
                </a:lnTo>
                <a:lnTo>
                  <a:pt x="1170" y="2360"/>
                </a:lnTo>
                <a:lnTo>
                  <a:pt x="1177" y="2360"/>
                </a:lnTo>
                <a:lnTo>
                  <a:pt x="1177" y="2352"/>
                </a:lnTo>
                <a:lnTo>
                  <a:pt x="1182" y="2352"/>
                </a:lnTo>
                <a:lnTo>
                  <a:pt x="1185" y="2352"/>
                </a:lnTo>
                <a:lnTo>
                  <a:pt x="1194" y="2352"/>
                </a:lnTo>
                <a:lnTo>
                  <a:pt x="1194" y="2344"/>
                </a:lnTo>
                <a:lnTo>
                  <a:pt x="1209" y="2344"/>
                </a:lnTo>
                <a:lnTo>
                  <a:pt x="1210" y="2344"/>
                </a:lnTo>
                <a:lnTo>
                  <a:pt x="1212" y="2344"/>
                </a:lnTo>
                <a:lnTo>
                  <a:pt x="1222" y="2345"/>
                </a:lnTo>
                <a:lnTo>
                  <a:pt x="1226" y="2345"/>
                </a:lnTo>
                <a:lnTo>
                  <a:pt x="1232" y="2345"/>
                </a:lnTo>
                <a:lnTo>
                  <a:pt x="1233" y="2345"/>
                </a:lnTo>
                <a:lnTo>
                  <a:pt x="1234" y="2345"/>
                </a:lnTo>
                <a:lnTo>
                  <a:pt x="1234" y="2347"/>
                </a:lnTo>
                <a:lnTo>
                  <a:pt x="1234" y="2361"/>
                </a:lnTo>
                <a:lnTo>
                  <a:pt x="1234" y="2364"/>
                </a:lnTo>
                <a:lnTo>
                  <a:pt x="1234" y="2365"/>
                </a:lnTo>
                <a:lnTo>
                  <a:pt x="1234" y="2369"/>
                </a:lnTo>
                <a:lnTo>
                  <a:pt x="1234" y="2373"/>
                </a:lnTo>
                <a:lnTo>
                  <a:pt x="1234" y="2377"/>
                </a:lnTo>
                <a:lnTo>
                  <a:pt x="1234" y="2378"/>
                </a:lnTo>
                <a:lnTo>
                  <a:pt x="1232" y="2378"/>
                </a:lnTo>
                <a:lnTo>
                  <a:pt x="1229" y="2378"/>
                </a:lnTo>
                <a:lnTo>
                  <a:pt x="1226" y="2378"/>
                </a:lnTo>
                <a:lnTo>
                  <a:pt x="1226" y="2385"/>
                </a:lnTo>
                <a:lnTo>
                  <a:pt x="1226" y="2386"/>
                </a:lnTo>
                <a:lnTo>
                  <a:pt x="1226" y="2387"/>
                </a:lnTo>
                <a:lnTo>
                  <a:pt x="1226" y="2390"/>
                </a:lnTo>
                <a:lnTo>
                  <a:pt x="1226" y="2392"/>
                </a:lnTo>
                <a:lnTo>
                  <a:pt x="1226" y="2393"/>
                </a:lnTo>
                <a:lnTo>
                  <a:pt x="1226" y="2394"/>
                </a:lnTo>
                <a:lnTo>
                  <a:pt x="1226" y="2395"/>
                </a:lnTo>
                <a:lnTo>
                  <a:pt x="1226" y="2401"/>
                </a:lnTo>
                <a:lnTo>
                  <a:pt x="1226" y="2402"/>
                </a:lnTo>
                <a:lnTo>
                  <a:pt x="1226" y="2403"/>
                </a:lnTo>
                <a:lnTo>
                  <a:pt x="1226" y="2417"/>
                </a:lnTo>
                <a:lnTo>
                  <a:pt x="1226" y="2421"/>
                </a:lnTo>
                <a:lnTo>
                  <a:pt x="1226" y="2426"/>
                </a:lnTo>
                <a:lnTo>
                  <a:pt x="1232" y="2426"/>
                </a:lnTo>
                <a:lnTo>
                  <a:pt x="1240" y="2426"/>
                </a:lnTo>
                <a:lnTo>
                  <a:pt x="1242" y="2426"/>
                </a:lnTo>
                <a:lnTo>
                  <a:pt x="1258" y="2426"/>
                </a:lnTo>
                <a:lnTo>
                  <a:pt x="1290" y="2426"/>
                </a:lnTo>
                <a:lnTo>
                  <a:pt x="1290" y="2427"/>
                </a:lnTo>
                <a:lnTo>
                  <a:pt x="1290" y="2433"/>
                </a:lnTo>
                <a:lnTo>
                  <a:pt x="1290" y="2435"/>
                </a:lnTo>
                <a:lnTo>
                  <a:pt x="1290" y="2440"/>
                </a:lnTo>
                <a:lnTo>
                  <a:pt x="1290" y="2443"/>
                </a:lnTo>
                <a:lnTo>
                  <a:pt x="1290" y="2444"/>
                </a:lnTo>
                <a:lnTo>
                  <a:pt x="1290" y="2450"/>
                </a:lnTo>
                <a:lnTo>
                  <a:pt x="1290" y="2451"/>
                </a:lnTo>
                <a:lnTo>
                  <a:pt x="1290" y="2459"/>
                </a:lnTo>
                <a:lnTo>
                  <a:pt x="1292" y="2459"/>
                </a:lnTo>
                <a:lnTo>
                  <a:pt x="1305" y="2459"/>
                </a:lnTo>
                <a:lnTo>
                  <a:pt x="1307" y="2459"/>
                </a:lnTo>
                <a:lnTo>
                  <a:pt x="1317" y="2459"/>
                </a:lnTo>
                <a:lnTo>
                  <a:pt x="1320" y="2459"/>
                </a:lnTo>
                <a:lnTo>
                  <a:pt x="1322" y="2460"/>
                </a:lnTo>
                <a:lnTo>
                  <a:pt x="1322" y="2465"/>
                </a:lnTo>
                <a:lnTo>
                  <a:pt x="1322" y="2470"/>
                </a:lnTo>
                <a:lnTo>
                  <a:pt x="1322" y="2474"/>
                </a:lnTo>
                <a:lnTo>
                  <a:pt x="1322" y="2476"/>
                </a:lnTo>
                <a:lnTo>
                  <a:pt x="1322" y="2485"/>
                </a:lnTo>
                <a:lnTo>
                  <a:pt x="1322" y="2490"/>
                </a:lnTo>
                <a:lnTo>
                  <a:pt x="1322" y="2491"/>
                </a:lnTo>
                <a:lnTo>
                  <a:pt x="1322" y="2492"/>
                </a:lnTo>
                <a:lnTo>
                  <a:pt x="1322" y="2493"/>
                </a:lnTo>
                <a:lnTo>
                  <a:pt x="1322" y="2497"/>
                </a:lnTo>
                <a:lnTo>
                  <a:pt x="1322" y="2499"/>
                </a:lnTo>
                <a:lnTo>
                  <a:pt x="1322" y="2500"/>
                </a:lnTo>
                <a:lnTo>
                  <a:pt x="1318" y="2500"/>
                </a:lnTo>
                <a:lnTo>
                  <a:pt x="1317" y="2500"/>
                </a:lnTo>
                <a:lnTo>
                  <a:pt x="1311" y="2501"/>
                </a:lnTo>
                <a:lnTo>
                  <a:pt x="1310" y="2501"/>
                </a:lnTo>
                <a:lnTo>
                  <a:pt x="1298" y="2502"/>
                </a:lnTo>
                <a:lnTo>
                  <a:pt x="1290" y="2502"/>
                </a:lnTo>
                <a:lnTo>
                  <a:pt x="1287" y="2503"/>
                </a:lnTo>
                <a:lnTo>
                  <a:pt x="1286" y="2503"/>
                </a:lnTo>
                <a:lnTo>
                  <a:pt x="1278" y="2504"/>
                </a:lnTo>
                <a:lnTo>
                  <a:pt x="1274" y="2504"/>
                </a:lnTo>
                <a:lnTo>
                  <a:pt x="1273" y="2504"/>
                </a:lnTo>
                <a:lnTo>
                  <a:pt x="1258" y="2505"/>
                </a:lnTo>
                <a:lnTo>
                  <a:pt x="1251" y="2507"/>
                </a:lnTo>
                <a:lnTo>
                  <a:pt x="1245" y="2507"/>
                </a:lnTo>
                <a:lnTo>
                  <a:pt x="1243" y="2508"/>
                </a:lnTo>
                <a:lnTo>
                  <a:pt x="1242" y="2508"/>
                </a:lnTo>
                <a:lnTo>
                  <a:pt x="1240" y="2508"/>
                </a:lnTo>
                <a:lnTo>
                  <a:pt x="1233" y="2508"/>
                </a:lnTo>
                <a:lnTo>
                  <a:pt x="1211" y="2510"/>
                </a:lnTo>
                <a:lnTo>
                  <a:pt x="1210" y="2511"/>
                </a:lnTo>
                <a:lnTo>
                  <a:pt x="1193" y="2512"/>
                </a:lnTo>
                <a:lnTo>
                  <a:pt x="1191" y="2512"/>
                </a:lnTo>
                <a:lnTo>
                  <a:pt x="1177" y="2513"/>
                </a:lnTo>
                <a:lnTo>
                  <a:pt x="1172" y="2514"/>
                </a:lnTo>
                <a:lnTo>
                  <a:pt x="1161" y="2516"/>
                </a:lnTo>
                <a:lnTo>
                  <a:pt x="1158" y="2516"/>
                </a:lnTo>
                <a:lnTo>
                  <a:pt x="1144" y="2517"/>
                </a:lnTo>
                <a:lnTo>
                  <a:pt x="1142" y="2518"/>
                </a:lnTo>
                <a:lnTo>
                  <a:pt x="1129" y="2519"/>
                </a:lnTo>
                <a:lnTo>
                  <a:pt x="1127" y="2519"/>
                </a:lnTo>
                <a:lnTo>
                  <a:pt x="1125" y="2519"/>
                </a:lnTo>
                <a:lnTo>
                  <a:pt x="1121" y="2519"/>
                </a:lnTo>
                <a:lnTo>
                  <a:pt x="1113" y="2520"/>
                </a:lnTo>
                <a:lnTo>
                  <a:pt x="1111" y="2520"/>
                </a:lnTo>
                <a:lnTo>
                  <a:pt x="1108" y="2521"/>
                </a:lnTo>
                <a:lnTo>
                  <a:pt x="1105" y="2521"/>
                </a:lnTo>
                <a:lnTo>
                  <a:pt x="1097" y="2522"/>
                </a:lnTo>
                <a:lnTo>
                  <a:pt x="1090" y="2522"/>
                </a:lnTo>
                <a:lnTo>
                  <a:pt x="1066" y="2525"/>
                </a:lnTo>
                <a:lnTo>
                  <a:pt x="1064" y="2525"/>
                </a:lnTo>
                <a:lnTo>
                  <a:pt x="1048" y="2527"/>
                </a:lnTo>
                <a:lnTo>
                  <a:pt x="1032" y="2528"/>
                </a:lnTo>
                <a:lnTo>
                  <a:pt x="1016" y="2530"/>
                </a:lnTo>
                <a:lnTo>
                  <a:pt x="1000" y="2531"/>
                </a:lnTo>
                <a:lnTo>
                  <a:pt x="988" y="2533"/>
                </a:lnTo>
                <a:lnTo>
                  <a:pt x="987" y="2533"/>
                </a:lnTo>
                <a:lnTo>
                  <a:pt x="984" y="2534"/>
                </a:lnTo>
                <a:lnTo>
                  <a:pt x="983" y="2534"/>
                </a:lnTo>
                <a:lnTo>
                  <a:pt x="967" y="2535"/>
                </a:lnTo>
                <a:lnTo>
                  <a:pt x="964" y="2535"/>
                </a:lnTo>
                <a:lnTo>
                  <a:pt x="959" y="2536"/>
                </a:lnTo>
                <a:lnTo>
                  <a:pt x="957" y="2536"/>
                </a:lnTo>
                <a:lnTo>
                  <a:pt x="956" y="2536"/>
                </a:lnTo>
                <a:lnTo>
                  <a:pt x="955" y="2536"/>
                </a:lnTo>
                <a:lnTo>
                  <a:pt x="954" y="2536"/>
                </a:lnTo>
                <a:lnTo>
                  <a:pt x="953" y="2536"/>
                </a:lnTo>
                <a:lnTo>
                  <a:pt x="952" y="2536"/>
                </a:lnTo>
                <a:lnTo>
                  <a:pt x="952" y="2537"/>
                </a:lnTo>
                <a:lnTo>
                  <a:pt x="950" y="2537"/>
                </a:lnTo>
                <a:lnTo>
                  <a:pt x="949" y="2537"/>
                </a:lnTo>
                <a:lnTo>
                  <a:pt x="948" y="2537"/>
                </a:lnTo>
                <a:lnTo>
                  <a:pt x="947" y="2537"/>
                </a:lnTo>
                <a:lnTo>
                  <a:pt x="945" y="2537"/>
                </a:lnTo>
                <a:lnTo>
                  <a:pt x="944" y="2537"/>
                </a:lnTo>
                <a:lnTo>
                  <a:pt x="942" y="2537"/>
                </a:lnTo>
                <a:lnTo>
                  <a:pt x="941" y="2537"/>
                </a:lnTo>
                <a:lnTo>
                  <a:pt x="935" y="2538"/>
                </a:lnTo>
                <a:lnTo>
                  <a:pt x="929" y="2539"/>
                </a:lnTo>
                <a:lnTo>
                  <a:pt x="925" y="2539"/>
                </a:lnTo>
                <a:lnTo>
                  <a:pt x="921" y="2539"/>
                </a:lnTo>
                <a:lnTo>
                  <a:pt x="919" y="2539"/>
                </a:lnTo>
                <a:lnTo>
                  <a:pt x="918" y="2541"/>
                </a:lnTo>
                <a:lnTo>
                  <a:pt x="916" y="2541"/>
                </a:lnTo>
                <a:lnTo>
                  <a:pt x="915" y="2541"/>
                </a:lnTo>
                <a:lnTo>
                  <a:pt x="910" y="2541"/>
                </a:lnTo>
                <a:lnTo>
                  <a:pt x="908" y="2541"/>
                </a:lnTo>
                <a:lnTo>
                  <a:pt x="906" y="2542"/>
                </a:lnTo>
                <a:lnTo>
                  <a:pt x="900" y="2542"/>
                </a:lnTo>
                <a:lnTo>
                  <a:pt x="898" y="2542"/>
                </a:lnTo>
                <a:lnTo>
                  <a:pt x="882" y="2544"/>
                </a:lnTo>
                <a:lnTo>
                  <a:pt x="872" y="2545"/>
                </a:lnTo>
                <a:lnTo>
                  <a:pt x="868" y="2545"/>
                </a:lnTo>
                <a:lnTo>
                  <a:pt x="863" y="2546"/>
                </a:lnTo>
                <a:lnTo>
                  <a:pt x="846" y="2547"/>
                </a:lnTo>
                <a:lnTo>
                  <a:pt x="839" y="2549"/>
                </a:lnTo>
                <a:lnTo>
                  <a:pt x="819" y="2550"/>
                </a:lnTo>
                <a:lnTo>
                  <a:pt x="818" y="2551"/>
                </a:lnTo>
                <a:lnTo>
                  <a:pt x="810" y="2551"/>
                </a:lnTo>
                <a:lnTo>
                  <a:pt x="804" y="2552"/>
                </a:lnTo>
                <a:lnTo>
                  <a:pt x="783" y="2554"/>
                </a:lnTo>
                <a:lnTo>
                  <a:pt x="773" y="2554"/>
                </a:lnTo>
                <a:lnTo>
                  <a:pt x="768" y="2555"/>
                </a:lnTo>
                <a:lnTo>
                  <a:pt x="739" y="2559"/>
                </a:lnTo>
                <a:lnTo>
                  <a:pt x="737" y="2559"/>
                </a:lnTo>
                <a:lnTo>
                  <a:pt x="724" y="2560"/>
                </a:lnTo>
                <a:lnTo>
                  <a:pt x="702" y="2562"/>
                </a:lnTo>
                <a:lnTo>
                  <a:pt x="701" y="2562"/>
                </a:lnTo>
                <a:lnTo>
                  <a:pt x="688" y="2563"/>
                </a:lnTo>
                <a:lnTo>
                  <a:pt x="675" y="2564"/>
                </a:lnTo>
                <a:lnTo>
                  <a:pt x="668" y="2566"/>
                </a:lnTo>
                <a:lnTo>
                  <a:pt x="665" y="2566"/>
                </a:lnTo>
                <a:lnTo>
                  <a:pt x="662" y="2566"/>
                </a:lnTo>
                <a:lnTo>
                  <a:pt x="658" y="2567"/>
                </a:lnTo>
                <a:lnTo>
                  <a:pt x="643" y="2568"/>
                </a:lnTo>
                <a:lnTo>
                  <a:pt x="626" y="2570"/>
                </a:lnTo>
                <a:lnTo>
                  <a:pt x="610" y="2571"/>
                </a:lnTo>
                <a:lnTo>
                  <a:pt x="609" y="2571"/>
                </a:lnTo>
                <a:lnTo>
                  <a:pt x="610" y="2571"/>
                </a:lnTo>
                <a:lnTo>
                  <a:pt x="610" y="2570"/>
                </a:lnTo>
                <a:lnTo>
                  <a:pt x="610" y="2566"/>
                </a:lnTo>
                <a:lnTo>
                  <a:pt x="610" y="2564"/>
                </a:lnTo>
                <a:lnTo>
                  <a:pt x="610" y="2549"/>
                </a:lnTo>
                <a:lnTo>
                  <a:pt x="610" y="2544"/>
                </a:lnTo>
                <a:lnTo>
                  <a:pt x="610" y="2535"/>
                </a:lnTo>
                <a:lnTo>
                  <a:pt x="610" y="2533"/>
                </a:lnTo>
                <a:lnTo>
                  <a:pt x="610" y="2517"/>
                </a:lnTo>
                <a:lnTo>
                  <a:pt x="610" y="2500"/>
                </a:lnTo>
                <a:lnTo>
                  <a:pt x="610" y="2492"/>
                </a:lnTo>
                <a:lnTo>
                  <a:pt x="610" y="2488"/>
                </a:lnTo>
                <a:lnTo>
                  <a:pt x="610" y="2484"/>
                </a:lnTo>
                <a:lnTo>
                  <a:pt x="610" y="2479"/>
                </a:lnTo>
                <a:lnTo>
                  <a:pt x="610" y="2476"/>
                </a:lnTo>
                <a:lnTo>
                  <a:pt x="610" y="2474"/>
                </a:lnTo>
                <a:lnTo>
                  <a:pt x="610" y="2471"/>
                </a:lnTo>
                <a:lnTo>
                  <a:pt x="610" y="2469"/>
                </a:lnTo>
                <a:lnTo>
                  <a:pt x="610" y="2468"/>
                </a:lnTo>
                <a:lnTo>
                  <a:pt x="620" y="2468"/>
                </a:lnTo>
                <a:lnTo>
                  <a:pt x="623" y="2468"/>
                </a:lnTo>
                <a:lnTo>
                  <a:pt x="626" y="2468"/>
                </a:lnTo>
                <a:lnTo>
                  <a:pt x="632" y="2468"/>
                </a:lnTo>
                <a:lnTo>
                  <a:pt x="638" y="2468"/>
                </a:lnTo>
                <a:lnTo>
                  <a:pt x="642" y="2468"/>
                </a:lnTo>
                <a:lnTo>
                  <a:pt x="644" y="2468"/>
                </a:lnTo>
                <a:lnTo>
                  <a:pt x="658" y="2468"/>
                </a:lnTo>
                <a:lnTo>
                  <a:pt x="658" y="2467"/>
                </a:lnTo>
                <a:lnTo>
                  <a:pt x="658" y="2466"/>
                </a:lnTo>
                <a:lnTo>
                  <a:pt x="659" y="2466"/>
                </a:lnTo>
                <a:lnTo>
                  <a:pt x="659" y="2467"/>
                </a:lnTo>
                <a:lnTo>
                  <a:pt x="661" y="2467"/>
                </a:lnTo>
                <a:lnTo>
                  <a:pt x="663" y="2467"/>
                </a:lnTo>
                <a:lnTo>
                  <a:pt x="675" y="2467"/>
                </a:lnTo>
                <a:lnTo>
                  <a:pt x="675" y="2459"/>
                </a:lnTo>
                <a:lnTo>
                  <a:pt x="675" y="2455"/>
                </a:lnTo>
                <a:lnTo>
                  <a:pt x="675" y="2454"/>
                </a:lnTo>
                <a:lnTo>
                  <a:pt x="675" y="2437"/>
                </a:lnTo>
                <a:lnTo>
                  <a:pt x="675" y="2436"/>
                </a:lnTo>
                <a:lnTo>
                  <a:pt x="675" y="2435"/>
                </a:lnTo>
                <a:lnTo>
                  <a:pt x="675" y="2429"/>
                </a:lnTo>
                <a:lnTo>
                  <a:pt x="676" y="2429"/>
                </a:lnTo>
                <a:lnTo>
                  <a:pt x="677" y="2429"/>
                </a:lnTo>
                <a:lnTo>
                  <a:pt x="682" y="2429"/>
                </a:lnTo>
                <a:lnTo>
                  <a:pt x="682" y="2426"/>
                </a:lnTo>
                <a:lnTo>
                  <a:pt x="682" y="2425"/>
                </a:lnTo>
                <a:lnTo>
                  <a:pt x="675" y="2425"/>
                </a:lnTo>
                <a:lnTo>
                  <a:pt x="675" y="2420"/>
                </a:lnTo>
                <a:lnTo>
                  <a:pt x="676" y="2419"/>
                </a:lnTo>
                <a:lnTo>
                  <a:pt x="676" y="2415"/>
                </a:lnTo>
                <a:lnTo>
                  <a:pt x="676" y="2412"/>
                </a:lnTo>
                <a:lnTo>
                  <a:pt x="676" y="2411"/>
                </a:lnTo>
                <a:lnTo>
                  <a:pt x="676" y="2410"/>
                </a:lnTo>
                <a:lnTo>
                  <a:pt x="676" y="2409"/>
                </a:lnTo>
                <a:lnTo>
                  <a:pt x="676" y="2408"/>
                </a:lnTo>
                <a:lnTo>
                  <a:pt x="676" y="2407"/>
                </a:lnTo>
                <a:lnTo>
                  <a:pt x="676" y="2406"/>
                </a:lnTo>
                <a:lnTo>
                  <a:pt x="676" y="2404"/>
                </a:lnTo>
                <a:lnTo>
                  <a:pt x="676" y="2403"/>
                </a:lnTo>
                <a:lnTo>
                  <a:pt x="676" y="2402"/>
                </a:lnTo>
                <a:lnTo>
                  <a:pt x="676" y="2401"/>
                </a:lnTo>
                <a:lnTo>
                  <a:pt x="676" y="2400"/>
                </a:lnTo>
                <a:lnTo>
                  <a:pt x="676" y="2399"/>
                </a:lnTo>
                <a:lnTo>
                  <a:pt x="676" y="2398"/>
                </a:lnTo>
                <a:lnTo>
                  <a:pt x="676" y="2396"/>
                </a:lnTo>
                <a:lnTo>
                  <a:pt x="676" y="2395"/>
                </a:lnTo>
                <a:lnTo>
                  <a:pt x="676" y="2393"/>
                </a:lnTo>
                <a:lnTo>
                  <a:pt x="676" y="2392"/>
                </a:lnTo>
                <a:lnTo>
                  <a:pt x="676" y="2391"/>
                </a:lnTo>
                <a:lnTo>
                  <a:pt x="676" y="2390"/>
                </a:lnTo>
                <a:lnTo>
                  <a:pt x="676" y="2389"/>
                </a:lnTo>
                <a:lnTo>
                  <a:pt x="676" y="2387"/>
                </a:lnTo>
                <a:lnTo>
                  <a:pt x="674" y="2387"/>
                </a:lnTo>
                <a:lnTo>
                  <a:pt x="672" y="2387"/>
                </a:lnTo>
                <a:lnTo>
                  <a:pt x="670" y="2387"/>
                </a:lnTo>
                <a:lnTo>
                  <a:pt x="669" y="2387"/>
                </a:lnTo>
                <a:lnTo>
                  <a:pt x="667" y="2387"/>
                </a:lnTo>
                <a:lnTo>
                  <a:pt x="666" y="2387"/>
                </a:lnTo>
                <a:lnTo>
                  <a:pt x="666" y="2386"/>
                </a:lnTo>
                <a:lnTo>
                  <a:pt x="666" y="2385"/>
                </a:lnTo>
                <a:lnTo>
                  <a:pt x="666" y="2384"/>
                </a:lnTo>
                <a:lnTo>
                  <a:pt x="666" y="2383"/>
                </a:lnTo>
                <a:lnTo>
                  <a:pt x="666" y="2381"/>
                </a:lnTo>
                <a:lnTo>
                  <a:pt x="666" y="2379"/>
                </a:lnTo>
                <a:lnTo>
                  <a:pt x="666" y="2378"/>
                </a:lnTo>
                <a:lnTo>
                  <a:pt x="666" y="2377"/>
                </a:lnTo>
                <a:lnTo>
                  <a:pt x="666" y="2376"/>
                </a:lnTo>
                <a:lnTo>
                  <a:pt x="666" y="2374"/>
                </a:lnTo>
                <a:lnTo>
                  <a:pt x="666" y="2373"/>
                </a:lnTo>
                <a:lnTo>
                  <a:pt x="666" y="2372"/>
                </a:lnTo>
                <a:lnTo>
                  <a:pt x="666" y="2370"/>
                </a:lnTo>
                <a:lnTo>
                  <a:pt x="666" y="2369"/>
                </a:lnTo>
                <a:lnTo>
                  <a:pt x="666" y="2368"/>
                </a:lnTo>
                <a:lnTo>
                  <a:pt x="666" y="2366"/>
                </a:lnTo>
                <a:lnTo>
                  <a:pt x="666" y="2365"/>
                </a:lnTo>
                <a:lnTo>
                  <a:pt x="666" y="2364"/>
                </a:lnTo>
                <a:lnTo>
                  <a:pt x="666" y="2362"/>
                </a:lnTo>
                <a:lnTo>
                  <a:pt x="666" y="2361"/>
                </a:lnTo>
                <a:lnTo>
                  <a:pt x="666" y="2359"/>
                </a:lnTo>
                <a:lnTo>
                  <a:pt x="666" y="2358"/>
                </a:lnTo>
                <a:lnTo>
                  <a:pt x="666" y="2355"/>
                </a:lnTo>
                <a:lnTo>
                  <a:pt x="666" y="2353"/>
                </a:lnTo>
                <a:lnTo>
                  <a:pt x="663" y="2353"/>
                </a:lnTo>
                <a:lnTo>
                  <a:pt x="661" y="2353"/>
                </a:lnTo>
                <a:lnTo>
                  <a:pt x="659" y="2353"/>
                </a:lnTo>
                <a:lnTo>
                  <a:pt x="659" y="2350"/>
                </a:lnTo>
                <a:lnTo>
                  <a:pt x="659" y="2349"/>
                </a:lnTo>
                <a:lnTo>
                  <a:pt x="659" y="2347"/>
                </a:lnTo>
                <a:lnTo>
                  <a:pt x="659" y="2345"/>
                </a:lnTo>
                <a:lnTo>
                  <a:pt x="659" y="2340"/>
                </a:lnTo>
                <a:lnTo>
                  <a:pt x="659" y="2337"/>
                </a:lnTo>
                <a:lnTo>
                  <a:pt x="659" y="2335"/>
                </a:lnTo>
                <a:lnTo>
                  <a:pt x="659" y="2336"/>
                </a:lnTo>
                <a:lnTo>
                  <a:pt x="658" y="2336"/>
                </a:lnTo>
                <a:lnTo>
                  <a:pt x="657" y="2336"/>
                </a:lnTo>
                <a:lnTo>
                  <a:pt x="655" y="2336"/>
                </a:lnTo>
                <a:lnTo>
                  <a:pt x="655" y="2337"/>
                </a:lnTo>
                <a:lnTo>
                  <a:pt x="654" y="2337"/>
                </a:lnTo>
                <a:lnTo>
                  <a:pt x="653" y="2337"/>
                </a:lnTo>
                <a:lnTo>
                  <a:pt x="652" y="2337"/>
                </a:lnTo>
                <a:lnTo>
                  <a:pt x="652" y="2336"/>
                </a:lnTo>
                <a:lnTo>
                  <a:pt x="651" y="2336"/>
                </a:lnTo>
                <a:lnTo>
                  <a:pt x="650" y="2336"/>
                </a:lnTo>
                <a:lnTo>
                  <a:pt x="650" y="2335"/>
                </a:lnTo>
                <a:lnTo>
                  <a:pt x="649" y="2335"/>
                </a:lnTo>
                <a:lnTo>
                  <a:pt x="648" y="2335"/>
                </a:lnTo>
                <a:lnTo>
                  <a:pt x="646" y="2334"/>
                </a:lnTo>
                <a:lnTo>
                  <a:pt x="646" y="2333"/>
                </a:lnTo>
                <a:lnTo>
                  <a:pt x="645" y="2333"/>
                </a:lnTo>
                <a:lnTo>
                  <a:pt x="645" y="2332"/>
                </a:lnTo>
                <a:lnTo>
                  <a:pt x="645" y="2331"/>
                </a:lnTo>
                <a:lnTo>
                  <a:pt x="644" y="2331"/>
                </a:lnTo>
                <a:lnTo>
                  <a:pt x="644" y="2330"/>
                </a:lnTo>
                <a:lnTo>
                  <a:pt x="643" y="2330"/>
                </a:lnTo>
                <a:lnTo>
                  <a:pt x="642" y="2330"/>
                </a:lnTo>
                <a:lnTo>
                  <a:pt x="642" y="2328"/>
                </a:lnTo>
                <a:lnTo>
                  <a:pt x="641" y="2328"/>
                </a:lnTo>
                <a:lnTo>
                  <a:pt x="640" y="2328"/>
                </a:lnTo>
                <a:lnTo>
                  <a:pt x="638" y="2328"/>
                </a:lnTo>
                <a:lnTo>
                  <a:pt x="638" y="2330"/>
                </a:lnTo>
                <a:lnTo>
                  <a:pt x="637" y="2330"/>
                </a:lnTo>
                <a:lnTo>
                  <a:pt x="636" y="2330"/>
                </a:lnTo>
                <a:lnTo>
                  <a:pt x="635" y="2330"/>
                </a:lnTo>
                <a:lnTo>
                  <a:pt x="634" y="2330"/>
                </a:lnTo>
                <a:lnTo>
                  <a:pt x="633" y="2330"/>
                </a:lnTo>
                <a:lnTo>
                  <a:pt x="633" y="2328"/>
                </a:lnTo>
                <a:lnTo>
                  <a:pt x="632" y="2328"/>
                </a:lnTo>
                <a:lnTo>
                  <a:pt x="631" y="2328"/>
                </a:lnTo>
                <a:lnTo>
                  <a:pt x="629" y="2328"/>
                </a:lnTo>
                <a:lnTo>
                  <a:pt x="628" y="2328"/>
                </a:lnTo>
                <a:lnTo>
                  <a:pt x="627" y="2328"/>
                </a:lnTo>
                <a:lnTo>
                  <a:pt x="627" y="2327"/>
                </a:lnTo>
                <a:lnTo>
                  <a:pt x="626" y="2327"/>
                </a:lnTo>
                <a:lnTo>
                  <a:pt x="626" y="2326"/>
                </a:lnTo>
                <a:lnTo>
                  <a:pt x="626" y="2325"/>
                </a:lnTo>
                <a:lnTo>
                  <a:pt x="625" y="2325"/>
                </a:lnTo>
                <a:lnTo>
                  <a:pt x="625" y="2324"/>
                </a:lnTo>
                <a:lnTo>
                  <a:pt x="624" y="2324"/>
                </a:lnTo>
                <a:lnTo>
                  <a:pt x="621" y="2323"/>
                </a:lnTo>
                <a:lnTo>
                  <a:pt x="620" y="2323"/>
                </a:lnTo>
                <a:lnTo>
                  <a:pt x="620" y="2322"/>
                </a:lnTo>
                <a:lnTo>
                  <a:pt x="619" y="2322"/>
                </a:lnTo>
                <a:lnTo>
                  <a:pt x="618" y="2322"/>
                </a:lnTo>
                <a:lnTo>
                  <a:pt x="617" y="2322"/>
                </a:lnTo>
                <a:lnTo>
                  <a:pt x="616" y="2322"/>
                </a:lnTo>
                <a:lnTo>
                  <a:pt x="615" y="2320"/>
                </a:lnTo>
                <a:lnTo>
                  <a:pt x="615" y="2322"/>
                </a:lnTo>
                <a:lnTo>
                  <a:pt x="613" y="2322"/>
                </a:lnTo>
                <a:lnTo>
                  <a:pt x="612" y="2322"/>
                </a:lnTo>
                <a:lnTo>
                  <a:pt x="611" y="2322"/>
                </a:lnTo>
                <a:lnTo>
                  <a:pt x="611" y="2320"/>
                </a:lnTo>
                <a:lnTo>
                  <a:pt x="620" y="2314"/>
                </a:lnTo>
                <a:lnTo>
                  <a:pt x="624" y="2310"/>
                </a:lnTo>
                <a:lnTo>
                  <a:pt x="624" y="2309"/>
                </a:lnTo>
                <a:lnTo>
                  <a:pt x="624" y="2308"/>
                </a:lnTo>
                <a:lnTo>
                  <a:pt x="624" y="2306"/>
                </a:lnTo>
                <a:lnTo>
                  <a:pt x="627" y="2307"/>
                </a:lnTo>
                <a:lnTo>
                  <a:pt x="624" y="2284"/>
                </a:lnTo>
                <a:lnTo>
                  <a:pt x="625" y="2284"/>
                </a:lnTo>
                <a:lnTo>
                  <a:pt x="626" y="2283"/>
                </a:lnTo>
                <a:lnTo>
                  <a:pt x="623" y="2258"/>
                </a:lnTo>
                <a:lnTo>
                  <a:pt x="624" y="2258"/>
                </a:lnTo>
                <a:lnTo>
                  <a:pt x="625" y="2259"/>
                </a:lnTo>
                <a:lnTo>
                  <a:pt x="626" y="2259"/>
                </a:lnTo>
                <a:lnTo>
                  <a:pt x="627" y="2259"/>
                </a:lnTo>
                <a:lnTo>
                  <a:pt x="628" y="2259"/>
                </a:lnTo>
                <a:lnTo>
                  <a:pt x="629" y="2259"/>
                </a:lnTo>
                <a:lnTo>
                  <a:pt x="629" y="2258"/>
                </a:lnTo>
                <a:lnTo>
                  <a:pt x="631" y="2258"/>
                </a:lnTo>
                <a:lnTo>
                  <a:pt x="632" y="2258"/>
                </a:lnTo>
                <a:close/>
                <a:moveTo>
                  <a:pt x="1014" y="1116"/>
                </a:moveTo>
                <a:lnTo>
                  <a:pt x="1014" y="1117"/>
                </a:lnTo>
                <a:lnTo>
                  <a:pt x="1014" y="1118"/>
                </a:lnTo>
                <a:lnTo>
                  <a:pt x="1014" y="1119"/>
                </a:lnTo>
                <a:lnTo>
                  <a:pt x="1013" y="1119"/>
                </a:lnTo>
                <a:lnTo>
                  <a:pt x="1012" y="1119"/>
                </a:lnTo>
                <a:lnTo>
                  <a:pt x="1011" y="1118"/>
                </a:lnTo>
                <a:lnTo>
                  <a:pt x="1011" y="1117"/>
                </a:lnTo>
                <a:lnTo>
                  <a:pt x="1012" y="1117"/>
                </a:lnTo>
                <a:lnTo>
                  <a:pt x="1013" y="1117"/>
                </a:lnTo>
                <a:lnTo>
                  <a:pt x="1013" y="1116"/>
                </a:lnTo>
                <a:lnTo>
                  <a:pt x="1014" y="1116"/>
                </a:lnTo>
                <a:close/>
                <a:moveTo>
                  <a:pt x="1012" y="12"/>
                </a:moveTo>
                <a:lnTo>
                  <a:pt x="1013" y="12"/>
                </a:lnTo>
                <a:lnTo>
                  <a:pt x="1014" y="12"/>
                </a:lnTo>
                <a:lnTo>
                  <a:pt x="1020" y="12"/>
                </a:lnTo>
                <a:lnTo>
                  <a:pt x="1020" y="13"/>
                </a:lnTo>
                <a:lnTo>
                  <a:pt x="1020" y="17"/>
                </a:lnTo>
                <a:lnTo>
                  <a:pt x="1020" y="22"/>
                </a:lnTo>
                <a:lnTo>
                  <a:pt x="1020" y="23"/>
                </a:lnTo>
                <a:lnTo>
                  <a:pt x="1024" y="23"/>
                </a:lnTo>
                <a:lnTo>
                  <a:pt x="1026" y="23"/>
                </a:lnTo>
                <a:lnTo>
                  <a:pt x="1026" y="27"/>
                </a:lnTo>
                <a:lnTo>
                  <a:pt x="1026" y="28"/>
                </a:lnTo>
                <a:lnTo>
                  <a:pt x="1026" y="31"/>
                </a:lnTo>
                <a:lnTo>
                  <a:pt x="1026" y="42"/>
                </a:lnTo>
                <a:lnTo>
                  <a:pt x="1026" y="44"/>
                </a:lnTo>
                <a:lnTo>
                  <a:pt x="1026" y="48"/>
                </a:lnTo>
                <a:lnTo>
                  <a:pt x="1026" y="54"/>
                </a:lnTo>
                <a:lnTo>
                  <a:pt x="1026" y="56"/>
                </a:lnTo>
                <a:lnTo>
                  <a:pt x="1034" y="56"/>
                </a:lnTo>
                <a:lnTo>
                  <a:pt x="1042" y="56"/>
                </a:lnTo>
                <a:lnTo>
                  <a:pt x="1042" y="49"/>
                </a:lnTo>
                <a:lnTo>
                  <a:pt x="1042" y="42"/>
                </a:lnTo>
                <a:lnTo>
                  <a:pt x="1042" y="39"/>
                </a:lnTo>
                <a:lnTo>
                  <a:pt x="1059" y="39"/>
                </a:lnTo>
                <a:lnTo>
                  <a:pt x="1059" y="23"/>
                </a:lnTo>
                <a:lnTo>
                  <a:pt x="1075" y="23"/>
                </a:lnTo>
                <a:lnTo>
                  <a:pt x="1082" y="23"/>
                </a:lnTo>
                <a:lnTo>
                  <a:pt x="1084" y="23"/>
                </a:lnTo>
                <a:lnTo>
                  <a:pt x="1087" y="23"/>
                </a:lnTo>
                <a:lnTo>
                  <a:pt x="1090" y="23"/>
                </a:lnTo>
                <a:lnTo>
                  <a:pt x="1092" y="23"/>
                </a:lnTo>
                <a:lnTo>
                  <a:pt x="1100" y="23"/>
                </a:lnTo>
                <a:lnTo>
                  <a:pt x="1119" y="23"/>
                </a:lnTo>
                <a:lnTo>
                  <a:pt x="1124" y="23"/>
                </a:lnTo>
                <a:lnTo>
                  <a:pt x="1124" y="30"/>
                </a:lnTo>
                <a:lnTo>
                  <a:pt x="1124" y="39"/>
                </a:lnTo>
                <a:lnTo>
                  <a:pt x="1149" y="39"/>
                </a:lnTo>
                <a:lnTo>
                  <a:pt x="1156" y="39"/>
                </a:lnTo>
                <a:lnTo>
                  <a:pt x="1159" y="39"/>
                </a:lnTo>
                <a:lnTo>
                  <a:pt x="1173" y="38"/>
                </a:lnTo>
                <a:lnTo>
                  <a:pt x="1189" y="37"/>
                </a:lnTo>
                <a:lnTo>
                  <a:pt x="1187" y="53"/>
                </a:lnTo>
                <a:lnTo>
                  <a:pt x="1187" y="55"/>
                </a:lnTo>
                <a:lnTo>
                  <a:pt x="1187" y="85"/>
                </a:lnTo>
                <a:lnTo>
                  <a:pt x="1187" y="92"/>
                </a:lnTo>
                <a:lnTo>
                  <a:pt x="1187" y="95"/>
                </a:lnTo>
                <a:lnTo>
                  <a:pt x="1189" y="103"/>
                </a:lnTo>
                <a:lnTo>
                  <a:pt x="1193" y="101"/>
                </a:lnTo>
                <a:lnTo>
                  <a:pt x="1203" y="101"/>
                </a:lnTo>
                <a:lnTo>
                  <a:pt x="1205" y="97"/>
                </a:lnTo>
                <a:lnTo>
                  <a:pt x="1205" y="95"/>
                </a:lnTo>
                <a:lnTo>
                  <a:pt x="1210" y="93"/>
                </a:lnTo>
                <a:lnTo>
                  <a:pt x="1211" y="93"/>
                </a:lnTo>
                <a:lnTo>
                  <a:pt x="1214" y="91"/>
                </a:lnTo>
                <a:lnTo>
                  <a:pt x="1216" y="91"/>
                </a:lnTo>
                <a:lnTo>
                  <a:pt x="1219" y="91"/>
                </a:lnTo>
                <a:lnTo>
                  <a:pt x="1220" y="91"/>
                </a:lnTo>
                <a:lnTo>
                  <a:pt x="1220" y="89"/>
                </a:lnTo>
                <a:lnTo>
                  <a:pt x="1220" y="88"/>
                </a:lnTo>
                <a:lnTo>
                  <a:pt x="1220" y="85"/>
                </a:lnTo>
                <a:lnTo>
                  <a:pt x="1220" y="84"/>
                </a:lnTo>
                <a:lnTo>
                  <a:pt x="1220" y="70"/>
                </a:lnTo>
                <a:lnTo>
                  <a:pt x="1220" y="68"/>
                </a:lnTo>
                <a:lnTo>
                  <a:pt x="1271" y="68"/>
                </a:lnTo>
                <a:lnTo>
                  <a:pt x="1270" y="85"/>
                </a:lnTo>
                <a:lnTo>
                  <a:pt x="1290" y="85"/>
                </a:lnTo>
                <a:lnTo>
                  <a:pt x="1302" y="85"/>
                </a:lnTo>
                <a:lnTo>
                  <a:pt x="1303" y="85"/>
                </a:lnTo>
                <a:lnTo>
                  <a:pt x="1305" y="85"/>
                </a:lnTo>
                <a:lnTo>
                  <a:pt x="1305" y="91"/>
                </a:lnTo>
                <a:lnTo>
                  <a:pt x="1305" y="98"/>
                </a:lnTo>
                <a:lnTo>
                  <a:pt x="1305" y="103"/>
                </a:lnTo>
                <a:lnTo>
                  <a:pt x="1322" y="101"/>
                </a:lnTo>
                <a:lnTo>
                  <a:pt x="1336" y="103"/>
                </a:lnTo>
                <a:lnTo>
                  <a:pt x="1355" y="104"/>
                </a:lnTo>
                <a:lnTo>
                  <a:pt x="1389" y="105"/>
                </a:lnTo>
                <a:lnTo>
                  <a:pt x="1404" y="104"/>
                </a:lnTo>
                <a:lnTo>
                  <a:pt x="1405" y="104"/>
                </a:lnTo>
                <a:lnTo>
                  <a:pt x="1406" y="116"/>
                </a:lnTo>
                <a:lnTo>
                  <a:pt x="1406" y="122"/>
                </a:lnTo>
                <a:lnTo>
                  <a:pt x="1406" y="135"/>
                </a:lnTo>
                <a:lnTo>
                  <a:pt x="1406" y="138"/>
                </a:lnTo>
                <a:lnTo>
                  <a:pt x="1404" y="138"/>
                </a:lnTo>
                <a:lnTo>
                  <a:pt x="1392" y="139"/>
                </a:lnTo>
                <a:lnTo>
                  <a:pt x="1375" y="138"/>
                </a:lnTo>
                <a:lnTo>
                  <a:pt x="1375" y="154"/>
                </a:lnTo>
                <a:lnTo>
                  <a:pt x="1349" y="152"/>
                </a:lnTo>
                <a:lnTo>
                  <a:pt x="1347" y="152"/>
                </a:lnTo>
                <a:lnTo>
                  <a:pt x="1332" y="152"/>
                </a:lnTo>
                <a:lnTo>
                  <a:pt x="1322" y="151"/>
                </a:lnTo>
                <a:lnTo>
                  <a:pt x="1304" y="152"/>
                </a:lnTo>
                <a:lnTo>
                  <a:pt x="1303" y="152"/>
                </a:lnTo>
                <a:lnTo>
                  <a:pt x="1302" y="152"/>
                </a:lnTo>
                <a:lnTo>
                  <a:pt x="1290" y="151"/>
                </a:lnTo>
                <a:lnTo>
                  <a:pt x="1282" y="151"/>
                </a:lnTo>
                <a:lnTo>
                  <a:pt x="1278" y="151"/>
                </a:lnTo>
                <a:lnTo>
                  <a:pt x="1276" y="151"/>
                </a:lnTo>
                <a:lnTo>
                  <a:pt x="1269" y="151"/>
                </a:lnTo>
                <a:lnTo>
                  <a:pt x="1262" y="151"/>
                </a:lnTo>
                <a:lnTo>
                  <a:pt x="1259" y="151"/>
                </a:lnTo>
                <a:lnTo>
                  <a:pt x="1256" y="151"/>
                </a:lnTo>
                <a:lnTo>
                  <a:pt x="1253" y="151"/>
                </a:lnTo>
                <a:lnTo>
                  <a:pt x="1253" y="150"/>
                </a:lnTo>
                <a:lnTo>
                  <a:pt x="1253" y="140"/>
                </a:lnTo>
                <a:lnTo>
                  <a:pt x="1253" y="135"/>
                </a:lnTo>
                <a:lnTo>
                  <a:pt x="1257" y="135"/>
                </a:lnTo>
                <a:lnTo>
                  <a:pt x="1257" y="120"/>
                </a:lnTo>
                <a:lnTo>
                  <a:pt x="1253" y="120"/>
                </a:lnTo>
                <a:lnTo>
                  <a:pt x="1253" y="118"/>
                </a:lnTo>
                <a:lnTo>
                  <a:pt x="1253" y="115"/>
                </a:lnTo>
                <a:lnTo>
                  <a:pt x="1253" y="112"/>
                </a:lnTo>
                <a:lnTo>
                  <a:pt x="1253" y="110"/>
                </a:lnTo>
                <a:lnTo>
                  <a:pt x="1253" y="108"/>
                </a:lnTo>
                <a:lnTo>
                  <a:pt x="1253" y="106"/>
                </a:lnTo>
                <a:lnTo>
                  <a:pt x="1253" y="105"/>
                </a:lnTo>
                <a:lnTo>
                  <a:pt x="1253" y="98"/>
                </a:lnTo>
                <a:lnTo>
                  <a:pt x="1253" y="91"/>
                </a:lnTo>
                <a:lnTo>
                  <a:pt x="1252" y="87"/>
                </a:lnTo>
                <a:lnTo>
                  <a:pt x="1252" y="85"/>
                </a:lnTo>
                <a:lnTo>
                  <a:pt x="1237" y="84"/>
                </a:lnTo>
                <a:lnTo>
                  <a:pt x="1236" y="84"/>
                </a:lnTo>
                <a:lnTo>
                  <a:pt x="1236" y="87"/>
                </a:lnTo>
                <a:lnTo>
                  <a:pt x="1236" y="105"/>
                </a:lnTo>
                <a:lnTo>
                  <a:pt x="1236" y="106"/>
                </a:lnTo>
                <a:lnTo>
                  <a:pt x="1237" y="106"/>
                </a:lnTo>
                <a:lnTo>
                  <a:pt x="1237" y="108"/>
                </a:lnTo>
                <a:lnTo>
                  <a:pt x="1237" y="117"/>
                </a:lnTo>
                <a:lnTo>
                  <a:pt x="1229" y="117"/>
                </a:lnTo>
                <a:lnTo>
                  <a:pt x="1222" y="117"/>
                </a:lnTo>
                <a:lnTo>
                  <a:pt x="1220" y="117"/>
                </a:lnTo>
                <a:lnTo>
                  <a:pt x="1220" y="118"/>
                </a:lnTo>
                <a:lnTo>
                  <a:pt x="1220" y="124"/>
                </a:lnTo>
                <a:lnTo>
                  <a:pt x="1220" y="125"/>
                </a:lnTo>
                <a:lnTo>
                  <a:pt x="1220" y="126"/>
                </a:lnTo>
                <a:lnTo>
                  <a:pt x="1222" y="126"/>
                </a:lnTo>
                <a:lnTo>
                  <a:pt x="1224" y="126"/>
                </a:lnTo>
                <a:lnTo>
                  <a:pt x="1224" y="134"/>
                </a:lnTo>
                <a:lnTo>
                  <a:pt x="1223" y="134"/>
                </a:lnTo>
                <a:lnTo>
                  <a:pt x="1222" y="134"/>
                </a:lnTo>
                <a:lnTo>
                  <a:pt x="1222" y="138"/>
                </a:lnTo>
                <a:lnTo>
                  <a:pt x="1222" y="140"/>
                </a:lnTo>
                <a:lnTo>
                  <a:pt x="1222" y="141"/>
                </a:lnTo>
                <a:lnTo>
                  <a:pt x="1210" y="141"/>
                </a:lnTo>
                <a:lnTo>
                  <a:pt x="1210" y="151"/>
                </a:lnTo>
                <a:lnTo>
                  <a:pt x="1209" y="151"/>
                </a:lnTo>
                <a:lnTo>
                  <a:pt x="1207" y="151"/>
                </a:lnTo>
                <a:lnTo>
                  <a:pt x="1206" y="151"/>
                </a:lnTo>
                <a:lnTo>
                  <a:pt x="1200" y="151"/>
                </a:lnTo>
                <a:lnTo>
                  <a:pt x="1195" y="151"/>
                </a:lnTo>
                <a:lnTo>
                  <a:pt x="1190" y="151"/>
                </a:lnTo>
                <a:lnTo>
                  <a:pt x="1174" y="151"/>
                </a:lnTo>
                <a:lnTo>
                  <a:pt x="1160" y="151"/>
                </a:lnTo>
                <a:lnTo>
                  <a:pt x="1159" y="151"/>
                </a:lnTo>
                <a:lnTo>
                  <a:pt x="1159" y="154"/>
                </a:lnTo>
                <a:lnTo>
                  <a:pt x="1159" y="169"/>
                </a:lnTo>
                <a:lnTo>
                  <a:pt x="1159" y="174"/>
                </a:lnTo>
                <a:lnTo>
                  <a:pt x="1158" y="174"/>
                </a:lnTo>
                <a:lnTo>
                  <a:pt x="1149" y="171"/>
                </a:lnTo>
                <a:lnTo>
                  <a:pt x="1149" y="172"/>
                </a:lnTo>
                <a:lnTo>
                  <a:pt x="1149" y="173"/>
                </a:lnTo>
                <a:lnTo>
                  <a:pt x="1148" y="173"/>
                </a:lnTo>
                <a:lnTo>
                  <a:pt x="1148" y="174"/>
                </a:lnTo>
                <a:lnTo>
                  <a:pt x="1147" y="174"/>
                </a:lnTo>
                <a:lnTo>
                  <a:pt x="1147" y="175"/>
                </a:lnTo>
                <a:lnTo>
                  <a:pt x="1146" y="175"/>
                </a:lnTo>
                <a:lnTo>
                  <a:pt x="1146" y="176"/>
                </a:lnTo>
                <a:lnTo>
                  <a:pt x="1140" y="179"/>
                </a:lnTo>
                <a:lnTo>
                  <a:pt x="1139" y="180"/>
                </a:lnTo>
                <a:lnTo>
                  <a:pt x="1138" y="180"/>
                </a:lnTo>
                <a:lnTo>
                  <a:pt x="1136" y="181"/>
                </a:lnTo>
                <a:lnTo>
                  <a:pt x="1135" y="181"/>
                </a:lnTo>
                <a:lnTo>
                  <a:pt x="1135" y="182"/>
                </a:lnTo>
                <a:lnTo>
                  <a:pt x="1134" y="182"/>
                </a:lnTo>
                <a:lnTo>
                  <a:pt x="1133" y="182"/>
                </a:lnTo>
                <a:lnTo>
                  <a:pt x="1133" y="181"/>
                </a:lnTo>
                <a:lnTo>
                  <a:pt x="1132" y="181"/>
                </a:lnTo>
                <a:lnTo>
                  <a:pt x="1131" y="181"/>
                </a:lnTo>
                <a:lnTo>
                  <a:pt x="1131" y="180"/>
                </a:lnTo>
                <a:lnTo>
                  <a:pt x="1130" y="179"/>
                </a:lnTo>
                <a:lnTo>
                  <a:pt x="1127" y="176"/>
                </a:lnTo>
                <a:lnTo>
                  <a:pt x="1127" y="188"/>
                </a:lnTo>
                <a:lnTo>
                  <a:pt x="1127" y="189"/>
                </a:lnTo>
                <a:lnTo>
                  <a:pt x="1127" y="190"/>
                </a:lnTo>
                <a:lnTo>
                  <a:pt x="1127" y="199"/>
                </a:lnTo>
                <a:lnTo>
                  <a:pt x="1111" y="199"/>
                </a:lnTo>
                <a:lnTo>
                  <a:pt x="1106" y="199"/>
                </a:lnTo>
                <a:lnTo>
                  <a:pt x="1099" y="199"/>
                </a:lnTo>
                <a:lnTo>
                  <a:pt x="1097" y="199"/>
                </a:lnTo>
                <a:lnTo>
                  <a:pt x="1097" y="192"/>
                </a:lnTo>
                <a:lnTo>
                  <a:pt x="1097" y="190"/>
                </a:lnTo>
                <a:lnTo>
                  <a:pt x="1096" y="183"/>
                </a:lnTo>
                <a:lnTo>
                  <a:pt x="1089" y="183"/>
                </a:lnTo>
                <a:lnTo>
                  <a:pt x="1083" y="183"/>
                </a:lnTo>
                <a:lnTo>
                  <a:pt x="1080" y="183"/>
                </a:lnTo>
                <a:lnTo>
                  <a:pt x="1077" y="183"/>
                </a:lnTo>
                <a:lnTo>
                  <a:pt x="1064" y="183"/>
                </a:lnTo>
                <a:lnTo>
                  <a:pt x="1055" y="183"/>
                </a:lnTo>
                <a:lnTo>
                  <a:pt x="1047" y="182"/>
                </a:lnTo>
                <a:lnTo>
                  <a:pt x="1043" y="182"/>
                </a:lnTo>
                <a:lnTo>
                  <a:pt x="1041" y="182"/>
                </a:lnTo>
                <a:lnTo>
                  <a:pt x="1039" y="182"/>
                </a:lnTo>
                <a:lnTo>
                  <a:pt x="1038" y="182"/>
                </a:lnTo>
                <a:lnTo>
                  <a:pt x="1037" y="182"/>
                </a:lnTo>
                <a:lnTo>
                  <a:pt x="1035" y="182"/>
                </a:lnTo>
                <a:lnTo>
                  <a:pt x="1032" y="183"/>
                </a:lnTo>
                <a:lnTo>
                  <a:pt x="1031" y="183"/>
                </a:lnTo>
                <a:lnTo>
                  <a:pt x="1028" y="183"/>
                </a:lnTo>
                <a:lnTo>
                  <a:pt x="1025" y="183"/>
                </a:lnTo>
                <a:lnTo>
                  <a:pt x="1020" y="182"/>
                </a:lnTo>
                <a:lnTo>
                  <a:pt x="1017" y="182"/>
                </a:lnTo>
                <a:lnTo>
                  <a:pt x="1015" y="182"/>
                </a:lnTo>
                <a:lnTo>
                  <a:pt x="1011" y="182"/>
                </a:lnTo>
                <a:lnTo>
                  <a:pt x="1006" y="182"/>
                </a:lnTo>
                <a:lnTo>
                  <a:pt x="1001" y="182"/>
                </a:lnTo>
                <a:lnTo>
                  <a:pt x="998" y="182"/>
                </a:lnTo>
                <a:lnTo>
                  <a:pt x="998" y="183"/>
                </a:lnTo>
                <a:lnTo>
                  <a:pt x="994" y="183"/>
                </a:lnTo>
                <a:lnTo>
                  <a:pt x="983" y="183"/>
                </a:lnTo>
                <a:lnTo>
                  <a:pt x="983" y="191"/>
                </a:lnTo>
                <a:lnTo>
                  <a:pt x="983" y="198"/>
                </a:lnTo>
                <a:lnTo>
                  <a:pt x="983" y="202"/>
                </a:lnTo>
                <a:lnTo>
                  <a:pt x="983" y="203"/>
                </a:lnTo>
                <a:lnTo>
                  <a:pt x="983" y="205"/>
                </a:lnTo>
                <a:lnTo>
                  <a:pt x="983" y="206"/>
                </a:lnTo>
                <a:lnTo>
                  <a:pt x="983" y="214"/>
                </a:lnTo>
                <a:lnTo>
                  <a:pt x="981" y="214"/>
                </a:lnTo>
                <a:lnTo>
                  <a:pt x="979" y="214"/>
                </a:lnTo>
                <a:lnTo>
                  <a:pt x="975" y="214"/>
                </a:lnTo>
                <a:lnTo>
                  <a:pt x="974" y="214"/>
                </a:lnTo>
                <a:lnTo>
                  <a:pt x="966" y="214"/>
                </a:lnTo>
                <a:lnTo>
                  <a:pt x="962" y="214"/>
                </a:lnTo>
                <a:lnTo>
                  <a:pt x="959" y="214"/>
                </a:lnTo>
                <a:lnTo>
                  <a:pt x="957" y="214"/>
                </a:lnTo>
                <a:lnTo>
                  <a:pt x="956" y="214"/>
                </a:lnTo>
                <a:lnTo>
                  <a:pt x="950" y="214"/>
                </a:lnTo>
                <a:lnTo>
                  <a:pt x="947" y="215"/>
                </a:lnTo>
                <a:lnTo>
                  <a:pt x="946" y="215"/>
                </a:lnTo>
                <a:lnTo>
                  <a:pt x="942" y="215"/>
                </a:lnTo>
                <a:lnTo>
                  <a:pt x="944" y="217"/>
                </a:lnTo>
                <a:lnTo>
                  <a:pt x="942" y="217"/>
                </a:lnTo>
                <a:lnTo>
                  <a:pt x="942" y="218"/>
                </a:lnTo>
                <a:lnTo>
                  <a:pt x="941" y="219"/>
                </a:lnTo>
                <a:lnTo>
                  <a:pt x="942" y="219"/>
                </a:lnTo>
                <a:lnTo>
                  <a:pt x="941" y="219"/>
                </a:lnTo>
                <a:lnTo>
                  <a:pt x="941" y="221"/>
                </a:lnTo>
                <a:lnTo>
                  <a:pt x="941" y="222"/>
                </a:lnTo>
                <a:lnTo>
                  <a:pt x="944" y="224"/>
                </a:lnTo>
                <a:lnTo>
                  <a:pt x="945" y="224"/>
                </a:lnTo>
                <a:lnTo>
                  <a:pt x="946" y="225"/>
                </a:lnTo>
                <a:lnTo>
                  <a:pt x="946" y="226"/>
                </a:lnTo>
                <a:lnTo>
                  <a:pt x="946" y="227"/>
                </a:lnTo>
                <a:lnTo>
                  <a:pt x="946" y="228"/>
                </a:lnTo>
                <a:lnTo>
                  <a:pt x="948" y="230"/>
                </a:lnTo>
                <a:lnTo>
                  <a:pt x="948" y="231"/>
                </a:lnTo>
                <a:lnTo>
                  <a:pt x="949" y="231"/>
                </a:lnTo>
                <a:lnTo>
                  <a:pt x="950" y="231"/>
                </a:lnTo>
                <a:lnTo>
                  <a:pt x="952" y="231"/>
                </a:lnTo>
                <a:lnTo>
                  <a:pt x="956" y="231"/>
                </a:lnTo>
                <a:lnTo>
                  <a:pt x="957" y="231"/>
                </a:lnTo>
                <a:lnTo>
                  <a:pt x="959" y="231"/>
                </a:lnTo>
                <a:lnTo>
                  <a:pt x="961" y="231"/>
                </a:lnTo>
                <a:lnTo>
                  <a:pt x="961" y="232"/>
                </a:lnTo>
                <a:lnTo>
                  <a:pt x="961" y="233"/>
                </a:lnTo>
                <a:lnTo>
                  <a:pt x="962" y="233"/>
                </a:lnTo>
                <a:lnTo>
                  <a:pt x="963" y="234"/>
                </a:lnTo>
                <a:lnTo>
                  <a:pt x="965" y="234"/>
                </a:lnTo>
                <a:lnTo>
                  <a:pt x="966" y="234"/>
                </a:lnTo>
                <a:lnTo>
                  <a:pt x="966" y="235"/>
                </a:lnTo>
                <a:lnTo>
                  <a:pt x="966" y="240"/>
                </a:lnTo>
                <a:lnTo>
                  <a:pt x="966" y="242"/>
                </a:lnTo>
                <a:lnTo>
                  <a:pt x="966" y="243"/>
                </a:lnTo>
                <a:lnTo>
                  <a:pt x="965" y="242"/>
                </a:lnTo>
                <a:lnTo>
                  <a:pt x="962" y="242"/>
                </a:lnTo>
                <a:lnTo>
                  <a:pt x="962" y="243"/>
                </a:lnTo>
                <a:lnTo>
                  <a:pt x="962" y="245"/>
                </a:lnTo>
                <a:lnTo>
                  <a:pt x="963" y="247"/>
                </a:lnTo>
                <a:lnTo>
                  <a:pt x="962" y="248"/>
                </a:lnTo>
                <a:lnTo>
                  <a:pt x="959" y="248"/>
                </a:lnTo>
                <a:lnTo>
                  <a:pt x="957" y="250"/>
                </a:lnTo>
                <a:lnTo>
                  <a:pt x="956" y="251"/>
                </a:lnTo>
                <a:lnTo>
                  <a:pt x="956" y="252"/>
                </a:lnTo>
                <a:lnTo>
                  <a:pt x="955" y="252"/>
                </a:lnTo>
                <a:lnTo>
                  <a:pt x="954" y="253"/>
                </a:lnTo>
                <a:lnTo>
                  <a:pt x="955" y="253"/>
                </a:lnTo>
                <a:lnTo>
                  <a:pt x="954" y="253"/>
                </a:lnTo>
                <a:lnTo>
                  <a:pt x="953" y="253"/>
                </a:lnTo>
                <a:lnTo>
                  <a:pt x="950" y="255"/>
                </a:lnTo>
                <a:lnTo>
                  <a:pt x="949" y="256"/>
                </a:lnTo>
                <a:lnTo>
                  <a:pt x="948" y="256"/>
                </a:lnTo>
                <a:lnTo>
                  <a:pt x="947" y="257"/>
                </a:lnTo>
                <a:lnTo>
                  <a:pt x="942" y="261"/>
                </a:lnTo>
                <a:lnTo>
                  <a:pt x="942" y="262"/>
                </a:lnTo>
                <a:lnTo>
                  <a:pt x="940" y="265"/>
                </a:lnTo>
                <a:lnTo>
                  <a:pt x="941" y="266"/>
                </a:lnTo>
                <a:lnTo>
                  <a:pt x="941" y="267"/>
                </a:lnTo>
                <a:lnTo>
                  <a:pt x="940" y="267"/>
                </a:lnTo>
                <a:lnTo>
                  <a:pt x="940" y="268"/>
                </a:lnTo>
                <a:lnTo>
                  <a:pt x="940" y="269"/>
                </a:lnTo>
                <a:lnTo>
                  <a:pt x="941" y="269"/>
                </a:lnTo>
                <a:lnTo>
                  <a:pt x="940" y="270"/>
                </a:lnTo>
                <a:lnTo>
                  <a:pt x="941" y="272"/>
                </a:lnTo>
                <a:lnTo>
                  <a:pt x="941" y="273"/>
                </a:lnTo>
                <a:lnTo>
                  <a:pt x="942" y="274"/>
                </a:lnTo>
                <a:lnTo>
                  <a:pt x="941" y="275"/>
                </a:lnTo>
                <a:lnTo>
                  <a:pt x="940" y="275"/>
                </a:lnTo>
                <a:lnTo>
                  <a:pt x="940" y="276"/>
                </a:lnTo>
                <a:lnTo>
                  <a:pt x="938" y="277"/>
                </a:lnTo>
                <a:lnTo>
                  <a:pt x="938" y="278"/>
                </a:lnTo>
                <a:lnTo>
                  <a:pt x="937" y="278"/>
                </a:lnTo>
                <a:lnTo>
                  <a:pt x="937" y="277"/>
                </a:lnTo>
                <a:lnTo>
                  <a:pt x="936" y="276"/>
                </a:lnTo>
                <a:lnTo>
                  <a:pt x="935" y="275"/>
                </a:lnTo>
                <a:lnTo>
                  <a:pt x="935" y="274"/>
                </a:lnTo>
                <a:lnTo>
                  <a:pt x="935" y="273"/>
                </a:lnTo>
                <a:lnTo>
                  <a:pt x="935" y="272"/>
                </a:lnTo>
                <a:lnTo>
                  <a:pt x="933" y="270"/>
                </a:lnTo>
                <a:lnTo>
                  <a:pt x="932" y="269"/>
                </a:lnTo>
                <a:lnTo>
                  <a:pt x="931" y="269"/>
                </a:lnTo>
                <a:lnTo>
                  <a:pt x="930" y="269"/>
                </a:lnTo>
                <a:lnTo>
                  <a:pt x="929" y="270"/>
                </a:lnTo>
                <a:lnTo>
                  <a:pt x="928" y="268"/>
                </a:lnTo>
                <a:lnTo>
                  <a:pt x="927" y="268"/>
                </a:lnTo>
                <a:lnTo>
                  <a:pt x="925" y="268"/>
                </a:lnTo>
                <a:lnTo>
                  <a:pt x="924" y="269"/>
                </a:lnTo>
                <a:lnTo>
                  <a:pt x="923" y="270"/>
                </a:lnTo>
                <a:lnTo>
                  <a:pt x="922" y="270"/>
                </a:lnTo>
                <a:lnTo>
                  <a:pt x="921" y="272"/>
                </a:lnTo>
                <a:lnTo>
                  <a:pt x="920" y="273"/>
                </a:lnTo>
                <a:lnTo>
                  <a:pt x="920" y="274"/>
                </a:lnTo>
                <a:lnTo>
                  <a:pt x="921" y="276"/>
                </a:lnTo>
                <a:lnTo>
                  <a:pt x="923" y="276"/>
                </a:lnTo>
                <a:lnTo>
                  <a:pt x="921" y="277"/>
                </a:lnTo>
                <a:lnTo>
                  <a:pt x="921" y="278"/>
                </a:lnTo>
                <a:lnTo>
                  <a:pt x="922" y="278"/>
                </a:lnTo>
                <a:lnTo>
                  <a:pt x="921" y="278"/>
                </a:lnTo>
                <a:lnTo>
                  <a:pt x="919" y="281"/>
                </a:lnTo>
                <a:lnTo>
                  <a:pt x="918" y="282"/>
                </a:lnTo>
                <a:lnTo>
                  <a:pt x="916" y="284"/>
                </a:lnTo>
                <a:lnTo>
                  <a:pt x="915" y="285"/>
                </a:lnTo>
                <a:lnTo>
                  <a:pt x="914" y="285"/>
                </a:lnTo>
                <a:lnTo>
                  <a:pt x="912" y="285"/>
                </a:lnTo>
                <a:lnTo>
                  <a:pt x="911" y="286"/>
                </a:lnTo>
                <a:lnTo>
                  <a:pt x="911" y="287"/>
                </a:lnTo>
                <a:lnTo>
                  <a:pt x="911" y="290"/>
                </a:lnTo>
                <a:lnTo>
                  <a:pt x="911" y="291"/>
                </a:lnTo>
                <a:lnTo>
                  <a:pt x="911" y="292"/>
                </a:lnTo>
                <a:lnTo>
                  <a:pt x="911" y="294"/>
                </a:lnTo>
                <a:lnTo>
                  <a:pt x="912" y="293"/>
                </a:lnTo>
                <a:lnTo>
                  <a:pt x="912" y="294"/>
                </a:lnTo>
                <a:lnTo>
                  <a:pt x="912" y="297"/>
                </a:lnTo>
                <a:lnTo>
                  <a:pt x="912" y="298"/>
                </a:lnTo>
                <a:lnTo>
                  <a:pt x="912" y="299"/>
                </a:lnTo>
                <a:lnTo>
                  <a:pt x="913" y="299"/>
                </a:lnTo>
                <a:lnTo>
                  <a:pt x="912" y="299"/>
                </a:lnTo>
                <a:lnTo>
                  <a:pt x="911" y="300"/>
                </a:lnTo>
                <a:lnTo>
                  <a:pt x="911" y="301"/>
                </a:lnTo>
                <a:lnTo>
                  <a:pt x="911" y="302"/>
                </a:lnTo>
                <a:lnTo>
                  <a:pt x="910" y="303"/>
                </a:lnTo>
                <a:lnTo>
                  <a:pt x="910" y="304"/>
                </a:lnTo>
                <a:lnTo>
                  <a:pt x="911" y="304"/>
                </a:lnTo>
                <a:lnTo>
                  <a:pt x="910" y="306"/>
                </a:lnTo>
                <a:lnTo>
                  <a:pt x="908" y="307"/>
                </a:lnTo>
                <a:lnTo>
                  <a:pt x="910" y="308"/>
                </a:lnTo>
                <a:lnTo>
                  <a:pt x="908" y="309"/>
                </a:lnTo>
                <a:lnTo>
                  <a:pt x="906" y="311"/>
                </a:lnTo>
                <a:lnTo>
                  <a:pt x="905" y="312"/>
                </a:lnTo>
                <a:lnTo>
                  <a:pt x="902" y="312"/>
                </a:lnTo>
                <a:lnTo>
                  <a:pt x="899" y="312"/>
                </a:lnTo>
                <a:lnTo>
                  <a:pt x="898" y="316"/>
                </a:lnTo>
                <a:lnTo>
                  <a:pt x="898" y="317"/>
                </a:lnTo>
                <a:lnTo>
                  <a:pt x="897" y="319"/>
                </a:lnTo>
                <a:lnTo>
                  <a:pt x="896" y="320"/>
                </a:lnTo>
                <a:lnTo>
                  <a:pt x="895" y="323"/>
                </a:lnTo>
                <a:lnTo>
                  <a:pt x="893" y="327"/>
                </a:lnTo>
                <a:lnTo>
                  <a:pt x="893" y="328"/>
                </a:lnTo>
                <a:lnTo>
                  <a:pt x="891" y="331"/>
                </a:lnTo>
                <a:lnTo>
                  <a:pt x="891" y="332"/>
                </a:lnTo>
                <a:lnTo>
                  <a:pt x="890" y="332"/>
                </a:lnTo>
                <a:lnTo>
                  <a:pt x="890" y="333"/>
                </a:lnTo>
                <a:lnTo>
                  <a:pt x="889" y="334"/>
                </a:lnTo>
                <a:lnTo>
                  <a:pt x="889" y="336"/>
                </a:lnTo>
                <a:lnTo>
                  <a:pt x="888" y="337"/>
                </a:lnTo>
                <a:lnTo>
                  <a:pt x="888" y="338"/>
                </a:lnTo>
                <a:lnTo>
                  <a:pt x="887" y="341"/>
                </a:lnTo>
                <a:lnTo>
                  <a:pt x="886" y="341"/>
                </a:lnTo>
                <a:lnTo>
                  <a:pt x="886" y="342"/>
                </a:lnTo>
                <a:lnTo>
                  <a:pt x="886" y="343"/>
                </a:lnTo>
                <a:lnTo>
                  <a:pt x="885" y="343"/>
                </a:lnTo>
                <a:lnTo>
                  <a:pt x="885" y="344"/>
                </a:lnTo>
                <a:lnTo>
                  <a:pt x="885" y="345"/>
                </a:lnTo>
                <a:lnTo>
                  <a:pt x="883" y="346"/>
                </a:lnTo>
                <a:lnTo>
                  <a:pt x="883" y="348"/>
                </a:lnTo>
                <a:lnTo>
                  <a:pt x="883" y="349"/>
                </a:lnTo>
                <a:lnTo>
                  <a:pt x="882" y="349"/>
                </a:lnTo>
                <a:lnTo>
                  <a:pt x="882" y="350"/>
                </a:lnTo>
                <a:lnTo>
                  <a:pt x="882" y="351"/>
                </a:lnTo>
                <a:lnTo>
                  <a:pt x="881" y="351"/>
                </a:lnTo>
                <a:lnTo>
                  <a:pt x="881" y="352"/>
                </a:lnTo>
                <a:lnTo>
                  <a:pt x="879" y="358"/>
                </a:lnTo>
                <a:lnTo>
                  <a:pt x="878" y="358"/>
                </a:lnTo>
                <a:lnTo>
                  <a:pt x="877" y="361"/>
                </a:lnTo>
                <a:lnTo>
                  <a:pt x="876" y="363"/>
                </a:lnTo>
                <a:lnTo>
                  <a:pt x="876" y="365"/>
                </a:lnTo>
                <a:lnTo>
                  <a:pt x="874" y="367"/>
                </a:lnTo>
                <a:lnTo>
                  <a:pt x="873" y="368"/>
                </a:lnTo>
                <a:lnTo>
                  <a:pt x="873" y="369"/>
                </a:lnTo>
                <a:lnTo>
                  <a:pt x="872" y="370"/>
                </a:lnTo>
                <a:lnTo>
                  <a:pt x="872" y="371"/>
                </a:lnTo>
                <a:lnTo>
                  <a:pt x="871" y="374"/>
                </a:lnTo>
                <a:lnTo>
                  <a:pt x="871" y="375"/>
                </a:lnTo>
                <a:lnTo>
                  <a:pt x="870" y="376"/>
                </a:lnTo>
                <a:lnTo>
                  <a:pt x="870" y="377"/>
                </a:lnTo>
                <a:lnTo>
                  <a:pt x="869" y="379"/>
                </a:lnTo>
                <a:lnTo>
                  <a:pt x="866" y="383"/>
                </a:lnTo>
                <a:lnTo>
                  <a:pt x="866" y="384"/>
                </a:lnTo>
                <a:lnTo>
                  <a:pt x="865" y="385"/>
                </a:lnTo>
                <a:lnTo>
                  <a:pt x="865" y="386"/>
                </a:lnTo>
                <a:lnTo>
                  <a:pt x="864" y="387"/>
                </a:lnTo>
                <a:lnTo>
                  <a:pt x="863" y="391"/>
                </a:lnTo>
                <a:lnTo>
                  <a:pt x="862" y="392"/>
                </a:lnTo>
                <a:lnTo>
                  <a:pt x="861" y="395"/>
                </a:lnTo>
                <a:lnTo>
                  <a:pt x="860" y="396"/>
                </a:lnTo>
                <a:lnTo>
                  <a:pt x="860" y="397"/>
                </a:lnTo>
                <a:lnTo>
                  <a:pt x="860" y="399"/>
                </a:lnTo>
                <a:lnTo>
                  <a:pt x="859" y="400"/>
                </a:lnTo>
                <a:lnTo>
                  <a:pt x="859" y="401"/>
                </a:lnTo>
                <a:lnTo>
                  <a:pt x="857" y="402"/>
                </a:lnTo>
                <a:lnTo>
                  <a:pt x="857" y="403"/>
                </a:lnTo>
                <a:lnTo>
                  <a:pt x="857" y="404"/>
                </a:lnTo>
                <a:lnTo>
                  <a:pt x="857" y="405"/>
                </a:lnTo>
                <a:lnTo>
                  <a:pt x="856" y="407"/>
                </a:lnTo>
                <a:lnTo>
                  <a:pt x="856" y="408"/>
                </a:lnTo>
                <a:lnTo>
                  <a:pt x="856" y="409"/>
                </a:lnTo>
                <a:lnTo>
                  <a:pt x="856" y="410"/>
                </a:lnTo>
                <a:lnTo>
                  <a:pt x="855" y="411"/>
                </a:lnTo>
                <a:lnTo>
                  <a:pt x="855" y="412"/>
                </a:lnTo>
                <a:lnTo>
                  <a:pt x="855" y="413"/>
                </a:lnTo>
                <a:lnTo>
                  <a:pt x="855" y="415"/>
                </a:lnTo>
                <a:lnTo>
                  <a:pt x="855" y="416"/>
                </a:lnTo>
                <a:lnTo>
                  <a:pt x="854" y="418"/>
                </a:lnTo>
                <a:lnTo>
                  <a:pt x="854" y="419"/>
                </a:lnTo>
                <a:lnTo>
                  <a:pt x="854" y="420"/>
                </a:lnTo>
                <a:lnTo>
                  <a:pt x="854" y="421"/>
                </a:lnTo>
                <a:lnTo>
                  <a:pt x="853" y="422"/>
                </a:lnTo>
                <a:lnTo>
                  <a:pt x="853" y="424"/>
                </a:lnTo>
                <a:lnTo>
                  <a:pt x="853" y="425"/>
                </a:lnTo>
                <a:lnTo>
                  <a:pt x="853" y="426"/>
                </a:lnTo>
                <a:lnTo>
                  <a:pt x="852" y="427"/>
                </a:lnTo>
                <a:lnTo>
                  <a:pt x="852" y="432"/>
                </a:lnTo>
                <a:lnTo>
                  <a:pt x="851" y="436"/>
                </a:lnTo>
                <a:lnTo>
                  <a:pt x="849" y="438"/>
                </a:lnTo>
                <a:lnTo>
                  <a:pt x="849" y="439"/>
                </a:lnTo>
                <a:lnTo>
                  <a:pt x="849" y="441"/>
                </a:lnTo>
                <a:lnTo>
                  <a:pt x="849" y="442"/>
                </a:lnTo>
                <a:lnTo>
                  <a:pt x="848" y="443"/>
                </a:lnTo>
                <a:lnTo>
                  <a:pt x="848" y="444"/>
                </a:lnTo>
                <a:lnTo>
                  <a:pt x="848" y="446"/>
                </a:lnTo>
                <a:lnTo>
                  <a:pt x="847" y="449"/>
                </a:lnTo>
                <a:lnTo>
                  <a:pt x="847" y="451"/>
                </a:lnTo>
                <a:lnTo>
                  <a:pt x="847" y="453"/>
                </a:lnTo>
                <a:lnTo>
                  <a:pt x="846" y="455"/>
                </a:lnTo>
                <a:lnTo>
                  <a:pt x="846" y="458"/>
                </a:lnTo>
                <a:lnTo>
                  <a:pt x="845" y="459"/>
                </a:lnTo>
                <a:lnTo>
                  <a:pt x="845" y="460"/>
                </a:lnTo>
                <a:lnTo>
                  <a:pt x="844" y="463"/>
                </a:lnTo>
                <a:lnTo>
                  <a:pt x="844" y="467"/>
                </a:lnTo>
                <a:lnTo>
                  <a:pt x="843" y="469"/>
                </a:lnTo>
                <a:lnTo>
                  <a:pt x="842" y="473"/>
                </a:lnTo>
                <a:lnTo>
                  <a:pt x="842" y="476"/>
                </a:lnTo>
                <a:lnTo>
                  <a:pt x="840" y="480"/>
                </a:lnTo>
                <a:lnTo>
                  <a:pt x="839" y="484"/>
                </a:lnTo>
                <a:lnTo>
                  <a:pt x="839" y="485"/>
                </a:lnTo>
                <a:lnTo>
                  <a:pt x="839" y="486"/>
                </a:lnTo>
                <a:lnTo>
                  <a:pt x="838" y="491"/>
                </a:lnTo>
                <a:lnTo>
                  <a:pt x="838" y="492"/>
                </a:lnTo>
                <a:lnTo>
                  <a:pt x="837" y="494"/>
                </a:lnTo>
                <a:lnTo>
                  <a:pt x="837" y="495"/>
                </a:lnTo>
                <a:lnTo>
                  <a:pt x="837" y="496"/>
                </a:lnTo>
                <a:lnTo>
                  <a:pt x="837" y="497"/>
                </a:lnTo>
                <a:lnTo>
                  <a:pt x="836" y="498"/>
                </a:lnTo>
                <a:lnTo>
                  <a:pt x="836" y="500"/>
                </a:lnTo>
                <a:lnTo>
                  <a:pt x="836" y="501"/>
                </a:lnTo>
                <a:lnTo>
                  <a:pt x="836" y="502"/>
                </a:lnTo>
                <a:lnTo>
                  <a:pt x="835" y="503"/>
                </a:lnTo>
                <a:lnTo>
                  <a:pt x="835" y="508"/>
                </a:lnTo>
                <a:lnTo>
                  <a:pt x="834" y="509"/>
                </a:lnTo>
                <a:lnTo>
                  <a:pt x="832" y="515"/>
                </a:lnTo>
                <a:lnTo>
                  <a:pt x="832" y="518"/>
                </a:lnTo>
                <a:lnTo>
                  <a:pt x="831" y="522"/>
                </a:lnTo>
                <a:lnTo>
                  <a:pt x="829" y="531"/>
                </a:lnTo>
                <a:lnTo>
                  <a:pt x="828" y="531"/>
                </a:lnTo>
                <a:lnTo>
                  <a:pt x="824" y="531"/>
                </a:lnTo>
                <a:lnTo>
                  <a:pt x="821" y="531"/>
                </a:lnTo>
                <a:lnTo>
                  <a:pt x="821" y="535"/>
                </a:lnTo>
                <a:lnTo>
                  <a:pt x="821" y="538"/>
                </a:lnTo>
                <a:lnTo>
                  <a:pt x="820" y="538"/>
                </a:lnTo>
                <a:lnTo>
                  <a:pt x="805" y="538"/>
                </a:lnTo>
                <a:lnTo>
                  <a:pt x="805" y="540"/>
                </a:lnTo>
                <a:lnTo>
                  <a:pt x="805" y="543"/>
                </a:lnTo>
                <a:lnTo>
                  <a:pt x="805" y="546"/>
                </a:lnTo>
                <a:lnTo>
                  <a:pt x="805" y="548"/>
                </a:lnTo>
                <a:lnTo>
                  <a:pt x="805" y="551"/>
                </a:lnTo>
                <a:lnTo>
                  <a:pt x="805" y="552"/>
                </a:lnTo>
                <a:lnTo>
                  <a:pt x="805" y="554"/>
                </a:lnTo>
                <a:lnTo>
                  <a:pt x="805" y="556"/>
                </a:lnTo>
                <a:lnTo>
                  <a:pt x="805" y="559"/>
                </a:lnTo>
                <a:lnTo>
                  <a:pt x="805" y="560"/>
                </a:lnTo>
                <a:lnTo>
                  <a:pt x="805" y="562"/>
                </a:lnTo>
                <a:lnTo>
                  <a:pt x="805" y="564"/>
                </a:lnTo>
                <a:lnTo>
                  <a:pt x="805" y="565"/>
                </a:lnTo>
                <a:lnTo>
                  <a:pt x="805" y="567"/>
                </a:lnTo>
                <a:lnTo>
                  <a:pt x="805" y="568"/>
                </a:lnTo>
                <a:lnTo>
                  <a:pt x="805" y="569"/>
                </a:lnTo>
                <a:lnTo>
                  <a:pt x="805" y="570"/>
                </a:lnTo>
                <a:lnTo>
                  <a:pt x="805" y="571"/>
                </a:lnTo>
                <a:lnTo>
                  <a:pt x="805" y="572"/>
                </a:lnTo>
                <a:lnTo>
                  <a:pt x="805" y="573"/>
                </a:lnTo>
                <a:lnTo>
                  <a:pt x="805" y="574"/>
                </a:lnTo>
                <a:lnTo>
                  <a:pt x="805" y="576"/>
                </a:lnTo>
                <a:lnTo>
                  <a:pt x="805" y="577"/>
                </a:lnTo>
                <a:lnTo>
                  <a:pt x="805" y="578"/>
                </a:lnTo>
                <a:lnTo>
                  <a:pt x="805" y="579"/>
                </a:lnTo>
                <a:lnTo>
                  <a:pt x="805" y="580"/>
                </a:lnTo>
                <a:lnTo>
                  <a:pt x="805" y="581"/>
                </a:lnTo>
                <a:lnTo>
                  <a:pt x="805" y="582"/>
                </a:lnTo>
                <a:lnTo>
                  <a:pt x="805" y="584"/>
                </a:lnTo>
                <a:lnTo>
                  <a:pt x="805" y="585"/>
                </a:lnTo>
                <a:lnTo>
                  <a:pt x="805" y="586"/>
                </a:lnTo>
                <a:lnTo>
                  <a:pt x="805" y="588"/>
                </a:lnTo>
                <a:lnTo>
                  <a:pt x="805" y="590"/>
                </a:lnTo>
                <a:lnTo>
                  <a:pt x="804" y="591"/>
                </a:lnTo>
                <a:lnTo>
                  <a:pt x="804" y="593"/>
                </a:lnTo>
                <a:lnTo>
                  <a:pt x="804" y="594"/>
                </a:lnTo>
                <a:lnTo>
                  <a:pt x="804" y="595"/>
                </a:lnTo>
                <a:lnTo>
                  <a:pt x="804" y="596"/>
                </a:lnTo>
                <a:lnTo>
                  <a:pt x="804" y="597"/>
                </a:lnTo>
                <a:lnTo>
                  <a:pt x="804" y="598"/>
                </a:lnTo>
                <a:lnTo>
                  <a:pt x="804" y="599"/>
                </a:lnTo>
                <a:lnTo>
                  <a:pt x="804" y="601"/>
                </a:lnTo>
                <a:lnTo>
                  <a:pt x="804" y="604"/>
                </a:lnTo>
                <a:lnTo>
                  <a:pt x="804" y="612"/>
                </a:lnTo>
                <a:lnTo>
                  <a:pt x="804" y="616"/>
                </a:lnTo>
                <a:lnTo>
                  <a:pt x="804" y="619"/>
                </a:lnTo>
                <a:lnTo>
                  <a:pt x="804" y="620"/>
                </a:lnTo>
                <a:lnTo>
                  <a:pt x="804" y="626"/>
                </a:lnTo>
                <a:lnTo>
                  <a:pt x="804" y="630"/>
                </a:lnTo>
                <a:lnTo>
                  <a:pt x="804" y="632"/>
                </a:lnTo>
                <a:lnTo>
                  <a:pt x="804" y="633"/>
                </a:lnTo>
                <a:lnTo>
                  <a:pt x="804" y="636"/>
                </a:lnTo>
                <a:lnTo>
                  <a:pt x="804" y="639"/>
                </a:lnTo>
                <a:lnTo>
                  <a:pt x="804" y="641"/>
                </a:lnTo>
                <a:lnTo>
                  <a:pt x="804" y="644"/>
                </a:lnTo>
                <a:lnTo>
                  <a:pt x="804" y="646"/>
                </a:lnTo>
                <a:lnTo>
                  <a:pt x="804" y="650"/>
                </a:lnTo>
                <a:lnTo>
                  <a:pt x="804" y="654"/>
                </a:lnTo>
                <a:lnTo>
                  <a:pt x="804" y="656"/>
                </a:lnTo>
                <a:lnTo>
                  <a:pt x="804" y="658"/>
                </a:lnTo>
                <a:lnTo>
                  <a:pt x="804" y="663"/>
                </a:lnTo>
                <a:lnTo>
                  <a:pt x="804" y="666"/>
                </a:lnTo>
                <a:lnTo>
                  <a:pt x="771" y="666"/>
                </a:lnTo>
                <a:lnTo>
                  <a:pt x="768" y="666"/>
                </a:lnTo>
                <a:lnTo>
                  <a:pt x="755" y="666"/>
                </a:lnTo>
                <a:lnTo>
                  <a:pt x="754" y="666"/>
                </a:lnTo>
                <a:lnTo>
                  <a:pt x="745" y="665"/>
                </a:lnTo>
                <a:lnTo>
                  <a:pt x="744" y="665"/>
                </a:lnTo>
                <a:lnTo>
                  <a:pt x="738" y="665"/>
                </a:lnTo>
                <a:lnTo>
                  <a:pt x="738" y="669"/>
                </a:lnTo>
                <a:lnTo>
                  <a:pt x="739" y="674"/>
                </a:lnTo>
                <a:lnTo>
                  <a:pt x="739" y="675"/>
                </a:lnTo>
                <a:lnTo>
                  <a:pt x="739" y="682"/>
                </a:lnTo>
                <a:lnTo>
                  <a:pt x="739" y="685"/>
                </a:lnTo>
                <a:lnTo>
                  <a:pt x="739" y="686"/>
                </a:lnTo>
                <a:lnTo>
                  <a:pt x="739" y="692"/>
                </a:lnTo>
                <a:lnTo>
                  <a:pt x="739" y="697"/>
                </a:lnTo>
                <a:lnTo>
                  <a:pt x="739" y="698"/>
                </a:lnTo>
                <a:lnTo>
                  <a:pt x="739" y="715"/>
                </a:lnTo>
                <a:lnTo>
                  <a:pt x="739" y="719"/>
                </a:lnTo>
                <a:lnTo>
                  <a:pt x="739" y="723"/>
                </a:lnTo>
                <a:lnTo>
                  <a:pt x="739" y="731"/>
                </a:lnTo>
                <a:lnTo>
                  <a:pt x="739" y="732"/>
                </a:lnTo>
                <a:lnTo>
                  <a:pt x="748" y="732"/>
                </a:lnTo>
                <a:lnTo>
                  <a:pt x="756" y="732"/>
                </a:lnTo>
                <a:lnTo>
                  <a:pt x="764" y="732"/>
                </a:lnTo>
                <a:lnTo>
                  <a:pt x="771" y="732"/>
                </a:lnTo>
                <a:lnTo>
                  <a:pt x="772" y="732"/>
                </a:lnTo>
                <a:lnTo>
                  <a:pt x="772" y="733"/>
                </a:lnTo>
                <a:lnTo>
                  <a:pt x="772" y="734"/>
                </a:lnTo>
                <a:lnTo>
                  <a:pt x="772" y="736"/>
                </a:lnTo>
                <a:lnTo>
                  <a:pt x="772" y="737"/>
                </a:lnTo>
                <a:lnTo>
                  <a:pt x="772" y="738"/>
                </a:lnTo>
                <a:lnTo>
                  <a:pt x="772" y="748"/>
                </a:lnTo>
                <a:lnTo>
                  <a:pt x="777" y="748"/>
                </a:lnTo>
                <a:lnTo>
                  <a:pt x="778" y="748"/>
                </a:lnTo>
                <a:lnTo>
                  <a:pt x="787" y="748"/>
                </a:lnTo>
                <a:lnTo>
                  <a:pt x="788" y="748"/>
                </a:lnTo>
                <a:lnTo>
                  <a:pt x="788" y="749"/>
                </a:lnTo>
                <a:lnTo>
                  <a:pt x="788" y="756"/>
                </a:lnTo>
                <a:lnTo>
                  <a:pt x="788" y="763"/>
                </a:lnTo>
                <a:lnTo>
                  <a:pt x="788" y="764"/>
                </a:lnTo>
                <a:lnTo>
                  <a:pt x="788" y="765"/>
                </a:lnTo>
                <a:lnTo>
                  <a:pt x="789" y="765"/>
                </a:lnTo>
                <a:lnTo>
                  <a:pt x="796" y="765"/>
                </a:lnTo>
                <a:lnTo>
                  <a:pt x="803" y="765"/>
                </a:lnTo>
                <a:lnTo>
                  <a:pt x="804" y="765"/>
                </a:lnTo>
                <a:lnTo>
                  <a:pt x="804" y="766"/>
                </a:lnTo>
                <a:lnTo>
                  <a:pt x="804" y="770"/>
                </a:lnTo>
                <a:lnTo>
                  <a:pt x="804" y="772"/>
                </a:lnTo>
                <a:lnTo>
                  <a:pt x="804" y="779"/>
                </a:lnTo>
                <a:lnTo>
                  <a:pt x="804" y="780"/>
                </a:lnTo>
                <a:lnTo>
                  <a:pt x="804" y="781"/>
                </a:lnTo>
                <a:lnTo>
                  <a:pt x="804" y="782"/>
                </a:lnTo>
                <a:lnTo>
                  <a:pt x="804" y="784"/>
                </a:lnTo>
                <a:lnTo>
                  <a:pt x="804" y="787"/>
                </a:lnTo>
                <a:lnTo>
                  <a:pt x="804" y="789"/>
                </a:lnTo>
                <a:lnTo>
                  <a:pt x="804" y="790"/>
                </a:lnTo>
                <a:lnTo>
                  <a:pt x="804" y="791"/>
                </a:lnTo>
                <a:lnTo>
                  <a:pt x="803" y="792"/>
                </a:lnTo>
                <a:lnTo>
                  <a:pt x="803" y="795"/>
                </a:lnTo>
                <a:lnTo>
                  <a:pt x="803" y="797"/>
                </a:lnTo>
                <a:lnTo>
                  <a:pt x="804" y="797"/>
                </a:lnTo>
                <a:lnTo>
                  <a:pt x="804" y="799"/>
                </a:lnTo>
                <a:lnTo>
                  <a:pt x="804" y="800"/>
                </a:lnTo>
                <a:lnTo>
                  <a:pt x="804" y="803"/>
                </a:lnTo>
                <a:lnTo>
                  <a:pt x="804" y="804"/>
                </a:lnTo>
                <a:lnTo>
                  <a:pt x="804" y="805"/>
                </a:lnTo>
                <a:lnTo>
                  <a:pt x="804" y="806"/>
                </a:lnTo>
                <a:lnTo>
                  <a:pt x="804" y="807"/>
                </a:lnTo>
                <a:lnTo>
                  <a:pt x="804" y="812"/>
                </a:lnTo>
                <a:lnTo>
                  <a:pt x="804" y="813"/>
                </a:lnTo>
                <a:lnTo>
                  <a:pt x="804" y="815"/>
                </a:lnTo>
                <a:lnTo>
                  <a:pt x="804" y="817"/>
                </a:lnTo>
                <a:lnTo>
                  <a:pt x="804" y="818"/>
                </a:lnTo>
                <a:lnTo>
                  <a:pt x="804" y="821"/>
                </a:lnTo>
                <a:lnTo>
                  <a:pt x="804" y="822"/>
                </a:lnTo>
                <a:lnTo>
                  <a:pt x="804" y="823"/>
                </a:lnTo>
                <a:lnTo>
                  <a:pt x="804" y="824"/>
                </a:lnTo>
                <a:lnTo>
                  <a:pt x="804" y="825"/>
                </a:lnTo>
                <a:lnTo>
                  <a:pt x="804" y="826"/>
                </a:lnTo>
                <a:lnTo>
                  <a:pt x="804" y="827"/>
                </a:lnTo>
                <a:lnTo>
                  <a:pt x="804" y="829"/>
                </a:lnTo>
                <a:lnTo>
                  <a:pt x="804" y="830"/>
                </a:lnTo>
                <a:lnTo>
                  <a:pt x="806" y="830"/>
                </a:lnTo>
                <a:lnTo>
                  <a:pt x="807" y="830"/>
                </a:lnTo>
                <a:lnTo>
                  <a:pt x="809" y="830"/>
                </a:lnTo>
                <a:lnTo>
                  <a:pt x="810" y="830"/>
                </a:lnTo>
                <a:lnTo>
                  <a:pt x="812" y="830"/>
                </a:lnTo>
                <a:lnTo>
                  <a:pt x="813" y="830"/>
                </a:lnTo>
                <a:lnTo>
                  <a:pt x="814" y="830"/>
                </a:lnTo>
                <a:lnTo>
                  <a:pt x="815" y="830"/>
                </a:lnTo>
                <a:lnTo>
                  <a:pt x="817" y="830"/>
                </a:lnTo>
                <a:lnTo>
                  <a:pt x="818" y="830"/>
                </a:lnTo>
                <a:lnTo>
                  <a:pt x="819" y="830"/>
                </a:lnTo>
                <a:lnTo>
                  <a:pt x="828" y="830"/>
                </a:lnTo>
                <a:lnTo>
                  <a:pt x="830" y="829"/>
                </a:lnTo>
                <a:lnTo>
                  <a:pt x="832" y="829"/>
                </a:lnTo>
                <a:lnTo>
                  <a:pt x="834" y="829"/>
                </a:lnTo>
                <a:lnTo>
                  <a:pt x="835" y="829"/>
                </a:lnTo>
                <a:lnTo>
                  <a:pt x="836" y="829"/>
                </a:lnTo>
                <a:lnTo>
                  <a:pt x="836" y="827"/>
                </a:lnTo>
                <a:lnTo>
                  <a:pt x="836" y="826"/>
                </a:lnTo>
                <a:lnTo>
                  <a:pt x="836" y="825"/>
                </a:lnTo>
                <a:lnTo>
                  <a:pt x="836" y="824"/>
                </a:lnTo>
                <a:lnTo>
                  <a:pt x="836" y="823"/>
                </a:lnTo>
                <a:lnTo>
                  <a:pt x="836" y="822"/>
                </a:lnTo>
                <a:lnTo>
                  <a:pt x="836" y="820"/>
                </a:lnTo>
                <a:lnTo>
                  <a:pt x="836" y="817"/>
                </a:lnTo>
                <a:lnTo>
                  <a:pt x="836" y="816"/>
                </a:lnTo>
                <a:lnTo>
                  <a:pt x="836" y="815"/>
                </a:lnTo>
                <a:lnTo>
                  <a:pt x="837" y="815"/>
                </a:lnTo>
                <a:lnTo>
                  <a:pt x="838" y="816"/>
                </a:lnTo>
                <a:lnTo>
                  <a:pt x="839" y="816"/>
                </a:lnTo>
                <a:lnTo>
                  <a:pt x="839" y="817"/>
                </a:lnTo>
                <a:lnTo>
                  <a:pt x="840" y="817"/>
                </a:lnTo>
                <a:lnTo>
                  <a:pt x="840" y="818"/>
                </a:lnTo>
                <a:lnTo>
                  <a:pt x="842" y="818"/>
                </a:lnTo>
                <a:lnTo>
                  <a:pt x="842" y="820"/>
                </a:lnTo>
                <a:lnTo>
                  <a:pt x="842" y="821"/>
                </a:lnTo>
                <a:lnTo>
                  <a:pt x="843" y="821"/>
                </a:lnTo>
                <a:lnTo>
                  <a:pt x="844" y="822"/>
                </a:lnTo>
                <a:lnTo>
                  <a:pt x="845" y="822"/>
                </a:lnTo>
                <a:lnTo>
                  <a:pt x="845" y="823"/>
                </a:lnTo>
                <a:lnTo>
                  <a:pt x="846" y="823"/>
                </a:lnTo>
                <a:lnTo>
                  <a:pt x="846" y="824"/>
                </a:lnTo>
                <a:lnTo>
                  <a:pt x="848" y="824"/>
                </a:lnTo>
                <a:lnTo>
                  <a:pt x="849" y="825"/>
                </a:lnTo>
                <a:lnTo>
                  <a:pt x="851" y="825"/>
                </a:lnTo>
                <a:lnTo>
                  <a:pt x="852" y="825"/>
                </a:lnTo>
                <a:lnTo>
                  <a:pt x="853" y="825"/>
                </a:lnTo>
                <a:lnTo>
                  <a:pt x="859" y="827"/>
                </a:lnTo>
                <a:lnTo>
                  <a:pt x="864" y="830"/>
                </a:lnTo>
                <a:lnTo>
                  <a:pt x="865" y="830"/>
                </a:lnTo>
                <a:lnTo>
                  <a:pt x="868" y="830"/>
                </a:lnTo>
                <a:lnTo>
                  <a:pt x="869" y="829"/>
                </a:lnTo>
                <a:lnTo>
                  <a:pt x="870" y="829"/>
                </a:lnTo>
                <a:lnTo>
                  <a:pt x="873" y="829"/>
                </a:lnTo>
                <a:lnTo>
                  <a:pt x="880" y="832"/>
                </a:lnTo>
                <a:lnTo>
                  <a:pt x="888" y="830"/>
                </a:lnTo>
                <a:lnTo>
                  <a:pt x="894" y="830"/>
                </a:lnTo>
                <a:lnTo>
                  <a:pt x="900" y="831"/>
                </a:lnTo>
                <a:lnTo>
                  <a:pt x="912" y="831"/>
                </a:lnTo>
                <a:lnTo>
                  <a:pt x="913" y="831"/>
                </a:lnTo>
                <a:lnTo>
                  <a:pt x="916" y="829"/>
                </a:lnTo>
                <a:lnTo>
                  <a:pt x="927" y="827"/>
                </a:lnTo>
                <a:lnTo>
                  <a:pt x="930" y="823"/>
                </a:lnTo>
                <a:lnTo>
                  <a:pt x="933" y="822"/>
                </a:lnTo>
                <a:lnTo>
                  <a:pt x="941" y="817"/>
                </a:lnTo>
                <a:lnTo>
                  <a:pt x="945" y="816"/>
                </a:lnTo>
                <a:lnTo>
                  <a:pt x="948" y="816"/>
                </a:lnTo>
                <a:lnTo>
                  <a:pt x="949" y="815"/>
                </a:lnTo>
                <a:lnTo>
                  <a:pt x="955" y="810"/>
                </a:lnTo>
                <a:lnTo>
                  <a:pt x="957" y="810"/>
                </a:lnTo>
                <a:lnTo>
                  <a:pt x="961" y="809"/>
                </a:lnTo>
                <a:lnTo>
                  <a:pt x="966" y="807"/>
                </a:lnTo>
                <a:lnTo>
                  <a:pt x="974" y="804"/>
                </a:lnTo>
                <a:lnTo>
                  <a:pt x="979" y="803"/>
                </a:lnTo>
                <a:lnTo>
                  <a:pt x="983" y="800"/>
                </a:lnTo>
                <a:lnTo>
                  <a:pt x="987" y="799"/>
                </a:lnTo>
                <a:lnTo>
                  <a:pt x="990" y="796"/>
                </a:lnTo>
                <a:lnTo>
                  <a:pt x="994" y="792"/>
                </a:lnTo>
                <a:lnTo>
                  <a:pt x="997" y="788"/>
                </a:lnTo>
                <a:lnTo>
                  <a:pt x="997" y="787"/>
                </a:lnTo>
                <a:lnTo>
                  <a:pt x="1005" y="787"/>
                </a:lnTo>
                <a:lnTo>
                  <a:pt x="1006" y="780"/>
                </a:lnTo>
                <a:lnTo>
                  <a:pt x="1008" y="778"/>
                </a:lnTo>
                <a:lnTo>
                  <a:pt x="1009" y="778"/>
                </a:lnTo>
                <a:lnTo>
                  <a:pt x="1013" y="773"/>
                </a:lnTo>
                <a:lnTo>
                  <a:pt x="1014" y="773"/>
                </a:lnTo>
                <a:lnTo>
                  <a:pt x="1014" y="768"/>
                </a:lnTo>
                <a:lnTo>
                  <a:pt x="1015" y="768"/>
                </a:lnTo>
                <a:lnTo>
                  <a:pt x="1017" y="768"/>
                </a:lnTo>
                <a:lnTo>
                  <a:pt x="1021" y="767"/>
                </a:lnTo>
                <a:lnTo>
                  <a:pt x="1023" y="765"/>
                </a:lnTo>
                <a:lnTo>
                  <a:pt x="1043" y="757"/>
                </a:lnTo>
                <a:lnTo>
                  <a:pt x="1045" y="756"/>
                </a:lnTo>
                <a:lnTo>
                  <a:pt x="1046" y="756"/>
                </a:lnTo>
                <a:lnTo>
                  <a:pt x="1047" y="755"/>
                </a:lnTo>
                <a:lnTo>
                  <a:pt x="1048" y="755"/>
                </a:lnTo>
                <a:lnTo>
                  <a:pt x="1049" y="754"/>
                </a:lnTo>
                <a:lnTo>
                  <a:pt x="1053" y="755"/>
                </a:lnTo>
                <a:lnTo>
                  <a:pt x="1056" y="756"/>
                </a:lnTo>
                <a:lnTo>
                  <a:pt x="1059" y="759"/>
                </a:lnTo>
                <a:lnTo>
                  <a:pt x="1060" y="761"/>
                </a:lnTo>
                <a:lnTo>
                  <a:pt x="1062" y="762"/>
                </a:lnTo>
                <a:lnTo>
                  <a:pt x="1068" y="765"/>
                </a:lnTo>
                <a:lnTo>
                  <a:pt x="1070" y="765"/>
                </a:lnTo>
                <a:lnTo>
                  <a:pt x="1074" y="765"/>
                </a:lnTo>
                <a:lnTo>
                  <a:pt x="1081" y="764"/>
                </a:lnTo>
                <a:lnTo>
                  <a:pt x="1083" y="764"/>
                </a:lnTo>
                <a:lnTo>
                  <a:pt x="1084" y="764"/>
                </a:lnTo>
                <a:lnTo>
                  <a:pt x="1088" y="764"/>
                </a:lnTo>
                <a:lnTo>
                  <a:pt x="1089" y="764"/>
                </a:lnTo>
                <a:lnTo>
                  <a:pt x="1090" y="764"/>
                </a:lnTo>
                <a:lnTo>
                  <a:pt x="1091" y="764"/>
                </a:lnTo>
                <a:lnTo>
                  <a:pt x="1094" y="764"/>
                </a:lnTo>
                <a:lnTo>
                  <a:pt x="1097" y="764"/>
                </a:lnTo>
                <a:lnTo>
                  <a:pt x="1099" y="763"/>
                </a:lnTo>
                <a:lnTo>
                  <a:pt x="1100" y="763"/>
                </a:lnTo>
                <a:lnTo>
                  <a:pt x="1101" y="763"/>
                </a:lnTo>
                <a:lnTo>
                  <a:pt x="1104" y="763"/>
                </a:lnTo>
                <a:lnTo>
                  <a:pt x="1105" y="763"/>
                </a:lnTo>
                <a:lnTo>
                  <a:pt x="1106" y="763"/>
                </a:lnTo>
                <a:lnTo>
                  <a:pt x="1107" y="762"/>
                </a:lnTo>
                <a:lnTo>
                  <a:pt x="1108" y="763"/>
                </a:lnTo>
                <a:lnTo>
                  <a:pt x="1109" y="763"/>
                </a:lnTo>
                <a:lnTo>
                  <a:pt x="1110" y="763"/>
                </a:lnTo>
                <a:lnTo>
                  <a:pt x="1115" y="764"/>
                </a:lnTo>
                <a:lnTo>
                  <a:pt x="1119" y="763"/>
                </a:lnTo>
                <a:lnTo>
                  <a:pt x="1121" y="763"/>
                </a:lnTo>
                <a:lnTo>
                  <a:pt x="1123" y="765"/>
                </a:lnTo>
                <a:lnTo>
                  <a:pt x="1124" y="765"/>
                </a:lnTo>
                <a:lnTo>
                  <a:pt x="1125" y="765"/>
                </a:lnTo>
                <a:lnTo>
                  <a:pt x="1125" y="766"/>
                </a:lnTo>
                <a:lnTo>
                  <a:pt x="1125" y="770"/>
                </a:lnTo>
                <a:lnTo>
                  <a:pt x="1125" y="771"/>
                </a:lnTo>
                <a:lnTo>
                  <a:pt x="1126" y="775"/>
                </a:lnTo>
                <a:lnTo>
                  <a:pt x="1126" y="776"/>
                </a:lnTo>
                <a:lnTo>
                  <a:pt x="1125" y="775"/>
                </a:lnTo>
                <a:lnTo>
                  <a:pt x="1124" y="773"/>
                </a:lnTo>
                <a:lnTo>
                  <a:pt x="1122" y="774"/>
                </a:lnTo>
                <a:lnTo>
                  <a:pt x="1115" y="781"/>
                </a:lnTo>
                <a:lnTo>
                  <a:pt x="1111" y="783"/>
                </a:lnTo>
                <a:lnTo>
                  <a:pt x="1111" y="790"/>
                </a:lnTo>
                <a:lnTo>
                  <a:pt x="1111" y="792"/>
                </a:lnTo>
                <a:lnTo>
                  <a:pt x="1113" y="795"/>
                </a:lnTo>
                <a:lnTo>
                  <a:pt x="1114" y="800"/>
                </a:lnTo>
                <a:lnTo>
                  <a:pt x="1114" y="801"/>
                </a:lnTo>
                <a:lnTo>
                  <a:pt x="1092" y="801"/>
                </a:lnTo>
                <a:lnTo>
                  <a:pt x="1092" y="803"/>
                </a:lnTo>
                <a:lnTo>
                  <a:pt x="1092" y="804"/>
                </a:lnTo>
                <a:lnTo>
                  <a:pt x="1092" y="818"/>
                </a:lnTo>
                <a:lnTo>
                  <a:pt x="1092" y="833"/>
                </a:lnTo>
                <a:lnTo>
                  <a:pt x="1092" y="834"/>
                </a:lnTo>
                <a:lnTo>
                  <a:pt x="1092" y="866"/>
                </a:lnTo>
                <a:lnTo>
                  <a:pt x="1091" y="866"/>
                </a:lnTo>
                <a:lnTo>
                  <a:pt x="1091" y="871"/>
                </a:lnTo>
                <a:lnTo>
                  <a:pt x="1092" y="874"/>
                </a:lnTo>
                <a:lnTo>
                  <a:pt x="1092" y="877"/>
                </a:lnTo>
                <a:lnTo>
                  <a:pt x="1092" y="882"/>
                </a:lnTo>
                <a:lnTo>
                  <a:pt x="1092" y="886"/>
                </a:lnTo>
                <a:lnTo>
                  <a:pt x="1092" y="891"/>
                </a:lnTo>
                <a:lnTo>
                  <a:pt x="1092" y="892"/>
                </a:lnTo>
                <a:lnTo>
                  <a:pt x="1092" y="894"/>
                </a:lnTo>
                <a:lnTo>
                  <a:pt x="1092" y="899"/>
                </a:lnTo>
                <a:lnTo>
                  <a:pt x="1092" y="902"/>
                </a:lnTo>
                <a:lnTo>
                  <a:pt x="1092" y="907"/>
                </a:lnTo>
                <a:lnTo>
                  <a:pt x="1092" y="910"/>
                </a:lnTo>
                <a:lnTo>
                  <a:pt x="1092" y="915"/>
                </a:lnTo>
                <a:lnTo>
                  <a:pt x="1092" y="918"/>
                </a:lnTo>
                <a:lnTo>
                  <a:pt x="1092" y="919"/>
                </a:lnTo>
                <a:lnTo>
                  <a:pt x="1092" y="923"/>
                </a:lnTo>
                <a:lnTo>
                  <a:pt x="1092" y="924"/>
                </a:lnTo>
                <a:lnTo>
                  <a:pt x="1093" y="926"/>
                </a:lnTo>
                <a:lnTo>
                  <a:pt x="1093" y="928"/>
                </a:lnTo>
                <a:lnTo>
                  <a:pt x="1093" y="931"/>
                </a:lnTo>
                <a:lnTo>
                  <a:pt x="1100" y="931"/>
                </a:lnTo>
                <a:lnTo>
                  <a:pt x="1109" y="931"/>
                </a:lnTo>
                <a:lnTo>
                  <a:pt x="1111" y="931"/>
                </a:lnTo>
                <a:lnTo>
                  <a:pt x="1111" y="932"/>
                </a:lnTo>
                <a:lnTo>
                  <a:pt x="1111" y="939"/>
                </a:lnTo>
                <a:lnTo>
                  <a:pt x="1111" y="941"/>
                </a:lnTo>
                <a:lnTo>
                  <a:pt x="1111" y="951"/>
                </a:lnTo>
                <a:lnTo>
                  <a:pt x="1111" y="956"/>
                </a:lnTo>
                <a:lnTo>
                  <a:pt x="1109" y="956"/>
                </a:lnTo>
                <a:lnTo>
                  <a:pt x="1104" y="958"/>
                </a:lnTo>
                <a:lnTo>
                  <a:pt x="1101" y="958"/>
                </a:lnTo>
                <a:lnTo>
                  <a:pt x="1099" y="958"/>
                </a:lnTo>
                <a:lnTo>
                  <a:pt x="1094" y="962"/>
                </a:lnTo>
                <a:lnTo>
                  <a:pt x="1093" y="962"/>
                </a:lnTo>
                <a:lnTo>
                  <a:pt x="1092" y="964"/>
                </a:lnTo>
                <a:lnTo>
                  <a:pt x="1092" y="965"/>
                </a:lnTo>
                <a:lnTo>
                  <a:pt x="1090" y="966"/>
                </a:lnTo>
                <a:lnTo>
                  <a:pt x="1089" y="967"/>
                </a:lnTo>
                <a:lnTo>
                  <a:pt x="1083" y="973"/>
                </a:lnTo>
                <a:lnTo>
                  <a:pt x="1080" y="974"/>
                </a:lnTo>
                <a:lnTo>
                  <a:pt x="1079" y="975"/>
                </a:lnTo>
                <a:lnTo>
                  <a:pt x="1079" y="979"/>
                </a:lnTo>
                <a:lnTo>
                  <a:pt x="1077" y="985"/>
                </a:lnTo>
                <a:lnTo>
                  <a:pt x="1074" y="997"/>
                </a:lnTo>
                <a:lnTo>
                  <a:pt x="1071" y="1004"/>
                </a:lnTo>
                <a:lnTo>
                  <a:pt x="1068" y="1009"/>
                </a:lnTo>
                <a:lnTo>
                  <a:pt x="1067" y="1011"/>
                </a:lnTo>
                <a:lnTo>
                  <a:pt x="1067" y="1012"/>
                </a:lnTo>
                <a:lnTo>
                  <a:pt x="1063" y="1020"/>
                </a:lnTo>
                <a:lnTo>
                  <a:pt x="1062" y="1021"/>
                </a:lnTo>
                <a:lnTo>
                  <a:pt x="1059" y="1025"/>
                </a:lnTo>
                <a:lnTo>
                  <a:pt x="1054" y="1036"/>
                </a:lnTo>
                <a:lnTo>
                  <a:pt x="1053" y="1037"/>
                </a:lnTo>
                <a:lnTo>
                  <a:pt x="1049" y="1042"/>
                </a:lnTo>
                <a:lnTo>
                  <a:pt x="1046" y="1045"/>
                </a:lnTo>
                <a:lnTo>
                  <a:pt x="1045" y="1048"/>
                </a:lnTo>
                <a:lnTo>
                  <a:pt x="1041" y="1053"/>
                </a:lnTo>
                <a:lnTo>
                  <a:pt x="1035" y="1066"/>
                </a:lnTo>
                <a:lnTo>
                  <a:pt x="1022" y="1093"/>
                </a:lnTo>
                <a:lnTo>
                  <a:pt x="1022" y="1095"/>
                </a:lnTo>
                <a:lnTo>
                  <a:pt x="1018" y="1102"/>
                </a:lnTo>
                <a:lnTo>
                  <a:pt x="1017" y="1101"/>
                </a:lnTo>
                <a:lnTo>
                  <a:pt x="1016" y="1101"/>
                </a:lnTo>
                <a:lnTo>
                  <a:pt x="1015" y="1101"/>
                </a:lnTo>
                <a:lnTo>
                  <a:pt x="1015" y="1100"/>
                </a:lnTo>
                <a:lnTo>
                  <a:pt x="1013" y="1100"/>
                </a:lnTo>
                <a:lnTo>
                  <a:pt x="1013" y="1099"/>
                </a:lnTo>
                <a:lnTo>
                  <a:pt x="1012" y="1101"/>
                </a:lnTo>
                <a:lnTo>
                  <a:pt x="1011" y="1102"/>
                </a:lnTo>
                <a:lnTo>
                  <a:pt x="1011" y="1103"/>
                </a:lnTo>
                <a:lnTo>
                  <a:pt x="1012" y="1103"/>
                </a:lnTo>
                <a:lnTo>
                  <a:pt x="1011" y="1104"/>
                </a:lnTo>
                <a:lnTo>
                  <a:pt x="1009" y="1108"/>
                </a:lnTo>
                <a:lnTo>
                  <a:pt x="1007" y="1107"/>
                </a:lnTo>
                <a:lnTo>
                  <a:pt x="1004" y="1109"/>
                </a:lnTo>
                <a:lnTo>
                  <a:pt x="1007" y="1113"/>
                </a:lnTo>
                <a:lnTo>
                  <a:pt x="1008" y="1114"/>
                </a:lnTo>
                <a:lnTo>
                  <a:pt x="1009" y="1114"/>
                </a:lnTo>
                <a:lnTo>
                  <a:pt x="1009" y="1116"/>
                </a:lnTo>
                <a:lnTo>
                  <a:pt x="1008" y="1117"/>
                </a:lnTo>
                <a:lnTo>
                  <a:pt x="1007" y="1116"/>
                </a:lnTo>
                <a:lnTo>
                  <a:pt x="1006" y="1116"/>
                </a:lnTo>
                <a:lnTo>
                  <a:pt x="1005" y="1116"/>
                </a:lnTo>
                <a:lnTo>
                  <a:pt x="1005" y="1117"/>
                </a:lnTo>
                <a:lnTo>
                  <a:pt x="1004" y="1117"/>
                </a:lnTo>
                <a:lnTo>
                  <a:pt x="1003" y="1118"/>
                </a:lnTo>
                <a:lnTo>
                  <a:pt x="1001" y="1118"/>
                </a:lnTo>
                <a:lnTo>
                  <a:pt x="1000" y="1118"/>
                </a:lnTo>
                <a:lnTo>
                  <a:pt x="999" y="1118"/>
                </a:lnTo>
                <a:lnTo>
                  <a:pt x="998" y="1118"/>
                </a:lnTo>
                <a:lnTo>
                  <a:pt x="997" y="1118"/>
                </a:lnTo>
                <a:lnTo>
                  <a:pt x="996" y="1118"/>
                </a:lnTo>
                <a:lnTo>
                  <a:pt x="996" y="1119"/>
                </a:lnTo>
                <a:lnTo>
                  <a:pt x="997" y="1119"/>
                </a:lnTo>
                <a:lnTo>
                  <a:pt x="997" y="1120"/>
                </a:lnTo>
                <a:lnTo>
                  <a:pt x="997" y="1121"/>
                </a:lnTo>
                <a:lnTo>
                  <a:pt x="998" y="1121"/>
                </a:lnTo>
                <a:lnTo>
                  <a:pt x="998" y="1122"/>
                </a:lnTo>
                <a:lnTo>
                  <a:pt x="999" y="1122"/>
                </a:lnTo>
                <a:lnTo>
                  <a:pt x="999" y="1124"/>
                </a:lnTo>
                <a:lnTo>
                  <a:pt x="1000" y="1125"/>
                </a:lnTo>
                <a:lnTo>
                  <a:pt x="1001" y="1125"/>
                </a:lnTo>
                <a:lnTo>
                  <a:pt x="1003" y="1125"/>
                </a:lnTo>
                <a:lnTo>
                  <a:pt x="1004" y="1125"/>
                </a:lnTo>
                <a:lnTo>
                  <a:pt x="1004" y="1124"/>
                </a:lnTo>
                <a:lnTo>
                  <a:pt x="1005" y="1122"/>
                </a:lnTo>
                <a:lnTo>
                  <a:pt x="1005" y="1124"/>
                </a:lnTo>
                <a:lnTo>
                  <a:pt x="1005" y="1125"/>
                </a:lnTo>
                <a:lnTo>
                  <a:pt x="1006" y="1126"/>
                </a:lnTo>
                <a:lnTo>
                  <a:pt x="1005" y="1126"/>
                </a:lnTo>
                <a:lnTo>
                  <a:pt x="1005" y="1127"/>
                </a:lnTo>
                <a:lnTo>
                  <a:pt x="1005" y="1128"/>
                </a:lnTo>
                <a:lnTo>
                  <a:pt x="1006" y="1129"/>
                </a:lnTo>
                <a:lnTo>
                  <a:pt x="1006" y="1130"/>
                </a:lnTo>
                <a:lnTo>
                  <a:pt x="1006" y="1132"/>
                </a:lnTo>
                <a:lnTo>
                  <a:pt x="1006" y="1133"/>
                </a:lnTo>
                <a:lnTo>
                  <a:pt x="1006" y="1134"/>
                </a:lnTo>
                <a:lnTo>
                  <a:pt x="1005" y="1135"/>
                </a:lnTo>
                <a:lnTo>
                  <a:pt x="1005" y="1136"/>
                </a:lnTo>
                <a:lnTo>
                  <a:pt x="1004" y="1136"/>
                </a:lnTo>
                <a:lnTo>
                  <a:pt x="1003" y="1136"/>
                </a:lnTo>
                <a:lnTo>
                  <a:pt x="1003" y="1137"/>
                </a:lnTo>
                <a:lnTo>
                  <a:pt x="1001" y="1138"/>
                </a:lnTo>
                <a:lnTo>
                  <a:pt x="1001" y="1139"/>
                </a:lnTo>
                <a:lnTo>
                  <a:pt x="1001" y="1141"/>
                </a:lnTo>
                <a:lnTo>
                  <a:pt x="1001" y="1142"/>
                </a:lnTo>
                <a:lnTo>
                  <a:pt x="1001" y="1143"/>
                </a:lnTo>
                <a:lnTo>
                  <a:pt x="1003" y="1144"/>
                </a:lnTo>
                <a:lnTo>
                  <a:pt x="1003" y="1145"/>
                </a:lnTo>
                <a:lnTo>
                  <a:pt x="1004" y="1145"/>
                </a:lnTo>
                <a:lnTo>
                  <a:pt x="1004" y="1146"/>
                </a:lnTo>
                <a:lnTo>
                  <a:pt x="1005" y="1147"/>
                </a:lnTo>
                <a:lnTo>
                  <a:pt x="1005" y="1149"/>
                </a:lnTo>
                <a:lnTo>
                  <a:pt x="1006" y="1149"/>
                </a:lnTo>
                <a:lnTo>
                  <a:pt x="1006" y="1150"/>
                </a:lnTo>
                <a:lnTo>
                  <a:pt x="1007" y="1150"/>
                </a:lnTo>
                <a:lnTo>
                  <a:pt x="1008" y="1150"/>
                </a:lnTo>
                <a:lnTo>
                  <a:pt x="1011" y="1150"/>
                </a:lnTo>
                <a:lnTo>
                  <a:pt x="1012" y="1150"/>
                </a:lnTo>
                <a:lnTo>
                  <a:pt x="1012" y="1151"/>
                </a:lnTo>
                <a:lnTo>
                  <a:pt x="1011" y="1151"/>
                </a:lnTo>
                <a:lnTo>
                  <a:pt x="1011" y="1152"/>
                </a:lnTo>
                <a:lnTo>
                  <a:pt x="1011" y="1153"/>
                </a:lnTo>
                <a:lnTo>
                  <a:pt x="1011" y="1154"/>
                </a:lnTo>
                <a:lnTo>
                  <a:pt x="1011" y="1156"/>
                </a:lnTo>
                <a:lnTo>
                  <a:pt x="1011" y="1158"/>
                </a:lnTo>
                <a:lnTo>
                  <a:pt x="1011" y="1159"/>
                </a:lnTo>
                <a:lnTo>
                  <a:pt x="1009" y="1159"/>
                </a:lnTo>
                <a:lnTo>
                  <a:pt x="1009" y="1160"/>
                </a:lnTo>
                <a:lnTo>
                  <a:pt x="1008" y="1160"/>
                </a:lnTo>
                <a:lnTo>
                  <a:pt x="1008" y="1161"/>
                </a:lnTo>
                <a:lnTo>
                  <a:pt x="1007" y="1161"/>
                </a:lnTo>
                <a:lnTo>
                  <a:pt x="1007" y="1162"/>
                </a:lnTo>
                <a:lnTo>
                  <a:pt x="1006" y="1162"/>
                </a:lnTo>
                <a:lnTo>
                  <a:pt x="1004" y="1162"/>
                </a:lnTo>
                <a:lnTo>
                  <a:pt x="1003" y="1163"/>
                </a:lnTo>
                <a:lnTo>
                  <a:pt x="1003" y="1164"/>
                </a:lnTo>
                <a:lnTo>
                  <a:pt x="1000" y="1169"/>
                </a:lnTo>
                <a:lnTo>
                  <a:pt x="1000" y="1170"/>
                </a:lnTo>
                <a:lnTo>
                  <a:pt x="999" y="1170"/>
                </a:lnTo>
                <a:lnTo>
                  <a:pt x="998" y="1171"/>
                </a:lnTo>
                <a:lnTo>
                  <a:pt x="998" y="1172"/>
                </a:lnTo>
                <a:lnTo>
                  <a:pt x="997" y="1172"/>
                </a:lnTo>
                <a:lnTo>
                  <a:pt x="996" y="1173"/>
                </a:lnTo>
                <a:lnTo>
                  <a:pt x="995" y="1173"/>
                </a:lnTo>
                <a:lnTo>
                  <a:pt x="994" y="1173"/>
                </a:lnTo>
                <a:lnTo>
                  <a:pt x="991" y="1172"/>
                </a:lnTo>
                <a:lnTo>
                  <a:pt x="990" y="1172"/>
                </a:lnTo>
                <a:lnTo>
                  <a:pt x="989" y="1172"/>
                </a:lnTo>
                <a:lnTo>
                  <a:pt x="988" y="1172"/>
                </a:lnTo>
                <a:lnTo>
                  <a:pt x="988" y="1173"/>
                </a:lnTo>
                <a:lnTo>
                  <a:pt x="987" y="1173"/>
                </a:lnTo>
                <a:lnTo>
                  <a:pt x="987" y="1175"/>
                </a:lnTo>
                <a:lnTo>
                  <a:pt x="986" y="1175"/>
                </a:lnTo>
                <a:lnTo>
                  <a:pt x="984" y="1175"/>
                </a:lnTo>
                <a:lnTo>
                  <a:pt x="983" y="1175"/>
                </a:lnTo>
                <a:lnTo>
                  <a:pt x="982" y="1175"/>
                </a:lnTo>
                <a:lnTo>
                  <a:pt x="982" y="1176"/>
                </a:lnTo>
                <a:lnTo>
                  <a:pt x="981" y="1177"/>
                </a:lnTo>
                <a:lnTo>
                  <a:pt x="982" y="1178"/>
                </a:lnTo>
                <a:lnTo>
                  <a:pt x="982" y="1179"/>
                </a:lnTo>
                <a:lnTo>
                  <a:pt x="981" y="1179"/>
                </a:lnTo>
                <a:lnTo>
                  <a:pt x="980" y="1179"/>
                </a:lnTo>
                <a:lnTo>
                  <a:pt x="979" y="1180"/>
                </a:lnTo>
                <a:lnTo>
                  <a:pt x="978" y="1180"/>
                </a:lnTo>
                <a:lnTo>
                  <a:pt x="978" y="1181"/>
                </a:lnTo>
                <a:lnTo>
                  <a:pt x="976" y="1181"/>
                </a:lnTo>
                <a:lnTo>
                  <a:pt x="975" y="1181"/>
                </a:lnTo>
                <a:lnTo>
                  <a:pt x="975" y="1183"/>
                </a:lnTo>
                <a:lnTo>
                  <a:pt x="974" y="1183"/>
                </a:lnTo>
                <a:lnTo>
                  <a:pt x="974" y="1184"/>
                </a:lnTo>
                <a:lnTo>
                  <a:pt x="973" y="1184"/>
                </a:lnTo>
                <a:lnTo>
                  <a:pt x="973" y="1185"/>
                </a:lnTo>
                <a:lnTo>
                  <a:pt x="972" y="1185"/>
                </a:lnTo>
                <a:lnTo>
                  <a:pt x="972" y="1186"/>
                </a:lnTo>
                <a:lnTo>
                  <a:pt x="971" y="1186"/>
                </a:lnTo>
                <a:lnTo>
                  <a:pt x="971" y="1187"/>
                </a:lnTo>
                <a:lnTo>
                  <a:pt x="970" y="1187"/>
                </a:lnTo>
                <a:lnTo>
                  <a:pt x="970" y="1188"/>
                </a:lnTo>
                <a:lnTo>
                  <a:pt x="969" y="1189"/>
                </a:lnTo>
                <a:lnTo>
                  <a:pt x="967" y="1191"/>
                </a:lnTo>
                <a:lnTo>
                  <a:pt x="965" y="1193"/>
                </a:lnTo>
                <a:lnTo>
                  <a:pt x="966" y="1193"/>
                </a:lnTo>
                <a:lnTo>
                  <a:pt x="966" y="1195"/>
                </a:lnTo>
                <a:lnTo>
                  <a:pt x="966" y="1198"/>
                </a:lnTo>
                <a:lnTo>
                  <a:pt x="966" y="1200"/>
                </a:lnTo>
                <a:lnTo>
                  <a:pt x="966" y="1201"/>
                </a:lnTo>
                <a:lnTo>
                  <a:pt x="966" y="1202"/>
                </a:lnTo>
                <a:lnTo>
                  <a:pt x="966" y="1203"/>
                </a:lnTo>
                <a:lnTo>
                  <a:pt x="966" y="1204"/>
                </a:lnTo>
                <a:lnTo>
                  <a:pt x="966" y="1205"/>
                </a:lnTo>
                <a:lnTo>
                  <a:pt x="966" y="1206"/>
                </a:lnTo>
                <a:lnTo>
                  <a:pt x="966" y="1208"/>
                </a:lnTo>
                <a:lnTo>
                  <a:pt x="966" y="1209"/>
                </a:lnTo>
                <a:lnTo>
                  <a:pt x="966" y="1211"/>
                </a:lnTo>
                <a:lnTo>
                  <a:pt x="966" y="1212"/>
                </a:lnTo>
                <a:lnTo>
                  <a:pt x="966" y="1214"/>
                </a:lnTo>
                <a:lnTo>
                  <a:pt x="966" y="1218"/>
                </a:lnTo>
                <a:lnTo>
                  <a:pt x="966" y="1220"/>
                </a:lnTo>
                <a:lnTo>
                  <a:pt x="966" y="1221"/>
                </a:lnTo>
                <a:lnTo>
                  <a:pt x="966" y="1222"/>
                </a:lnTo>
                <a:lnTo>
                  <a:pt x="967" y="1223"/>
                </a:lnTo>
                <a:lnTo>
                  <a:pt x="970" y="1225"/>
                </a:lnTo>
                <a:lnTo>
                  <a:pt x="972" y="1227"/>
                </a:lnTo>
                <a:lnTo>
                  <a:pt x="974" y="1227"/>
                </a:lnTo>
                <a:lnTo>
                  <a:pt x="975" y="1228"/>
                </a:lnTo>
                <a:lnTo>
                  <a:pt x="976" y="1229"/>
                </a:lnTo>
                <a:lnTo>
                  <a:pt x="983" y="1232"/>
                </a:lnTo>
                <a:lnTo>
                  <a:pt x="983" y="1231"/>
                </a:lnTo>
                <a:lnTo>
                  <a:pt x="991" y="1229"/>
                </a:lnTo>
                <a:lnTo>
                  <a:pt x="992" y="1229"/>
                </a:lnTo>
                <a:lnTo>
                  <a:pt x="995" y="1226"/>
                </a:lnTo>
                <a:lnTo>
                  <a:pt x="998" y="1223"/>
                </a:lnTo>
                <a:lnTo>
                  <a:pt x="1001" y="1220"/>
                </a:lnTo>
                <a:lnTo>
                  <a:pt x="1003" y="1220"/>
                </a:lnTo>
                <a:lnTo>
                  <a:pt x="1007" y="1219"/>
                </a:lnTo>
                <a:lnTo>
                  <a:pt x="1013" y="1218"/>
                </a:lnTo>
                <a:lnTo>
                  <a:pt x="1015" y="1218"/>
                </a:lnTo>
                <a:lnTo>
                  <a:pt x="1016" y="1218"/>
                </a:lnTo>
                <a:lnTo>
                  <a:pt x="1017" y="1218"/>
                </a:lnTo>
                <a:lnTo>
                  <a:pt x="1018" y="1217"/>
                </a:lnTo>
                <a:lnTo>
                  <a:pt x="1020" y="1217"/>
                </a:lnTo>
                <a:lnTo>
                  <a:pt x="1021" y="1217"/>
                </a:lnTo>
                <a:lnTo>
                  <a:pt x="1022" y="1217"/>
                </a:lnTo>
                <a:lnTo>
                  <a:pt x="1024" y="1217"/>
                </a:lnTo>
                <a:lnTo>
                  <a:pt x="1025" y="1217"/>
                </a:lnTo>
                <a:lnTo>
                  <a:pt x="1032" y="1212"/>
                </a:lnTo>
                <a:lnTo>
                  <a:pt x="1033" y="1212"/>
                </a:lnTo>
                <a:lnTo>
                  <a:pt x="1033" y="1225"/>
                </a:lnTo>
                <a:lnTo>
                  <a:pt x="1033" y="1226"/>
                </a:lnTo>
                <a:lnTo>
                  <a:pt x="1033" y="1231"/>
                </a:lnTo>
                <a:lnTo>
                  <a:pt x="1032" y="1231"/>
                </a:lnTo>
                <a:lnTo>
                  <a:pt x="1026" y="1234"/>
                </a:lnTo>
                <a:lnTo>
                  <a:pt x="1025" y="1234"/>
                </a:lnTo>
                <a:lnTo>
                  <a:pt x="1024" y="1234"/>
                </a:lnTo>
                <a:lnTo>
                  <a:pt x="1024" y="1235"/>
                </a:lnTo>
                <a:lnTo>
                  <a:pt x="1023" y="1235"/>
                </a:lnTo>
                <a:lnTo>
                  <a:pt x="1022" y="1235"/>
                </a:lnTo>
                <a:lnTo>
                  <a:pt x="1021" y="1235"/>
                </a:lnTo>
                <a:lnTo>
                  <a:pt x="1020" y="1235"/>
                </a:lnTo>
                <a:lnTo>
                  <a:pt x="1018" y="1235"/>
                </a:lnTo>
                <a:lnTo>
                  <a:pt x="1016" y="1235"/>
                </a:lnTo>
                <a:lnTo>
                  <a:pt x="1015" y="1236"/>
                </a:lnTo>
                <a:lnTo>
                  <a:pt x="1014" y="1236"/>
                </a:lnTo>
                <a:lnTo>
                  <a:pt x="1013" y="1236"/>
                </a:lnTo>
                <a:lnTo>
                  <a:pt x="1009" y="1236"/>
                </a:lnTo>
                <a:lnTo>
                  <a:pt x="1008" y="1236"/>
                </a:lnTo>
                <a:lnTo>
                  <a:pt x="1007" y="1236"/>
                </a:lnTo>
                <a:lnTo>
                  <a:pt x="1006" y="1236"/>
                </a:lnTo>
                <a:lnTo>
                  <a:pt x="1005" y="1236"/>
                </a:lnTo>
                <a:lnTo>
                  <a:pt x="998" y="1236"/>
                </a:lnTo>
                <a:lnTo>
                  <a:pt x="991" y="1235"/>
                </a:lnTo>
                <a:lnTo>
                  <a:pt x="980" y="1235"/>
                </a:lnTo>
                <a:lnTo>
                  <a:pt x="978" y="1234"/>
                </a:lnTo>
                <a:lnTo>
                  <a:pt x="976" y="1234"/>
                </a:lnTo>
                <a:lnTo>
                  <a:pt x="975" y="1234"/>
                </a:lnTo>
                <a:lnTo>
                  <a:pt x="974" y="1234"/>
                </a:lnTo>
                <a:lnTo>
                  <a:pt x="972" y="1234"/>
                </a:lnTo>
                <a:lnTo>
                  <a:pt x="970" y="1234"/>
                </a:lnTo>
                <a:lnTo>
                  <a:pt x="970" y="1229"/>
                </a:lnTo>
                <a:lnTo>
                  <a:pt x="967" y="1227"/>
                </a:lnTo>
                <a:lnTo>
                  <a:pt x="966" y="1227"/>
                </a:lnTo>
                <a:lnTo>
                  <a:pt x="965" y="1226"/>
                </a:lnTo>
                <a:lnTo>
                  <a:pt x="964" y="1225"/>
                </a:lnTo>
                <a:lnTo>
                  <a:pt x="963" y="1226"/>
                </a:lnTo>
                <a:lnTo>
                  <a:pt x="961" y="1225"/>
                </a:lnTo>
                <a:lnTo>
                  <a:pt x="959" y="1225"/>
                </a:lnTo>
                <a:lnTo>
                  <a:pt x="959" y="1227"/>
                </a:lnTo>
                <a:lnTo>
                  <a:pt x="956" y="1229"/>
                </a:lnTo>
                <a:lnTo>
                  <a:pt x="955" y="1230"/>
                </a:lnTo>
                <a:lnTo>
                  <a:pt x="955" y="1231"/>
                </a:lnTo>
                <a:lnTo>
                  <a:pt x="954" y="1231"/>
                </a:lnTo>
                <a:lnTo>
                  <a:pt x="954" y="1232"/>
                </a:lnTo>
                <a:lnTo>
                  <a:pt x="954" y="1231"/>
                </a:lnTo>
                <a:lnTo>
                  <a:pt x="953" y="1231"/>
                </a:lnTo>
                <a:lnTo>
                  <a:pt x="952" y="1231"/>
                </a:lnTo>
                <a:lnTo>
                  <a:pt x="949" y="1231"/>
                </a:lnTo>
                <a:lnTo>
                  <a:pt x="940" y="1230"/>
                </a:lnTo>
                <a:lnTo>
                  <a:pt x="916" y="1226"/>
                </a:lnTo>
                <a:lnTo>
                  <a:pt x="914" y="1238"/>
                </a:lnTo>
                <a:lnTo>
                  <a:pt x="913" y="1240"/>
                </a:lnTo>
                <a:lnTo>
                  <a:pt x="912" y="1242"/>
                </a:lnTo>
                <a:lnTo>
                  <a:pt x="911" y="1244"/>
                </a:lnTo>
                <a:lnTo>
                  <a:pt x="910" y="1245"/>
                </a:lnTo>
                <a:lnTo>
                  <a:pt x="914" y="1248"/>
                </a:lnTo>
                <a:lnTo>
                  <a:pt x="916" y="1250"/>
                </a:lnTo>
                <a:lnTo>
                  <a:pt x="915" y="1251"/>
                </a:lnTo>
                <a:lnTo>
                  <a:pt x="914" y="1252"/>
                </a:lnTo>
                <a:lnTo>
                  <a:pt x="912" y="1254"/>
                </a:lnTo>
                <a:lnTo>
                  <a:pt x="912" y="1255"/>
                </a:lnTo>
                <a:lnTo>
                  <a:pt x="911" y="1256"/>
                </a:lnTo>
                <a:lnTo>
                  <a:pt x="910" y="1257"/>
                </a:lnTo>
                <a:lnTo>
                  <a:pt x="911" y="1257"/>
                </a:lnTo>
                <a:lnTo>
                  <a:pt x="912" y="1257"/>
                </a:lnTo>
                <a:lnTo>
                  <a:pt x="914" y="1257"/>
                </a:lnTo>
                <a:lnTo>
                  <a:pt x="916" y="1257"/>
                </a:lnTo>
                <a:lnTo>
                  <a:pt x="919" y="1257"/>
                </a:lnTo>
                <a:lnTo>
                  <a:pt x="924" y="1257"/>
                </a:lnTo>
                <a:lnTo>
                  <a:pt x="925" y="1257"/>
                </a:lnTo>
                <a:lnTo>
                  <a:pt x="929" y="1260"/>
                </a:lnTo>
                <a:lnTo>
                  <a:pt x="937" y="1265"/>
                </a:lnTo>
                <a:lnTo>
                  <a:pt x="938" y="1267"/>
                </a:lnTo>
                <a:lnTo>
                  <a:pt x="941" y="1269"/>
                </a:lnTo>
                <a:lnTo>
                  <a:pt x="941" y="1270"/>
                </a:lnTo>
                <a:lnTo>
                  <a:pt x="945" y="1272"/>
                </a:lnTo>
                <a:lnTo>
                  <a:pt x="946" y="1272"/>
                </a:lnTo>
                <a:lnTo>
                  <a:pt x="946" y="1273"/>
                </a:lnTo>
                <a:lnTo>
                  <a:pt x="947" y="1273"/>
                </a:lnTo>
                <a:lnTo>
                  <a:pt x="948" y="1274"/>
                </a:lnTo>
                <a:lnTo>
                  <a:pt x="953" y="1278"/>
                </a:lnTo>
                <a:lnTo>
                  <a:pt x="962" y="1286"/>
                </a:lnTo>
                <a:lnTo>
                  <a:pt x="963" y="1286"/>
                </a:lnTo>
                <a:lnTo>
                  <a:pt x="975" y="1296"/>
                </a:lnTo>
                <a:lnTo>
                  <a:pt x="984" y="1303"/>
                </a:lnTo>
                <a:lnTo>
                  <a:pt x="992" y="1310"/>
                </a:lnTo>
                <a:lnTo>
                  <a:pt x="995" y="1311"/>
                </a:lnTo>
                <a:lnTo>
                  <a:pt x="998" y="1313"/>
                </a:lnTo>
                <a:lnTo>
                  <a:pt x="998" y="1314"/>
                </a:lnTo>
                <a:lnTo>
                  <a:pt x="999" y="1314"/>
                </a:lnTo>
                <a:lnTo>
                  <a:pt x="1001" y="1315"/>
                </a:lnTo>
                <a:lnTo>
                  <a:pt x="1008" y="1321"/>
                </a:lnTo>
                <a:lnTo>
                  <a:pt x="1009" y="1322"/>
                </a:lnTo>
                <a:lnTo>
                  <a:pt x="1012" y="1323"/>
                </a:lnTo>
                <a:lnTo>
                  <a:pt x="1012" y="1324"/>
                </a:lnTo>
                <a:lnTo>
                  <a:pt x="1013" y="1326"/>
                </a:lnTo>
                <a:lnTo>
                  <a:pt x="1015" y="1327"/>
                </a:lnTo>
                <a:lnTo>
                  <a:pt x="1016" y="1327"/>
                </a:lnTo>
                <a:lnTo>
                  <a:pt x="1016" y="1328"/>
                </a:lnTo>
                <a:lnTo>
                  <a:pt x="1017" y="1328"/>
                </a:lnTo>
                <a:lnTo>
                  <a:pt x="1017" y="1329"/>
                </a:lnTo>
                <a:lnTo>
                  <a:pt x="1018" y="1329"/>
                </a:lnTo>
                <a:lnTo>
                  <a:pt x="1020" y="1330"/>
                </a:lnTo>
                <a:lnTo>
                  <a:pt x="1021" y="1331"/>
                </a:lnTo>
                <a:lnTo>
                  <a:pt x="1022" y="1331"/>
                </a:lnTo>
                <a:lnTo>
                  <a:pt x="1022" y="1332"/>
                </a:lnTo>
                <a:lnTo>
                  <a:pt x="1024" y="1333"/>
                </a:lnTo>
                <a:lnTo>
                  <a:pt x="1025" y="1335"/>
                </a:lnTo>
                <a:lnTo>
                  <a:pt x="1028" y="1336"/>
                </a:lnTo>
                <a:lnTo>
                  <a:pt x="1031" y="1339"/>
                </a:lnTo>
                <a:lnTo>
                  <a:pt x="1031" y="1340"/>
                </a:lnTo>
                <a:lnTo>
                  <a:pt x="1031" y="1341"/>
                </a:lnTo>
                <a:lnTo>
                  <a:pt x="1031" y="1343"/>
                </a:lnTo>
                <a:lnTo>
                  <a:pt x="1031" y="1344"/>
                </a:lnTo>
                <a:lnTo>
                  <a:pt x="1031" y="1345"/>
                </a:lnTo>
                <a:lnTo>
                  <a:pt x="1031" y="1346"/>
                </a:lnTo>
                <a:lnTo>
                  <a:pt x="1031" y="1347"/>
                </a:lnTo>
                <a:lnTo>
                  <a:pt x="1031" y="1348"/>
                </a:lnTo>
                <a:lnTo>
                  <a:pt x="1031" y="1349"/>
                </a:lnTo>
                <a:lnTo>
                  <a:pt x="1030" y="1350"/>
                </a:lnTo>
                <a:lnTo>
                  <a:pt x="1030" y="1352"/>
                </a:lnTo>
                <a:lnTo>
                  <a:pt x="1030" y="1353"/>
                </a:lnTo>
                <a:lnTo>
                  <a:pt x="1030" y="1354"/>
                </a:lnTo>
                <a:lnTo>
                  <a:pt x="1030" y="1356"/>
                </a:lnTo>
                <a:lnTo>
                  <a:pt x="1031" y="1375"/>
                </a:lnTo>
                <a:lnTo>
                  <a:pt x="1030" y="1383"/>
                </a:lnTo>
                <a:lnTo>
                  <a:pt x="1030" y="1387"/>
                </a:lnTo>
                <a:lnTo>
                  <a:pt x="1030" y="1394"/>
                </a:lnTo>
                <a:lnTo>
                  <a:pt x="1030" y="1395"/>
                </a:lnTo>
                <a:lnTo>
                  <a:pt x="1030" y="1396"/>
                </a:lnTo>
                <a:lnTo>
                  <a:pt x="1030" y="1398"/>
                </a:lnTo>
                <a:lnTo>
                  <a:pt x="1031" y="1406"/>
                </a:lnTo>
                <a:lnTo>
                  <a:pt x="1031" y="1408"/>
                </a:lnTo>
                <a:lnTo>
                  <a:pt x="1031" y="1411"/>
                </a:lnTo>
                <a:lnTo>
                  <a:pt x="1031" y="1412"/>
                </a:lnTo>
                <a:lnTo>
                  <a:pt x="1031" y="1413"/>
                </a:lnTo>
                <a:lnTo>
                  <a:pt x="1031" y="1414"/>
                </a:lnTo>
                <a:lnTo>
                  <a:pt x="1031" y="1415"/>
                </a:lnTo>
                <a:lnTo>
                  <a:pt x="1031" y="1416"/>
                </a:lnTo>
                <a:lnTo>
                  <a:pt x="1031" y="1417"/>
                </a:lnTo>
                <a:lnTo>
                  <a:pt x="1031" y="1419"/>
                </a:lnTo>
                <a:lnTo>
                  <a:pt x="1031" y="1420"/>
                </a:lnTo>
                <a:lnTo>
                  <a:pt x="1031" y="1422"/>
                </a:lnTo>
                <a:lnTo>
                  <a:pt x="1031" y="1423"/>
                </a:lnTo>
                <a:lnTo>
                  <a:pt x="1031" y="1424"/>
                </a:lnTo>
                <a:lnTo>
                  <a:pt x="1031" y="1425"/>
                </a:lnTo>
                <a:lnTo>
                  <a:pt x="1031" y="1426"/>
                </a:lnTo>
                <a:lnTo>
                  <a:pt x="1031" y="1428"/>
                </a:lnTo>
                <a:lnTo>
                  <a:pt x="1031" y="1429"/>
                </a:lnTo>
                <a:lnTo>
                  <a:pt x="1031" y="1430"/>
                </a:lnTo>
                <a:lnTo>
                  <a:pt x="1031" y="1431"/>
                </a:lnTo>
                <a:lnTo>
                  <a:pt x="1031" y="1432"/>
                </a:lnTo>
                <a:lnTo>
                  <a:pt x="1031" y="1433"/>
                </a:lnTo>
                <a:lnTo>
                  <a:pt x="1031" y="1434"/>
                </a:lnTo>
                <a:lnTo>
                  <a:pt x="1030" y="1434"/>
                </a:lnTo>
                <a:lnTo>
                  <a:pt x="1030" y="1436"/>
                </a:lnTo>
                <a:lnTo>
                  <a:pt x="1029" y="1436"/>
                </a:lnTo>
                <a:lnTo>
                  <a:pt x="1025" y="1436"/>
                </a:lnTo>
                <a:lnTo>
                  <a:pt x="1024" y="1436"/>
                </a:lnTo>
                <a:lnTo>
                  <a:pt x="1023" y="1436"/>
                </a:lnTo>
                <a:lnTo>
                  <a:pt x="1022" y="1436"/>
                </a:lnTo>
                <a:lnTo>
                  <a:pt x="1021" y="1436"/>
                </a:lnTo>
                <a:lnTo>
                  <a:pt x="1020" y="1436"/>
                </a:lnTo>
                <a:lnTo>
                  <a:pt x="1018" y="1436"/>
                </a:lnTo>
                <a:lnTo>
                  <a:pt x="1017" y="1436"/>
                </a:lnTo>
                <a:lnTo>
                  <a:pt x="1016" y="1436"/>
                </a:lnTo>
                <a:lnTo>
                  <a:pt x="1015" y="1436"/>
                </a:lnTo>
                <a:lnTo>
                  <a:pt x="1014" y="1436"/>
                </a:lnTo>
                <a:lnTo>
                  <a:pt x="1013" y="1436"/>
                </a:lnTo>
                <a:lnTo>
                  <a:pt x="1012" y="1436"/>
                </a:lnTo>
                <a:lnTo>
                  <a:pt x="1011" y="1436"/>
                </a:lnTo>
                <a:lnTo>
                  <a:pt x="1009" y="1436"/>
                </a:lnTo>
                <a:lnTo>
                  <a:pt x="1008" y="1436"/>
                </a:lnTo>
                <a:lnTo>
                  <a:pt x="1007" y="1436"/>
                </a:lnTo>
                <a:lnTo>
                  <a:pt x="1006" y="1436"/>
                </a:lnTo>
                <a:lnTo>
                  <a:pt x="1005" y="1436"/>
                </a:lnTo>
                <a:lnTo>
                  <a:pt x="1004" y="1436"/>
                </a:lnTo>
                <a:lnTo>
                  <a:pt x="1003" y="1436"/>
                </a:lnTo>
                <a:lnTo>
                  <a:pt x="1001" y="1436"/>
                </a:lnTo>
                <a:lnTo>
                  <a:pt x="1000" y="1436"/>
                </a:lnTo>
                <a:lnTo>
                  <a:pt x="999" y="1436"/>
                </a:lnTo>
                <a:lnTo>
                  <a:pt x="998" y="1436"/>
                </a:lnTo>
                <a:lnTo>
                  <a:pt x="997" y="1436"/>
                </a:lnTo>
                <a:lnTo>
                  <a:pt x="996" y="1436"/>
                </a:lnTo>
                <a:lnTo>
                  <a:pt x="995" y="1436"/>
                </a:lnTo>
                <a:lnTo>
                  <a:pt x="994" y="1436"/>
                </a:lnTo>
                <a:lnTo>
                  <a:pt x="992" y="1436"/>
                </a:lnTo>
                <a:lnTo>
                  <a:pt x="991" y="1436"/>
                </a:lnTo>
                <a:lnTo>
                  <a:pt x="990" y="1436"/>
                </a:lnTo>
                <a:lnTo>
                  <a:pt x="989" y="1436"/>
                </a:lnTo>
                <a:lnTo>
                  <a:pt x="988" y="1436"/>
                </a:lnTo>
                <a:lnTo>
                  <a:pt x="987" y="1436"/>
                </a:lnTo>
                <a:lnTo>
                  <a:pt x="986" y="1436"/>
                </a:lnTo>
                <a:lnTo>
                  <a:pt x="984" y="1436"/>
                </a:lnTo>
                <a:lnTo>
                  <a:pt x="983" y="1436"/>
                </a:lnTo>
                <a:lnTo>
                  <a:pt x="982" y="1436"/>
                </a:lnTo>
                <a:lnTo>
                  <a:pt x="981" y="1436"/>
                </a:lnTo>
                <a:lnTo>
                  <a:pt x="980" y="1434"/>
                </a:lnTo>
                <a:lnTo>
                  <a:pt x="979" y="1434"/>
                </a:lnTo>
                <a:lnTo>
                  <a:pt x="976" y="1434"/>
                </a:lnTo>
                <a:lnTo>
                  <a:pt x="975" y="1434"/>
                </a:lnTo>
                <a:lnTo>
                  <a:pt x="974" y="1434"/>
                </a:lnTo>
                <a:lnTo>
                  <a:pt x="973" y="1434"/>
                </a:lnTo>
                <a:lnTo>
                  <a:pt x="972" y="1434"/>
                </a:lnTo>
                <a:lnTo>
                  <a:pt x="971" y="1434"/>
                </a:lnTo>
                <a:lnTo>
                  <a:pt x="970" y="1434"/>
                </a:lnTo>
                <a:lnTo>
                  <a:pt x="969" y="1434"/>
                </a:lnTo>
                <a:lnTo>
                  <a:pt x="967" y="1434"/>
                </a:lnTo>
                <a:lnTo>
                  <a:pt x="966" y="1434"/>
                </a:lnTo>
                <a:lnTo>
                  <a:pt x="965" y="1434"/>
                </a:lnTo>
                <a:lnTo>
                  <a:pt x="964" y="1434"/>
                </a:lnTo>
                <a:lnTo>
                  <a:pt x="963" y="1434"/>
                </a:lnTo>
                <a:lnTo>
                  <a:pt x="962" y="1434"/>
                </a:lnTo>
                <a:lnTo>
                  <a:pt x="959" y="1434"/>
                </a:lnTo>
                <a:lnTo>
                  <a:pt x="958" y="1434"/>
                </a:lnTo>
                <a:lnTo>
                  <a:pt x="957" y="1434"/>
                </a:lnTo>
                <a:lnTo>
                  <a:pt x="956" y="1434"/>
                </a:lnTo>
                <a:lnTo>
                  <a:pt x="955" y="1434"/>
                </a:lnTo>
                <a:lnTo>
                  <a:pt x="954" y="1434"/>
                </a:lnTo>
                <a:lnTo>
                  <a:pt x="953" y="1434"/>
                </a:lnTo>
                <a:lnTo>
                  <a:pt x="952" y="1434"/>
                </a:lnTo>
                <a:lnTo>
                  <a:pt x="950" y="1434"/>
                </a:lnTo>
                <a:lnTo>
                  <a:pt x="949" y="1434"/>
                </a:lnTo>
                <a:lnTo>
                  <a:pt x="948" y="1434"/>
                </a:lnTo>
                <a:lnTo>
                  <a:pt x="947" y="1434"/>
                </a:lnTo>
                <a:lnTo>
                  <a:pt x="946" y="1434"/>
                </a:lnTo>
                <a:lnTo>
                  <a:pt x="945" y="1434"/>
                </a:lnTo>
                <a:lnTo>
                  <a:pt x="942" y="1434"/>
                </a:lnTo>
                <a:lnTo>
                  <a:pt x="941" y="1434"/>
                </a:lnTo>
                <a:lnTo>
                  <a:pt x="940" y="1434"/>
                </a:lnTo>
                <a:lnTo>
                  <a:pt x="939" y="1434"/>
                </a:lnTo>
                <a:lnTo>
                  <a:pt x="938" y="1434"/>
                </a:lnTo>
                <a:lnTo>
                  <a:pt x="937" y="1434"/>
                </a:lnTo>
                <a:lnTo>
                  <a:pt x="936" y="1434"/>
                </a:lnTo>
                <a:lnTo>
                  <a:pt x="935" y="1434"/>
                </a:lnTo>
                <a:lnTo>
                  <a:pt x="933" y="1434"/>
                </a:lnTo>
                <a:lnTo>
                  <a:pt x="932" y="1434"/>
                </a:lnTo>
                <a:lnTo>
                  <a:pt x="931" y="1434"/>
                </a:lnTo>
                <a:lnTo>
                  <a:pt x="930" y="1434"/>
                </a:lnTo>
                <a:lnTo>
                  <a:pt x="929" y="1434"/>
                </a:lnTo>
                <a:lnTo>
                  <a:pt x="928" y="1434"/>
                </a:lnTo>
                <a:lnTo>
                  <a:pt x="927" y="1434"/>
                </a:lnTo>
                <a:lnTo>
                  <a:pt x="925" y="1434"/>
                </a:lnTo>
                <a:lnTo>
                  <a:pt x="924" y="1434"/>
                </a:lnTo>
                <a:lnTo>
                  <a:pt x="923" y="1434"/>
                </a:lnTo>
                <a:lnTo>
                  <a:pt x="922" y="1434"/>
                </a:lnTo>
                <a:lnTo>
                  <a:pt x="921" y="1434"/>
                </a:lnTo>
                <a:lnTo>
                  <a:pt x="920" y="1434"/>
                </a:lnTo>
                <a:lnTo>
                  <a:pt x="919" y="1434"/>
                </a:lnTo>
                <a:lnTo>
                  <a:pt x="918" y="1434"/>
                </a:lnTo>
                <a:lnTo>
                  <a:pt x="916" y="1434"/>
                </a:lnTo>
                <a:lnTo>
                  <a:pt x="914" y="1434"/>
                </a:lnTo>
                <a:lnTo>
                  <a:pt x="913" y="1434"/>
                </a:lnTo>
                <a:lnTo>
                  <a:pt x="914" y="1436"/>
                </a:lnTo>
                <a:lnTo>
                  <a:pt x="914" y="1437"/>
                </a:lnTo>
                <a:lnTo>
                  <a:pt x="913" y="1438"/>
                </a:lnTo>
                <a:lnTo>
                  <a:pt x="912" y="1438"/>
                </a:lnTo>
                <a:lnTo>
                  <a:pt x="911" y="1439"/>
                </a:lnTo>
                <a:lnTo>
                  <a:pt x="911" y="1440"/>
                </a:lnTo>
                <a:lnTo>
                  <a:pt x="911" y="1441"/>
                </a:lnTo>
                <a:lnTo>
                  <a:pt x="911" y="1442"/>
                </a:lnTo>
                <a:lnTo>
                  <a:pt x="911" y="1444"/>
                </a:lnTo>
                <a:lnTo>
                  <a:pt x="912" y="1444"/>
                </a:lnTo>
                <a:lnTo>
                  <a:pt x="912" y="1445"/>
                </a:lnTo>
                <a:lnTo>
                  <a:pt x="913" y="1446"/>
                </a:lnTo>
                <a:lnTo>
                  <a:pt x="914" y="1446"/>
                </a:lnTo>
                <a:lnTo>
                  <a:pt x="915" y="1446"/>
                </a:lnTo>
                <a:lnTo>
                  <a:pt x="916" y="1446"/>
                </a:lnTo>
                <a:lnTo>
                  <a:pt x="918" y="1446"/>
                </a:lnTo>
                <a:lnTo>
                  <a:pt x="918" y="1447"/>
                </a:lnTo>
                <a:lnTo>
                  <a:pt x="919" y="1447"/>
                </a:lnTo>
                <a:lnTo>
                  <a:pt x="920" y="1447"/>
                </a:lnTo>
                <a:lnTo>
                  <a:pt x="920" y="1446"/>
                </a:lnTo>
                <a:lnTo>
                  <a:pt x="921" y="1446"/>
                </a:lnTo>
                <a:lnTo>
                  <a:pt x="922" y="1446"/>
                </a:lnTo>
                <a:lnTo>
                  <a:pt x="922" y="1445"/>
                </a:lnTo>
                <a:lnTo>
                  <a:pt x="923" y="1445"/>
                </a:lnTo>
                <a:lnTo>
                  <a:pt x="924" y="1445"/>
                </a:lnTo>
                <a:lnTo>
                  <a:pt x="924" y="1444"/>
                </a:lnTo>
                <a:lnTo>
                  <a:pt x="925" y="1444"/>
                </a:lnTo>
                <a:lnTo>
                  <a:pt x="927" y="1444"/>
                </a:lnTo>
                <a:lnTo>
                  <a:pt x="928" y="1442"/>
                </a:lnTo>
                <a:lnTo>
                  <a:pt x="929" y="1442"/>
                </a:lnTo>
                <a:lnTo>
                  <a:pt x="930" y="1441"/>
                </a:lnTo>
                <a:lnTo>
                  <a:pt x="931" y="1441"/>
                </a:lnTo>
                <a:lnTo>
                  <a:pt x="932" y="1440"/>
                </a:lnTo>
                <a:lnTo>
                  <a:pt x="932" y="1439"/>
                </a:lnTo>
                <a:lnTo>
                  <a:pt x="933" y="1439"/>
                </a:lnTo>
                <a:lnTo>
                  <a:pt x="935" y="1439"/>
                </a:lnTo>
                <a:lnTo>
                  <a:pt x="936" y="1438"/>
                </a:lnTo>
                <a:lnTo>
                  <a:pt x="936" y="1437"/>
                </a:lnTo>
                <a:lnTo>
                  <a:pt x="936" y="1438"/>
                </a:lnTo>
                <a:lnTo>
                  <a:pt x="936" y="1439"/>
                </a:lnTo>
                <a:lnTo>
                  <a:pt x="937" y="1439"/>
                </a:lnTo>
                <a:lnTo>
                  <a:pt x="938" y="1439"/>
                </a:lnTo>
                <a:lnTo>
                  <a:pt x="937" y="1439"/>
                </a:lnTo>
                <a:lnTo>
                  <a:pt x="937" y="1440"/>
                </a:lnTo>
                <a:lnTo>
                  <a:pt x="936" y="1441"/>
                </a:lnTo>
                <a:lnTo>
                  <a:pt x="936" y="1442"/>
                </a:lnTo>
                <a:lnTo>
                  <a:pt x="936" y="1444"/>
                </a:lnTo>
                <a:lnTo>
                  <a:pt x="935" y="1444"/>
                </a:lnTo>
                <a:lnTo>
                  <a:pt x="935" y="1445"/>
                </a:lnTo>
                <a:lnTo>
                  <a:pt x="935" y="1446"/>
                </a:lnTo>
                <a:lnTo>
                  <a:pt x="933" y="1447"/>
                </a:lnTo>
                <a:lnTo>
                  <a:pt x="932" y="1447"/>
                </a:lnTo>
                <a:lnTo>
                  <a:pt x="931" y="1448"/>
                </a:lnTo>
                <a:lnTo>
                  <a:pt x="930" y="1448"/>
                </a:lnTo>
                <a:lnTo>
                  <a:pt x="930" y="1449"/>
                </a:lnTo>
                <a:lnTo>
                  <a:pt x="929" y="1449"/>
                </a:lnTo>
                <a:lnTo>
                  <a:pt x="928" y="1449"/>
                </a:lnTo>
                <a:lnTo>
                  <a:pt x="928" y="1450"/>
                </a:lnTo>
                <a:lnTo>
                  <a:pt x="927" y="1450"/>
                </a:lnTo>
                <a:lnTo>
                  <a:pt x="927" y="1451"/>
                </a:lnTo>
                <a:lnTo>
                  <a:pt x="925" y="1453"/>
                </a:lnTo>
                <a:lnTo>
                  <a:pt x="924" y="1454"/>
                </a:lnTo>
                <a:lnTo>
                  <a:pt x="924" y="1455"/>
                </a:lnTo>
                <a:lnTo>
                  <a:pt x="923" y="1455"/>
                </a:lnTo>
                <a:lnTo>
                  <a:pt x="922" y="1456"/>
                </a:lnTo>
                <a:lnTo>
                  <a:pt x="922" y="1457"/>
                </a:lnTo>
                <a:lnTo>
                  <a:pt x="921" y="1457"/>
                </a:lnTo>
                <a:lnTo>
                  <a:pt x="920" y="1458"/>
                </a:lnTo>
                <a:lnTo>
                  <a:pt x="918" y="1459"/>
                </a:lnTo>
                <a:lnTo>
                  <a:pt x="918" y="1461"/>
                </a:lnTo>
                <a:lnTo>
                  <a:pt x="916" y="1462"/>
                </a:lnTo>
                <a:lnTo>
                  <a:pt x="916" y="1463"/>
                </a:lnTo>
                <a:lnTo>
                  <a:pt x="914" y="1467"/>
                </a:lnTo>
                <a:lnTo>
                  <a:pt x="914" y="1470"/>
                </a:lnTo>
                <a:lnTo>
                  <a:pt x="913" y="1472"/>
                </a:lnTo>
                <a:lnTo>
                  <a:pt x="911" y="1473"/>
                </a:lnTo>
                <a:lnTo>
                  <a:pt x="907" y="1475"/>
                </a:lnTo>
                <a:lnTo>
                  <a:pt x="906" y="1475"/>
                </a:lnTo>
                <a:lnTo>
                  <a:pt x="905" y="1475"/>
                </a:lnTo>
                <a:lnTo>
                  <a:pt x="904" y="1476"/>
                </a:lnTo>
                <a:lnTo>
                  <a:pt x="905" y="1476"/>
                </a:lnTo>
                <a:lnTo>
                  <a:pt x="905" y="1478"/>
                </a:lnTo>
                <a:lnTo>
                  <a:pt x="907" y="1478"/>
                </a:lnTo>
                <a:lnTo>
                  <a:pt x="907" y="1479"/>
                </a:lnTo>
                <a:lnTo>
                  <a:pt x="904" y="1479"/>
                </a:lnTo>
                <a:lnTo>
                  <a:pt x="904" y="1480"/>
                </a:lnTo>
                <a:lnTo>
                  <a:pt x="904" y="1481"/>
                </a:lnTo>
                <a:lnTo>
                  <a:pt x="904" y="1483"/>
                </a:lnTo>
                <a:lnTo>
                  <a:pt x="904" y="1484"/>
                </a:lnTo>
                <a:lnTo>
                  <a:pt x="904" y="1485"/>
                </a:lnTo>
                <a:lnTo>
                  <a:pt x="904" y="1487"/>
                </a:lnTo>
                <a:lnTo>
                  <a:pt x="902" y="1488"/>
                </a:lnTo>
                <a:lnTo>
                  <a:pt x="899" y="1488"/>
                </a:lnTo>
                <a:lnTo>
                  <a:pt x="898" y="1488"/>
                </a:lnTo>
                <a:lnTo>
                  <a:pt x="897" y="1488"/>
                </a:lnTo>
                <a:lnTo>
                  <a:pt x="897" y="1489"/>
                </a:lnTo>
                <a:lnTo>
                  <a:pt x="896" y="1489"/>
                </a:lnTo>
                <a:lnTo>
                  <a:pt x="896" y="1490"/>
                </a:lnTo>
                <a:lnTo>
                  <a:pt x="895" y="1490"/>
                </a:lnTo>
                <a:lnTo>
                  <a:pt x="894" y="1490"/>
                </a:lnTo>
                <a:lnTo>
                  <a:pt x="894" y="1491"/>
                </a:lnTo>
                <a:lnTo>
                  <a:pt x="894" y="1492"/>
                </a:lnTo>
                <a:lnTo>
                  <a:pt x="893" y="1492"/>
                </a:lnTo>
                <a:lnTo>
                  <a:pt x="890" y="1497"/>
                </a:lnTo>
                <a:lnTo>
                  <a:pt x="890" y="1496"/>
                </a:lnTo>
                <a:lnTo>
                  <a:pt x="890" y="1495"/>
                </a:lnTo>
                <a:lnTo>
                  <a:pt x="890" y="1493"/>
                </a:lnTo>
                <a:lnTo>
                  <a:pt x="890" y="1492"/>
                </a:lnTo>
                <a:lnTo>
                  <a:pt x="890" y="1491"/>
                </a:lnTo>
                <a:lnTo>
                  <a:pt x="890" y="1490"/>
                </a:lnTo>
                <a:lnTo>
                  <a:pt x="890" y="1489"/>
                </a:lnTo>
                <a:lnTo>
                  <a:pt x="890" y="1488"/>
                </a:lnTo>
                <a:lnTo>
                  <a:pt x="889" y="1487"/>
                </a:lnTo>
                <a:lnTo>
                  <a:pt x="888" y="1485"/>
                </a:lnTo>
                <a:lnTo>
                  <a:pt x="888" y="1484"/>
                </a:lnTo>
                <a:lnTo>
                  <a:pt x="887" y="1485"/>
                </a:lnTo>
                <a:lnTo>
                  <a:pt x="886" y="1485"/>
                </a:lnTo>
                <a:lnTo>
                  <a:pt x="886" y="1487"/>
                </a:lnTo>
                <a:lnTo>
                  <a:pt x="885" y="1487"/>
                </a:lnTo>
                <a:lnTo>
                  <a:pt x="885" y="1485"/>
                </a:lnTo>
                <a:lnTo>
                  <a:pt x="883" y="1485"/>
                </a:lnTo>
                <a:lnTo>
                  <a:pt x="882" y="1485"/>
                </a:lnTo>
                <a:lnTo>
                  <a:pt x="881" y="1485"/>
                </a:lnTo>
                <a:lnTo>
                  <a:pt x="880" y="1485"/>
                </a:lnTo>
                <a:lnTo>
                  <a:pt x="879" y="1485"/>
                </a:lnTo>
                <a:lnTo>
                  <a:pt x="879" y="1487"/>
                </a:lnTo>
                <a:lnTo>
                  <a:pt x="878" y="1487"/>
                </a:lnTo>
                <a:lnTo>
                  <a:pt x="877" y="1484"/>
                </a:lnTo>
                <a:lnTo>
                  <a:pt x="876" y="1484"/>
                </a:lnTo>
                <a:lnTo>
                  <a:pt x="876" y="1483"/>
                </a:lnTo>
                <a:lnTo>
                  <a:pt x="874" y="1483"/>
                </a:lnTo>
                <a:lnTo>
                  <a:pt x="873" y="1483"/>
                </a:lnTo>
                <a:lnTo>
                  <a:pt x="873" y="1484"/>
                </a:lnTo>
                <a:lnTo>
                  <a:pt x="873" y="1483"/>
                </a:lnTo>
                <a:lnTo>
                  <a:pt x="872" y="1483"/>
                </a:lnTo>
                <a:lnTo>
                  <a:pt x="871" y="1484"/>
                </a:lnTo>
                <a:lnTo>
                  <a:pt x="871" y="1487"/>
                </a:lnTo>
                <a:lnTo>
                  <a:pt x="871" y="1488"/>
                </a:lnTo>
                <a:lnTo>
                  <a:pt x="870" y="1489"/>
                </a:lnTo>
                <a:lnTo>
                  <a:pt x="869" y="1489"/>
                </a:lnTo>
                <a:lnTo>
                  <a:pt x="869" y="1490"/>
                </a:lnTo>
                <a:lnTo>
                  <a:pt x="868" y="1490"/>
                </a:lnTo>
                <a:lnTo>
                  <a:pt x="865" y="1492"/>
                </a:lnTo>
                <a:lnTo>
                  <a:pt x="863" y="1493"/>
                </a:lnTo>
                <a:lnTo>
                  <a:pt x="861" y="1495"/>
                </a:lnTo>
                <a:lnTo>
                  <a:pt x="862" y="1495"/>
                </a:lnTo>
                <a:lnTo>
                  <a:pt x="863" y="1495"/>
                </a:lnTo>
                <a:lnTo>
                  <a:pt x="863" y="1496"/>
                </a:lnTo>
                <a:lnTo>
                  <a:pt x="864" y="1496"/>
                </a:lnTo>
                <a:lnTo>
                  <a:pt x="865" y="1496"/>
                </a:lnTo>
                <a:lnTo>
                  <a:pt x="865" y="1497"/>
                </a:lnTo>
                <a:lnTo>
                  <a:pt x="866" y="1497"/>
                </a:lnTo>
                <a:lnTo>
                  <a:pt x="868" y="1497"/>
                </a:lnTo>
                <a:lnTo>
                  <a:pt x="869" y="1498"/>
                </a:lnTo>
                <a:lnTo>
                  <a:pt x="869" y="1497"/>
                </a:lnTo>
                <a:lnTo>
                  <a:pt x="870" y="1497"/>
                </a:lnTo>
                <a:lnTo>
                  <a:pt x="871" y="1497"/>
                </a:lnTo>
                <a:lnTo>
                  <a:pt x="871" y="1498"/>
                </a:lnTo>
                <a:lnTo>
                  <a:pt x="871" y="1500"/>
                </a:lnTo>
                <a:lnTo>
                  <a:pt x="871" y="1501"/>
                </a:lnTo>
                <a:lnTo>
                  <a:pt x="871" y="1502"/>
                </a:lnTo>
                <a:lnTo>
                  <a:pt x="871" y="1505"/>
                </a:lnTo>
                <a:lnTo>
                  <a:pt x="871" y="1506"/>
                </a:lnTo>
                <a:lnTo>
                  <a:pt x="871" y="1507"/>
                </a:lnTo>
                <a:lnTo>
                  <a:pt x="871" y="1510"/>
                </a:lnTo>
                <a:lnTo>
                  <a:pt x="872" y="1510"/>
                </a:lnTo>
                <a:lnTo>
                  <a:pt x="874" y="1512"/>
                </a:lnTo>
                <a:lnTo>
                  <a:pt x="877" y="1513"/>
                </a:lnTo>
                <a:lnTo>
                  <a:pt x="878" y="1513"/>
                </a:lnTo>
                <a:lnTo>
                  <a:pt x="878" y="1514"/>
                </a:lnTo>
                <a:lnTo>
                  <a:pt x="879" y="1514"/>
                </a:lnTo>
                <a:lnTo>
                  <a:pt x="880" y="1514"/>
                </a:lnTo>
                <a:lnTo>
                  <a:pt x="879" y="1515"/>
                </a:lnTo>
                <a:lnTo>
                  <a:pt x="879" y="1516"/>
                </a:lnTo>
                <a:lnTo>
                  <a:pt x="879" y="1517"/>
                </a:lnTo>
                <a:lnTo>
                  <a:pt x="878" y="1518"/>
                </a:lnTo>
                <a:lnTo>
                  <a:pt x="878" y="1520"/>
                </a:lnTo>
                <a:lnTo>
                  <a:pt x="878" y="1525"/>
                </a:lnTo>
                <a:lnTo>
                  <a:pt x="885" y="1525"/>
                </a:lnTo>
                <a:lnTo>
                  <a:pt x="886" y="1525"/>
                </a:lnTo>
                <a:lnTo>
                  <a:pt x="887" y="1525"/>
                </a:lnTo>
                <a:lnTo>
                  <a:pt x="888" y="1525"/>
                </a:lnTo>
                <a:lnTo>
                  <a:pt x="890" y="1525"/>
                </a:lnTo>
                <a:lnTo>
                  <a:pt x="891" y="1525"/>
                </a:lnTo>
                <a:lnTo>
                  <a:pt x="893" y="1525"/>
                </a:lnTo>
                <a:lnTo>
                  <a:pt x="894" y="1525"/>
                </a:lnTo>
                <a:lnTo>
                  <a:pt x="896" y="1525"/>
                </a:lnTo>
                <a:lnTo>
                  <a:pt x="897" y="1525"/>
                </a:lnTo>
                <a:lnTo>
                  <a:pt x="898" y="1525"/>
                </a:lnTo>
                <a:lnTo>
                  <a:pt x="899" y="1525"/>
                </a:lnTo>
                <a:lnTo>
                  <a:pt x="903" y="1525"/>
                </a:lnTo>
                <a:lnTo>
                  <a:pt x="903" y="1524"/>
                </a:lnTo>
                <a:lnTo>
                  <a:pt x="904" y="1523"/>
                </a:lnTo>
                <a:lnTo>
                  <a:pt x="904" y="1524"/>
                </a:lnTo>
                <a:lnTo>
                  <a:pt x="904" y="1525"/>
                </a:lnTo>
                <a:lnTo>
                  <a:pt x="905" y="1525"/>
                </a:lnTo>
                <a:lnTo>
                  <a:pt x="905" y="1526"/>
                </a:lnTo>
                <a:lnTo>
                  <a:pt x="905" y="1527"/>
                </a:lnTo>
                <a:lnTo>
                  <a:pt x="907" y="1527"/>
                </a:lnTo>
                <a:lnTo>
                  <a:pt x="907" y="1530"/>
                </a:lnTo>
                <a:lnTo>
                  <a:pt x="907" y="1531"/>
                </a:lnTo>
                <a:lnTo>
                  <a:pt x="907" y="1534"/>
                </a:lnTo>
                <a:lnTo>
                  <a:pt x="906" y="1534"/>
                </a:lnTo>
                <a:lnTo>
                  <a:pt x="905" y="1534"/>
                </a:lnTo>
                <a:lnTo>
                  <a:pt x="904" y="1534"/>
                </a:lnTo>
                <a:lnTo>
                  <a:pt x="903" y="1534"/>
                </a:lnTo>
                <a:lnTo>
                  <a:pt x="903" y="1535"/>
                </a:lnTo>
                <a:lnTo>
                  <a:pt x="903" y="1537"/>
                </a:lnTo>
                <a:lnTo>
                  <a:pt x="903" y="1538"/>
                </a:lnTo>
                <a:lnTo>
                  <a:pt x="903" y="1539"/>
                </a:lnTo>
                <a:lnTo>
                  <a:pt x="903" y="1540"/>
                </a:lnTo>
                <a:lnTo>
                  <a:pt x="902" y="1540"/>
                </a:lnTo>
                <a:lnTo>
                  <a:pt x="900" y="1540"/>
                </a:lnTo>
                <a:lnTo>
                  <a:pt x="896" y="1540"/>
                </a:lnTo>
                <a:lnTo>
                  <a:pt x="895" y="1540"/>
                </a:lnTo>
                <a:lnTo>
                  <a:pt x="894" y="1540"/>
                </a:lnTo>
                <a:lnTo>
                  <a:pt x="893" y="1540"/>
                </a:lnTo>
                <a:lnTo>
                  <a:pt x="891" y="1540"/>
                </a:lnTo>
                <a:lnTo>
                  <a:pt x="890" y="1540"/>
                </a:lnTo>
                <a:lnTo>
                  <a:pt x="889" y="1540"/>
                </a:lnTo>
                <a:lnTo>
                  <a:pt x="888" y="1540"/>
                </a:lnTo>
                <a:lnTo>
                  <a:pt x="887" y="1540"/>
                </a:lnTo>
                <a:lnTo>
                  <a:pt x="886" y="1540"/>
                </a:lnTo>
                <a:lnTo>
                  <a:pt x="885" y="1540"/>
                </a:lnTo>
                <a:lnTo>
                  <a:pt x="883" y="1540"/>
                </a:lnTo>
                <a:lnTo>
                  <a:pt x="883" y="1544"/>
                </a:lnTo>
                <a:lnTo>
                  <a:pt x="883" y="1547"/>
                </a:lnTo>
                <a:lnTo>
                  <a:pt x="882" y="1547"/>
                </a:lnTo>
                <a:lnTo>
                  <a:pt x="881" y="1547"/>
                </a:lnTo>
                <a:lnTo>
                  <a:pt x="880" y="1547"/>
                </a:lnTo>
                <a:lnTo>
                  <a:pt x="879" y="1547"/>
                </a:lnTo>
                <a:lnTo>
                  <a:pt x="878" y="1547"/>
                </a:lnTo>
                <a:lnTo>
                  <a:pt x="877" y="1547"/>
                </a:lnTo>
                <a:lnTo>
                  <a:pt x="874" y="1547"/>
                </a:lnTo>
                <a:lnTo>
                  <a:pt x="873" y="1547"/>
                </a:lnTo>
                <a:lnTo>
                  <a:pt x="872" y="1547"/>
                </a:lnTo>
                <a:lnTo>
                  <a:pt x="871" y="1547"/>
                </a:lnTo>
                <a:lnTo>
                  <a:pt x="870" y="1547"/>
                </a:lnTo>
                <a:lnTo>
                  <a:pt x="869" y="1547"/>
                </a:lnTo>
                <a:lnTo>
                  <a:pt x="868" y="1547"/>
                </a:lnTo>
                <a:lnTo>
                  <a:pt x="866" y="1547"/>
                </a:lnTo>
                <a:lnTo>
                  <a:pt x="865" y="1547"/>
                </a:lnTo>
                <a:lnTo>
                  <a:pt x="864" y="1547"/>
                </a:lnTo>
                <a:lnTo>
                  <a:pt x="863" y="1547"/>
                </a:lnTo>
                <a:lnTo>
                  <a:pt x="863" y="1554"/>
                </a:lnTo>
                <a:lnTo>
                  <a:pt x="863" y="1556"/>
                </a:lnTo>
                <a:lnTo>
                  <a:pt x="862" y="1559"/>
                </a:lnTo>
                <a:lnTo>
                  <a:pt x="861" y="1559"/>
                </a:lnTo>
                <a:lnTo>
                  <a:pt x="860" y="1559"/>
                </a:lnTo>
                <a:lnTo>
                  <a:pt x="859" y="1559"/>
                </a:lnTo>
                <a:lnTo>
                  <a:pt x="857" y="1559"/>
                </a:lnTo>
                <a:lnTo>
                  <a:pt x="856" y="1559"/>
                </a:lnTo>
                <a:lnTo>
                  <a:pt x="855" y="1559"/>
                </a:lnTo>
                <a:lnTo>
                  <a:pt x="854" y="1559"/>
                </a:lnTo>
                <a:lnTo>
                  <a:pt x="854" y="1560"/>
                </a:lnTo>
                <a:lnTo>
                  <a:pt x="854" y="1561"/>
                </a:lnTo>
                <a:lnTo>
                  <a:pt x="854" y="1563"/>
                </a:lnTo>
                <a:lnTo>
                  <a:pt x="854" y="1564"/>
                </a:lnTo>
                <a:lnTo>
                  <a:pt x="854" y="1565"/>
                </a:lnTo>
                <a:lnTo>
                  <a:pt x="854" y="1566"/>
                </a:lnTo>
                <a:lnTo>
                  <a:pt x="854" y="1567"/>
                </a:lnTo>
                <a:lnTo>
                  <a:pt x="854" y="1568"/>
                </a:lnTo>
                <a:lnTo>
                  <a:pt x="854" y="1569"/>
                </a:lnTo>
                <a:lnTo>
                  <a:pt x="854" y="1571"/>
                </a:lnTo>
                <a:lnTo>
                  <a:pt x="854" y="1572"/>
                </a:lnTo>
                <a:lnTo>
                  <a:pt x="854" y="1573"/>
                </a:lnTo>
                <a:lnTo>
                  <a:pt x="854" y="1574"/>
                </a:lnTo>
                <a:lnTo>
                  <a:pt x="854" y="1575"/>
                </a:lnTo>
                <a:lnTo>
                  <a:pt x="854" y="1576"/>
                </a:lnTo>
                <a:lnTo>
                  <a:pt x="854" y="1577"/>
                </a:lnTo>
                <a:lnTo>
                  <a:pt x="854" y="1579"/>
                </a:lnTo>
                <a:lnTo>
                  <a:pt x="854" y="1580"/>
                </a:lnTo>
                <a:lnTo>
                  <a:pt x="854" y="1581"/>
                </a:lnTo>
                <a:lnTo>
                  <a:pt x="854" y="1582"/>
                </a:lnTo>
                <a:lnTo>
                  <a:pt x="854" y="1583"/>
                </a:lnTo>
                <a:lnTo>
                  <a:pt x="854" y="1584"/>
                </a:lnTo>
                <a:lnTo>
                  <a:pt x="854" y="1585"/>
                </a:lnTo>
                <a:lnTo>
                  <a:pt x="854" y="1586"/>
                </a:lnTo>
                <a:lnTo>
                  <a:pt x="854" y="1588"/>
                </a:lnTo>
                <a:lnTo>
                  <a:pt x="854" y="1589"/>
                </a:lnTo>
                <a:lnTo>
                  <a:pt x="854" y="1590"/>
                </a:lnTo>
                <a:lnTo>
                  <a:pt x="854" y="1591"/>
                </a:lnTo>
                <a:lnTo>
                  <a:pt x="854" y="1592"/>
                </a:lnTo>
                <a:lnTo>
                  <a:pt x="854" y="1593"/>
                </a:lnTo>
                <a:lnTo>
                  <a:pt x="856" y="1593"/>
                </a:lnTo>
                <a:lnTo>
                  <a:pt x="857" y="1593"/>
                </a:lnTo>
                <a:lnTo>
                  <a:pt x="859" y="1593"/>
                </a:lnTo>
                <a:lnTo>
                  <a:pt x="860" y="1593"/>
                </a:lnTo>
                <a:lnTo>
                  <a:pt x="861" y="1593"/>
                </a:lnTo>
                <a:lnTo>
                  <a:pt x="862" y="1593"/>
                </a:lnTo>
                <a:lnTo>
                  <a:pt x="863" y="1593"/>
                </a:lnTo>
                <a:lnTo>
                  <a:pt x="864" y="1593"/>
                </a:lnTo>
                <a:lnTo>
                  <a:pt x="865" y="1593"/>
                </a:lnTo>
                <a:lnTo>
                  <a:pt x="866" y="1593"/>
                </a:lnTo>
                <a:lnTo>
                  <a:pt x="868" y="1593"/>
                </a:lnTo>
                <a:lnTo>
                  <a:pt x="869" y="1593"/>
                </a:lnTo>
                <a:lnTo>
                  <a:pt x="870" y="1593"/>
                </a:lnTo>
                <a:lnTo>
                  <a:pt x="870" y="1594"/>
                </a:lnTo>
                <a:lnTo>
                  <a:pt x="870" y="1596"/>
                </a:lnTo>
                <a:lnTo>
                  <a:pt x="870" y="1598"/>
                </a:lnTo>
                <a:lnTo>
                  <a:pt x="870" y="1599"/>
                </a:lnTo>
                <a:lnTo>
                  <a:pt x="870" y="1600"/>
                </a:lnTo>
                <a:lnTo>
                  <a:pt x="870" y="1601"/>
                </a:lnTo>
                <a:lnTo>
                  <a:pt x="870" y="1602"/>
                </a:lnTo>
                <a:lnTo>
                  <a:pt x="870" y="1603"/>
                </a:lnTo>
                <a:lnTo>
                  <a:pt x="870" y="1605"/>
                </a:lnTo>
                <a:lnTo>
                  <a:pt x="870" y="1606"/>
                </a:lnTo>
                <a:lnTo>
                  <a:pt x="870" y="1607"/>
                </a:lnTo>
                <a:lnTo>
                  <a:pt x="870" y="1608"/>
                </a:lnTo>
                <a:lnTo>
                  <a:pt x="870" y="1609"/>
                </a:lnTo>
                <a:lnTo>
                  <a:pt x="870" y="1610"/>
                </a:lnTo>
                <a:lnTo>
                  <a:pt x="870" y="1611"/>
                </a:lnTo>
                <a:lnTo>
                  <a:pt x="870" y="1613"/>
                </a:lnTo>
                <a:lnTo>
                  <a:pt x="870" y="1615"/>
                </a:lnTo>
                <a:lnTo>
                  <a:pt x="870" y="1616"/>
                </a:lnTo>
                <a:lnTo>
                  <a:pt x="870" y="1617"/>
                </a:lnTo>
                <a:lnTo>
                  <a:pt x="870" y="1618"/>
                </a:lnTo>
                <a:lnTo>
                  <a:pt x="870" y="1619"/>
                </a:lnTo>
                <a:lnTo>
                  <a:pt x="870" y="1620"/>
                </a:lnTo>
                <a:lnTo>
                  <a:pt x="870" y="1622"/>
                </a:lnTo>
                <a:lnTo>
                  <a:pt x="870" y="1623"/>
                </a:lnTo>
                <a:lnTo>
                  <a:pt x="870" y="1624"/>
                </a:lnTo>
                <a:lnTo>
                  <a:pt x="870" y="1625"/>
                </a:lnTo>
                <a:lnTo>
                  <a:pt x="870" y="1626"/>
                </a:lnTo>
                <a:lnTo>
                  <a:pt x="870" y="1627"/>
                </a:lnTo>
                <a:lnTo>
                  <a:pt x="870" y="1628"/>
                </a:lnTo>
                <a:lnTo>
                  <a:pt x="870" y="1630"/>
                </a:lnTo>
                <a:lnTo>
                  <a:pt x="870" y="1631"/>
                </a:lnTo>
                <a:lnTo>
                  <a:pt x="870" y="1632"/>
                </a:lnTo>
                <a:lnTo>
                  <a:pt x="870" y="1633"/>
                </a:lnTo>
                <a:lnTo>
                  <a:pt x="870" y="1634"/>
                </a:lnTo>
                <a:lnTo>
                  <a:pt x="870" y="1635"/>
                </a:lnTo>
                <a:lnTo>
                  <a:pt x="870" y="1636"/>
                </a:lnTo>
                <a:lnTo>
                  <a:pt x="870" y="1638"/>
                </a:lnTo>
                <a:lnTo>
                  <a:pt x="870" y="1639"/>
                </a:lnTo>
                <a:lnTo>
                  <a:pt x="870" y="1640"/>
                </a:lnTo>
                <a:lnTo>
                  <a:pt x="870" y="1641"/>
                </a:lnTo>
                <a:lnTo>
                  <a:pt x="870" y="1642"/>
                </a:lnTo>
                <a:lnTo>
                  <a:pt x="870" y="1643"/>
                </a:lnTo>
                <a:lnTo>
                  <a:pt x="870" y="1644"/>
                </a:lnTo>
                <a:lnTo>
                  <a:pt x="870" y="1647"/>
                </a:lnTo>
                <a:lnTo>
                  <a:pt x="869" y="1647"/>
                </a:lnTo>
                <a:lnTo>
                  <a:pt x="868" y="1649"/>
                </a:lnTo>
                <a:lnTo>
                  <a:pt x="866" y="1649"/>
                </a:lnTo>
                <a:lnTo>
                  <a:pt x="864" y="1650"/>
                </a:lnTo>
                <a:lnTo>
                  <a:pt x="864" y="1651"/>
                </a:lnTo>
                <a:lnTo>
                  <a:pt x="863" y="1651"/>
                </a:lnTo>
                <a:lnTo>
                  <a:pt x="862" y="1651"/>
                </a:lnTo>
                <a:lnTo>
                  <a:pt x="862" y="1652"/>
                </a:lnTo>
                <a:lnTo>
                  <a:pt x="862" y="1653"/>
                </a:lnTo>
                <a:lnTo>
                  <a:pt x="861" y="1653"/>
                </a:lnTo>
                <a:lnTo>
                  <a:pt x="861" y="1655"/>
                </a:lnTo>
                <a:lnTo>
                  <a:pt x="859" y="1656"/>
                </a:lnTo>
                <a:lnTo>
                  <a:pt x="856" y="1660"/>
                </a:lnTo>
                <a:lnTo>
                  <a:pt x="852" y="1664"/>
                </a:lnTo>
                <a:lnTo>
                  <a:pt x="852" y="1665"/>
                </a:lnTo>
                <a:lnTo>
                  <a:pt x="848" y="1668"/>
                </a:lnTo>
                <a:lnTo>
                  <a:pt x="846" y="1672"/>
                </a:lnTo>
                <a:lnTo>
                  <a:pt x="844" y="1674"/>
                </a:lnTo>
                <a:lnTo>
                  <a:pt x="842" y="1677"/>
                </a:lnTo>
                <a:lnTo>
                  <a:pt x="840" y="1679"/>
                </a:lnTo>
                <a:lnTo>
                  <a:pt x="836" y="1684"/>
                </a:lnTo>
                <a:lnTo>
                  <a:pt x="837" y="1687"/>
                </a:lnTo>
                <a:lnTo>
                  <a:pt x="837" y="1689"/>
                </a:lnTo>
                <a:lnTo>
                  <a:pt x="837" y="1690"/>
                </a:lnTo>
                <a:lnTo>
                  <a:pt x="837" y="1691"/>
                </a:lnTo>
                <a:lnTo>
                  <a:pt x="836" y="1691"/>
                </a:lnTo>
                <a:lnTo>
                  <a:pt x="835" y="1693"/>
                </a:lnTo>
                <a:lnTo>
                  <a:pt x="834" y="1693"/>
                </a:lnTo>
                <a:lnTo>
                  <a:pt x="834" y="1694"/>
                </a:lnTo>
                <a:lnTo>
                  <a:pt x="832" y="1695"/>
                </a:lnTo>
                <a:lnTo>
                  <a:pt x="831" y="1695"/>
                </a:lnTo>
                <a:lnTo>
                  <a:pt x="830" y="1696"/>
                </a:lnTo>
                <a:lnTo>
                  <a:pt x="829" y="1698"/>
                </a:lnTo>
                <a:lnTo>
                  <a:pt x="828" y="1699"/>
                </a:lnTo>
                <a:lnTo>
                  <a:pt x="826" y="1700"/>
                </a:lnTo>
                <a:lnTo>
                  <a:pt x="824" y="1701"/>
                </a:lnTo>
                <a:lnTo>
                  <a:pt x="823" y="1701"/>
                </a:lnTo>
                <a:lnTo>
                  <a:pt x="823" y="1702"/>
                </a:lnTo>
                <a:lnTo>
                  <a:pt x="822" y="1703"/>
                </a:lnTo>
                <a:lnTo>
                  <a:pt x="821" y="1704"/>
                </a:lnTo>
                <a:lnTo>
                  <a:pt x="820" y="1704"/>
                </a:lnTo>
                <a:lnTo>
                  <a:pt x="819" y="1704"/>
                </a:lnTo>
                <a:lnTo>
                  <a:pt x="818" y="1706"/>
                </a:lnTo>
                <a:lnTo>
                  <a:pt x="817" y="1707"/>
                </a:lnTo>
                <a:lnTo>
                  <a:pt x="814" y="1709"/>
                </a:lnTo>
                <a:lnTo>
                  <a:pt x="813" y="1709"/>
                </a:lnTo>
                <a:lnTo>
                  <a:pt x="817" y="1709"/>
                </a:lnTo>
                <a:lnTo>
                  <a:pt x="818" y="1709"/>
                </a:lnTo>
                <a:lnTo>
                  <a:pt x="819" y="1709"/>
                </a:lnTo>
                <a:lnTo>
                  <a:pt x="820" y="1709"/>
                </a:lnTo>
                <a:lnTo>
                  <a:pt x="820" y="1708"/>
                </a:lnTo>
                <a:lnTo>
                  <a:pt x="821" y="1708"/>
                </a:lnTo>
                <a:lnTo>
                  <a:pt x="821" y="1707"/>
                </a:lnTo>
                <a:lnTo>
                  <a:pt x="823" y="1706"/>
                </a:lnTo>
                <a:lnTo>
                  <a:pt x="826" y="1703"/>
                </a:lnTo>
                <a:lnTo>
                  <a:pt x="827" y="1703"/>
                </a:lnTo>
                <a:lnTo>
                  <a:pt x="827" y="1702"/>
                </a:lnTo>
                <a:lnTo>
                  <a:pt x="828" y="1702"/>
                </a:lnTo>
                <a:lnTo>
                  <a:pt x="829" y="1703"/>
                </a:lnTo>
                <a:lnTo>
                  <a:pt x="828" y="1703"/>
                </a:lnTo>
                <a:lnTo>
                  <a:pt x="829" y="1703"/>
                </a:lnTo>
                <a:lnTo>
                  <a:pt x="829" y="1704"/>
                </a:lnTo>
                <a:lnTo>
                  <a:pt x="830" y="1704"/>
                </a:lnTo>
                <a:lnTo>
                  <a:pt x="831" y="1704"/>
                </a:lnTo>
                <a:lnTo>
                  <a:pt x="832" y="1704"/>
                </a:lnTo>
                <a:lnTo>
                  <a:pt x="834" y="1704"/>
                </a:lnTo>
                <a:lnTo>
                  <a:pt x="835" y="1704"/>
                </a:lnTo>
                <a:lnTo>
                  <a:pt x="836" y="1704"/>
                </a:lnTo>
                <a:lnTo>
                  <a:pt x="836" y="1703"/>
                </a:lnTo>
                <a:lnTo>
                  <a:pt x="836" y="1704"/>
                </a:lnTo>
                <a:lnTo>
                  <a:pt x="836" y="1706"/>
                </a:lnTo>
                <a:lnTo>
                  <a:pt x="837" y="1706"/>
                </a:lnTo>
                <a:lnTo>
                  <a:pt x="837" y="1707"/>
                </a:lnTo>
                <a:lnTo>
                  <a:pt x="838" y="1707"/>
                </a:lnTo>
                <a:lnTo>
                  <a:pt x="839" y="1707"/>
                </a:lnTo>
                <a:lnTo>
                  <a:pt x="840" y="1706"/>
                </a:lnTo>
                <a:lnTo>
                  <a:pt x="842" y="1706"/>
                </a:lnTo>
                <a:lnTo>
                  <a:pt x="842" y="1704"/>
                </a:lnTo>
                <a:lnTo>
                  <a:pt x="843" y="1704"/>
                </a:lnTo>
                <a:lnTo>
                  <a:pt x="844" y="1704"/>
                </a:lnTo>
                <a:lnTo>
                  <a:pt x="844" y="1703"/>
                </a:lnTo>
                <a:lnTo>
                  <a:pt x="845" y="1703"/>
                </a:lnTo>
                <a:lnTo>
                  <a:pt x="845" y="1702"/>
                </a:lnTo>
                <a:lnTo>
                  <a:pt x="846" y="1702"/>
                </a:lnTo>
                <a:lnTo>
                  <a:pt x="846" y="1701"/>
                </a:lnTo>
                <a:lnTo>
                  <a:pt x="847" y="1701"/>
                </a:lnTo>
                <a:lnTo>
                  <a:pt x="848" y="1700"/>
                </a:lnTo>
                <a:lnTo>
                  <a:pt x="849" y="1700"/>
                </a:lnTo>
                <a:lnTo>
                  <a:pt x="851" y="1699"/>
                </a:lnTo>
                <a:lnTo>
                  <a:pt x="852" y="1699"/>
                </a:lnTo>
                <a:lnTo>
                  <a:pt x="853" y="1699"/>
                </a:lnTo>
                <a:lnTo>
                  <a:pt x="853" y="1698"/>
                </a:lnTo>
                <a:lnTo>
                  <a:pt x="854" y="1698"/>
                </a:lnTo>
                <a:lnTo>
                  <a:pt x="855" y="1698"/>
                </a:lnTo>
                <a:lnTo>
                  <a:pt x="856" y="1698"/>
                </a:lnTo>
                <a:lnTo>
                  <a:pt x="856" y="1696"/>
                </a:lnTo>
                <a:lnTo>
                  <a:pt x="857" y="1696"/>
                </a:lnTo>
                <a:lnTo>
                  <a:pt x="857" y="1695"/>
                </a:lnTo>
                <a:lnTo>
                  <a:pt x="859" y="1695"/>
                </a:lnTo>
                <a:lnTo>
                  <a:pt x="859" y="1694"/>
                </a:lnTo>
                <a:lnTo>
                  <a:pt x="860" y="1694"/>
                </a:lnTo>
                <a:lnTo>
                  <a:pt x="860" y="1693"/>
                </a:lnTo>
                <a:lnTo>
                  <a:pt x="860" y="1691"/>
                </a:lnTo>
                <a:lnTo>
                  <a:pt x="860" y="1690"/>
                </a:lnTo>
                <a:lnTo>
                  <a:pt x="861" y="1690"/>
                </a:lnTo>
                <a:lnTo>
                  <a:pt x="861" y="1692"/>
                </a:lnTo>
                <a:lnTo>
                  <a:pt x="862" y="1692"/>
                </a:lnTo>
                <a:lnTo>
                  <a:pt x="863" y="1692"/>
                </a:lnTo>
                <a:lnTo>
                  <a:pt x="864" y="1692"/>
                </a:lnTo>
                <a:lnTo>
                  <a:pt x="865" y="1692"/>
                </a:lnTo>
                <a:lnTo>
                  <a:pt x="866" y="1692"/>
                </a:lnTo>
                <a:lnTo>
                  <a:pt x="868" y="1692"/>
                </a:lnTo>
                <a:lnTo>
                  <a:pt x="868" y="1694"/>
                </a:lnTo>
                <a:lnTo>
                  <a:pt x="868" y="1695"/>
                </a:lnTo>
                <a:lnTo>
                  <a:pt x="868" y="1696"/>
                </a:lnTo>
                <a:lnTo>
                  <a:pt x="866" y="1696"/>
                </a:lnTo>
                <a:lnTo>
                  <a:pt x="866" y="1698"/>
                </a:lnTo>
                <a:lnTo>
                  <a:pt x="866" y="1699"/>
                </a:lnTo>
                <a:lnTo>
                  <a:pt x="869" y="1699"/>
                </a:lnTo>
                <a:lnTo>
                  <a:pt x="869" y="1700"/>
                </a:lnTo>
                <a:lnTo>
                  <a:pt x="869" y="1701"/>
                </a:lnTo>
                <a:lnTo>
                  <a:pt x="866" y="1701"/>
                </a:lnTo>
                <a:lnTo>
                  <a:pt x="866" y="1702"/>
                </a:lnTo>
                <a:lnTo>
                  <a:pt x="866" y="1703"/>
                </a:lnTo>
                <a:lnTo>
                  <a:pt x="866" y="1704"/>
                </a:lnTo>
                <a:lnTo>
                  <a:pt x="866" y="1706"/>
                </a:lnTo>
                <a:lnTo>
                  <a:pt x="865" y="1706"/>
                </a:lnTo>
                <a:lnTo>
                  <a:pt x="864" y="1706"/>
                </a:lnTo>
                <a:lnTo>
                  <a:pt x="864" y="1707"/>
                </a:lnTo>
                <a:lnTo>
                  <a:pt x="864" y="1708"/>
                </a:lnTo>
                <a:lnTo>
                  <a:pt x="864" y="1709"/>
                </a:lnTo>
                <a:lnTo>
                  <a:pt x="865" y="1709"/>
                </a:lnTo>
                <a:lnTo>
                  <a:pt x="866" y="1709"/>
                </a:lnTo>
                <a:lnTo>
                  <a:pt x="869" y="1709"/>
                </a:lnTo>
                <a:lnTo>
                  <a:pt x="870" y="1709"/>
                </a:lnTo>
                <a:lnTo>
                  <a:pt x="870" y="1710"/>
                </a:lnTo>
                <a:lnTo>
                  <a:pt x="870" y="1712"/>
                </a:lnTo>
                <a:lnTo>
                  <a:pt x="869" y="1721"/>
                </a:lnTo>
                <a:lnTo>
                  <a:pt x="869" y="1724"/>
                </a:lnTo>
                <a:lnTo>
                  <a:pt x="869" y="1725"/>
                </a:lnTo>
                <a:lnTo>
                  <a:pt x="869" y="1732"/>
                </a:lnTo>
                <a:lnTo>
                  <a:pt x="869" y="1734"/>
                </a:lnTo>
                <a:lnTo>
                  <a:pt x="869" y="1736"/>
                </a:lnTo>
                <a:lnTo>
                  <a:pt x="869" y="1737"/>
                </a:lnTo>
                <a:lnTo>
                  <a:pt x="869" y="1738"/>
                </a:lnTo>
                <a:lnTo>
                  <a:pt x="869" y="1740"/>
                </a:lnTo>
                <a:lnTo>
                  <a:pt x="869" y="1741"/>
                </a:lnTo>
                <a:lnTo>
                  <a:pt x="869" y="1742"/>
                </a:lnTo>
                <a:lnTo>
                  <a:pt x="869" y="1744"/>
                </a:lnTo>
                <a:lnTo>
                  <a:pt x="869" y="1750"/>
                </a:lnTo>
                <a:lnTo>
                  <a:pt x="869" y="1751"/>
                </a:lnTo>
                <a:lnTo>
                  <a:pt x="869" y="1752"/>
                </a:lnTo>
                <a:lnTo>
                  <a:pt x="869" y="1755"/>
                </a:lnTo>
                <a:lnTo>
                  <a:pt x="869" y="1757"/>
                </a:lnTo>
                <a:lnTo>
                  <a:pt x="869" y="1758"/>
                </a:lnTo>
                <a:lnTo>
                  <a:pt x="869" y="1769"/>
                </a:lnTo>
                <a:lnTo>
                  <a:pt x="869" y="1770"/>
                </a:lnTo>
                <a:lnTo>
                  <a:pt x="869" y="1773"/>
                </a:lnTo>
                <a:lnTo>
                  <a:pt x="870" y="1773"/>
                </a:lnTo>
                <a:lnTo>
                  <a:pt x="873" y="1773"/>
                </a:lnTo>
                <a:lnTo>
                  <a:pt x="878" y="1773"/>
                </a:lnTo>
                <a:lnTo>
                  <a:pt x="880" y="1773"/>
                </a:lnTo>
                <a:lnTo>
                  <a:pt x="881" y="1770"/>
                </a:lnTo>
                <a:lnTo>
                  <a:pt x="885" y="1766"/>
                </a:lnTo>
                <a:lnTo>
                  <a:pt x="891" y="1757"/>
                </a:lnTo>
                <a:lnTo>
                  <a:pt x="891" y="1755"/>
                </a:lnTo>
                <a:lnTo>
                  <a:pt x="893" y="1754"/>
                </a:lnTo>
                <a:lnTo>
                  <a:pt x="895" y="1752"/>
                </a:lnTo>
                <a:lnTo>
                  <a:pt x="896" y="1750"/>
                </a:lnTo>
                <a:lnTo>
                  <a:pt x="897" y="1749"/>
                </a:lnTo>
                <a:lnTo>
                  <a:pt x="898" y="1749"/>
                </a:lnTo>
                <a:lnTo>
                  <a:pt x="898" y="1750"/>
                </a:lnTo>
                <a:lnTo>
                  <a:pt x="899" y="1750"/>
                </a:lnTo>
                <a:lnTo>
                  <a:pt x="899" y="1751"/>
                </a:lnTo>
                <a:lnTo>
                  <a:pt x="902" y="1752"/>
                </a:lnTo>
                <a:lnTo>
                  <a:pt x="902" y="1751"/>
                </a:lnTo>
                <a:lnTo>
                  <a:pt x="903" y="1750"/>
                </a:lnTo>
                <a:lnTo>
                  <a:pt x="904" y="1751"/>
                </a:lnTo>
                <a:lnTo>
                  <a:pt x="905" y="1751"/>
                </a:lnTo>
                <a:lnTo>
                  <a:pt x="906" y="1752"/>
                </a:lnTo>
                <a:lnTo>
                  <a:pt x="907" y="1752"/>
                </a:lnTo>
                <a:lnTo>
                  <a:pt x="907" y="1753"/>
                </a:lnTo>
                <a:lnTo>
                  <a:pt x="907" y="1752"/>
                </a:lnTo>
                <a:lnTo>
                  <a:pt x="908" y="1753"/>
                </a:lnTo>
                <a:lnTo>
                  <a:pt x="908" y="1752"/>
                </a:lnTo>
                <a:lnTo>
                  <a:pt x="910" y="1752"/>
                </a:lnTo>
                <a:lnTo>
                  <a:pt x="910" y="1751"/>
                </a:lnTo>
                <a:lnTo>
                  <a:pt x="911" y="1751"/>
                </a:lnTo>
                <a:lnTo>
                  <a:pt x="911" y="1750"/>
                </a:lnTo>
                <a:lnTo>
                  <a:pt x="911" y="1749"/>
                </a:lnTo>
                <a:lnTo>
                  <a:pt x="912" y="1749"/>
                </a:lnTo>
                <a:lnTo>
                  <a:pt x="913" y="1749"/>
                </a:lnTo>
                <a:lnTo>
                  <a:pt x="913" y="1750"/>
                </a:lnTo>
                <a:lnTo>
                  <a:pt x="914" y="1750"/>
                </a:lnTo>
                <a:lnTo>
                  <a:pt x="916" y="1750"/>
                </a:lnTo>
                <a:lnTo>
                  <a:pt x="916" y="1749"/>
                </a:lnTo>
                <a:lnTo>
                  <a:pt x="916" y="1748"/>
                </a:lnTo>
                <a:lnTo>
                  <a:pt x="916" y="1746"/>
                </a:lnTo>
                <a:lnTo>
                  <a:pt x="918" y="1746"/>
                </a:lnTo>
                <a:lnTo>
                  <a:pt x="919" y="1746"/>
                </a:lnTo>
                <a:lnTo>
                  <a:pt x="920" y="1746"/>
                </a:lnTo>
                <a:lnTo>
                  <a:pt x="921" y="1746"/>
                </a:lnTo>
                <a:lnTo>
                  <a:pt x="921" y="1748"/>
                </a:lnTo>
                <a:lnTo>
                  <a:pt x="921" y="1749"/>
                </a:lnTo>
                <a:lnTo>
                  <a:pt x="921" y="1750"/>
                </a:lnTo>
                <a:lnTo>
                  <a:pt x="921" y="1751"/>
                </a:lnTo>
                <a:lnTo>
                  <a:pt x="922" y="1751"/>
                </a:lnTo>
                <a:lnTo>
                  <a:pt x="923" y="1751"/>
                </a:lnTo>
                <a:lnTo>
                  <a:pt x="923" y="1750"/>
                </a:lnTo>
                <a:lnTo>
                  <a:pt x="924" y="1750"/>
                </a:lnTo>
                <a:lnTo>
                  <a:pt x="924" y="1751"/>
                </a:lnTo>
                <a:lnTo>
                  <a:pt x="924" y="1752"/>
                </a:lnTo>
                <a:lnTo>
                  <a:pt x="924" y="1753"/>
                </a:lnTo>
                <a:lnTo>
                  <a:pt x="924" y="1754"/>
                </a:lnTo>
                <a:lnTo>
                  <a:pt x="924" y="1755"/>
                </a:lnTo>
                <a:lnTo>
                  <a:pt x="924" y="1757"/>
                </a:lnTo>
                <a:lnTo>
                  <a:pt x="924" y="1758"/>
                </a:lnTo>
                <a:lnTo>
                  <a:pt x="924" y="1760"/>
                </a:lnTo>
                <a:lnTo>
                  <a:pt x="924" y="1766"/>
                </a:lnTo>
                <a:lnTo>
                  <a:pt x="924" y="1767"/>
                </a:lnTo>
                <a:lnTo>
                  <a:pt x="925" y="1767"/>
                </a:lnTo>
                <a:lnTo>
                  <a:pt x="925" y="1768"/>
                </a:lnTo>
                <a:lnTo>
                  <a:pt x="927" y="1768"/>
                </a:lnTo>
                <a:lnTo>
                  <a:pt x="927" y="1769"/>
                </a:lnTo>
                <a:lnTo>
                  <a:pt x="928" y="1769"/>
                </a:lnTo>
                <a:lnTo>
                  <a:pt x="928" y="1770"/>
                </a:lnTo>
                <a:lnTo>
                  <a:pt x="929" y="1770"/>
                </a:lnTo>
                <a:lnTo>
                  <a:pt x="930" y="1771"/>
                </a:lnTo>
                <a:lnTo>
                  <a:pt x="931" y="1771"/>
                </a:lnTo>
                <a:lnTo>
                  <a:pt x="932" y="1771"/>
                </a:lnTo>
                <a:lnTo>
                  <a:pt x="933" y="1771"/>
                </a:lnTo>
                <a:lnTo>
                  <a:pt x="933" y="1770"/>
                </a:lnTo>
                <a:lnTo>
                  <a:pt x="933" y="1769"/>
                </a:lnTo>
                <a:lnTo>
                  <a:pt x="933" y="1768"/>
                </a:lnTo>
                <a:lnTo>
                  <a:pt x="933" y="1767"/>
                </a:lnTo>
                <a:lnTo>
                  <a:pt x="933" y="1766"/>
                </a:lnTo>
                <a:lnTo>
                  <a:pt x="933" y="1765"/>
                </a:lnTo>
                <a:lnTo>
                  <a:pt x="933" y="1761"/>
                </a:lnTo>
                <a:lnTo>
                  <a:pt x="933" y="1760"/>
                </a:lnTo>
                <a:lnTo>
                  <a:pt x="933" y="1758"/>
                </a:lnTo>
                <a:lnTo>
                  <a:pt x="933" y="1757"/>
                </a:lnTo>
                <a:lnTo>
                  <a:pt x="935" y="1757"/>
                </a:lnTo>
                <a:lnTo>
                  <a:pt x="935" y="1755"/>
                </a:lnTo>
                <a:lnTo>
                  <a:pt x="935" y="1754"/>
                </a:lnTo>
                <a:lnTo>
                  <a:pt x="935" y="1750"/>
                </a:lnTo>
                <a:lnTo>
                  <a:pt x="936" y="1750"/>
                </a:lnTo>
                <a:lnTo>
                  <a:pt x="938" y="1750"/>
                </a:lnTo>
                <a:lnTo>
                  <a:pt x="939" y="1750"/>
                </a:lnTo>
                <a:lnTo>
                  <a:pt x="940" y="1750"/>
                </a:lnTo>
                <a:lnTo>
                  <a:pt x="940" y="1749"/>
                </a:lnTo>
                <a:lnTo>
                  <a:pt x="940" y="1748"/>
                </a:lnTo>
                <a:lnTo>
                  <a:pt x="940" y="1746"/>
                </a:lnTo>
                <a:lnTo>
                  <a:pt x="940" y="1745"/>
                </a:lnTo>
                <a:lnTo>
                  <a:pt x="940" y="1744"/>
                </a:lnTo>
                <a:lnTo>
                  <a:pt x="942" y="1744"/>
                </a:lnTo>
                <a:lnTo>
                  <a:pt x="942" y="1745"/>
                </a:lnTo>
                <a:lnTo>
                  <a:pt x="942" y="1746"/>
                </a:lnTo>
                <a:lnTo>
                  <a:pt x="944" y="1746"/>
                </a:lnTo>
                <a:lnTo>
                  <a:pt x="945" y="1746"/>
                </a:lnTo>
                <a:lnTo>
                  <a:pt x="946" y="1746"/>
                </a:lnTo>
                <a:lnTo>
                  <a:pt x="947" y="1746"/>
                </a:lnTo>
                <a:lnTo>
                  <a:pt x="947" y="1748"/>
                </a:lnTo>
                <a:lnTo>
                  <a:pt x="947" y="1749"/>
                </a:lnTo>
                <a:lnTo>
                  <a:pt x="947" y="1750"/>
                </a:lnTo>
                <a:lnTo>
                  <a:pt x="947" y="1751"/>
                </a:lnTo>
                <a:lnTo>
                  <a:pt x="947" y="1752"/>
                </a:lnTo>
                <a:lnTo>
                  <a:pt x="947" y="1753"/>
                </a:lnTo>
                <a:lnTo>
                  <a:pt x="947" y="1754"/>
                </a:lnTo>
                <a:lnTo>
                  <a:pt x="947" y="1755"/>
                </a:lnTo>
                <a:lnTo>
                  <a:pt x="947" y="1757"/>
                </a:lnTo>
                <a:lnTo>
                  <a:pt x="949" y="1758"/>
                </a:lnTo>
                <a:lnTo>
                  <a:pt x="950" y="1758"/>
                </a:lnTo>
                <a:lnTo>
                  <a:pt x="952" y="1758"/>
                </a:lnTo>
                <a:lnTo>
                  <a:pt x="956" y="1758"/>
                </a:lnTo>
                <a:lnTo>
                  <a:pt x="957" y="1758"/>
                </a:lnTo>
                <a:lnTo>
                  <a:pt x="962" y="1758"/>
                </a:lnTo>
                <a:lnTo>
                  <a:pt x="963" y="1758"/>
                </a:lnTo>
                <a:lnTo>
                  <a:pt x="966" y="1759"/>
                </a:lnTo>
                <a:lnTo>
                  <a:pt x="967" y="1759"/>
                </a:lnTo>
                <a:lnTo>
                  <a:pt x="967" y="1760"/>
                </a:lnTo>
                <a:lnTo>
                  <a:pt x="967" y="1761"/>
                </a:lnTo>
                <a:lnTo>
                  <a:pt x="967" y="1762"/>
                </a:lnTo>
                <a:lnTo>
                  <a:pt x="967" y="1763"/>
                </a:lnTo>
                <a:lnTo>
                  <a:pt x="967" y="1765"/>
                </a:lnTo>
                <a:lnTo>
                  <a:pt x="967" y="1766"/>
                </a:lnTo>
                <a:lnTo>
                  <a:pt x="967" y="1767"/>
                </a:lnTo>
                <a:lnTo>
                  <a:pt x="967" y="1768"/>
                </a:lnTo>
                <a:lnTo>
                  <a:pt x="967" y="1769"/>
                </a:lnTo>
                <a:lnTo>
                  <a:pt x="967" y="1770"/>
                </a:lnTo>
                <a:lnTo>
                  <a:pt x="967" y="1775"/>
                </a:lnTo>
                <a:lnTo>
                  <a:pt x="969" y="1775"/>
                </a:lnTo>
                <a:lnTo>
                  <a:pt x="970" y="1775"/>
                </a:lnTo>
                <a:lnTo>
                  <a:pt x="976" y="1775"/>
                </a:lnTo>
                <a:lnTo>
                  <a:pt x="978" y="1778"/>
                </a:lnTo>
                <a:lnTo>
                  <a:pt x="979" y="1780"/>
                </a:lnTo>
                <a:lnTo>
                  <a:pt x="981" y="1791"/>
                </a:lnTo>
                <a:lnTo>
                  <a:pt x="982" y="1791"/>
                </a:lnTo>
                <a:lnTo>
                  <a:pt x="982" y="1793"/>
                </a:lnTo>
                <a:lnTo>
                  <a:pt x="984" y="1801"/>
                </a:lnTo>
                <a:lnTo>
                  <a:pt x="986" y="1803"/>
                </a:lnTo>
                <a:lnTo>
                  <a:pt x="981" y="1805"/>
                </a:lnTo>
                <a:lnTo>
                  <a:pt x="979" y="1805"/>
                </a:lnTo>
                <a:lnTo>
                  <a:pt x="978" y="1805"/>
                </a:lnTo>
                <a:lnTo>
                  <a:pt x="975" y="1807"/>
                </a:lnTo>
                <a:lnTo>
                  <a:pt x="976" y="1807"/>
                </a:lnTo>
                <a:lnTo>
                  <a:pt x="976" y="1808"/>
                </a:lnTo>
                <a:lnTo>
                  <a:pt x="976" y="1809"/>
                </a:lnTo>
                <a:lnTo>
                  <a:pt x="976" y="1810"/>
                </a:lnTo>
                <a:lnTo>
                  <a:pt x="978" y="1811"/>
                </a:lnTo>
                <a:lnTo>
                  <a:pt x="978" y="1812"/>
                </a:lnTo>
                <a:lnTo>
                  <a:pt x="978" y="1813"/>
                </a:lnTo>
                <a:lnTo>
                  <a:pt x="979" y="1813"/>
                </a:lnTo>
                <a:lnTo>
                  <a:pt x="979" y="1814"/>
                </a:lnTo>
                <a:lnTo>
                  <a:pt x="976" y="1814"/>
                </a:lnTo>
                <a:lnTo>
                  <a:pt x="975" y="1814"/>
                </a:lnTo>
                <a:lnTo>
                  <a:pt x="975" y="1816"/>
                </a:lnTo>
                <a:lnTo>
                  <a:pt x="975" y="1817"/>
                </a:lnTo>
                <a:lnTo>
                  <a:pt x="974" y="1817"/>
                </a:lnTo>
                <a:lnTo>
                  <a:pt x="974" y="1818"/>
                </a:lnTo>
                <a:lnTo>
                  <a:pt x="974" y="1819"/>
                </a:lnTo>
                <a:lnTo>
                  <a:pt x="974" y="1820"/>
                </a:lnTo>
                <a:lnTo>
                  <a:pt x="974" y="1821"/>
                </a:lnTo>
                <a:lnTo>
                  <a:pt x="974" y="1822"/>
                </a:lnTo>
                <a:lnTo>
                  <a:pt x="974" y="1825"/>
                </a:lnTo>
                <a:lnTo>
                  <a:pt x="975" y="1826"/>
                </a:lnTo>
                <a:lnTo>
                  <a:pt x="975" y="1827"/>
                </a:lnTo>
                <a:lnTo>
                  <a:pt x="975" y="1828"/>
                </a:lnTo>
                <a:lnTo>
                  <a:pt x="976" y="1828"/>
                </a:lnTo>
                <a:lnTo>
                  <a:pt x="976" y="1829"/>
                </a:lnTo>
                <a:lnTo>
                  <a:pt x="976" y="1830"/>
                </a:lnTo>
                <a:lnTo>
                  <a:pt x="978" y="1830"/>
                </a:lnTo>
                <a:lnTo>
                  <a:pt x="978" y="1832"/>
                </a:lnTo>
                <a:lnTo>
                  <a:pt x="978" y="1833"/>
                </a:lnTo>
                <a:lnTo>
                  <a:pt x="979" y="1834"/>
                </a:lnTo>
                <a:lnTo>
                  <a:pt x="979" y="1835"/>
                </a:lnTo>
                <a:lnTo>
                  <a:pt x="979" y="1836"/>
                </a:lnTo>
                <a:lnTo>
                  <a:pt x="980" y="1836"/>
                </a:lnTo>
                <a:lnTo>
                  <a:pt x="981" y="1836"/>
                </a:lnTo>
                <a:lnTo>
                  <a:pt x="982" y="1836"/>
                </a:lnTo>
                <a:lnTo>
                  <a:pt x="982" y="1837"/>
                </a:lnTo>
                <a:lnTo>
                  <a:pt x="983" y="1838"/>
                </a:lnTo>
                <a:lnTo>
                  <a:pt x="981" y="1838"/>
                </a:lnTo>
                <a:lnTo>
                  <a:pt x="980" y="1838"/>
                </a:lnTo>
                <a:lnTo>
                  <a:pt x="980" y="1839"/>
                </a:lnTo>
                <a:lnTo>
                  <a:pt x="979" y="1839"/>
                </a:lnTo>
                <a:lnTo>
                  <a:pt x="978" y="1839"/>
                </a:lnTo>
                <a:lnTo>
                  <a:pt x="976" y="1839"/>
                </a:lnTo>
                <a:lnTo>
                  <a:pt x="976" y="1841"/>
                </a:lnTo>
                <a:lnTo>
                  <a:pt x="975" y="1841"/>
                </a:lnTo>
                <a:lnTo>
                  <a:pt x="974" y="1841"/>
                </a:lnTo>
                <a:lnTo>
                  <a:pt x="973" y="1841"/>
                </a:lnTo>
                <a:lnTo>
                  <a:pt x="973" y="1842"/>
                </a:lnTo>
                <a:lnTo>
                  <a:pt x="972" y="1842"/>
                </a:lnTo>
                <a:lnTo>
                  <a:pt x="971" y="1842"/>
                </a:lnTo>
                <a:lnTo>
                  <a:pt x="970" y="1842"/>
                </a:lnTo>
                <a:lnTo>
                  <a:pt x="970" y="1843"/>
                </a:lnTo>
                <a:lnTo>
                  <a:pt x="969" y="1843"/>
                </a:lnTo>
                <a:lnTo>
                  <a:pt x="967" y="1843"/>
                </a:lnTo>
                <a:lnTo>
                  <a:pt x="966" y="1843"/>
                </a:lnTo>
                <a:lnTo>
                  <a:pt x="966" y="1844"/>
                </a:lnTo>
                <a:lnTo>
                  <a:pt x="965" y="1844"/>
                </a:lnTo>
                <a:lnTo>
                  <a:pt x="964" y="1844"/>
                </a:lnTo>
                <a:lnTo>
                  <a:pt x="963" y="1844"/>
                </a:lnTo>
                <a:lnTo>
                  <a:pt x="962" y="1845"/>
                </a:lnTo>
                <a:lnTo>
                  <a:pt x="961" y="1845"/>
                </a:lnTo>
                <a:lnTo>
                  <a:pt x="959" y="1845"/>
                </a:lnTo>
                <a:lnTo>
                  <a:pt x="958" y="1846"/>
                </a:lnTo>
                <a:lnTo>
                  <a:pt x="959" y="1847"/>
                </a:lnTo>
                <a:lnTo>
                  <a:pt x="959" y="1849"/>
                </a:lnTo>
                <a:lnTo>
                  <a:pt x="961" y="1850"/>
                </a:lnTo>
                <a:lnTo>
                  <a:pt x="961" y="1851"/>
                </a:lnTo>
                <a:lnTo>
                  <a:pt x="961" y="1853"/>
                </a:lnTo>
                <a:lnTo>
                  <a:pt x="969" y="1855"/>
                </a:lnTo>
                <a:lnTo>
                  <a:pt x="969" y="1856"/>
                </a:lnTo>
                <a:lnTo>
                  <a:pt x="971" y="1862"/>
                </a:lnTo>
                <a:lnTo>
                  <a:pt x="971" y="1863"/>
                </a:lnTo>
                <a:lnTo>
                  <a:pt x="971" y="1864"/>
                </a:lnTo>
                <a:lnTo>
                  <a:pt x="971" y="1866"/>
                </a:lnTo>
                <a:lnTo>
                  <a:pt x="971" y="1867"/>
                </a:lnTo>
                <a:lnTo>
                  <a:pt x="971" y="1868"/>
                </a:lnTo>
                <a:lnTo>
                  <a:pt x="971" y="1869"/>
                </a:lnTo>
                <a:lnTo>
                  <a:pt x="971" y="1870"/>
                </a:lnTo>
                <a:lnTo>
                  <a:pt x="970" y="1870"/>
                </a:lnTo>
                <a:lnTo>
                  <a:pt x="970" y="1871"/>
                </a:lnTo>
                <a:lnTo>
                  <a:pt x="967" y="1872"/>
                </a:lnTo>
                <a:lnTo>
                  <a:pt x="967" y="1873"/>
                </a:lnTo>
                <a:lnTo>
                  <a:pt x="969" y="1875"/>
                </a:lnTo>
                <a:lnTo>
                  <a:pt x="969" y="1877"/>
                </a:lnTo>
                <a:lnTo>
                  <a:pt x="970" y="1881"/>
                </a:lnTo>
                <a:lnTo>
                  <a:pt x="972" y="1887"/>
                </a:lnTo>
                <a:lnTo>
                  <a:pt x="972" y="1890"/>
                </a:lnTo>
                <a:lnTo>
                  <a:pt x="973" y="1892"/>
                </a:lnTo>
                <a:lnTo>
                  <a:pt x="972" y="1893"/>
                </a:lnTo>
                <a:lnTo>
                  <a:pt x="971" y="1893"/>
                </a:lnTo>
                <a:lnTo>
                  <a:pt x="969" y="1894"/>
                </a:lnTo>
                <a:lnTo>
                  <a:pt x="969" y="1895"/>
                </a:lnTo>
                <a:lnTo>
                  <a:pt x="966" y="1896"/>
                </a:lnTo>
                <a:lnTo>
                  <a:pt x="966" y="1897"/>
                </a:lnTo>
                <a:lnTo>
                  <a:pt x="965" y="1898"/>
                </a:lnTo>
                <a:lnTo>
                  <a:pt x="964" y="1900"/>
                </a:lnTo>
                <a:lnTo>
                  <a:pt x="963" y="1900"/>
                </a:lnTo>
                <a:lnTo>
                  <a:pt x="963" y="1901"/>
                </a:lnTo>
                <a:lnTo>
                  <a:pt x="962" y="1901"/>
                </a:lnTo>
                <a:lnTo>
                  <a:pt x="961" y="1902"/>
                </a:lnTo>
                <a:lnTo>
                  <a:pt x="959" y="1902"/>
                </a:lnTo>
                <a:lnTo>
                  <a:pt x="959" y="1903"/>
                </a:lnTo>
                <a:lnTo>
                  <a:pt x="958" y="1903"/>
                </a:lnTo>
                <a:lnTo>
                  <a:pt x="957" y="1903"/>
                </a:lnTo>
                <a:lnTo>
                  <a:pt x="956" y="1903"/>
                </a:lnTo>
                <a:lnTo>
                  <a:pt x="956" y="1904"/>
                </a:lnTo>
                <a:lnTo>
                  <a:pt x="955" y="1908"/>
                </a:lnTo>
                <a:lnTo>
                  <a:pt x="950" y="1911"/>
                </a:lnTo>
                <a:lnTo>
                  <a:pt x="947" y="1914"/>
                </a:lnTo>
                <a:lnTo>
                  <a:pt x="946" y="1914"/>
                </a:lnTo>
                <a:lnTo>
                  <a:pt x="945" y="1915"/>
                </a:lnTo>
                <a:lnTo>
                  <a:pt x="944" y="1919"/>
                </a:lnTo>
                <a:lnTo>
                  <a:pt x="941" y="1921"/>
                </a:lnTo>
                <a:lnTo>
                  <a:pt x="940" y="1922"/>
                </a:lnTo>
                <a:lnTo>
                  <a:pt x="938" y="1923"/>
                </a:lnTo>
                <a:lnTo>
                  <a:pt x="937" y="1925"/>
                </a:lnTo>
                <a:lnTo>
                  <a:pt x="935" y="1926"/>
                </a:lnTo>
                <a:lnTo>
                  <a:pt x="932" y="1927"/>
                </a:lnTo>
                <a:lnTo>
                  <a:pt x="932" y="1928"/>
                </a:lnTo>
                <a:lnTo>
                  <a:pt x="930" y="1930"/>
                </a:lnTo>
                <a:lnTo>
                  <a:pt x="927" y="1932"/>
                </a:lnTo>
                <a:lnTo>
                  <a:pt x="925" y="1935"/>
                </a:lnTo>
                <a:lnTo>
                  <a:pt x="924" y="1936"/>
                </a:lnTo>
                <a:lnTo>
                  <a:pt x="921" y="1938"/>
                </a:lnTo>
                <a:lnTo>
                  <a:pt x="919" y="1940"/>
                </a:lnTo>
                <a:lnTo>
                  <a:pt x="919" y="1942"/>
                </a:lnTo>
                <a:lnTo>
                  <a:pt x="918" y="1942"/>
                </a:lnTo>
                <a:lnTo>
                  <a:pt x="918" y="1943"/>
                </a:lnTo>
                <a:lnTo>
                  <a:pt x="915" y="1945"/>
                </a:lnTo>
                <a:lnTo>
                  <a:pt x="912" y="1948"/>
                </a:lnTo>
                <a:lnTo>
                  <a:pt x="911" y="1949"/>
                </a:lnTo>
                <a:lnTo>
                  <a:pt x="907" y="1955"/>
                </a:lnTo>
                <a:lnTo>
                  <a:pt x="906" y="1956"/>
                </a:lnTo>
                <a:lnTo>
                  <a:pt x="906" y="1957"/>
                </a:lnTo>
                <a:lnTo>
                  <a:pt x="902" y="1962"/>
                </a:lnTo>
                <a:lnTo>
                  <a:pt x="900" y="1962"/>
                </a:lnTo>
                <a:lnTo>
                  <a:pt x="898" y="1965"/>
                </a:lnTo>
                <a:lnTo>
                  <a:pt x="897" y="1965"/>
                </a:lnTo>
                <a:lnTo>
                  <a:pt x="897" y="1968"/>
                </a:lnTo>
                <a:lnTo>
                  <a:pt x="898" y="1968"/>
                </a:lnTo>
                <a:lnTo>
                  <a:pt x="896" y="1969"/>
                </a:lnTo>
                <a:lnTo>
                  <a:pt x="894" y="1969"/>
                </a:lnTo>
                <a:lnTo>
                  <a:pt x="891" y="1970"/>
                </a:lnTo>
                <a:lnTo>
                  <a:pt x="890" y="1970"/>
                </a:lnTo>
                <a:lnTo>
                  <a:pt x="889" y="1970"/>
                </a:lnTo>
                <a:lnTo>
                  <a:pt x="889" y="1971"/>
                </a:lnTo>
                <a:lnTo>
                  <a:pt x="888" y="1971"/>
                </a:lnTo>
                <a:lnTo>
                  <a:pt x="887" y="1972"/>
                </a:lnTo>
                <a:lnTo>
                  <a:pt x="886" y="1973"/>
                </a:lnTo>
                <a:lnTo>
                  <a:pt x="883" y="1974"/>
                </a:lnTo>
                <a:lnTo>
                  <a:pt x="881" y="1976"/>
                </a:lnTo>
                <a:lnTo>
                  <a:pt x="880" y="1977"/>
                </a:lnTo>
                <a:lnTo>
                  <a:pt x="879" y="1978"/>
                </a:lnTo>
                <a:lnTo>
                  <a:pt x="878" y="1978"/>
                </a:lnTo>
                <a:lnTo>
                  <a:pt x="877" y="1979"/>
                </a:lnTo>
                <a:lnTo>
                  <a:pt x="876" y="1979"/>
                </a:lnTo>
                <a:lnTo>
                  <a:pt x="874" y="1979"/>
                </a:lnTo>
                <a:lnTo>
                  <a:pt x="874" y="1980"/>
                </a:lnTo>
                <a:lnTo>
                  <a:pt x="873" y="1980"/>
                </a:lnTo>
                <a:lnTo>
                  <a:pt x="873" y="1981"/>
                </a:lnTo>
                <a:lnTo>
                  <a:pt x="872" y="1981"/>
                </a:lnTo>
                <a:lnTo>
                  <a:pt x="871" y="1982"/>
                </a:lnTo>
                <a:lnTo>
                  <a:pt x="870" y="1982"/>
                </a:lnTo>
                <a:lnTo>
                  <a:pt x="870" y="1984"/>
                </a:lnTo>
                <a:lnTo>
                  <a:pt x="869" y="1984"/>
                </a:lnTo>
                <a:lnTo>
                  <a:pt x="866" y="1986"/>
                </a:lnTo>
                <a:lnTo>
                  <a:pt x="865" y="1986"/>
                </a:lnTo>
                <a:lnTo>
                  <a:pt x="864" y="1986"/>
                </a:lnTo>
                <a:lnTo>
                  <a:pt x="856" y="1991"/>
                </a:lnTo>
                <a:lnTo>
                  <a:pt x="855" y="1991"/>
                </a:lnTo>
                <a:lnTo>
                  <a:pt x="855" y="1990"/>
                </a:lnTo>
                <a:lnTo>
                  <a:pt x="855" y="1991"/>
                </a:lnTo>
                <a:lnTo>
                  <a:pt x="854" y="1991"/>
                </a:lnTo>
                <a:lnTo>
                  <a:pt x="855" y="1991"/>
                </a:lnTo>
                <a:lnTo>
                  <a:pt x="855" y="1993"/>
                </a:lnTo>
                <a:lnTo>
                  <a:pt x="849" y="1994"/>
                </a:lnTo>
                <a:lnTo>
                  <a:pt x="848" y="1995"/>
                </a:lnTo>
                <a:lnTo>
                  <a:pt x="847" y="1995"/>
                </a:lnTo>
                <a:lnTo>
                  <a:pt x="845" y="1995"/>
                </a:lnTo>
                <a:lnTo>
                  <a:pt x="839" y="1996"/>
                </a:lnTo>
                <a:lnTo>
                  <a:pt x="840" y="1998"/>
                </a:lnTo>
                <a:lnTo>
                  <a:pt x="840" y="1999"/>
                </a:lnTo>
                <a:lnTo>
                  <a:pt x="840" y="1998"/>
                </a:lnTo>
                <a:lnTo>
                  <a:pt x="839" y="1998"/>
                </a:lnTo>
                <a:lnTo>
                  <a:pt x="838" y="1998"/>
                </a:lnTo>
                <a:lnTo>
                  <a:pt x="837" y="1998"/>
                </a:lnTo>
                <a:lnTo>
                  <a:pt x="836" y="1998"/>
                </a:lnTo>
                <a:lnTo>
                  <a:pt x="835" y="1998"/>
                </a:lnTo>
                <a:lnTo>
                  <a:pt x="834" y="1998"/>
                </a:lnTo>
                <a:lnTo>
                  <a:pt x="828" y="2001"/>
                </a:lnTo>
                <a:lnTo>
                  <a:pt x="824" y="2002"/>
                </a:lnTo>
                <a:lnTo>
                  <a:pt x="823" y="2002"/>
                </a:lnTo>
                <a:lnTo>
                  <a:pt x="822" y="2002"/>
                </a:lnTo>
                <a:lnTo>
                  <a:pt x="820" y="2003"/>
                </a:lnTo>
                <a:lnTo>
                  <a:pt x="819" y="2003"/>
                </a:lnTo>
                <a:lnTo>
                  <a:pt x="818" y="2003"/>
                </a:lnTo>
                <a:lnTo>
                  <a:pt x="817" y="2004"/>
                </a:lnTo>
                <a:lnTo>
                  <a:pt x="815" y="2004"/>
                </a:lnTo>
                <a:lnTo>
                  <a:pt x="814" y="2004"/>
                </a:lnTo>
                <a:lnTo>
                  <a:pt x="813" y="2005"/>
                </a:lnTo>
                <a:lnTo>
                  <a:pt x="811" y="2006"/>
                </a:lnTo>
                <a:lnTo>
                  <a:pt x="810" y="2006"/>
                </a:lnTo>
                <a:lnTo>
                  <a:pt x="809" y="2006"/>
                </a:lnTo>
                <a:lnTo>
                  <a:pt x="809" y="2005"/>
                </a:lnTo>
                <a:lnTo>
                  <a:pt x="809" y="2004"/>
                </a:lnTo>
                <a:lnTo>
                  <a:pt x="807" y="2002"/>
                </a:lnTo>
                <a:lnTo>
                  <a:pt x="806" y="1997"/>
                </a:lnTo>
                <a:lnTo>
                  <a:pt x="806" y="1996"/>
                </a:lnTo>
                <a:lnTo>
                  <a:pt x="805" y="1995"/>
                </a:lnTo>
                <a:lnTo>
                  <a:pt x="805" y="1994"/>
                </a:lnTo>
                <a:lnTo>
                  <a:pt x="804" y="1990"/>
                </a:lnTo>
                <a:lnTo>
                  <a:pt x="803" y="1989"/>
                </a:lnTo>
                <a:lnTo>
                  <a:pt x="803" y="1988"/>
                </a:lnTo>
                <a:lnTo>
                  <a:pt x="803" y="1987"/>
                </a:lnTo>
                <a:lnTo>
                  <a:pt x="803" y="1986"/>
                </a:lnTo>
                <a:lnTo>
                  <a:pt x="802" y="1986"/>
                </a:lnTo>
                <a:lnTo>
                  <a:pt x="802" y="1985"/>
                </a:lnTo>
                <a:lnTo>
                  <a:pt x="802" y="1984"/>
                </a:lnTo>
                <a:lnTo>
                  <a:pt x="802" y="1982"/>
                </a:lnTo>
                <a:lnTo>
                  <a:pt x="801" y="1982"/>
                </a:lnTo>
                <a:lnTo>
                  <a:pt x="801" y="1981"/>
                </a:lnTo>
                <a:lnTo>
                  <a:pt x="800" y="1979"/>
                </a:lnTo>
                <a:lnTo>
                  <a:pt x="800" y="1978"/>
                </a:lnTo>
                <a:lnTo>
                  <a:pt x="800" y="1976"/>
                </a:lnTo>
                <a:lnTo>
                  <a:pt x="798" y="1976"/>
                </a:lnTo>
                <a:lnTo>
                  <a:pt x="798" y="1974"/>
                </a:lnTo>
                <a:lnTo>
                  <a:pt x="798" y="1973"/>
                </a:lnTo>
                <a:lnTo>
                  <a:pt x="797" y="1971"/>
                </a:lnTo>
                <a:lnTo>
                  <a:pt x="797" y="1970"/>
                </a:lnTo>
                <a:lnTo>
                  <a:pt x="796" y="1968"/>
                </a:lnTo>
                <a:lnTo>
                  <a:pt x="796" y="1967"/>
                </a:lnTo>
                <a:lnTo>
                  <a:pt x="795" y="1963"/>
                </a:lnTo>
                <a:lnTo>
                  <a:pt x="794" y="1959"/>
                </a:lnTo>
                <a:lnTo>
                  <a:pt x="793" y="1956"/>
                </a:lnTo>
                <a:lnTo>
                  <a:pt x="792" y="1952"/>
                </a:lnTo>
                <a:lnTo>
                  <a:pt x="790" y="1948"/>
                </a:lnTo>
                <a:lnTo>
                  <a:pt x="789" y="1945"/>
                </a:lnTo>
                <a:lnTo>
                  <a:pt x="788" y="1944"/>
                </a:lnTo>
                <a:lnTo>
                  <a:pt x="788" y="1940"/>
                </a:lnTo>
                <a:lnTo>
                  <a:pt x="787" y="1940"/>
                </a:lnTo>
                <a:lnTo>
                  <a:pt x="786" y="1937"/>
                </a:lnTo>
                <a:lnTo>
                  <a:pt x="786" y="1935"/>
                </a:lnTo>
                <a:lnTo>
                  <a:pt x="785" y="1934"/>
                </a:lnTo>
                <a:lnTo>
                  <a:pt x="785" y="1932"/>
                </a:lnTo>
                <a:lnTo>
                  <a:pt x="785" y="1931"/>
                </a:lnTo>
                <a:lnTo>
                  <a:pt x="784" y="1930"/>
                </a:lnTo>
                <a:lnTo>
                  <a:pt x="784" y="1929"/>
                </a:lnTo>
                <a:lnTo>
                  <a:pt x="784" y="1928"/>
                </a:lnTo>
                <a:lnTo>
                  <a:pt x="783" y="1927"/>
                </a:lnTo>
                <a:lnTo>
                  <a:pt x="783" y="1926"/>
                </a:lnTo>
                <a:lnTo>
                  <a:pt x="783" y="1925"/>
                </a:lnTo>
                <a:lnTo>
                  <a:pt x="781" y="1923"/>
                </a:lnTo>
                <a:lnTo>
                  <a:pt x="781" y="1922"/>
                </a:lnTo>
                <a:lnTo>
                  <a:pt x="781" y="1921"/>
                </a:lnTo>
                <a:lnTo>
                  <a:pt x="783" y="1921"/>
                </a:lnTo>
                <a:lnTo>
                  <a:pt x="784" y="1921"/>
                </a:lnTo>
                <a:lnTo>
                  <a:pt x="785" y="1920"/>
                </a:lnTo>
                <a:lnTo>
                  <a:pt x="786" y="1920"/>
                </a:lnTo>
                <a:lnTo>
                  <a:pt x="789" y="1919"/>
                </a:lnTo>
                <a:lnTo>
                  <a:pt x="790" y="1919"/>
                </a:lnTo>
                <a:lnTo>
                  <a:pt x="792" y="1919"/>
                </a:lnTo>
                <a:lnTo>
                  <a:pt x="792" y="1918"/>
                </a:lnTo>
                <a:lnTo>
                  <a:pt x="793" y="1918"/>
                </a:lnTo>
                <a:lnTo>
                  <a:pt x="794" y="1918"/>
                </a:lnTo>
                <a:lnTo>
                  <a:pt x="795" y="1917"/>
                </a:lnTo>
                <a:lnTo>
                  <a:pt x="796" y="1917"/>
                </a:lnTo>
                <a:lnTo>
                  <a:pt x="797" y="1917"/>
                </a:lnTo>
                <a:lnTo>
                  <a:pt x="798" y="1915"/>
                </a:lnTo>
                <a:lnTo>
                  <a:pt x="800" y="1915"/>
                </a:lnTo>
                <a:lnTo>
                  <a:pt x="801" y="1915"/>
                </a:lnTo>
                <a:lnTo>
                  <a:pt x="803" y="1914"/>
                </a:lnTo>
                <a:lnTo>
                  <a:pt x="804" y="1914"/>
                </a:lnTo>
                <a:lnTo>
                  <a:pt x="804" y="1913"/>
                </a:lnTo>
                <a:lnTo>
                  <a:pt x="805" y="1913"/>
                </a:lnTo>
                <a:lnTo>
                  <a:pt x="806" y="1913"/>
                </a:lnTo>
                <a:lnTo>
                  <a:pt x="807" y="1913"/>
                </a:lnTo>
                <a:lnTo>
                  <a:pt x="807" y="1912"/>
                </a:lnTo>
                <a:lnTo>
                  <a:pt x="809" y="1912"/>
                </a:lnTo>
                <a:lnTo>
                  <a:pt x="810" y="1912"/>
                </a:lnTo>
                <a:lnTo>
                  <a:pt x="811" y="1912"/>
                </a:lnTo>
                <a:lnTo>
                  <a:pt x="812" y="1911"/>
                </a:lnTo>
                <a:lnTo>
                  <a:pt x="811" y="1910"/>
                </a:lnTo>
                <a:lnTo>
                  <a:pt x="811" y="1909"/>
                </a:lnTo>
                <a:lnTo>
                  <a:pt x="811" y="1908"/>
                </a:lnTo>
                <a:lnTo>
                  <a:pt x="810" y="1906"/>
                </a:lnTo>
                <a:lnTo>
                  <a:pt x="810" y="1905"/>
                </a:lnTo>
                <a:lnTo>
                  <a:pt x="810" y="1904"/>
                </a:lnTo>
                <a:lnTo>
                  <a:pt x="809" y="1903"/>
                </a:lnTo>
                <a:lnTo>
                  <a:pt x="809" y="1902"/>
                </a:lnTo>
                <a:lnTo>
                  <a:pt x="809" y="1901"/>
                </a:lnTo>
                <a:lnTo>
                  <a:pt x="809" y="1900"/>
                </a:lnTo>
                <a:lnTo>
                  <a:pt x="807" y="1898"/>
                </a:lnTo>
                <a:lnTo>
                  <a:pt x="807" y="1897"/>
                </a:lnTo>
                <a:lnTo>
                  <a:pt x="807" y="1896"/>
                </a:lnTo>
                <a:lnTo>
                  <a:pt x="806" y="1896"/>
                </a:lnTo>
                <a:lnTo>
                  <a:pt x="811" y="1895"/>
                </a:lnTo>
                <a:lnTo>
                  <a:pt x="812" y="1894"/>
                </a:lnTo>
                <a:lnTo>
                  <a:pt x="814" y="1894"/>
                </a:lnTo>
                <a:lnTo>
                  <a:pt x="814" y="1893"/>
                </a:lnTo>
                <a:lnTo>
                  <a:pt x="814" y="1892"/>
                </a:lnTo>
                <a:lnTo>
                  <a:pt x="813" y="1889"/>
                </a:lnTo>
                <a:lnTo>
                  <a:pt x="813" y="1888"/>
                </a:lnTo>
                <a:lnTo>
                  <a:pt x="812" y="1887"/>
                </a:lnTo>
                <a:lnTo>
                  <a:pt x="812" y="1886"/>
                </a:lnTo>
                <a:lnTo>
                  <a:pt x="812" y="1885"/>
                </a:lnTo>
                <a:lnTo>
                  <a:pt x="811" y="1884"/>
                </a:lnTo>
                <a:lnTo>
                  <a:pt x="811" y="1883"/>
                </a:lnTo>
                <a:lnTo>
                  <a:pt x="811" y="1881"/>
                </a:lnTo>
                <a:lnTo>
                  <a:pt x="810" y="1880"/>
                </a:lnTo>
                <a:lnTo>
                  <a:pt x="810" y="1879"/>
                </a:lnTo>
                <a:lnTo>
                  <a:pt x="810" y="1878"/>
                </a:lnTo>
                <a:lnTo>
                  <a:pt x="809" y="1878"/>
                </a:lnTo>
                <a:lnTo>
                  <a:pt x="807" y="1879"/>
                </a:lnTo>
                <a:lnTo>
                  <a:pt x="806" y="1879"/>
                </a:lnTo>
                <a:lnTo>
                  <a:pt x="805" y="1879"/>
                </a:lnTo>
                <a:lnTo>
                  <a:pt x="804" y="1880"/>
                </a:lnTo>
                <a:lnTo>
                  <a:pt x="803" y="1880"/>
                </a:lnTo>
                <a:lnTo>
                  <a:pt x="802" y="1880"/>
                </a:lnTo>
                <a:lnTo>
                  <a:pt x="801" y="1881"/>
                </a:lnTo>
                <a:lnTo>
                  <a:pt x="800" y="1881"/>
                </a:lnTo>
                <a:lnTo>
                  <a:pt x="798" y="1881"/>
                </a:lnTo>
                <a:lnTo>
                  <a:pt x="797" y="1883"/>
                </a:lnTo>
                <a:lnTo>
                  <a:pt x="796" y="1883"/>
                </a:lnTo>
                <a:lnTo>
                  <a:pt x="795" y="1883"/>
                </a:lnTo>
                <a:lnTo>
                  <a:pt x="794" y="1884"/>
                </a:lnTo>
                <a:lnTo>
                  <a:pt x="793" y="1884"/>
                </a:lnTo>
                <a:lnTo>
                  <a:pt x="792" y="1884"/>
                </a:lnTo>
                <a:lnTo>
                  <a:pt x="790" y="1885"/>
                </a:lnTo>
                <a:lnTo>
                  <a:pt x="789" y="1885"/>
                </a:lnTo>
                <a:lnTo>
                  <a:pt x="788" y="1885"/>
                </a:lnTo>
                <a:lnTo>
                  <a:pt x="787" y="1886"/>
                </a:lnTo>
                <a:lnTo>
                  <a:pt x="786" y="1886"/>
                </a:lnTo>
                <a:lnTo>
                  <a:pt x="785" y="1886"/>
                </a:lnTo>
                <a:lnTo>
                  <a:pt x="785" y="1887"/>
                </a:lnTo>
                <a:lnTo>
                  <a:pt x="784" y="1887"/>
                </a:lnTo>
                <a:lnTo>
                  <a:pt x="783" y="1887"/>
                </a:lnTo>
                <a:lnTo>
                  <a:pt x="780" y="1888"/>
                </a:lnTo>
                <a:lnTo>
                  <a:pt x="779" y="1888"/>
                </a:lnTo>
                <a:lnTo>
                  <a:pt x="776" y="1889"/>
                </a:lnTo>
                <a:lnTo>
                  <a:pt x="775" y="1889"/>
                </a:lnTo>
                <a:lnTo>
                  <a:pt x="773" y="1890"/>
                </a:lnTo>
                <a:lnTo>
                  <a:pt x="772" y="1890"/>
                </a:lnTo>
                <a:lnTo>
                  <a:pt x="771" y="1890"/>
                </a:lnTo>
                <a:lnTo>
                  <a:pt x="771" y="1889"/>
                </a:lnTo>
                <a:lnTo>
                  <a:pt x="771" y="1888"/>
                </a:lnTo>
                <a:lnTo>
                  <a:pt x="770" y="1888"/>
                </a:lnTo>
                <a:lnTo>
                  <a:pt x="770" y="1887"/>
                </a:lnTo>
                <a:lnTo>
                  <a:pt x="770" y="1886"/>
                </a:lnTo>
                <a:lnTo>
                  <a:pt x="770" y="1885"/>
                </a:lnTo>
                <a:lnTo>
                  <a:pt x="769" y="1885"/>
                </a:lnTo>
                <a:lnTo>
                  <a:pt x="769" y="1884"/>
                </a:lnTo>
                <a:lnTo>
                  <a:pt x="769" y="1883"/>
                </a:lnTo>
                <a:lnTo>
                  <a:pt x="768" y="1880"/>
                </a:lnTo>
                <a:lnTo>
                  <a:pt x="768" y="1879"/>
                </a:lnTo>
                <a:lnTo>
                  <a:pt x="768" y="1878"/>
                </a:lnTo>
                <a:lnTo>
                  <a:pt x="767" y="1878"/>
                </a:lnTo>
                <a:lnTo>
                  <a:pt x="767" y="1877"/>
                </a:lnTo>
                <a:lnTo>
                  <a:pt x="767" y="1876"/>
                </a:lnTo>
                <a:lnTo>
                  <a:pt x="766" y="1876"/>
                </a:lnTo>
                <a:lnTo>
                  <a:pt x="764" y="1876"/>
                </a:lnTo>
                <a:lnTo>
                  <a:pt x="763" y="1877"/>
                </a:lnTo>
                <a:lnTo>
                  <a:pt x="762" y="1876"/>
                </a:lnTo>
                <a:lnTo>
                  <a:pt x="762" y="1875"/>
                </a:lnTo>
                <a:lnTo>
                  <a:pt x="762" y="1873"/>
                </a:lnTo>
                <a:lnTo>
                  <a:pt x="762" y="1872"/>
                </a:lnTo>
                <a:lnTo>
                  <a:pt x="761" y="1872"/>
                </a:lnTo>
                <a:lnTo>
                  <a:pt x="761" y="1871"/>
                </a:lnTo>
                <a:lnTo>
                  <a:pt x="761" y="1870"/>
                </a:lnTo>
                <a:lnTo>
                  <a:pt x="760" y="1870"/>
                </a:lnTo>
                <a:lnTo>
                  <a:pt x="759" y="1871"/>
                </a:lnTo>
                <a:lnTo>
                  <a:pt x="758" y="1872"/>
                </a:lnTo>
                <a:lnTo>
                  <a:pt x="756" y="1872"/>
                </a:lnTo>
                <a:lnTo>
                  <a:pt x="755" y="1872"/>
                </a:lnTo>
                <a:lnTo>
                  <a:pt x="753" y="1871"/>
                </a:lnTo>
                <a:lnTo>
                  <a:pt x="752" y="1871"/>
                </a:lnTo>
                <a:lnTo>
                  <a:pt x="751" y="1870"/>
                </a:lnTo>
                <a:lnTo>
                  <a:pt x="750" y="1870"/>
                </a:lnTo>
                <a:lnTo>
                  <a:pt x="748" y="1870"/>
                </a:lnTo>
                <a:lnTo>
                  <a:pt x="746" y="1871"/>
                </a:lnTo>
                <a:lnTo>
                  <a:pt x="745" y="1871"/>
                </a:lnTo>
                <a:lnTo>
                  <a:pt x="744" y="1871"/>
                </a:lnTo>
                <a:lnTo>
                  <a:pt x="743" y="1871"/>
                </a:lnTo>
                <a:lnTo>
                  <a:pt x="742" y="1872"/>
                </a:lnTo>
                <a:lnTo>
                  <a:pt x="741" y="1872"/>
                </a:lnTo>
                <a:lnTo>
                  <a:pt x="739" y="1872"/>
                </a:lnTo>
                <a:lnTo>
                  <a:pt x="738" y="1873"/>
                </a:lnTo>
                <a:lnTo>
                  <a:pt x="737" y="1873"/>
                </a:lnTo>
                <a:lnTo>
                  <a:pt x="736" y="1873"/>
                </a:lnTo>
                <a:lnTo>
                  <a:pt x="736" y="1875"/>
                </a:lnTo>
                <a:lnTo>
                  <a:pt x="736" y="1876"/>
                </a:lnTo>
                <a:lnTo>
                  <a:pt x="735" y="1876"/>
                </a:lnTo>
                <a:lnTo>
                  <a:pt x="734" y="1876"/>
                </a:lnTo>
                <a:lnTo>
                  <a:pt x="733" y="1876"/>
                </a:lnTo>
                <a:lnTo>
                  <a:pt x="731" y="1876"/>
                </a:lnTo>
                <a:lnTo>
                  <a:pt x="730" y="1876"/>
                </a:lnTo>
                <a:lnTo>
                  <a:pt x="729" y="1876"/>
                </a:lnTo>
                <a:lnTo>
                  <a:pt x="728" y="1876"/>
                </a:lnTo>
                <a:lnTo>
                  <a:pt x="728" y="1878"/>
                </a:lnTo>
                <a:lnTo>
                  <a:pt x="727" y="1878"/>
                </a:lnTo>
                <a:lnTo>
                  <a:pt x="726" y="1878"/>
                </a:lnTo>
                <a:lnTo>
                  <a:pt x="725" y="1878"/>
                </a:lnTo>
                <a:lnTo>
                  <a:pt x="724" y="1878"/>
                </a:lnTo>
                <a:lnTo>
                  <a:pt x="722" y="1878"/>
                </a:lnTo>
                <a:lnTo>
                  <a:pt x="721" y="1878"/>
                </a:lnTo>
                <a:lnTo>
                  <a:pt x="720" y="1878"/>
                </a:lnTo>
                <a:lnTo>
                  <a:pt x="719" y="1878"/>
                </a:lnTo>
                <a:lnTo>
                  <a:pt x="718" y="1878"/>
                </a:lnTo>
                <a:lnTo>
                  <a:pt x="717" y="1878"/>
                </a:lnTo>
                <a:lnTo>
                  <a:pt x="716" y="1878"/>
                </a:lnTo>
                <a:lnTo>
                  <a:pt x="716" y="1877"/>
                </a:lnTo>
                <a:lnTo>
                  <a:pt x="716" y="1876"/>
                </a:lnTo>
                <a:lnTo>
                  <a:pt x="714" y="1876"/>
                </a:lnTo>
                <a:lnTo>
                  <a:pt x="713" y="1876"/>
                </a:lnTo>
                <a:lnTo>
                  <a:pt x="713" y="1875"/>
                </a:lnTo>
                <a:lnTo>
                  <a:pt x="712" y="1875"/>
                </a:lnTo>
                <a:lnTo>
                  <a:pt x="711" y="1875"/>
                </a:lnTo>
                <a:lnTo>
                  <a:pt x="710" y="1875"/>
                </a:lnTo>
                <a:lnTo>
                  <a:pt x="709" y="1875"/>
                </a:lnTo>
                <a:lnTo>
                  <a:pt x="708" y="1875"/>
                </a:lnTo>
                <a:lnTo>
                  <a:pt x="707" y="1875"/>
                </a:lnTo>
                <a:lnTo>
                  <a:pt x="705" y="1875"/>
                </a:lnTo>
                <a:lnTo>
                  <a:pt x="704" y="1875"/>
                </a:lnTo>
                <a:lnTo>
                  <a:pt x="704" y="1876"/>
                </a:lnTo>
                <a:lnTo>
                  <a:pt x="704" y="1877"/>
                </a:lnTo>
                <a:lnTo>
                  <a:pt x="704" y="1878"/>
                </a:lnTo>
                <a:lnTo>
                  <a:pt x="703" y="1878"/>
                </a:lnTo>
                <a:lnTo>
                  <a:pt x="703" y="1879"/>
                </a:lnTo>
                <a:lnTo>
                  <a:pt x="703" y="1888"/>
                </a:lnTo>
                <a:lnTo>
                  <a:pt x="703" y="1889"/>
                </a:lnTo>
                <a:lnTo>
                  <a:pt x="695" y="1889"/>
                </a:lnTo>
                <a:lnTo>
                  <a:pt x="695" y="1890"/>
                </a:lnTo>
                <a:lnTo>
                  <a:pt x="695" y="1892"/>
                </a:lnTo>
                <a:lnTo>
                  <a:pt x="693" y="1892"/>
                </a:lnTo>
                <a:lnTo>
                  <a:pt x="691" y="1892"/>
                </a:lnTo>
                <a:lnTo>
                  <a:pt x="689" y="1892"/>
                </a:lnTo>
                <a:lnTo>
                  <a:pt x="688" y="1892"/>
                </a:lnTo>
                <a:lnTo>
                  <a:pt x="687" y="1892"/>
                </a:lnTo>
                <a:lnTo>
                  <a:pt x="687" y="1890"/>
                </a:lnTo>
                <a:lnTo>
                  <a:pt x="687" y="1889"/>
                </a:lnTo>
                <a:lnTo>
                  <a:pt x="685" y="1889"/>
                </a:lnTo>
                <a:lnTo>
                  <a:pt x="684" y="1889"/>
                </a:lnTo>
                <a:lnTo>
                  <a:pt x="680" y="1889"/>
                </a:lnTo>
                <a:lnTo>
                  <a:pt x="678" y="1889"/>
                </a:lnTo>
                <a:lnTo>
                  <a:pt x="674" y="1889"/>
                </a:lnTo>
                <a:lnTo>
                  <a:pt x="672" y="1889"/>
                </a:lnTo>
                <a:lnTo>
                  <a:pt x="671" y="1889"/>
                </a:lnTo>
                <a:lnTo>
                  <a:pt x="671" y="1890"/>
                </a:lnTo>
                <a:lnTo>
                  <a:pt x="671" y="1892"/>
                </a:lnTo>
                <a:lnTo>
                  <a:pt x="671" y="1893"/>
                </a:lnTo>
                <a:lnTo>
                  <a:pt x="671" y="1894"/>
                </a:lnTo>
                <a:lnTo>
                  <a:pt x="671" y="1895"/>
                </a:lnTo>
                <a:lnTo>
                  <a:pt x="672" y="1896"/>
                </a:lnTo>
                <a:lnTo>
                  <a:pt x="672" y="1897"/>
                </a:lnTo>
                <a:lnTo>
                  <a:pt x="672" y="1898"/>
                </a:lnTo>
                <a:lnTo>
                  <a:pt x="674" y="1901"/>
                </a:lnTo>
                <a:lnTo>
                  <a:pt x="674" y="1902"/>
                </a:lnTo>
                <a:lnTo>
                  <a:pt x="675" y="1906"/>
                </a:lnTo>
                <a:lnTo>
                  <a:pt x="672" y="1908"/>
                </a:lnTo>
                <a:lnTo>
                  <a:pt x="668" y="1909"/>
                </a:lnTo>
                <a:lnTo>
                  <a:pt x="667" y="1909"/>
                </a:lnTo>
                <a:lnTo>
                  <a:pt x="665" y="1910"/>
                </a:lnTo>
                <a:lnTo>
                  <a:pt x="661" y="1911"/>
                </a:lnTo>
                <a:lnTo>
                  <a:pt x="657" y="1912"/>
                </a:lnTo>
                <a:lnTo>
                  <a:pt x="652" y="1914"/>
                </a:lnTo>
                <a:lnTo>
                  <a:pt x="648" y="1915"/>
                </a:lnTo>
                <a:lnTo>
                  <a:pt x="644" y="1917"/>
                </a:lnTo>
                <a:lnTo>
                  <a:pt x="642" y="1917"/>
                </a:lnTo>
                <a:lnTo>
                  <a:pt x="640" y="1918"/>
                </a:lnTo>
                <a:lnTo>
                  <a:pt x="636" y="1919"/>
                </a:lnTo>
                <a:lnTo>
                  <a:pt x="633" y="1920"/>
                </a:lnTo>
                <a:lnTo>
                  <a:pt x="632" y="1920"/>
                </a:lnTo>
                <a:lnTo>
                  <a:pt x="632" y="1921"/>
                </a:lnTo>
                <a:lnTo>
                  <a:pt x="631" y="1921"/>
                </a:lnTo>
                <a:lnTo>
                  <a:pt x="629" y="1921"/>
                </a:lnTo>
                <a:lnTo>
                  <a:pt x="626" y="1922"/>
                </a:lnTo>
                <a:lnTo>
                  <a:pt x="625" y="1922"/>
                </a:lnTo>
                <a:lnTo>
                  <a:pt x="625" y="1923"/>
                </a:lnTo>
                <a:lnTo>
                  <a:pt x="624" y="1923"/>
                </a:lnTo>
                <a:lnTo>
                  <a:pt x="623" y="1923"/>
                </a:lnTo>
                <a:lnTo>
                  <a:pt x="620" y="1925"/>
                </a:lnTo>
                <a:lnTo>
                  <a:pt x="619" y="1925"/>
                </a:lnTo>
                <a:lnTo>
                  <a:pt x="618" y="1925"/>
                </a:lnTo>
                <a:lnTo>
                  <a:pt x="617" y="1926"/>
                </a:lnTo>
                <a:lnTo>
                  <a:pt x="616" y="1926"/>
                </a:lnTo>
                <a:lnTo>
                  <a:pt x="613" y="1927"/>
                </a:lnTo>
                <a:lnTo>
                  <a:pt x="612" y="1927"/>
                </a:lnTo>
                <a:lnTo>
                  <a:pt x="611" y="1927"/>
                </a:lnTo>
                <a:lnTo>
                  <a:pt x="606" y="1929"/>
                </a:lnTo>
                <a:lnTo>
                  <a:pt x="604" y="1929"/>
                </a:lnTo>
                <a:lnTo>
                  <a:pt x="601" y="1930"/>
                </a:lnTo>
                <a:lnTo>
                  <a:pt x="600" y="1930"/>
                </a:lnTo>
                <a:lnTo>
                  <a:pt x="599" y="1931"/>
                </a:lnTo>
                <a:lnTo>
                  <a:pt x="598" y="1931"/>
                </a:lnTo>
                <a:lnTo>
                  <a:pt x="589" y="1932"/>
                </a:lnTo>
                <a:lnTo>
                  <a:pt x="587" y="1931"/>
                </a:lnTo>
                <a:lnTo>
                  <a:pt x="586" y="1932"/>
                </a:lnTo>
                <a:lnTo>
                  <a:pt x="585" y="1932"/>
                </a:lnTo>
                <a:lnTo>
                  <a:pt x="587" y="1930"/>
                </a:lnTo>
                <a:lnTo>
                  <a:pt x="586" y="1930"/>
                </a:lnTo>
                <a:lnTo>
                  <a:pt x="583" y="1923"/>
                </a:lnTo>
                <a:lnTo>
                  <a:pt x="570" y="1932"/>
                </a:lnTo>
                <a:lnTo>
                  <a:pt x="570" y="1931"/>
                </a:lnTo>
                <a:lnTo>
                  <a:pt x="582" y="1923"/>
                </a:lnTo>
                <a:lnTo>
                  <a:pt x="577" y="1915"/>
                </a:lnTo>
                <a:lnTo>
                  <a:pt x="564" y="1926"/>
                </a:lnTo>
                <a:lnTo>
                  <a:pt x="564" y="1925"/>
                </a:lnTo>
                <a:lnTo>
                  <a:pt x="577" y="1915"/>
                </a:lnTo>
                <a:lnTo>
                  <a:pt x="572" y="1909"/>
                </a:lnTo>
                <a:lnTo>
                  <a:pt x="567" y="1912"/>
                </a:lnTo>
                <a:lnTo>
                  <a:pt x="557" y="1918"/>
                </a:lnTo>
                <a:lnTo>
                  <a:pt x="567" y="1911"/>
                </a:lnTo>
                <a:lnTo>
                  <a:pt x="559" y="1903"/>
                </a:lnTo>
                <a:lnTo>
                  <a:pt x="550" y="1910"/>
                </a:lnTo>
                <a:lnTo>
                  <a:pt x="559" y="1903"/>
                </a:lnTo>
                <a:lnTo>
                  <a:pt x="559" y="1902"/>
                </a:lnTo>
                <a:lnTo>
                  <a:pt x="557" y="1900"/>
                </a:lnTo>
                <a:lnTo>
                  <a:pt x="556" y="1898"/>
                </a:lnTo>
                <a:lnTo>
                  <a:pt x="557" y="1897"/>
                </a:lnTo>
                <a:lnTo>
                  <a:pt x="558" y="1896"/>
                </a:lnTo>
                <a:lnTo>
                  <a:pt x="560" y="1896"/>
                </a:lnTo>
                <a:lnTo>
                  <a:pt x="562" y="1896"/>
                </a:lnTo>
                <a:lnTo>
                  <a:pt x="565" y="1896"/>
                </a:lnTo>
                <a:lnTo>
                  <a:pt x="567" y="1896"/>
                </a:lnTo>
                <a:lnTo>
                  <a:pt x="570" y="1896"/>
                </a:lnTo>
                <a:lnTo>
                  <a:pt x="572" y="1896"/>
                </a:lnTo>
                <a:lnTo>
                  <a:pt x="572" y="1895"/>
                </a:lnTo>
                <a:lnTo>
                  <a:pt x="572" y="1894"/>
                </a:lnTo>
                <a:lnTo>
                  <a:pt x="569" y="1894"/>
                </a:lnTo>
                <a:lnTo>
                  <a:pt x="568" y="1894"/>
                </a:lnTo>
                <a:lnTo>
                  <a:pt x="566" y="1894"/>
                </a:lnTo>
                <a:lnTo>
                  <a:pt x="564" y="1894"/>
                </a:lnTo>
                <a:lnTo>
                  <a:pt x="561" y="1894"/>
                </a:lnTo>
                <a:lnTo>
                  <a:pt x="560" y="1894"/>
                </a:lnTo>
                <a:lnTo>
                  <a:pt x="558" y="1894"/>
                </a:lnTo>
                <a:lnTo>
                  <a:pt x="557" y="1894"/>
                </a:lnTo>
                <a:lnTo>
                  <a:pt x="555" y="1894"/>
                </a:lnTo>
                <a:lnTo>
                  <a:pt x="552" y="1894"/>
                </a:lnTo>
                <a:lnTo>
                  <a:pt x="547" y="1903"/>
                </a:lnTo>
                <a:lnTo>
                  <a:pt x="545" y="1903"/>
                </a:lnTo>
                <a:lnTo>
                  <a:pt x="551" y="1894"/>
                </a:lnTo>
                <a:lnTo>
                  <a:pt x="550" y="1894"/>
                </a:lnTo>
                <a:lnTo>
                  <a:pt x="549" y="1894"/>
                </a:lnTo>
                <a:lnTo>
                  <a:pt x="547" y="1895"/>
                </a:lnTo>
                <a:lnTo>
                  <a:pt x="544" y="1896"/>
                </a:lnTo>
                <a:lnTo>
                  <a:pt x="543" y="1898"/>
                </a:lnTo>
                <a:lnTo>
                  <a:pt x="542" y="1902"/>
                </a:lnTo>
                <a:lnTo>
                  <a:pt x="541" y="1902"/>
                </a:lnTo>
                <a:lnTo>
                  <a:pt x="542" y="1898"/>
                </a:lnTo>
                <a:lnTo>
                  <a:pt x="543" y="1896"/>
                </a:lnTo>
                <a:lnTo>
                  <a:pt x="541" y="1897"/>
                </a:lnTo>
                <a:lnTo>
                  <a:pt x="537" y="1898"/>
                </a:lnTo>
                <a:lnTo>
                  <a:pt x="536" y="1898"/>
                </a:lnTo>
                <a:lnTo>
                  <a:pt x="533" y="1897"/>
                </a:lnTo>
                <a:lnTo>
                  <a:pt x="533" y="1896"/>
                </a:lnTo>
                <a:lnTo>
                  <a:pt x="534" y="1896"/>
                </a:lnTo>
                <a:lnTo>
                  <a:pt x="537" y="1895"/>
                </a:lnTo>
                <a:lnTo>
                  <a:pt x="540" y="1895"/>
                </a:lnTo>
                <a:lnTo>
                  <a:pt x="540" y="1892"/>
                </a:lnTo>
                <a:lnTo>
                  <a:pt x="542" y="1890"/>
                </a:lnTo>
                <a:lnTo>
                  <a:pt x="542" y="1889"/>
                </a:lnTo>
                <a:lnTo>
                  <a:pt x="539" y="1890"/>
                </a:lnTo>
                <a:lnTo>
                  <a:pt x="537" y="1889"/>
                </a:lnTo>
                <a:lnTo>
                  <a:pt x="535" y="1888"/>
                </a:lnTo>
                <a:lnTo>
                  <a:pt x="535" y="1887"/>
                </a:lnTo>
                <a:lnTo>
                  <a:pt x="536" y="1886"/>
                </a:lnTo>
                <a:lnTo>
                  <a:pt x="536" y="1885"/>
                </a:lnTo>
                <a:lnTo>
                  <a:pt x="535" y="1884"/>
                </a:lnTo>
                <a:lnTo>
                  <a:pt x="534" y="1884"/>
                </a:lnTo>
                <a:lnTo>
                  <a:pt x="533" y="1883"/>
                </a:lnTo>
                <a:lnTo>
                  <a:pt x="532" y="1883"/>
                </a:lnTo>
                <a:lnTo>
                  <a:pt x="531" y="1883"/>
                </a:lnTo>
                <a:lnTo>
                  <a:pt x="530" y="1883"/>
                </a:lnTo>
                <a:lnTo>
                  <a:pt x="527" y="1884"/>
                </a:lnTo>
                <a:lnTo>
                  <a:pt x="526" y="1884"/>
                </a:lnTo>
                <a:lnTo>
                  <a:pt x="525" y="1885"/>
                </a:lnTo>
                <a:lnTo>
                  <a:pt x="524" y="1885"/>
                </a:lnTo>
                <a:lnTo>
                  <a:pt x="523" y="1885"/>
                </a:lnTo>
                <a:lnTo>
                  <a:pt x="520" y="1883"/>
                </a:lnTo>
                <a:lnTo>
                  <a:pt x="519" y="1883"/>
                </a:lnTo>
                <a:lnTo>
                  <a:pt x="519" y="1881"/>
                </a:lnTo>
                <a:lnTo>
                  <a:pt x="518" y="1881"/>
                </a:lnTo>
                <a:lnTo>
                  <a:pt x="518" y="1880"/>
                </a:lnTo>
                <a:lnTo>
                  <a:pt x="519" y="1879"/>
                </a:lnTo>
                <a:lnTo>
                  <a:pt x="519" y="1878"/>
                </a:lnTo>
                <a:lnTo>
                  <a:pt x="517" y="1877"/>
                </a:lnTo>
                <a:lnTo>
                  <a:pt x="516" y="1876"/>
                </a:lnTo>
                <a:lnTo>
                  <a:pt x="514" y="1875"/>
                </a:lnTo>
                <a:lnTo>
                  <a:pt x="514" y="1873"/>
                </a:lnTo>
                <a:lnTo>
                  <a:pt x="513" y="1873"/>
                </a:lnTo>
                <a:lnTo>
                  <a:pt x="510" y="1872"/>
                </a:lnTo>
                <a:lnTo>
                  <a:pt x="507" y="1870"/>
                </a:lnTo>
                <a:lnTo>
                  <a:pt x="505" y="1868"/>
                </a:lnTo>
                <a:lnTo>
                  <a:pt x="502" y="1868"/>
                </a:lnTo>
                <a:lnTo>
                  <a:pt x="502" y="1867"/>
                </a:lnTo>
                <a:lnTo>
                  <a:pt x="501" y="1867"/>
                </a:lnTo>
                <a:lnTo>
                  <a:pt x="500" y="1867"/>
                </a:lnTo>
                <a:lnTo>
                  <a:pt x="500" y="1866"/>
                </a:lnTo>
                <a:lnTo>
                  <a:pt x="499" y="1866"/>
                </a:lnTo>
                <a:lnTo>
                  <a:pt x="499" y="1864"/>
                </a:lnTo>
                <a:lnTo>
                  <a:pt x="498" y="1864"/>
                </a:lnTo>
                <a:lnTo>
                  <a:pt x="497" y="1863"/>
                </a:lnTo>
                <a:lnTo>
                  <a:pt x="497" y="1862"/>
                </a:lnTo>
                <a:lnTo>
                  <a:pt x="493" y="1860"/>
                </a:lnTo>
                <a:lnTo>
                  <a:pt x="492" y="1859"/>
                </a:lnTo>
                <a:lnTo>
                  <a:pt x="491" y="1858"/>
                </a:lnTo>
                <a:lnTo>
                  <a:pt x="490" y="1858"/>
                </a:lnTo>
                <a:lnTo>
                  <a:pt x="490" y="1856"/>
                </a:lnTo>
                <a:lnTo>
                  <a:pt x="489" y="1856"/>
                </a:lnTo>
                <a:lnTo>
                  <a:pt x="488" y="1855"/>
                </a:lnTo>
                <a:lnTo>
                  <a:pt x="486" y="1853"/>
                </a:lnTo>
                <a:lnTo>
                  <a:pt x="476" y="1856"/>
                </a:lnTo>
                <a:lnTo>
                  <a:pt x="471" y="1852"/>
                </a:lnTo>
                <a:lnTo>
                  <a:pt x="465" y="1847"/>
                </a:lnTo>
                <a:lnTo>
                  <a:pt x="459" y="1842"/>
                </a:lnTo>
                <a:lnTo>
                  <a:pt x="452" y="1836"/>
                </a:lnTo>
                <a:lnTo>
                  <a:pt x="451" y="1836"/>
                </a:lnTo>
                <a:lnTo>
                  <a:pt x="465" y="1832"/>
                </a:lnTo>
                <a:lnTo>
                  <a:pt x="464" y="1832"/>
                </a:lnTo>
                <a:lnTo>
                  <a:pt x="463" y="1830"/>
                </a:lnTo>
                <a:lnTo>
                  <a:pt x="461" y="1828"/>
                </a:lnTo>
                <a:lnTo>
                  <a:pt x="454" y="1822"/>
                </a:lnTo>
                <a:lnTo>
                  <a:pt x="451" y="1821"/>
                </a:lnTo>
                <a:lnTo>
                  <a:pt x="448" y="1818"/>
                </a:lnTo>
                <a:lnTo>
                  <a:pt x="447" y="1818"/>
                </a:lnTo>
                <a:lnTo>
                  <a:pt x="447" y="1817"/>
                </a:lnTo>
                <a:lnTo>
                  <a:pt x="446" y="1817"/>
                </a:lnTo>
                <a:lnTo>
                  <a:pt x="444" y="1819"/>
                </a:lnTo>
                <a:lnTo>
                  <a:pt x="443" y="1820"/>
                </a:lnTo>
                <a:lnTo>
                  <a:pt x="447" y="1822"/>
                </a:lnTo>
                <a:lnTo>
                  <a:pt x="447" y="1824"/>
                </a:lnTo>
                <a:lnTo>
                  <a:pt x="443" y="1827"/>
                </a:lnTo>
                <a:lnTo>
                  <a:pt x="443" y="1828"/>
                </a:lnTo>
                <a:lnTo>
                  <a:pt x="442" y="1828"/>
                </a:lnTo>
                <a:lnTo>
                  <a:pt x="442" y="1827"/>
                </a:lnTo>
                <a:lnTo>
                  <a:pt x="434" y="1820"/>
                </a:lnTo>
                <a:lnTo>
                  <a:pt x="433" y="1820"/>
                </a:lnTo>
                <a:lnTo>
                  <a:pt x="433" y="1819"/>
                </a:lnTo>
                <a:lnTo>
                  <a:pt x="433" y="1818"/>
                </a:lnTo>
                <a:lnTo>
                  <a:pt x="434" y="1817"/>
                </a:lnTo>
                <a:lnTo>
                  <a:pt x="435" y="1817"/>
                </a:lnTo>
                <a:lnTo>
                  <a:pt x="435" y="1818"/>
                </a:lnTo>
                <a:lnTo>
                  <a:pt x="437" y="1818"/>
                </a:lnTo>
                <a:lnTo>
                  <a:pt x="439" y="1820"/>
                </a:lnTo>
                <a:lnTo>
                  <a:pt x="443" y="1814"/>
                </a:lnTo>
                <a:lnTo>
                  <a:pt x="440" y="1812"/>
                </a:lnTo>
                <a:lnTo>
                  <a:pt x="434" y="1807"/>
                </a:lnTo>
                <a:lnTo>
                  <a:pt x="429" y="1802"/>
                </a:lnTo>
                <a:lnTo>
                  <a:pt x="423" y="1802"/>
                </a:lnTo>
                <a:lnTo>
                  <a:pt x="423" y="1807"/>
                </a:lnTo>
                <a:lnTo>
                  <a:pt x="431" y="1813"/>
                </a:lnTo>
                <a:lnTo>
                  <a:pt x="431" y="1814"/>
                </a:lnTo>
                <a:lnTo>
                  <a:pt x="431" y="1816"/>
                </a:lnTo>
                <a:lnTo>
                  <a:pt x="430" y="1817"/>
                </a:lnTo>
                <a:lnTo>
                  <a:pt x="429" y="1817"/>
                </a:lnTo>
                <a:lnTo>
                  <a:pt x="429" y="1816"/>
                </a:lnTo>
                <a:lnTo>
                  <a:pt x="426" y="1814"/>
                </a:lnTo>
                <a:lnTo>
                  <a:pt x="420" y="1809"/>
                </a:lnTo>
                <a:lnTo>
                  <a:pt x="418" y="1808"/>
                </a:lnTo>
                <a:lnTo>
                  <a:pt x="418" y="1802"/>
                </a:lnTo>
                <a:lnTo>
                  <a:pt x="415" y="1802"/>
                </a:lnTo>
                <a:lnTo>
                  <a:pt x="414" y="1802"/>
                </a:lnTo>
                <a:lnTo>
                  <a:pt x="412" y="1800"/>
                </a:lnTo>
                <a:lnTo>
                  <a:pt x="412" y="1799"/>
                </a:lnTo>
                <a:lnTo>
                  <a:pt x="407" y="1786"/>
                </a:lnTo>
                <a:lnTo>
                  <a:pt x="406" y="1786"/>
                </a:lnTo>
                <a:lnTo>
                  <a:pt x="405" y="1786"/>
                </a:lnTo>
                <a:lnTo>
                  <a:pt x="398" y="1790"/>
                </a:lnTo>
                <a:lnTo>
                  <a:pt x="398" y="1788"/>
                </a:lnTo>
                <a:lnTo>
                  <a:pt x="398" y="1786"/>
                </a:lnTo>
                <a:lnTo>
                  <a:pt x="397" y="1785"/>
                </a:lnTo>
                <a:lnTo>
                  <a:pt x="398" y="1785"/>
                </a:lnTo>
                <a:lnTo>
                  <a:pt x="397" y="1783"/>
                </a:lnTo>
                <a:lnTo>
                  <a:pt x="403" y="1782"/>
                </a:lnTo>
                <a:lnTo>
                  <a:pt x="404" y="1783"/>
                </a:lnTo>
                <a:lnTo>
                  <a:pt x="405" y="1784"/>
                </a:lnTo>
                <a:lnTo>
                  <a:pt x="406" y="1784"/>
                </a:lnTo>
                <a:lnTo>
                  <a:pt x="406" y="1779"/>
                </a:lnTo>
                <a:lnTo>
                  <a:pt x="406" y="1777"/>
                </a:lnTo>
                <a:lnTo>
                  <a:pt x="395" y="1777"/>
                </a:lnTo>
                <a:lnTo>
                  <a:pt x="395" y="1775"/>
                </a:lnTo>
                <a:lnTo>
                  <a:pt x="406" y="1775"/>
                </a:lnTo>
                <a:lnTo>
                  <a:pt x="406" y="1771"/>
                </a:lnTo>
                <a:lnTo>
                  <a:pt x="395" y="1771"/>
                </a:lnTo>
                <a:lnTo>
                  <a:pt x="395" y="1769"/>
                </a:lnTo>
                <a:lnTo>
                  <a:pt x="406" y="1769"/>
                </a:lnTo>
                <a:lnTo>
                  <a:pt x="406" y="1766"/>
                </a:lnTo>
                <a:lnTo>
                  <a:pt x="395" y="1766"/>
                </a:lnTo>
                <a:lnTo>
                  <a:pt x="395" y="1760"/>
                </a:lnTo>
                <a:lnTo>
                  <a:pt x="406" y="1760"/>
                </a:lnTo>
                <a:lnTo>
                  <a:pt x="406" y="1758"/>
                </a:lnTo>
                <a:lnTo>
                  <a:pt x="406" y="1752"/>
                </a:lnTo>
                <a:lnTo>
                  <a:pt x="406" y="1736"/>
                </a:lnTo>
                <a:lnTo>
                  <a:pt x="406" y="1735"/>
                </a:lnTo>
                <a:lnTo>
                  <a:pt x="406" y="1734"/>
                </a:lnTo>
                <a:lnTo>
                  <a:pt x="406" y="1733"/>
                </a:lnTo>
                <a:lnTo>
                  <a:pt x="406" y="1732"/>
                </a:lnTo>
                <a:lnTo>
                  <a:pt x="406" y="1731"/>
                </a:lnTo>
                <a:lnTo>
                  <a:pt x="406" y="1729"/>
                </a:lnTo>
                <a:lnTo>
                  <a:pt x="405" y="1729"/>
                </a:lnTo>
                <a:lnTo>
                  <a:pt x="405" y="1728"/>
                </a:lnTo>
                <a:lnTo>
                  <a:pt x="405" y="1727"/>
                </a:lnTo>
                <a:lnTo>
                  <a:pt x="404" y="1727"/>
                </a:lnTo>
                <a:lnTo>
                  <a:pt x="404" y="1726"/>
                </a:lnTo>
                <a:lnTo>
                  <a:pt x="404" y="1725"/>
                </a:lnTo>
                <a:lnTo>
                  <a:pt x="403" y="1725"/>
                </a:lnTo>
                <a:lnTo>
                  <a:pt x="403" y="1724"/>
                </a:lnTo>
                <a:lnTo>
                  <a:pt x="401" y="1724"/>
                </a:lnTo>
                <a:lnTo>
                  <a:pt x="401" y="1723"/>
                </a:lnTo>
                <a:lnTo>
                  <a:pt x="400" y="1723"/>
                </a:lnTo>
                <a:lnTo>
                  <a:pt x="400" y="1721"/>
                </a:lnTo>
                <a:lnTo>
                  <a:pt x="399" y="1721"/>
                </a:lnTo>
                <a:lnTo>
                  <a:pt x="398" y="1720"/>
                </a:lnTo>
                <a:lnTo>
                  <a:pt x="397" y="1720"/>
                </a:lnTo>
                <a:lnTo>
                  <a:pt x="397" y="1719"/>
                </a:lnTo>
                <a:lnTo>
                  <a:pt x="396" y="1719"/>
                </a:lnTo>
                <a:lnTo>
                  <a:pt x="395" y="1719"/>
                </a:lnTo>
                <a:lnTo>
                  <a:pt x="393" y="1719"/>
                </a:lnTo>
                <a:lnTo>
                  <a:pt x="393" y="1718"/>
                </a:lnTo>
                <a:lnTo>
                  <a:pt x="392" y="1718"/>
                </a:lnTo>
                <a:lnTo>
                  <a:pt x="391" y="1718"/>
                </a:lnTo>
                <a:lnTo>
                  <a:pt x="390" y="1718"/>
                </a:lnTo>
                <a:lnTo>
                  <a:pt x="389" y="1718"/>
                </a:lnTo>
                <a:lnTo>
                  <a:pt x="388" y="1718"/>
                </a:lnTo>
                <a:lnTo>
                  <a:pt x="387" y="1718"/>
                </a:lnTo>
                <a:lnTo>
                  <a:pt x="385" y="1718"/>
                </a:lnTo>
                <a:lnTo>
                  <a:pt x="385" y="1719"/>
                </a:lnTo>
                <a:lnTo>
                  <a:pt x="384" y="1719"/>
                </a:lnTo>
                <a:lnTo>
                  <a:pt x="383" y="1719"/>
                </a:lnTo>
                <a:lnTo>
                  <a:pt x="382" y="1719"/>
                </a:lnTo>
                <a:lnTo>
                  <a:pt x="380" y="1726"/>
                </a:lnTo>
                <a:lnTo>
                  <a:pt x="379" y="1726"/>
                </a:lnTo>
                <a:lnTo>
                  <a:pt x="378" y="1726"/>
                </a:lnTo>
                <a:lnTo>
                  <a:pt x="366" y="1723"/>
                </a:lnTo>
                <a:lnTo>
                  <a:pt x="364" y="1721"/>
                </a:lnTo>
                <a:lnTo>
                  <a:pt x="363" y="1721"/>
                </a:lnTo>
                <a:lnTo>
                  <a:pt x="363" y="1720"/>
                </a:lnTo>
                <a:lnTo>
                  <a:pt x="364" y="1718"/>
                </a:lnTo>
                <a:lnTo>
                  <a:pt x="364" y="1716"/>
                </a:lnTo>
                <a:lnTo>
                  <a:pt x="364" y="1715"/>
                </a:lnTo>
                <a:lnTo>
                  <a:pt x="363" y="1715"/>
                </a:lnTo>
                <a:lnTo>
                  <a:pt x="361" y="1715"/>
                </a:lnTo>
                <a:lnTo>
                  <a:pt x="359" y="1714"/>
                </a:lnTo>
                <a:lnTo>
                  <a:pt x="359" y="1715"/>
                </a:lnTo>
                <a:lnTo>
                  <a:pt x="358" y="1715"/>
                </a:lnTo>
                <a:lnTo>
                  <a:pt x="357" y="1715"/>
                </a:lnTo>
                <a:lnTo>
                  <a:pt x="357" y="1716"/>
                </a:lnTo>
                <a:lnTo>
                  <a:pt x="355" y="1718"/>
                </a:lnTo>
                <a:lnTo>
                  <a:pt x="353" y="1719"/>
                </a:lnTo>
                <a:lnTo>
                  <a:pt x="351" y="1720"/>
                </a:lnTo>
                <a:lnTo>
                  <a:pt x="350" y="1720"/>
                </a:lnTo>
                <a:lnTo>
                  <a:pt x="349" y="1720"/>
                </a:lnTo>
                <a:lnTo>
                  <a:pt x="347" y="1720"/>
                </a:lnTo>
                <a:lnTo>
                  <a:pt x="339" y="1719"/>
                </a:lnTo>
                <a:lnTo>
                  <a:pt x="334" y="1718"/>
                </a:lnTo>
                <a:lnTo>
                  <a:pt x="328" y="1718"/>
                </a:lnTo>
                <a:lnTo>
                  <a:pt x="325" y="1718"/>
                </a:lnTo>
                <a:lnTo>
                  <a:pt x="324" y="1718"/>
                </a:lnTo>
                <a:lnTo>
                  <a:pt x="324" y="1720"/>
                </a:lnTo>
                <a:lnTo>
                  <a:pt x="324" y="1721"/>
                </a:lnTo>
                <a:lnTo>
                  <a:pt x="324" y="1723"/>
                </a:lnTo>
                <a:lnTo>
                  <a:pt x="324" y="1724"/>
                </a:lnTo>
                <a:lnTo>
                  <a:pt x="325" y="1724"/>
                </a:lnTo>
                <a:lnTo>
                  <a:pt x="325" y="1725"/>
                </a:lnTo>
                <a:lnTo>
                  <a:pt x="326" y="1725"/>
                </a:lnTo>
                <a:lnTo>
                  <a:pt x="328" y="1726"/>
                </a:lnTo>
                <a:lnTo>
                  <a:pt x="332" y="1726"/>
                </a:lnTo>
                <a:lnTo>
                  <a:pt x="337" y="1727"/>
                </a:lnTo>
                <a:lnTo>
                  <a:pt x="339" y="1727"/>
                </a:lnTo>
                <a:lnTo>
                  <a:pt x="342" y="1727"/>
                </a:lnTo>
                <a:lnTo>
                  <a:pt x="350" y="1729"/>
                </a:lnTo>
                <a:lnTo>
                  <a:pt x="351" y="1729"/>
                </a:lnTo>
                <a:lnTo>
                  <a:pt x="353" y="1729"/>
                </a:lnTo>
                <a:lnTo>
                  <a:pt x="353" y="1731"/>
                </a:lnTo>
                <a:lnTo>
                  <a:pt x="353" y="1732"/>
                </a:lnTo>
                <a:lnTo>
                  <a:pt x="353" y="1733"/>
                </a:lnTo>
                <a:lnTo>
                  <a:pt x="351" y="1733"/>
                </a:lnTo>
                <a:lnTo>
                  <a:pt x="351" y="1734"/>
                </a:lnTo>
                <a:lnTo>
                  <a:pt x="350" y="1734"/>
                </a:lnTo>
                <a:lnTo>
                  <a:pt x="346" y="1733"/>
                </a:lnTo>
                <a:lnTo>
                  <a:pt x="342" y="1732"/>
                </a:lnTo>
                <a:lnTo>
                  <a:pt x="339" y="1732"/>
                </a:lnTo>
                <a:lnTo>
                  <a:pt x="337" y="1732"/>
                </a:lnTo>
                <a:lnTo>
                  <a:pt x="331" y="1731"/>
                </a:lnTo>
                <a:lnTo>
                  <a:pt x="329" y="1731"/>
                </a:lnTo>
                <a:lnTo>
                  <a:pt x="326" y="1729"/>
                </a:lnTo>
                <a:lnTo>
                  <a:pt x="321" y="1729"/>
                </a:lnTo>
                <a:lnTo>
                  <a:pt x="319" y="1729"/>
                </a:lnTo>
                <a:lnTo>
                  <a:pt x="316" y="1729"/>
                </a:lnTo>
                <a:lnTo>
                  <a:pt x="313" y="1729"/>
                </a:lnTo>
                <a:lnTo>
                  <a:pt x="309" y="1729"/>
                </a:lnTo>
                <a:lnTo>
                  <a:pt x="306" y="1729"/>
                </a:lnTo>
                <a:lnTo>
                  <a:pt x="300" y="1729"/>
                </a:lnTo>
                <a:lnTo>
                  <a:pt x="299" y="1729"/>
                </a:lnTo>
                <a:lnTo>
                  <a:pt x="294" y="1729"/>
                </a:lnTo>
                <a:lnTo>
                  <a:pt x="288" y="1729"/>
                </a:lnTo>
                <a:lnTo>
                  <a:pt x="285" y="1729"/>
                </a:lnTo>
                <a:lnTo>
                  <a:pt x="281" y="1731"/>
                </a:lnTo>
                <a:lnTo>
                  <a:pt x="279" y="1731"/>
                </a:lnTo>
                <a:lnTo>
                  <a:pt x="271" y="1732"/>
                </a:lnTo>
                <a:lnTo>
                  <a:pt x="268" y="1732"/>
                </a:lnTo>
                <a:lnTo>
                  <a:pt x="265" y="1733"/>
                </a:lnTo>
                <a:lnTo>
                  <a:pt x="261" y="1734"/>
                </a:lnTo>
                <a:lnTo>
                  <a:pt x="258" y="1734"/>
                </a:lnTo>
                <a:lnTo>
                  <a:pt x="257" y="1734"/>
                </a:lnTo>
                <a:lnTo>
                  <a:pt x="256" y="1734"/>
                </a:lnTo>
                <a:lnTo>
                  <a:pt x="256" y="1733"/>
                </a:lnTo>
                <a:lnTo>
                  <a:pt x="255" y="1733"/>
                </a:lnTo>
                <a:lnTo>
                  <a:pt x="255" y="1732"/>
                </a:lnTo>
                <a:lnTo>
                  <a:pt x="255" y="1731"/>
                </a:lnTo>
                <a:lnTo>
                  <a:pt x="256" y="1731"/>
                </a:lnTo>
                <a:lnTo>
                  <a:pt x="258" y="1729"/>
                </a:lnTo>
                <a:lnTo>
                  <a:pt x="261" y="1728"/>
                </a:lnTo>
                <a:lnTo>
                  <a:pt x="264" y="1728"/>
                </a:lnTo>
                <a:lnTo>
                  <a:pt x="265" y="1728"/>
                </a:lnTo>
                <a:lnTo>
                  <a:pt x="271" y="1727"/>
                </a:lnTo>
                <a:lnTo>
                  <a:pt x="277" y="1726"/>
                </a:lnTo>
                <a:lnTo>
                  <a:pt x="278" y="1726"/>
                </a:lnTo>
                <a:lnTo>
                  <a:pt x="283" y="1726"/>
                </a:lnTo>
                <a:lnTo>
                  <a:pt x="287" y="1725"/>
                </a:lnTo>
                <a:lnTo>
                  <a:pt x="291" y="1725"/>
                </a:lnTo>
                <a:lnTo>
                  <a:pt x="294" y="1725"/>
                </a:lnTo>
                <a:lnTo>
                  <a:pt x="297" y="1725"/>
                </a:lnTo>
                <a:lnTo>
                  <a:pt x="298" y="1725"/>
                </a:lnTo>
                <a:lnTo>
                  <a:pt x="302" y="1725"/>
                </a:lnTo>
                <a:lnTo>
                  <a:pt x="304" y="1725"/>
                </a:lnTo>
                <a:lnTo>
                  <a:pt x="307" y="1725"/>
                </a:lnTo>
                <a:lnTo>
                  <a:pt x="308" y="1725"/>
                </a:lnTo>
                <a:lnTo>
                  <a:pt x="309" y="1725"/>
                </a:lnTo>
                <a:lnTo>
                  <a:pt x="311" y="1725"/>
                </a:lnTo>
                <a:lnTo>
                  <a:pt x="311" y="1724"/>
                </a:lnTo>
                <a:lnTo>
                  <a:pt x="312" y="1724"/>
                </a:lnTo>
                <a:lnTo>
                  <a:pt x="312" y="1723"/>
                </a:lnTo>
                <a:lnTo>
                  <a:pt x="313" y="1723"/>
                </a:lnTo>
                <a:lnTo>
                  <a:pt x="313" y="1721"/>
                </a:lnTo>
                <a:lnTo>
                  <a:pt x="313" y="1720"/>
                </a:lnTo>
                <a:lnTo>
                  <a:pt x="313" y="1719"/>
                </a:lnTo>
                <a:lnTo>
                  <a:pt x="313" y="1718"/>
                </a:lnTo>
                <a:lnTo>
                  <a:pt x="313" y="1717"/>
                </a:lnTo>
                <a:lnTo>
                  <a:pt x="312" y="1717"/>
                </a:lnTo>
                <a:lnTo>
                  <a:pt x="312" y="1716"/>
                </a:lnTo>
                <a:lnTo>
                  <a:pt x="312" y="1715"/>
                </a:lnTo>
                <a:lnTo>
                  <a:pt x="311" y="1715"/>
                </a:lnTo>
                <a:lnTo>
                  <a:pt x="311" y="1714"/>
                </a:lnTo>
                <a:lnTo>
                  <a:pt x="309" y="1714"/>
                </a:lnTo>
                <a:lnTo>
                  <a:pt x="308" y="1714"/>
                </a:lnTo>
                <a:lnTo>
                  <a:pt x="308" y="1712"/>
                </a:lnTo>
                <a:lnTo>
                  <a:pt x="307" y="1712"/>
                </a:lnTo>
                <a:lnTo>
                  <a:pt x="294" y="1712"/>
                </a:lnTo>
                <a:lnTo>
                  <a:pt x="291" y="1712"/>
                </a:lnTo>
                <a:lnTo>
                  <a:pt x="289" y="1712"/>
                </a:lnTo>
                <a:lnTo>
                  <a:pt x="285" y="1714"/>
                </a:lnTo>
                <a:lnTo>
                  <a:pt x="280" y="1714"/>
                </a:lnTo>
                <a:lnTo>
                  <a:pt x="278" y="1714"/>
                </a:lnTo>
                <a:lnTo>
                  <a:pt x="275" y="1714"/>
                </a:lnTo>
                <a:lnTo>
                  <a:pt x="274" y="1714"/>
                </a:lnTo>
                <a:lnTo>
                  <a:pt x="273" y="1714"/>
                </a:lnTo>
                <a:lnTo>
                  <a:pt x="270" y="1715"/>
                </a:lnTo>
                <a:lnTo>
                  <a:pt x="266" y="1715"/>
                </a:lnTo>
                <a:lnTo>
                  <a:pt x="262" y="1716"/>
                </a:lnTo>
                <a:lnTo>
                  <a:pt x="257" y="1716"/>
                </a:lnTo>
                <a:lnTo>
                  <a:pt x="256" y="1716"/>
                </a:lnTo>
                <a:lnTo>
                  <a:pt x="256" y="1715"/>
                </a:lnTo>
                <a:lnTo>
                  <a:pt x="255" y="1714"/>
                </a:lnTo>
                <a:lnTo>
                  <a:pt x="254" y="1715"/>
                </a:lnTo>
                <a:lnTo>
                  <a:pt x="250" y="1715"/>
                </a:lnTo>
                <a:lnTo>
                  <a:pt x="250" y="1717"/>
                </a:lnTo>
                <a:lnTo>
                  <a:pt x="249" y="1717"/>
                </a:lnTo>
                <a:lnTo>
                  <a:pt x="249" y="1718"/>
                </a:lnTo>
                <a:lnTo>
                  <a:pt x="248" y="1718"/>
                </a:lnTo>
                <a:lnTo>
                  <a:pt x="248" y="1719"/>
                </a:lnTo>
                <a:lnTo>
                  <a:pt x="248" y="1720"/>
                </a:lnTo>
                <a:lnTo>
                  <a:pt x="248" y="1721"/>
                </a:lnTo>
                <a:lnTo>
                  <a:pt x="248" y="1723"/>
                </a:lnTo>
                <a:lnTo>
                  <a:pt x="248" y="1724"/>
                </a:lnTo>
                <a:lnTo>
                  <a:pt x="247" y="1726"/>
                </a:lnTo>
                <a:lnTo>
                  <a:pt x="247" y="1727"/>
                </a:lnTo>
                <a:lnTo>
                  <a:pt x="246" y="1729"/>
                </a:lnTo>
                <a:lnTo>
                  <a:pt x="245" y="1732"/>
                </a:lnTo>
                <a:lnTo>
                  <a:pt x="245" y="1733"/>
                </a:lnTo>
                <a:lnTo>
                  <a:pt x="245" y="1734"/>
                </a:lnTo>
                <a:lnTo>
                  <a:pt x="244" y="1736"/>
                </a:lnTo>
                <a:lnTo>
                  <a:pt x="244" y="1737"/>
                </a:lnTo>
                <a:lnTo>
                  <a:pt x="244" y="1741"/>
                </a:lnTo>
                <a:lnTo>
                  <a:pt x="243" y="1742"/>
                </a:lnTo>
                <a:lnTo>
                  <a:pt x="241" y="1743"/>
                </a:lnTo>
                <a:lnTo>
                  <a:pt x="245" y="1746"/>
                </a:lnTo>
                <a:lnTo>
                  <a:pt x="245" y="1748"/>
                </a:lnTo>
                <a:lnTo>
                  <a:pt x="241" y="1744"/>
                </a:lnTo>
                <a:lnTo>
                  <a:pt x="241" y="1745"/>
                </a:lnTo>
                <a:lnTo>
                  <a:pt x="244" y="1748"/>
                </a:lnTo>
                <a:lnTo>
                  <a:pt x="243" y="1749"/>
                </a:lnTo>
                <a:lnTo>
                  <a:pt x="243" y="1748"/>
                </a:lnTo>
                <a:lnTo>
                  <a:pt x="240" y="1745"/>
                </a:lnTo>
                <a:lnTo>
                  <a:pt x="241" y="1743"/>
                </a:lnTo>
                <a:lnTo>
                  <a:pt x="238" y="1742"/>
                </a:lnTo>
                <a:lnTo>
                  <a:pt x="237" y="1742"/>
                </a:lnTo>
                <a:lnTo>
                  <a:pt x="236" y="1742"/>
                </a:lnTo>
                <a:lnTo>
                  <a:pt x="235" y="1741"/>
                </a:lnTo>
                <a:lnTo>
                  <a:pt x="232" y="1738"/>
                </a:lnTo>
                <a:lnTo>
                  <a:pt x="231" y="1738"/>
                </a:lnTo>
                <a:lnTo>
                  <a:pt x="230" y="1738"/>
                </a:lnTo>
                <a:lnTo>
                  <a:pt x="227" y="1736"/>
                </a:lnTo>
                <a:lnTo>
                  <a:pt x="223" y="1733"/>
                </a:lnTo>
                <a:lnTo>
                  <a:pt x="221" y="1732"/>
                </a:lnTo>
                <a:lnTo>
                  <a:pt x="220" y="1731"/>
                </a:lnTo>
                <a:lnTo>
                  <a:pt x="219" y="1731"/>
                </a:lnTo>
                <a:lnTo>
                  <a:pt x="218" y="1731"/>
                </a:lnTo>
                <a:lnTo>
                  <a:pt x="216" y="1731"/>
                </a:lnTo>
                <a:lnTo>
                  <a:pt x="215" y="1729"/>
                </a:lnTo>
                <a:lnTo>
                  <a:pt x="213" y="1729"/>
                </a:lnTo>
                <a:lnTo>
                  <a:pt x="211" y="1729"/>
                </a:lnTo>
                <a:lnTo>
                  <a:pt x="210" y="1729"/>
                </a:lnTo>
                <a:lnTo>
                  <a:pt x="209" y="1729"/>
                </a:lnTo>
                <a:lnTo>
                  <a:pt x="209" y="1731"/>
                </a:lnTo>
                <a:lnTo>
                  <a:pt x="207" y="1731"/>
                </a:lnTo>
                <a:lnTo>
                  <a:pt x="207" y="1732"/>
                </a:lnTo>
                <a:lnTo>
                  <a:pt x="205" y="1734"/>
                </a:lnTo>
                <a:lnTo>
                  <a:pt x="204" y="1735"/>
                </a:lnTo>
                <a:lnTo>
                  <a:pt x="204" y="1736"/>
                </a:lnTo>
                <a:lnTo>
                  <a:pt x="204" y="1738"/>
                </a:lnTo>
                <a:lnTo>
                  <a:pt x="204" y="1741"/>
                </a:lnTo>
                <a:lnTo>
                  <a:pt x="204" y="1742"/>
                </a:lnTo>
                <a:lnTo>
                  <a:pt x="204" y="1743"/>
                </a:lnTo>
                <a:lnTo>
                  <a:pt x="204" y="1744"/>
                </a:lnTo>
                <a:lnTo>
                  <a:pt x="204" y="1745"/>
                </a:lnTo>
                <a:lnTo>
                  <a:pt x="204" y="1746"/>
                </a:lnTo>
                <a:lnTo>
                  <a:pt x="206" y="1748"/>
                </a:lnTo>
                <a:lnTo>
                  <a:pt x="207" y="1748"/>
                </a:lnTo>
                <a:lnTo>
                  <a:pt x="207" y="1749"/>
                </a:lnTo>
                <a:lnTo>
                  <a:pt x="209" y="1749"/>
                </a:lnTo>
                <a:lnTo>
                  <a:pt x="210" y="1750"/>
                </a:lnTo>
                <a:lnTo>
                  <a:pt x="211" y="1751"/>
                </a:lnTo>
                <a:lnTo>
                  <a:pt x="212" y="1752"/>
                </a:lnTo>
                <a:lnTo>
                  <a:pt x="212" y="1751"/>
                </a:lnTo>
                <a:lnTo>
                  <a:pt x="213" y="1752"/>
                </a:lnTo>
                <a:lnTo>
                  <a:pt x="213" y="1751"/>
                </a:lnTo>
                <a:lnTo>
                  <a:pt x="213" y="1752"/>
                </a:lnTo>
                <a:lnTo>
                  <a:pt x="214" y="1753"/>
                </a:lnTo>
                <a:lnTo>
                  <a:pt x="215" y="1753"/>
                </a:lnTo>
                <a:lnTo>
                  <a:pt x="216" y="1754"/>
                </a:lnTo>
                <a:lnTo>
                  <a:pt x="216" y="1755"/>
                </a:lnTo>
                <a:lnTo>
                  <a:pt x="218" y="1755"/>
                </a:lnTo>
                <a:lnTo>
                  <a:pt x="220" y="1757"/>
                </a:lnTo>
                <a:lnTo>
                  <a:pt x="221" y="1758"/>
                </a:lnTo>
                <a:lnTo>
                  <a:pt x="222" y="1758"/>
                </a:lnTo>
                <a:lnTo>
                  <a:pt x="223" y="1758"/>
                </a:lnTo>
                <a:lnTo>
                  <a:pt x="223" y="1759"/>
                </a:lnTo>
                <a:lnTo>
                  <a:pt x="223" y="1758"/>
                </a:lnTo>
                <a:lnTo>
                  <a:pt x="224" y="1758"/>
                </a:lnTo>
                <a:lnTo>
                  <a:pt x="226" y="1758"/>
                </a:lnTo>
                <a:lnTo>
                  <a:pt x="226" y="1757"/>
                </a:lnTo>
                <a:lnTo>
                  <a:pt x="227" y="1754"/>
                </a:lnTo>
                <a:lnTo>
                  <a:pt x="228" y="1754"/>
                </a:lnTo>
                <a:lnTo>
                  <a:pt x="228" y="1753"/>
                </a:lnTo>
                <a:lnTo>
                  <a:pt x="229" y="1752"/>
                </a:lnTo>
                <a:lnTo>
                  <a:pt x="230" y="1752"/>
                </a:lnTo>
                <a:lnTo>
                  <a:pt x="231" y="1752"/>
                </a:lnTo>
                <a:lnTo>
                  <a:pt x="231" y="1753"/>
                </a:lnTo>
                <a:lnTo>
                  <a:pt x="232" y="1753"/>
                </a:lnTo>
                <a:lnTo>
                  <a:pt x="232" y="1754"/>
                </a:lnTo>
                <a:lnTo>
                  <a:pt x="231" y="1755"/>
                </a:lnTo>
                <a:lnTo>
                  <a:pt x="231" y="1757"/>
                </a:lnTo>
                <a:lnTo>
                  <a:pt x="231" y="1759"/>
                </a:lnTo>
                <a:lnTo>
                  <a:pt x="231" y="1760"/>
                </a:lnTo>
                <a:lnTo>
                  <a:pt x="230" y="1761"/>
                </a:lnTo>
                <a:lnTo>
                  <a:pt x="230" y="1762"/>
                </a:lnTo>
                <a:lnTo>
                  <a:pt x="229" y="1763"/>
                </a:lnTo>
                <a:lnTo>
                  <a:pt x="228" y="1765"/>
                </a:lnTo>
                <a:lnTo>
                  <a:pt x="227" y="1766"/>
                </a:lnTo>
                <a:lnTo>
                  <a:pt x="226" y="1767"/>
                </a:lnTo>
                <a:lnTo>
                  <a:pt x="226" y="1768"/>
                </a:lnTo>
                <a:lnTo>
                  <a:pt x="224" y="1769"/>
                </a:lnTo>
                <a:lnTo>
                  <a:pt x="223" y="1769"/>
                </a:lnTo>
                <a:lnTo>
                  <a:pt x="223" y="1770"/>
                </a:lnTo>
                <a:lnTo>
                  <a:pt x="223" y="1771"/>
                </a:lnTo>
                <a:lnTo>
                  <a:pt x="222" y="1771"/>
                </a:lnTo>
                <a:lnTo>
                  <a:pt x="222" y="1770"/>
                </a:lnTo>
                <a:lnTo>
                  <a:pt x="221" y="1770"/>
                </a:lnTo>
                <a:lnTo>
                  <a:pt x="220" y="1771"/>
                </a:lnTo>
                <a:lnTo>
                  <a:pt x="219" y="1771"/>
                </a:lnTo>
                <a:lnTo>
                  <a:pt x="219" y="1773"/>
                </a:lnTo>
                <a:lnTo>
                  <a:pt x="220" y="1773"/>
                </a:lnTo>
                <a:lnTo>
                  <a:pt x="221" y="1773"/>
                </a:lnTo>
                <a:lnTo>
                  <a:pt x="222" y="1771"/>
                </a:lnTo>
                <a:lnTo>
                  <a:pt x="222" y="1773"/>
                </a:lnTo>
                <a:lnTo>
                  <a:pt x="221" y="1774"/>
                </a:lnTo>
                <a:lnTo>
                  <a:pt x="220" y="1774"/>
                </a:lnTo>
                <a:lnTo>
                  <a:pt x="219" y="1774"/>
                </a:lnTo>
                <a:lnTo>
                  <a:pt x="216" y="1775"/>
                </a:lnTo>
                <a:lnTo>
                  <a:pt x="214" y="1776"/>
                </a:lnTo>
                <a:lnTo>
                  <a:pt x="212" y="1777"/>
                </a:lnTo>
                <a:lnTo>
                  <a:pt x="206" y="1783"/>
                </a:lnTo>
                <a:lnTo>
                  <a:pt x="203" y="1786"/>
                </a:lnTo>
                <a:lnTo>
                  <a:pt x="202" y="1787"/>
                </a:lnTo>
                <a:lnTo>
                  <a:pt x="201" y="1787"/>
                </a:lnTo>
                <a:lnTo>
                  <a:pt x="201" y="1788"/>
                </a:lnTo>
                <a:lnTo>
                  <a:pt x="198" y="1792"/>
                </a:lnTo>
                <a:lnTo>
                  <a:pt x="195" y="1795"/>
                </a:lnTo>
                <a:lnTo>
                  <a:pt x="193" y="1799"/>
                </a:lnTo>
                <a:lnTo>
                  <a:pt x="192" y="1799"/>
                </a:lnTo>
                <a:lnTo>
                  <a:pt x="192" y="1800"/>
                </a:lnTo>
                <a:lnTo>
                  <a:pt x="190" y="1800"/>
                </a:lnTo>
                <a:lnTo>
                  <a:pt x="190" y="1801"/>
                </a:lnTo>
                <a:lnTo>
                  <a:pt x="189" y="1801"/>
                </a:lnTo>
                <a:lnTo>
                  <a:pt x="189" y="1802"/>
                </a:lnTo>
                <a:lnTo>
                  <a:pt x="188" y="1802"/>
                </a:lnTo>
                <a:lnTo>
                  <a:pt x="188" y="1803"/>
                </a:lnTo>
                <a:lnTo>
                  <a:pt x="187" y="1803"/>
                </a:lnTo>
                <a:lnTo>
                  <a:pt x="186" y="1803"/>
                </a:lnTo>
                <a:lnTo>
                  <a:pt x="186" y="1804"/>
                </a:lnTo>
                <a:lnTo>
                  <a:pt x="184" y="1804"/>
                </a:lnTo>
                <a:lnTo>
                  <a:pt x="181" y="1804"/>
                </a:lnTo>
                <a:lnTo>
                  <a:pt x="181" y="1805"/>
                </a:lnTo>
                <a:lnTo>
                  <a:pt x="180" y="1805"/>
                </a:lnTo>
                <a:lnTo>
                  <a:pt x="180" y="1804"/>
                </a:lnTo>
                <a:lnTo>
                  <a:pt x="179" y="1804"/>
                </a:lnTo>
                <a:lnTo>
                  <a:pt x="178" y="1804"/>
                </a:lnTo>
                <a:lnTo>
                  <a:pt x="177" y="1803"/>
                </a:lnTo>
                <a:lnTo>
                  <a:pt x="177" y="1802"/>
                </a:lnTo>
                <a:lnTo>
                  <a:pt x="178" y="1802"/>
                </a:lnTo>
                <a:lnTo>
                  <a:pt x="178" y="1801"/>
                </a:lnTo>
                <a:lnTo>
                  <a:pt x="178" y="1800"/>
                </a:lnTo>
                <a:lnTo>
                  <a:pt x="179" y="1800"/>
                </a:lnTo>
                <a:lnTo>
                  <a:pt x="179" y="1799"/>
                </a:lnTo>
                <a:lnTo>
                  <a:pt x="181" y="1799"/>
                </a:lnTo>
                <a:lnTo>
                  <a:pt x="185" y="1799"/>
                </a:lnTo>
                <a:lnTo>
                  <a:pt x="186" y="1799"/>
                </a:lnTo>
                <a:lnTo>
                  <a:pt x="186" y="1797"/>
                </a:lnTo>
                <a:lnTo>
                  <a:pt x="187" y="1797"/>
                </a:lnTo>
                <a:lnTo>
                  <a:pt x="189" y="1795"/>
                </a:lnTo>
                <a:lnTo>
                  <a:pt x="192" y="1792"/>
                </a:lnTo>
                <a:lnTo>
                  <a:pt x="195" y="1788"/>
                </a:lnTo>
                <a:lnTo>
                  <a:pt x="197" y="1786"/>
                </a:lnTo>
                <a:lnTo>
                  <a:pt x="198" y="1784"/>
                </a:lnTo>
                <a:lnTo>
                  <a:pt x="207" y="1776"/>
                </a:lnTo>
                <a:lnTo>
                  <a:pt x="210" y="1774"/>
                </a:lnTo>
                <a:lnTo>
                  <a:pt x="212" y="1771"/>
                </a:lnTo>
                <a:lnTo>
                  <a:pt x="214" y="1770"/>
                </a:lnTo>
                <a:lnTo>
                  <a:pt x="215" y="1768"/>
                </a:lnTo>
                <a:lnTo>
                  <a:pt x="216" y="1767"/>
                </a:lnTo>
                <a:lnTo>
                  <a:pt x="216" y="1766"/>
                </a:lnTo>
                <a:lnTo>
                  <a:pt x="216" y="1765"/>
                </a:lnTo>
                <a:lnTo>
                  <a:pt x="216" y="1763"/>
                </a:lnTo>
                <a:lnTo>
                  <a:pt x="216" y="1762"/>
                </a:lnTo>
                <a:lnTo>
                  <a:pt x="216" y="1761"/>
                </a:lnTo>
                <a:lnTo>
                  <a:pt x="215" y="1760"/>
                </a:lnTo>
                <a:lnTo>
                  <a:pt x="215" y="1759"/>
                </a:lnTo>
                <a:lnTo>
                  <a:pt x="214" y="1758"/>
                </a:lnTo>
                <a:lnTo>
                  <a:pt x="210" y="1754"/>
                </a:lnTo>
                <a:lnTo>
                  <a:pt x="206" y="1751"/>
                </a:lnTo>
                <a:lnTo>
                  <a:pt x="205" y="1751"/>
                </a:lnTo>
                <a:lnTo>
                  <a:pt x="205" y="1752"/>
                </a:lnTo>
                <a:lnTo>
                  <a:pt x="204" y="1752"/>
                </a:lnTo>
                <a:lnTo>
                  <a:pt x="202" y="1754"/>
                </a:lnTo>
                <a:lnTo>
                  <a:pt x="202" y="1755"/>
                </a:lnTo>
                <a:lnTo>
                  <a:pt x="201" y="1757"/>
                </a:lnTo>
                <a:lnTo>
                  <a:pt x="201" y="1758"/>
                </a:lnTo>
                <a:lnTo>
                  <a:pt x="199" y="1759"/>
                </a:lnTo>
                <a:lnTo>
                  <a:pt x="199" y="1760"/>
                </a:lnTo>
                <a:lnTo>
                  <a:pt x="198" y="1761"/>
                </a:lnTo>
                <a:lnTo>
                  <a:pt x="197" y="1760"/>
                </a:lnTo>
                <a:lnTo>
                  <a:pt x="194" y="1758"/>
                </a:lnTo>
                <a:lnTo>
                  <a:pt x="193" y="1757"/>
                </a:lnTo>
                <a:lnTo>
                  <a:pt x="193" y="1758"/>
                </a:lnTo>
                <a:lnTo>
                  <a:pt x="192" y="1757"/>
                </a:lnTo>
                <a:lnTo>
                  <a:pt x="193" y="1757"/>
                </a:lnTo>
                <a:lnTo>
                  <a:pt x="192" y="1757"/>
                </a:lnTo>
                <a:lnTo>
                  <a:pt x="190" y="1757"/>
                </a:lnTo>
                <a:lnTo>
                  <a:pt x="189" y="1757"/>
                </a:lnTo>
                <a:lnTo>
                  <a:pt x="188" y="1757"/>
                </a:lnTo>
                <a:lnTo>
                  <a:pt x="187" y="1758"/>
                </a:lnTo>
                <a:lnTo>
                  <a:pt x="186" y="1758"/>
                </a:lnTo>
                <a:lnTo>
                  <a:pt x="185" y="1759"/>
                </a:lnTo>
                <a:lnTo>
                  <a:pt x="182" y="1760"/>
                </a:lnTo>
                <a:lnTo>
                  <a:pt x="181" y="1761"/>
                </a:lnTo>
                <a:lnTo>
                  <a:pt x="180" y="1761"/>
                </a:lnTo>
                <a:lnTo>
                  <a:pt x="180" y="1762"/>
                </a:lnTo>
                <a:lnTo>
                  <a:pt x="179" y="1762"/>
                </a:lnTo>
                <a:lnTo>
                  <a:pt x="178" y="1765"/>
                </a:lnTo>
                <a:lnTo>
                  <a:pt x="177" y="1766"/>
                </a:lnTo>
                <a:lnTo>
                  <a:pt x="176" y="1768"/>
                </a:lnTo>
                <a:lnTo>
                  <a:pt x="176" y="1769"/>
                </a:lnTo>
                <a:lnTo>
                  <a:pt x="174" y="1769"/>
                </a:lnTo>
                <a:lnTo>
                  <a:pt x="174" y="1770"/>
                </a:lnTo>
                <a:lnTo>
                  <a:pt x="173" y="1773"/>
                </a:lnTo>
                <a:lnTo>
                  <a:pt x="173" y="1774"/>
                </a:lnTo>
                <a:lnTo>
                  <a:pt x="173" y="1775"/>
                </a:lnTo>
                <a:lnTo>
                  <a:pt x="173" y="1776"/>
                </a:lnTo>
                <a:lnTo>
                  <a:pt x="173" y="1777"/>
                </a:lnTo>
                <a:lnTo>
                  <a:pt x="173" y="1778"/>
                </a:lnTo>
                <a:lnTo>
                  <a:pt x="174" y="1778"/>
                </a:lnTo>
                <a:lnTo>
                  <a:pt x="176" y="1778"/>
                </a:lnTo>
                <a:lnTo>
                  <a:pt x="176" y="1777"/>
                </a:lnTo>
                <a:lnTo>
                  <a:pt x="181" y="1773"/>
                </a:lnTo>
                <a:lnTo>
                  <a:pt x="182" y="1773"/>
                </a:lnTo>
                <a:lnTo>
                  <a:pt x="184" y="1774"/>
                </a:lnTo>
                <a:lnTo>
                  <a:pt x="182" y="1776"/>
                </a:lnTo>
                <a:lnTo>
                  <a:pt x="181" y="1776"/>
                </a:lnTo>
                <a:lnTo>
                  <a:pt x="181" y="1777"/>
                </a:lnTo>
                <a:lnTo>
                  <a:pt x="180" y="1777"/>
                </a:lnTo>
                <a:lnTo>
                  <a:pt x="180" y="1778"/>
                </a:lnTo>
                <a:lnTo>
                  <a:pt x="179" y="1778"/>
                </a:lnTo>
                <a:lnTo>
                  <a:pt x="177" y="1779"/>
                </a:lnTo>
                <a:lnTo>
                  <a:pt x="177" y="1780"/>
                </a:lnTo>
                <a:lnTo>
                  <a:pt x="176" y="1780"/>
                </a:lnTo>
                <a:lnTo>
                  <a:pt x="176" y="1782"/>
                </a:lnTo>
                <a:lnTo>
                  <a:pt x="174" y="1782"/>
                </a:lnTo>
                <a:lnTo>
                  <a:pt x="174" y="1783"/>
                </a:lnTo>
                <a:lnTo>
                  <a:pt x="173" y="1783"/>
                </a:lnTo>
                <a:lnTo>
                  <a:pt x="173" y="1784"/>
                </a:lnTo>
                <a:lnTo>
                  <a:pt x="172" y="1785"/>
                </a:lnTo>
                <a:lnTo>
                  <a:pt x="172" y="1786"/>
                </a:lnTo>
                <a:lnTo>
                  <a:pt x="171" y="1786"/>
                </a:lnTo>
                <a:lnTo>
                  <a:pt x="171" y="1787"/>
                </a:lnTo>
                <a:lnTo>
                  <a:pt x="171" y="1788"/>
                </a:lnTo>
                <a:lnTo>
                  <a:pt x="170" y="1788"/>
                </a:lnTo>
                <a:lnTo>
                  <a:pt x="170" y="1790"/>
                </a:lnTo>
                <a:lnTo>
                  <a:pt x="170" y="1791"/>
                </a:lnTo>
                <a:lnTo>
                  <a:pt x="170" y="1792"/>
                </a:lnTo>
                <a:lnTo>
                  <a:pt x="170" y="1793"/>
                </a:lnTo>
                <a:lnTo>
                  <a:pt x="170" y="1794"/>
                </a:lnTo>
                <a:lnTo>
                  <a:pt x="170" y="1795"/>
                </a:lnTo>
                <a:lnTo>
                  <a:pt x="170" y="1796"/>
                </a:lnTo>
                <a:lnTo>
                  <a:pt x="170" y="1797"/>
                </a:lnTo>
                <a:lnTo>
                  <a:pt x="170" y="1799"/>
                </a:lnTo>
                <a:lnTo>
                  <a:pt x="170" y="1800"/>
                </a:lnTo>
                <a:lnTo>
                  <a:pt x="170" y="1801"/>
                </a:lnTo>
                <a:lnTo>
                  <a:pt x="170" y="1802"/>
                </a:lnTo>
                <a:lnTo>
                  <a:pt x="170" y="1803"/>
                </a:lnTo>
                <a:lnTo>
                  <a:pt x="170" y="1804"/>
                </a:lnTo>
                <a:lnTo>
                  <a:pt x="169" y="1804"/>
                </a:lnTo>
                <a:lnTo>
                  <a:pt x="169" y="1805"/>
                </a:lnTo>
                <a:lnTo>
                  <a:pt x="170" y="1805"/>
                </a:lnTo>
                <a:lnTo>
                  <a:pt x="170" y="1807"/>
                </a:lnTo>
                <a:lnTo>
                  <a:pt x="170" y="1808"/>
                </a:lnTo>
                <a:lnTo>
                  <a:pt x="170" y="1809"/>
                </a:lnTo>
                <a:lnTo>
                  <a:pt x="173" y="1812"/>
                </a:lnTo>
                <a:lnTo>
                  <a:pt x="172" y="1812"/>
                </a:lnTo>
                <a:lnTo>
                  <a:pt x="170" y="1810"/>
                </a:lnTo>
                <a:lnTo>
                  <a:pt x="170" y="1811"/>
                </a:lnTo>
                <a:lnTo>
                  <a:pt x="170" y="1812"/>
                </a:lnTo>
                <a:lnTo>
                  <a:pt x="170" y="1813"/>
                </a:lnTo>
                <a:lnTo>
                  <a:pt x="171" y="1814"/>
                </a:lnTo>
                <a:lnTo>
                  <a:pt x="171" y="1817"/>
                </a:lnTo>
                <a:lnTo>
                  <a:pt x="171" y="1819"/>
                </a:lnTo>
                <a:lnTo>
                  <a:pt x="171" y="1821"/>
                </a:lnTo>
                <a:lnTo>
                  <a:pt x="172" y="1821"/>
                </a:lnTo>
                <a:lnTo>
                  <a:pt x="171" y="1818"/>
                </a:lnTo>
                <a:lnTo>
                  <a:pt x="172" y="1818"/>
                </a:lnTo>
                <a:lnTo>
                  <a:pt x="173" y="1821"/>
                </a:lnTo>
                <a:lnTo>
                  <a:pt x="173" y="1820"/>
                </a:lnTo>
                <a:lnTo>
                  <a:pt x="173" y="1819"/>
                </a:lnTo>
                <a:lnTo>
                  <a:pt x="174" y="1820"/>
                </a:lnTo>
                <a:lnTo>
                  <a:pt x="176" y="1820"/>
                </a:lnTo>
                <a:lnTo>
                  <a:pt x="176" y="1819"/>
                </a:lnTo>
                <a:lnTo>
                  <a:pt x="177" y="1820"/>
                </a:lnTo>
                <a:lnTo>
                  <a:pt x="171" y="1821"/>
                </a:lnTo>
                <a:lnTo>
                  <a:pt x="171" y="1824"/>
                </a:lnTo>
                <a:lnTo>
                  <a:pt x="173" y="1824"/>
                </a:lnTo>
                <a:lnTo>
                  <a:pt x="174" y="1822"/>
                </a:lnTo>
                <a:lnTo>
                  <a:pt x="177" y="1822"/>
                </a:lnTo>
                <a:lnTo>
                  <a:pt x="178" y="1827"/>
                </a:lnTo>
                <a:lnTo>
                  <a:pt x="177" y="1822"/>
                </a:lnTo>
                <a:lnTo>
                  <a:pt x="174" y="1822"/>
                </a:lnTo>
                <a:lnTo>
                  <a:pt x="176" y="1827"/>
                </a:lnTo>
                <a:lnTo>
                  <a:pt x="176" y="1828"/>
                </a:lnTo>
                <a:lnTo>
                  <a:pt x="174" y="1822"/>
                </a:lnTo>
                <a:lnTo>
                  <a:pt x="173" y="1824"/>
                </a:lnTo>
                <a:lnTo>
                  <a:pt x="173" y="1825"/>
                </a:lnTo>
                <a:lnTo>
                  <a:pt x="172" y="1824"/>
                </a:lnTo>
                <a:lnTo>
                  <a:pt x="171" y="1824"/>
                </a:lnTo>
                <a:lnTo>
                  <a:pt x="171" y="1825"/>
                </a:lnTo>
                <a:lnTo>
                  <a:pt x="170" y="1827"/>
                </a:lnTo>
                <a:lnTo>
                  <a:pt x="169" y="1828"/>
                </a:lnTo>
                <a:lnTo>
                  <a:pt x="169" y="1829"/>
                </a:lnTo>
                <a:lnTo>
                  <a:pt x="168" y="1829"/>
                </a:lnTo>
                <a:lnTo>
                  <a:pt x="168" y="1830"/>
                </a:lnTo>
                <a:lnTo>
                  <a:pt x="167" y="1830"/>
                </a:lnTo>
                <a:lnTo>
                  <a:pt x="168" y="1832"/>
                </a:lnTo>
                <a:lnTo>
                  <a:pt x="167" y="1832"/>
                </a:lnTo>
                <a:lnTo>
                  <a:pt x="167" y="1833"/>
                </a:lnTo>
                <a:lnTo>
                  <a:pt x="165" y="1834"/>
                </a:lnTo>
                <a:lnTo>
                  <a:pt x="165" y="1835"/>
                </a:lnTo>
                <a:lnTo>
                  <a:pt x="161" y="1843"/>
                </a:lnTo>
                <a:lnTo>
                  <a:pt x="161" y="1844"/>
                </a:lnTo>
                <a:lnTo>
                  <a:pt x="161" y="1845"/>
                </a:lnTo>
                <a:lnTo>
                  <a:pt x="161" y="1846"/>
                </a:lnTo>
                <a:lnTo>
                  <a:pt x="161" y="1847"/>
                </a:lnTo>
                <a:lnTo>
                  <a:pt x="161" y="1849"/>
                </a:lnTo>
                <a:lnTo>
                  <a:pt x="161" y="1850"/>
                </a:lnTo>
                <a:lnTo>
                  <a:pt x="160" y="1852"/>
                </a:lnTo>
                <a:lnTo>
                  <a:pt x="160" y="1853"/>
                </a:lnTo>
                <a:lnTo>
                  <a:pt x="160" y="1854"/>
                </a:lnTo>
                <a:lnTo>
                  <a:pt x="160" y="1855"/>
                </a:lnTo>
                <a:lnTo>
                  <a:pt x="160" y="1858"/>
                </a:lnTo>
                <a:lnTo>
                  <a:pt x="159" y="1859"/>
                </a:lnTo>
                <a:lnTo>
                  <a:pt x="159" y="1860"/>
                </a:lnTo>
                <a:lnTo>
                  <a:pt x="159" y="1861"/>
                </a:lnTo>
                <a:lnTo>
                  <a:pt x="160" y="1862"/>
                </a:lnTo>
                <a:lnTo>
                  <a:pt x="160" y="1863"/>
                </a:lnTo>
                <a:lnTo>
                  <a:pt x="159" y="1864"/>
                </a:lnTo>
                <a:lnTo>
                  <a:pt x="159" y="1866"/>
                </a:lnTo>
                <a:lnTo>
                  <a:pt x="159" y="1867"/>
                </a:lnTo>
                <a:lnTo>
                  <a:pt x="160" y="1868"/>
                </a:lnTo>
                <a:lnTo>
                  <a:pt x="160" y="1869"/>
                </a:lnTo>
                <a:lnTo>
                  <a:pt x="160" y="1870"/>
                </a:lnTo>
                <a:lnTo>
                  <a:pt x="160" y="1871"/>
                </a:lnTo>
                <a:lnTo>
                  <a:pt x="160" y="1872"/>
                </a:lnTo>
                <a:lnTo>
                  <a:pt x="160" y="1873"/>
                </a:lnTo>
                <a:lnTo>
                  <a:pt x="160" y="1875"/>
                </a:lnTo>
                <a:lnTo>
                  <a:pt x="160" y="1876"/>
                </a:lnTo>
                <a:lnTo>
                  <a:pt x="159" y="1876"/>
                </a:lnTo>
                <a:lnTo>
                  <a:pt x="160" y="1877"/>
                </a:lnTo>
                <a:lnTo>
                  <a:pt x="160" y="1878"/>
                </a:lnTo>
                <a:lnTo>
                  <a:pt x="160" y="1879"/>
                </a:lnTo>
                <a:lnTo>
                  <a:pt x="160" y="1880"/>
                </a:lnTo>
                <a:lnTo>
                  <a:pt x="160" y="1881"/>
                </a:lnTo>
                <a:lnTo>
                  <a:pt x="160" y="1883"/>
                </a:lnTo>
                <a:lnTo>
                  <a:pt x="161" y="1884"/>
                </a:lnTo>
                <a:lnTo>
                  <a:pt x="162" y="1885"/>
                </a:lnTo>
                <a:lnTo>
                  <a:pt x="163" y="1886"/>
                </a:lnTo>
                <a:lnTo>
                  <a:pt x="162" y="1886"/>
                </a:lnTo>
                <a:lnTo>
                  <a:pt x="162" y="1887"/>
                </a:lnTo>
                <a:lnTo>
                  <a:pt x="163" y="1888"/>
                </a:lnTo>
                <a:lnTo>
                  <a:pt x="164" y="1892"/>
                </a:lnTo>
                <a:lnTo>
                  <a:pt x="167" y="1895"/>
                </a:lnTo>
                <a:lnTo>
                  <a:pt x="168" y="1897"/>
                </a:lnTo>
                <a:lnTo>
                  <a:pt x="169" y="1896"/>
                </a:lnTo>
                <a:lnTo>
                  <a:pt x="170" y="1898"/>
                </a:lnTo>
                <a:lnTo>
                  <a:pt x="171" y="1898"/>
                </a:lnTo>
                <a:lnTo>
                  <a:pt x="172" y="1900"/>
                </a:lnTo>
                <a:lnTo>
                  <a:pt x="173" y="1901"/>
                </a:lnTo>
                <a:lnTo>
                  <a:pt x="173" y="1902"/>
                </a:lnTo>
                <a:lnTo>
                  <a:pt x="173" y="1903"/>
                </a:lnTo>
                <a:lnTo>
                  <a:pt x="174" y="1903"/>
                </a:lnTo>
                <a:lnTo>
                  <a:pt x="174" y="1904"/>
                </a:lnTo>
                <a:lnTo>
                  <a:pt x="176" y="1904"/>
                </a:lnTo>
                <a:lnTo>
                  <a:pt x="177" y="1904"/>
                </a:lnTo>
                <a:lnTo>
                  <a:pt x="178" y="1904"/>
                </a:lnTo>
                <a:lnTo>
                  <a:pt x="178" y="1903"/>
                </a:lnTo>
                <a:lnTo>
                  <a:pt x="179" y="1903"/>
                </a:lnTo>
                <a:lnTo>
                  <a:pt x="178" y="1903"/>
                </a:lnTo>
                <a:lnTo>
                  <a:pt x="178" y="1902"/>
                </a:lnTo>
                <a:lnTo>
                  <a:pt x="179" y="1902"/>
                </a:lnTo>
                <a:lnTo>
                  <a:pt x="180" y="1901"/>
                </a:lnTo>
                <a:lnTo>
                  <a:pt x="181" y="1900"/>
                </a:lnTo>
                <a:lnTo>
                  <a:pt x="182" y="1900"/>
                </a:lnTo>
                <a:lnTo>
                  <a:pt x="184" y="1900"/>
                </a:lnTo>
                <a:lnTo>
                  <a:pt x="185" y="1901"/>
                </a:lnTo>
                <a:lnTo>
                  <a:pt x="184" y="1902"/>
                </a:lnTo>
                <a:lnTo>
                  <a:pt x="184" y="1903"/>
                </a:lnTo>
                <a:lnTo>
                  <a:pt x="182" y="1903"/>
                </a:lnTo>
                <a:lnTo>
                  <a:pt x="182" y="1904"/>
                </a:lnTo>
                <a:lnTo>
                  <a:pt x="181" y="1904"/>
                </a:lnTo>
                <a:lnTo>
                  <a:pt x="181" y="1905"/>
                </a:lnTo>
                <a:lnTo>
                  <a:pt x="180" y="1905"/>
                </a:lnTo>
                <a:lnTo>
                  <a:pt x="179" y="1906"/>
                </a:lnTo>
                <a:lnTo>
                  <a:pt x="176" y="1909"/>
                </a:lnTo>
                <a:lnTo>
                  <a:pt x="176" y="1910"/>
                </a:lnTo>
                <a:lnTo>
                  <a:pt x="174" y="1910"/>
                </a:lnTo>
                <a:lnTo>
                  <a:pt x="173" y="1910"/>
                </a:lnTo>
                <a:lnTo>
                  <a:pt x="173" y="1911"/>
                </a:lnTo>
                <a:lnTo>
                  <a:pt x="173" y="1910"/>
                </a:lnTo>
                <a:lnTo>
                  <a:pt x="173" y="1911"/>
                </a:lnTo>
                <a:lnTo>
                  <a:pt x="172" y="1911"/>
                </a:lnTo>
                <a:lnTo>
                  <a:pt x="171" y="1912"/>
                </a:lnTo>
                <a:lnTo>
                  <a:pt x="171" y="1913"/>
                </a:lnTo>
                <a:lnTo>
                  <a:pt x="170" y="1913"/>
                </a:lnTo>
                <a:lnTo>
                  <a:pt x="170" y="1914"/>
                </a:lnTo>
                <a:lnTo>
                  <a:pt x="169" y="1914"/>
                </a:lnTo>
                <a:lnTo>
                  <a:pt x="168" y="1915"/>
                </a:lnTo>
                <a:lnTo>
                  <a:pt x="167" y="1918"/>
                </a:lnTo>
                <a:lnTo>
                  <a:pt x="164" y="1922"/>
                </a:lnTo>
                <a:lnTo>
                  <a:pt x="164" y="1923"/>
                </a:lnTo>
                <a:lnTo>
                  <a:pt x="164" y="1925"/>
                </a:lnTo>
                <a:lnTo>
                  <a:pt x="164" y="1926"/>
                </a:lnTo>
                <a:lnTo>
                  <a:pt x="164" y="1927"/>
                </a:lnTo>
                <a:lnTo>
                  <a:pt x="167" y="1930"/>
                </a:lnTo>
                <a:lnTo>
                  <a:pt x="167" y="1931"/>
                </a:lnTo>
                <a:lnTo>
                  <a:pt x="167" y="1935"/>
                </a:lnTo>
                <a:lnTo>
                  <a:pt x="167" y="1936"/>
                </a:lnTo>
                <a:lnTo>
                  <a:pt x="167" y="1938"/>
                </a:lnTo>
                <a:lnTo>
                  <a:pt x="167" y="1939"/>
                </a:lnTo>
                <a:lnTo>
                  <a:pt x="167" y="1940"/>
                </a:lnTo>
                <a:lnTo>
                  <a:pt x="168" y="1943"/>
                </a:lnTo>
                <a:lnTo>
                  <a:pt x="169" y="1945"/>
                </a:lnTo>
                <a:lnTo>
                  <a:pt x="169" y="1946"/>
                </a:lnTo>
                <a:lnTo>
                  <a:pt x="169" y="1947"/>
                </a:lnTo>
                <a:lnTo>
                  <a:pt x="170" y="1949"/>
                </a:lnTo>
                <a:lnTo>
                  <a:pt x="170" y="1951"/>
                </a:lnTo>
                <a:lnTo>
                  <a:pt x="170" y="1952"/>
                </a:lnTo>
                <a:lnTo>
                  <a:pt x="170" y="1953"/>
                </a:lnTo>
                <a:lnTo>
                  <a:pt x="170" y="1955"/>
                </a:lnTo>
                <a:lnTo>
                  <a:pt x="170" y="1957"/>
                </a:lnTo>
                <a:lnTo>
                  <a:pt x="170" y="1959"/>
                </a:lnTo>
                <a:lnTo>
                  <a:pt x="171" y="1960"/>
                </a:lnTo>
                <a:lnTo>
                  <a:pt x="171" y="1961"/>
                </a:lnTo>
                <a:lnTo>
                  <a:pt x="171" y="1962"/>
                </a:lnTo>
                <a:lnTo>
                  <a:pt x="171" y="1963"/>
                </a:lnTo>
                <a:lnTo>
                  <a:pt x="171" y="1964"/>
                </a:lnTo>
                <a:lnTo>
                  <a:pt x="172" y="1964"/>
                </a:lnTo>
                <a:lnTo>
                  <a:pt x="172" y="1965"/>
                </a:lnTo>
                <a:lnTo>
                  <a:pt x="172" y="1967"/>
                </a:lnTo>
                <a:lnTo>
                  <a:pt x="172" y="1968"/>
                </a:lnTo>
                <a:lnTo>
                  <a:pt x="171" y="1968"/>
                </a:lnTo>
                <a:lnTo>
                  <a:pt x="171" y="1969"/>
                </a:lnTo>
                <a:lnTo>
                  <a:pt x="170" y="1970"/>
                </a:lnTo>
                <a:lnTo>
                  <a:pt x="168" y="1972"/>
                </a:lnTo>
                <a:lnTo>
                  <a:pt x="167" y="1973"/>
                </a:lnTo>
                <a:lnTo>
                  <a:pt x="168" y="1974"/>
                </a:lnTo>
                <a:lnTo>
                  <a:pt x="168" y="1976"/>
                </a:lnTo>
                <a:lnTo>
                  <a:pt x="168" y="1977"/>
                </a:lnTo>
                <a:lnTo>
                  <a:pt x="169" y="1978"/>
                </a:lnTo>
                <a:lnTo>
                  <a:pt x="169" y="1980"/>
                </a:lnTo>
                <a:lnTo>
                  <a:pt x="169" y="1981"/>
                </a:lnTo>
                <a:lnTo>
                  <a:pt x="169" y="1982"/>
                </a:lnTo>
                <a:lnTo>
                  <a:pt x="168" y="1982"/>
                </a:lnTo>
                <a:lnTo>
                  <a:pt x="168" y="1984"/>
                </a:lnTo>
                <a:lnTo>
                  <a:pt x="167" y="1984"/>
                </a:lnTo>
                <a:lnTo>
                  <a:pt x="167" y="1985"/>
                </a:lnTo>
                <a:lnTo>
                  <a:pt x="167" y="1986"/>
                </a:lnTo>
                <a:lnTo>
                  <a:pt x="165" y="1986"/>
                </a:lnTo>
                <a:lnTo>
                  <a:pt x="165" y="1987"/>
                </a:lnTo>
                <a:lnTo>
                  <a:pt x="164" y="1987"/>
                </a:lnTo>
                <a:lnTo>
                  <a:pt x="164" y="1988"/>
                </a:lnTo>
                <a:lnTo>
                  <a:pt x="163" y="1988"/>
                </a:lnTo>
                <a:lnTo>
                  <a:pt x="163" y="1989"/>
                </a:lnTo>
                <a:lnTo>
                  <a:pt x="162" y="1989"/>
                </a:lnTo>
                <a:lnTo>
                  <a:pt x="162" y="1990"/>
                </a:lnTo>
                <a:lnTo>
                  <a:pt x="161" y="1990"/>
                </a:lnTo>
                <a:lnTo>
                  <a:pt x="161" y="1991"/>
                </a:lnTo>
                <a:lnTo>
                  <a:pt x="160" y="1991"/>
                </a:lnTo>
                <a:lnTo>
                  <a:pt x="159" y="1991"/>
                </a:lnTo>
                <a:lnTo>
                  <a:pt x="157" y="1991"/>
                </a:lnTo>
                <a:lnTo>
                  <a:pt x="156" y="1991"/>
                </a:lnTo>
                <a:lnTo>
                  <a:pt x="156" y="1993"/>
                </a:lnTo>
                <a:lnTo>
                  <a:pt x="155" y="1993"/>
                </a:lnTo>
                <a:lnTo>
                  <a:pt x="153" y="1994"/>
                </a:lnTo>
                <a:lnTo>
                  <a:pt x="152" y="1994"/>
                </a:lnTo>
                <a:lnTo>
                  <a:pt x="151" y="1994"/>
                </a:lnTo>
                <a:lnTo>
                  <a:pt x="150" y="1994"/>
                </a:lnTo>
                <a:lnTo>
                  <a:pt x="150" y="1995"/>
                </a:lnTo>
                <a:lnTo>
                  <a:pt x="148" y="1995"/>
                </a:lnTo>
                <a:lnTo>
                  <a:pt x="148" y="1996"/>
                </a:lnTo>
                <a:lnTo>
                  <a:pt x="147" y="1996"/>
                </a:lnTo>
                <a:lnTo>
                  <a:pt x="147" y="1995"/>
                </a:lnTo>
                <a:lnTo>
                  <a:pt x="147" y="1994"/>
                </a:lnTo>
                <a:lnTo>
                  <a:pt x="146" y="1994"/>
                </a:lnTo>
                <a:lnTo>
                  <a:pt x="145" y="1994"/>
                </a:lnTo>
                <a:lnTo>
                  <a:pt x="145" y="1993"/>
                </a:lnTo>
                <a:lnTo>
                  <a:pt x="144" y="1993"/>
                </a:lnTo>
                <a:lnTo>
                  <a:pt x="144" y="1991"/>
                </a:lnTo>
                <a:lnTo>
                  <a:pt x="143" y="1991"/>
                </a:lnTo>
                <a:lnTo>
                  <a:pt x="143" y="1990"/>
                </a:lnTo>
                <a:lnTo>
                  <a:pt x="142" y="1990"/>
                </a:lnTo>
                <a:lnTo>
                  <a:pt x="142" y="1989"/>
                </a:lnTo>
                <a:lnTo>
                  <a:pt x="140" y="1989"/>
                </a:lnTo>
                <a:lnTo>
                  <a:pt x="140" y="1988"/>
                </a:lnTo>
                <a:lnTo>
                  <a:pt x="140" y="1987"/>
                </a:lnTo>
                <a:lnTo>
                  <a:pt x="140" y="1986"/>
                </a:lnTo>
                <a:lnTo>
                  <a:pt x="139" y="1986"/>
                </a:lnTo>
                <a:lnTo>
                  <a:pt x="139" y="1985"/>
                </a:lnTo>
                <a:lnTo>
                  <a:pt x="139" y="1984"/>
                </a:lnTo>
                <a:lnTo>
                  <a:pt x="139" y="1982"/>
                </a:lnTo>
                <a:lnTo>
                  <a:pt x="140" y="1982"/>
                </a:lnTo>
                <a:lnTo>
                  <a:pt x="140" y="1981"/>
                </a:lnTo>
                <a:lnTo>
                  <a:pt x="139" y="1981"/>
                </a:lnTo>
                <a:lnTo>
                  <a:pt x="140" y="1981"/>
                </a:lnTo>
                <a:lnTo>
                  <a:pt x="140" y="1980"/>
                </a:lnTo>
                <a:lnTo>
                  <a:pt x="140" y="1979"/>
                </a:lnTo>
                <a:lnTo>
                  <a:pt x="140" y="1978"/>
                </a:lnTo>
                <a:lnTo>
                  <a:pt x="139" y="1978"/>
                </a:lnTo>
                <a:lnTo>
                  <a:pt x="139" y="1977"/>
                </a:lnTo>
                <a:lnTo>
                  <a:pt x="138" y="1977"/>
                </a:lnTo>
                <a:lnTo>
                  <a:pt x="138" y="1976"/>
                </a:lnTo>
                <a:lnTo>
                  <a:pt x="137" y="1976"/>
                </a:lnTo>
                <a:lnTo>
                  <a:pt x="137" y="1974"/>
                </a:lnTo>
                <a:lnTo>
                  <a:pt x="138" y="1974"/>
                </a:lnTo>
                <a:lnTo>
                  <a:pt x="138" y="1973"/>
                </a:lnTo>
                <a:lnTo>
                  <a:pt x="138" y="1972"/>
                </a:lnTo>
                <a:lnTo>
                  <a:pt x="138" y="1971"/>
                </a:lnTo>
                <a:lnTo>
                  <a:pt x="138" y="1970"/>
                </a:lnTo>
                <a:lnTo>
                  <a:pt x="139" y="1970"/>
                </a:lnTo>
                <a:lnTo>
                  <a:pt x="139" y="1969"/>
                </a:lnTo>
                <a:lnTo>
                  <a:pt x="139" y="1968"/>
                </a:lnTo>
                <a:lnTo>
                  <a:pt x="138" y="1968"/>
                </a:lnTo>
                <a:lnTo>
                  <a:pt x="138" y="1967"/>
                </a:lnTo>
                <a:lnTo>
                  <a:pt x="138" y="1965"/>
                </a:lnTo>
                <a:lnTo>
                  <a:pt x="138" y="1964"/>
                </a:lnTo>
                <a:lnTo>
                  <a:pt x="137" y="1964"/>
                </a:lnTo>
                <a:lnTo>
                  <a:pt x="137" y="1963"/>
                </a:lnTo>
                <a:lnTo>
                  <a:pt x="137" y="1962"/>
                </a:lnTo>
                <a:lnTo>
                  <a:pt x="138" y="1962"/>
                </a:lnTo>
                <a:lnTo>
                  <a:pt x="137" y="1962"/>
                </a:lnTo>
                <a:lnTo>
                  <a:pt x="137" y="1961"/>
                </a:lnTo>
                <a:lnTo>
                  <a:pt x="137" y="1960"/>
                </a:lnTo>
                <a:lnTo>
                  <a:pt x="138" y="1960"/>
                </a:lnTo>
                <a:lnTo>
                  <a:pt x="138" y="1959"/>
                </a:lnTo>
                <a:lnTo>
                  <a:pt x="138" y="1957"/>
                </a:lnTo>
                <a:lnTo>
                  <a:pt x="137" y="1957"/>
                </a:lnTo>
                <a:lnTo>
                  <a:pt x="137" y="1959"/>
                </a:lnTo>
                <a:lnTo>
                  <a:pt x="137" y="1957"/>
                </a:lnTo>
                <a:lnTo>
                  <a:pt x="137" y="1956"/>
                </a:lnTo>
                <a:lnTo>
                  <a:pt x="137" y="1955"/>
                </a:lnTo>
                <a:lnTo>
                  <a:pt x="138" y="1955"/>
                </a:lnTo>
                <a:lnTo>
                  <a:pt x="138" y="1954"/>
                </a:lnTo>
                <a:lnTo>
                  <a:pt x="137" y="1954"/>
                </a:lnTo>
                <a:lnTo>
                  <a:pt x="137" y="1955"/>
                </a:lnTo>
                <a:lnTo>
                  <a:pt x="136" y="1955"/>
                </a:lnTo>
                <a:lnTo>
                  <a:pt x="136" y="1954"/>
                </a:lnTo>
                <a:lnTo>
                  <a:pt x="135" y="1954"/>
                </a:lnTo>
                <a:lnTo>
                  <a:pt x="135" y="1953"/>
                </a:lnTo>
                <a:lnTo>
                  <a:pt x="134" y="1953"/>
                </a:lnTo>
                <a:lnTo>
                  <a:pt x="134" y="1952"/>
                </a:lnTo>
                <a:lnTo>
                  <a:pt x="134" y="1951"/>
                </a:lnTo>
                <a:lnTo>
                  <a:pt x="133" y="1951"/>
                </a:lnTo>
                <a:lnTo>
                  <a:pt x="133" y="1948"/>
                </a:lnTo>
                <a:lnTo>
                  <a:pt x="133" y="1947"/>
                </a:lnTo>
                <a:lnTo>
                  <a:pt x="133" y="1946"/>
                </a:lnTo>
                <a:lnTo>
                  <a:pt x="131" y="1944"/>
                </a:lnTo>
                <a:lnTo>
                  <a:pt x="131" y="1943"/>
                </a:lnTo>
                <a:lnTo>
                  <a:pt x="133" y="1943"/>
                </a:lnTo>
                <a:lnTo>
                  <a:pt x="133" y="1942"/>
                </a:lnTo>
                <a:lnTo>
                  <a:pt x="133" y="1940"/>
                </a:lnTo>
                <a:lnTo>
                  <a:pt x="131" y="1940"/>
                </a:lnTo>
                <a:lnTo>
                  <a:pt x="130" y="1940"/>
                </a:lnTo>
                <a:lnTo>
                  <a:pt x="130" y="1939"/>
                </a:lnTo>
                <a:lnTo>
                  <a:pt x="130" y="1938"/>
                </a:lnTo>
                <a:lnTo>
                  <a:pt x="130" y="1937"/>
                </a:lnTo>
                <a:lnTo>
                  <a:pt x="130" y="1936"/>
                </a:lnTo>
                <a:lnTo>
                  <a:pt x="129" y="1936"/>
                </a:lnTo>
                <a:lnTo>
                  <a:pt x="129" y="1935"/>
                </a:lnTo>
                <a:lnTo>
                  <a:pt x="128" y="1935"/>
                </a:lnTo>
                <a:lnTo>
                  <a:pt x="128" y="1934"/>
                </a:lnTo>
                <a:lnTo>
                  <a:pt x="128" y="1932"/>
                </a:lnTo>
                <a:lnTo>
                  <a:pt x="128" y="1931"/>
                </a:lnTo>
                <a:lnTo>
                  <a:pt x="128" y="1930"/>
                </a:lnTo>
                <a:lnTo>
                  <a:pt x="127" y="1930"/>
                </a:lnTo>
                <a:lnTo>
                  <a:pt x="127" y="1929"/>
                </a:lnTo>
                <a:lnTo>
                  <a:pt x="126" y="1929"/>
                </a:lnTo>
                <a:lnTo>
                  <a:pt x="126" y="1928"/>
                </a:lnTo>
                <a:lnTo>
                  <a:pt x="126" y="1927"/>
                </a:lnTo>
                <a:lnTo>
                  <a:pt x="126" y="1926"/>
                </a:lnTo>
                <a:lnTo>
                  <a:pt x="127" y="1926"/>
                </a:lnTo>
                <a:lnTo>
                  <a:pt x="127" y="1925"/>
                </a:lnTo>
                <a:lnTo>
                  <a:pt x="127" y="1923"/>
                </a:lnTo>
                <a:lnTo>
                  <a:pt x="128" y="1923"/>
                </a:lnTo>
                <a:lnTo>
                  <a:pt x="127" y="1923"/>
                </a:lnTo>
                <a:lnTo>
                  <a:pt x="126" y="1923"/>
                </a:lnTo>
                <a:lnTo>
                  <a:pt x="125" y="1923"/>
                </a:lnTo>
                <a:lnTo>
                  <a:pt x="125" y="1922"/>
                </a:lnTo>
                <a:lnTo>
                  <a:pt x="125" y="1921"/>
                </a:lnTo>
                <a:lnTo>
                  <a:pt x="126" y="1921"/>
                </a:lnTo>
                <a:lnTo>
                  <a:pt x="126" y="1920"/>
                </a:lnTo>
                <a:lnTo>
                  <a:pt x="127" y="1920"/>
                </a:lnTo>
                <a:lnTo>
                  <a:pt x="127" y="1919"/>
                </a:lnTo>
                <a:lnTo>
                  <a:pt x="127" y="1918"/>
                </a:lnTo>
                <a:lnTo>
                  <a:pt x="126" y="1918"/>
                </a:lnTo>
                <a:lnTo>
                  <a:pt x="126" y="1917"/>
                </a:lnTo>
                <a:lnTo>
                  <a:pt x="126" y="1915"/>
                </a:lnTo>
                <a:lnTo>
                  <a:pt x="125" y="1915"/>
                </a:lnTo>
                <a:lnTo>
                  <a:pt x="123" y="1915"/>
                </a:lnTo>
                <a:lnTo>
                  <a:pt x="123" y="1917"/>
                </a:lnTo>
                <a:lnTo>
                  <a:pt x="122" y="1917"/>
                </a:lnTo>
                <a:lnTo>
                  <a:pt x="122" y="1915"/>
                </a:lnTo>
                <a:lnTo>
                  <a:pt x="123" y="1915"/>
                </a:lnTo>
                <a:lnTo>
                  <a:pt x="123" y="1914"/>
                </a:lnTo>
                <a:lnTo>
                  <a:pt x="122" y="1914"/>
                </a:lnTo>
                <a:lnTo>
                  <a:pt x="121" y="1914"/>
                </a:lnTo>
                <a:lnTo>
                  <a:pt x="121" y="1913"/>
                </a:lnTo>
                <a:lnTo>
                  <a:pt x="121" y="1912"/>
                </a:lnTo>
                <a:lnTo>
                  <a:pt x="121" y="1911"/>
                </a:lnTo>
                <a:lnTo>
                  <a:pt x="121" y="1910"/>
                </a:lnTo>
                <a:lnTo>
                  <a:pt x="121" y="1909"/>
                </a:lnTo>
                <a:lnTo>
                  <a:pt x="122" y="1909"/>
                </a:lnTo>
                <a:lnTo>
                  <a:pt x="122" y="1908"/>
                </a:lnTo>
                <a:lnTo>
                  <a:pt x="122" y="1906"/>
                </a:lnTo>
                <a:lnTo>
                  <a:pt x="121" y="1906"/>
                </a:lnTo>
                <a:lnTo>
                  <a:pt x="121" y="1905"/>
                </a:lnTo>
                <a:lnTo>
                  <a:pt x="121" y="1904"/>
                </a:lnTo>
                <a:lnTo>
                  <a:pt x="120" y="1904"/>
                </a:lnTo>
                <a:lnTo>
                  <a:pt x="120" y="1903"/>
                </a:lnTo>
                <a:lnTo>
                  <a:pt x="120" y="1902"/>
                </a:lnTo>
                <a:lnTo>
                  <a:pt x="119" y="1900"/>
                </a:lnTo>
                <a:lnTo>
                  <a:pt x="119" y="1898"/>
                </a:lnTo>
                <a:lnTo>
                  <a:pt x="119" y="1897"/>
                </a:lnTo>
                <a:lnTo>
                  <a:pt x="119" y="1896"/>
                </a:lnTo>
                <a:lnTo>
                  <a:pt x="120" y="1896"/>
                </a:lnTo>
                <a:lnTo>
                  <a:pt x="120" y="1895"/>
                </a:lnTo>
                <a:lnTo>
                  <a:pt x="120" y="1894"/>
                </a:lnTo>
                <a:lnTo>
                  <a:pt x="120" y="1893"/>
                </a:lnTo>
                <a:lnTo>
                  <a:pt x="120" y="1892"/>
                </a:lnTo>
                <a:lnTo>
                  <a:pt x="120" y="1890"/>
                </a:lnTo>
                <a:lnTo>
                  <a:pt x="120" y="1889"/>
                </a:lnTo>
                <a:lnTo>
                  <a:pt x="120" y="1888"/>
                </a:lnTo>
                <a:lnTo>
                  <a:pt x="120" y="1887"/>
                </a:lnTo>
                <a:lnTo>
                  <a:pt x="120" y="1886"/>
                </a:lnTo>
                <a:lnTo>
                  <a:pt x="119" y="1886"/>
                </a:lnTo>
                <a:lnTo>
                  <a:pt x="118" y="1886"/>
                </a:lnTo>
                <a:lnTo>
                  <a:pt x="118" y="1885"/>
                </a:lnTo>
                <a:lnTo>
                  <a:pt x="118" y="1884"/>
                </a:lnTo>
                <a:lnTo>
                  <a:pt x="117" y="1884"/>
                </a:lnTo>
                <a:lnTo>
                  <a:pt x="117" y="1883"/>
                </a:lnTo>
                <a:lnTo>
                  <a:pt x="116" y="1883"/>
                </a:lnTo>
                <a:lnTo>
                  <a:pt x="116" y="1881"/>
                </a:lnTo>
                <a:lnTo>
                  <a:pt x="114" y="1879"/>
                </a:lnTo>
                <a:lnTo>
                  <a:pt x="113" y="1879"/>
                </a:lnTo>
                <a:lnTo>
                  <a:pt x="113" y="1878"/>
                </a:lnTo>
                <a:lnTo>
                  <a:pt x="112" y="1878"/>
                </a:lnTo>
                <a:lnTo>
                  <a:pt x="112" y="1877"/>
                </a:lnTo>
                <a:lnTo>
                  <a:pt x="111" y="1876"/>
                </a:lnTo>
                <a:lnTo>
                  <a:pt x="111" y="1875"/>
                </a:lnTo>
                <a:lnTo>
                  <a:pt x="110" y="1875"/>
                </a:lnTo>
                <a:lnTo>
                  <a:pt x="109" y="1875"/>
                </a:lnTo>
                <a:lnTo>
                  <a:pt x="110" y="1875"/>
                </a:lnTo>
                <a:lnTo>
                  <a:pt x="110" y="1873"/>
                </a:lnTo>
                <a:lnTo>
                  <a:pt x="110" y="1872"/>
                </a:lnTo>
                <a:lnTo>
                  <a:pt x="110" y="1871"/>
                </a:lnTo>
                <a:lnTo>
                  <a:pt x="110" y="1870"/>
                </a:lnTo>
                <a:lnTo>
                  <a:pt x="110" y="1869"/>
                </a:lnTo>
                <a:lnTo>
                  <a:pt x="110" y="1868"/>
                </a:lnTo>
                <a:lnTo>
                  <a:pt x="110" y="1867"/>
                </a:lnTo>
                <a:lnTo>
                  <a:pt x="110" y="1866"/>
                </a:lnTo>
                <a:lnTo>
                  <a:pt x="109" y="1864"/>
                </a:lnTo>
                <a:lnTo>
                  <a:pt x="108" y="1864"/>
                </a:lnTo>
                <a:lnTo>
                  <a:pt x="108" y="1863"/>
                </a:lnTo>
                <a:lnTo>
                  <a:pt x="106" y="1863"/>
                </a:lnTo>
                <a:lnTo>
                  <a:pt x="106" y="1864"/>
                </a:lnTo>
                <a:lnTo>
                  <a:pt x="106" y="1863"/>
                </a:lnTo>
                <a:lnTo>
                  <a:pt x="105" y="1863"/>
                </a:lnTo>
                <a:lnTo>
                  <a:pt x="106" y="1863"/>
                </a:lnTo>
                <a:lnTo>
                  <a:pt x="106" y="1862"/>
                </a:lnTo>
                <a:lnTo>
                  <a:pt x="106" y="1861"/>
                </a:lnTo>
                <a:lnTo>
                  <a:pt x="106" y="1860"/>
                </a:lnTo>
                <a:lnTo>
                  <a:pt x="106" y="1859"/>
                </a:lnTo>
                <a:lnTo>
                  <a:pt x="106" y="1858"/>
                </a:lnTo>
                <a:lnTo>
                  <a:pt x="105" y="1858"/>
                </a:lnTo>
                <a:lnTo>
                  <a:pt x="105" y="1856"/>
                </a:lnTo>
                <a:lnTo>
                  <a:pt x="106" y="1856"/>
                </a:lnTo>
                <a:lnTo>
                  <a:pt x="106" y="1855"/>
                </a:lnTo>
                <a:lnTo>
                  <a:pt x="105" y="1855"/>
                </a:lnTo>
                <a:lnTo>
                  <a:pt x="105" y="1854"/>
                </a:lnTo>
                <a:lnTo>
                  <a:pt x="105" y="1853"/>
                </a:lnTo>
                <a:lnTo>
                  <a:pt x="106" y="1853"/>
                </a:lnTo>
                <a:lnTo>
                  <a:pt x="106" y="1852"/>
                </a:lnTo>
                <a:lnTo>
                  <a:pt x="105" y="1852"/>
                </a:lnTo>
                <a:lnTo>
                  <a:pt x="105" y="1851"/>
                </a:lnTo>
                <a:lnTo>
                  <a:pt x="104" y="1851"/>
                </a:lnTo>
                <a:lnTo>
                  <a:pt x="104" y="1850"/>
                </a:lnTo>
                <a:lnTo>
                  <a:pt x="104" y="1849"/>
                </a:lnTo>
                <a:lnTo>
                  <a:pt x="104" y="1847"/>
                </a:lnTo>
                <a:lnTo>
                  <a:pt x="104" y="1846"/>
                </a:lnTo>
                <a:lnTo>
                  <a:pt x="103" y="1846"/>
                </a:lnTo>
                <a:lnTo>
                  <a:pt x="103" y="1845"/>
                </a:lnTo>
                <a:lnTo>
                  <a:pt x="102" y="1845"/>
                </a:lnTo>
                <a:lnTo>
                  <a:pt x="101" y="1845"/>
                </a:lnTo>
                <a:lnTo>
                  <a:pt x="101" y="1844"/>
                </a:lnTo>
                <a:lnTo>
                  <a:pt x="101" y="1843"/>
                </a:lnTo>
                <a:lnTo>
                  <a:pt x="101" y="1842"/>
                </a:lnTo>
                <a:lnTo>
                  <a:pt x="102" y="1842"/>
                </a:lnTo>
                <a:lnTo>
                  <a:pt x="102" y="1841"/>
                </a:lnTo>
                <a:lnTo>
                  <a:pt x="102" y="1839"/>
                </a:lnTo>
                <a:lnTo>
                  <a:pt x="101" y="1839"/>
                </a:lnTo>
                <a:lnTo>
                  <a:pt x="101" y="1838"/>
                </a:lnTo>
                <a:lnTo>
                  <a:pt x="101" y="1837"/>
                </a:lnTo>
                <a:lnTo>
                  <a:pt x="101" y="1836"/>
                </a:lnTo>
                <a:lnTo>
                  <a:pt x="101" y="1835"/>
                </a:lnTo>
                <a:lnTo>
                  <a:pt x="101" y="1834"/>
                </a:lnTo>
                <a:lnTo>
                  <a:pt x="101" y="1833"/>
                </a:lnTo>
                <a:lnTo>
                  <a:pt x="102" y="1833"/>
                </a:lnTo>
                <a:lnTo>
                  <a:pt x="102" y="1832"/>
                </a:lnTo>
                <a:lnTo>
                  <a:pt x="102" y="1830"/>
                </a:lnTo>
                <a:lnTo>
                  <a:pt x="102" y="1829"/>
                </a:lnTo>
                <a:lnTo>
                  <a:pt x="102" y="1828"/>
                </a:lnTo>
                <a:lnTo>
                  <a:pt x="101" y="1828"/>
                </a:lnTo>
                <a:lnTo>
                  <a:pt x="101" y="1827"/>
                </a:lnTo>
                <a:lnTo>
                  <a:pt x="101" y="1826"/>
                </a:lnTo>
                <a:lnTo>
                  <a:pt x="101" y="1825"/>
                </a:lnTo>
                <a:lnTo>
                  <a:pt x="100" y="1825"/>
                </a:lnTo>
                <a:lnTo>
                  <a:pt x="100" y="1824"/>
                </a:lnTo>
                <a:lnTo>
                  <a:pt x="101" y="1824"/>
                </a:lnTo>
                <a:lnTo>
                  <a:pt x="101" y="1822"/>
                </a:lnTo>
                <a:lnTo>
                  <a:pt x="100" y="1822"/>
                </a:lnTo>
                <a:lnTo>
                  <a:pt x="100" y="1821"/>
                </a:lnTo>
                <a:lnTo>
                  <a:pt x="100" y="1820"/>
                </a:lnTo>
                <a:lnTo>
                  <a:pt x="100" y="1819"/>
                </a:lnTo>
                <a:lnTo>
                  <a:pt x="100" y="1818"/>
                </a:lnTo>
                <a:lnTo>
                  <a:pt x="100" y="1817"/>
                </a:lnTo>
                <a:lnTo>
                  <a:pt x="100" y="1816"/>
                </a:lnTo>
                <a:lnTo>
                  <a:pt x="100" y="1814"/>
                </a:lnTo>
                <a:lnTo>
                  <a:pt x="100" y="1813"/>
                </a:lnTo>
                <a:lnTo>
                  <a:pt x="101" y="1813"/>
                </a:lnTo>
                <a:lnTo>
                  <a:pt x="101" y="1812"/>
                </a:lnTo>
                <a:lnTo>
                  <a:pt x="101" y="1811"/>
                </a:lnTo>
                <a:lnTo>
                  <a:pt x="100" y="1811"/>
                </a:lnTo>
                <a:lnTo>
                  <a:pt x="100" y="1810"/>
                </a:lnTo>
                <a:lnTo>
                  <a:pt x="100" y="1809"/>
                </a:lnTo>
                <a:lnTo>
                  <a:pt x="100" y="1808"/>
                </a:lnTo>
                <a:lnTo>
                  <a:pt x="100" y="1807"/>
                </a:lnTo>
                <a:lnTo>
                  <a:pt x="101" y="1807"/>
                </a:lnTo>
                <a:lnTo>
                  <a:pt x="101" y="1805"/>
                </a:lnTo>
                <a:lnTo>
                  <a:pt x="101" y="1804"/>
                </a:lnTo>
                <a:lnTo>
                  <a:pt x="101" y="1803"/>
                </a:lnTo>
                <a:lnTo>
                  <a:pt x="101" y="1802"/>
                </a:lnTo>
                <a:lnTo>
                  <a:pt x="101" y="1801"/>
                </a:lnTo>
                <a:lnTo>
                  <a:pt x="101" y="1800"/>
                </a:lnTo>
                <a:lnTo>
                  <a:pt x="101" y="1799"/>
                </a:lnTo>
                <a:lnTo>
                  <a:pt x="101" y="1797"/>
                </a:lnTo>
                <a:lnTo>
                  <a:pt x="101" y="1796"/>
                </a:lnTo>
                <a:lnTo>
                  <a:pt x="100" y="1796"/>
                </a:lnTo>
                <a:lnTo>
                  <a:pt x="100" y="1795"/>
                </a:lnTo>
                <a:lnTo>
                  <a:pt x="100" y="1794"/>
                </a:lnTo>
                <a:lnTo>
                  <a:pt x="98" y="1794"/>
                </a:lnTo>
                <a:lnTo>
                  <a:pt x="98" y="1793"/>
                </a:lnTo>
                <a:lnTo>
                  <a:pt x="98" y="1792"/>
                </a:lnTo>
                <a:lnTo>
                  <a:pt x="98" y="1791"/>
                </a:lnTo>
                <a:lnTo>
                  <a:pt x="98" y="1790"/>
                </a:lnTo>
                <a:lnTo>
                  <a:pt x="98" y="1788"/>
                </a:lnTo>
                <a:lnTo>
                  <a:pt x="97" y="1788"/>
                </a:lnTo>
                <a:lnTo>
                  <a:pt x="97" y="1787"/>
                </a:lnTo>
                <a:lnTo>
                  <a:pt x="97" y="1786"/>
                </a:lnTo>
                <a:lnTo>
                  <a:pt x="97" y="1785"/>
                </a:lnTo>
                <a:lnTo>
                  <a:pt x="98" y="1785"/>
                </a:lnTo>
                <a:lnTo>
                  <a:pt x="98" y="1784"/>
                </a:lnTo>
                <a:lnTo>
                  <a:pt x="97" y="1784"/>
                </a:lnTo>
                <a:lnTo>
                  <a:pt x="97" y="1783"/>
                </a:lnTo>
                <a:lnTo>
                  <a:pt x="97" y="1782"/>
                </a:lnTo>
                <a:lnTo>
                  <a:pt x="97" y="1780"/>
                </a:lnTo>
                <a:lnTo>
                  <a:pt x="97" y="1779"/>
                </a:lnTo>
                <a:lnTo>
                  <a:pt x="97" y="1777"/>
                </a:lnTo>
                <a:lnTo>
                  <a:pt x="97" y="1776"/>
                </a:lnTo>
                <a:lnTo>
                  <a:pt x="97" y="1775"/>
                </a:lnTo>
                <a:lnTo>
                  <a:pt x="96" y="1775"/>
                </a:lnTo>
                <a:lnTo>
                  <a:pt x="96" y="1774"/>
                </a:lnTo>
                <a:lnTo>
                  <a:pt x="96" y="1773"/>
                </a:lnTo>
                <a:lnTo>
                  <a:pt x="97" y="1773"/>
                </a:lnTo>
                <a:lnTo>
                  <a:pt x="97" y="1771"/>
                </a:lnTo>
                <a:lnTo>
                  <a:pt x="98" y="1771"/>
                </a:lnTo>
                <a:lnTo>
                  <a:pt x="98" y="1770"/>
                </a:lnTo>
                <a:lnTo>
                  <a:pt x="100" y="1770"/>
                </a:lnTo>
                <a:lnTo>
                  <a:pt x="100" y="1769"/>
                </a:lnTo>
                <a:lnTo>
                  <a:pt x="100" y="1768"/>
                </a:lnTo>
                <a:lnTo>
                  <a:pt x="100" y="1767"/>
                </a:lnTo>
                <a:lnTo>
                  <a:pt x="100" y="1766"/>
                </a:lnTo>
                <a:lnTo>
                  <a:pt x="98" y="1765"/>
                </a:lnTo>
                <a:lnTo>
                  <a:pt x="98" y="1763"/>
                </a:lnTo>
                <a:lnTo>
                  <a:pt x="98" y="1762"/>
                </a:lnTo>
                <a:lnTo>
                  <a:pt x="98" y="1761"/>
                </a:lnTo>
                <a:lnTo>
                  <a:pt x="97" y="1761"/>
                </a:lnTo>
                <a:lnTo>
                  <a:pt x="97" y="1760"/>
                </a:lnTo>
                <a:lnTo>
                  <a:pt x="97" y="1759"/>
                </a:lnTo>
                <a:lnTo>
                  <a:pt x="97" y="1758"/>
                </a:lnTo>
                <a:lnTo>
                  <a:pt x="96" y="1758"/>
                </a:lnTo>
                <a:lnTo>
                  <a:pt x="96" y="1757"/>
                </a:lnTo>
                <a:lnTo>
                  <a:pt x="95" y="1757"/>
                </a:lnTo>
                <a:lnTo>
                  <a:pt x="96" y="1757"/>
                </a:lnTo>
                <a:lnTo>
                  <a:pt x="95" y="1755"/>
                </a:lnTo>
                <a:lnTo>
                  <a:pt x="95" y="1754"/>
                </a:lnTo>
                <a:lnTo>
                  <a:pt x="95" y="1753"/>
                </a:lnTo>
                <a:lnTo>
                  <a:pt x="95" y="1754"/>
                </a:lnTo>
                <a:lnTo>
                  <a:pt x="95" y="1753"/>
                </a:lnTo>
                <a:lnTo>
                  <a:pt x="94" y="1753"/>
                </a:lnTo>
                <a:lnTo>
                  <a:pt x="94" y="1752"/>
                </a:lnTo>
                <a:lnTo>
                  <a:pt x="94" y="1751"/>
                </a:lnTo>
                <a:lnTo>
                  <a:pt x="94" y="1750"/>
                </a:lnTo>
                <a:lnTo>
                  <a:pt x="94" y="1749"/>
                </a:lnTo>
                <a:lnTo>
                  <a:pt x="94" y="1748"/>
                </a:lnTo>
                <a:lnTo>
                  <a:pt x="94" y="1746"/>
                </a:lnTo>
                <a:lnTo>
                  <a:pt x="94" y="1745"/>
                </a:lnTo>
                <a:lnTo>
                  <a:pt x="94" y="1744"/>
                </a:lnTo>
                <a:lnTo>
                  <a:pt x="94" y="1743"/>
                </a:lnTo>
                <a:lnTo>
                  <a:pt x="94" y="1742"/>
                </a:lnTo>
                <a:lnTo>
                  <a:pt x="94" y="1741"/>
                </a:lnTo>
                <a:lnTo>
                  <a:pt x="94" y="1740"/>
                </a:lnTo>
                <a:lnTo>
                  <a:pt x="94" y="1738"/>
                </a:lnTo>
                <a:lnTo>
                  <a:pt x="94" y="1737"/>
                </a:lnTo>
                <a:lnTo>
                  <a:pt x="93" y="1737"/>
                </a:lnTo>
                <a:lnTo>
                  <a:pt x="93" y="1736"/>
                </a:lnTo>
                <a:lnTo>
                  <a:pt x="93" y="1735"/>
                </a:lnTo>
                <a:lnTo>
                  <a:pt x="92" y="1734"/>
                </a:lnTo>
                <a:lnTo>
                  <a:pt x="93" y="1734"/>
                </a:lnTo>
                <a:lnTo>
                  <a:pt x="93" y="1733"/>
                </a:lnTo>
                <a:lnTo>
                  <a:pt x="92" y="1733"/>
                </a:lnTo>
                <a:lnTo>
                  <a:pt x="92" y="1732"/>
                </a:lnTo>
                <a:lnTo>
                  <a:pt x="93" y="1732"/>
                </a:lnTo>
                <a:lnTo>
                  <a:pt x="93" y="1731"/>
                </a:lnTo>
                <a:lnTo>
                  <a:pt x="92" y="1731"/>
                </a:lnTo>
                <a:lnTo>
                  <a:pt x="92" y="1729"/>
                </a:lnTo>
                <a:lnTo>
                  <a:pt x="91" y="1729"/>
                </a:lnTo>
                <a:lnTo>
                  <a:pt x="91" y="1728"/>
                </a:lnTo>
                <a:lnTo>
                  <a:pt x="89" y="1728"/>
                </a:lnTo>
                <a:lnTo>
                  <a:pt x="89" y="1727"/>
                </a:lnTo>
                <a:lnTo>
                  <a:pt x="91" y="1727"/>
                </a:lnTo>
                <a:lnTo>
                  <a:pt x="91" y="1726"/>
                </a:lnTo>
                <a:lnTo>
                  <a:pt x="92" y="1726"/>
                </a:lnTo>
                <a:lnTo>
                  <a:pt x="93" y="1726"/>
                </a:lnTo>
                <a:lnTo>
                  <a:pt x="94" y="1726"/>
                </a:lnTo>
                <a:lnTo>
                  <a:pt x="94" y="1725"/>
                </a:lnTo>
                <a:lnTo>
                  <a:pt x="95" y="1725"/>
                </a:lnTo>
                <a:lnTo>
                  <a:pt x="95" y="1724"/>
                </a:lnTo>
                <a:lnTo>
                  <a:pt x="96" y="1724"/>
                </a:lnTo>
                <a:lnTo>
                  <a:pt x="96" y="1723"/>
                </a:lnTo>
                <a:lnTo>
                  <a:pt x="96" y="1721"/>
                </a:lnTo>
                <a:lnTo>
                  <a:pt x="97" y="1721"/>
                </a:lnTo>
                <a:lnTo>
                  <a:pt x="97" y="1720"/>
                </a:lnTo>
                <a:lnTo>
                  <a:pt x="98" y="1720"/>
                </a:lnTo>
                <a:lnTo>
                  <a:pt x="98" y="1719"/>
                </a:lnTo>
                <a:lnTo>
                  <a:pt x="98" y="1718"/>
                </a:lnTo>
                <a:lnTo>
                  <a:pt x="100" y="1718"/>
                </a:lnTo>
                <a:lnTo>
                  <a:pt x="100" y="1717"/>
                </a:lnTo>
                <a:lnTo>
                  <a:pt x="100" y="1716"/>
                </a:lnTo>
                <a:lnTo>
                  <a:pt x="100" y="1715"/>
                </a:lnTo>
                <a:lnTo>
                  <a:pt x="98" y="1715"/>
                </a:lnTo>
                <a:lnTo>
                  <a:pt x="98" y="1714"/>
                </a:lnTo>
                <a:lnTo>
                  <a:pt x="98" y="1712"/>
                </a:lnTo>
                <a:lnTo>
                  <a:pt x="98" y="1711"/>
                </a:lnTo>
                <a:lnTo>
                  <a:pt x="97" y="1711"/>
                </a:lnTo>
                <a:lnTo>
                  <a:pt x="97" y="1710"/>
                </a:lnTo>
                <a:lnTo>
                  <a:pt x="97" y="1709"/>
                </a:lnTo>
                <a:lnTo>
                  <a:pt x="97" y="1708"/>
                </a:lnTo>
                <a:lnTo>
                  <a:pt x="97" y="1707"/>
                </a:lnTo>
                <a:lnTo>
                  <a:pt x="96" y="1707"/>
                </a:lnTo>
                <a:lnTo>
                  <a:pt x="95" y="1707"/>
                </a:lnTo>
                <a:lnTo>
                  <a:pt x="95" y="1706"/>
                </a:lnTo>
                <a:lnTo>
                  <a:pt x="94" y="1706"/>
                </a:lnTo>
                <a:lnTo>
                  <a:pt x="94" y="1704"/>
                </a:lnTo>
                <a:lnTo>
                  <a:pt x="94" y="1703"/>
                </a:lnTo>
                <a:lnTo>
                  <a:pt x="94" y="1704"/>
                </a:lnTo>
                <a:lnTo>
                  <a:pt x="95" y="1704"/>
                </a:lnTo>
                <a:lnTo>
                  <a:pt x="96" y="1704"/>
                </a:lnTo>
                <a:lnTo>
                  <a:pt x="95" y="1703"/>
                </a:lnTo>
                <a:lnTo>
                  <a:pt x="95" y="1702"/>
                </a:lnTo>
                <a:lnTo>
                  <a:pt x="95" y="1701"/>
                </a:lnTo>
                <a:lnTo>
                  <a:pt x="95" y="1700"/>
                </a:lnTo>
                <a:lnTo>
                  <a:pt x="96" y="1700"/>
                </a:lnTo>
                <a:lnTo>
                  <a:pt x="95" y="1699"/>
                </a:lnTo>
                <a:lnTo>
                  <a:pt x="95" y="1698"/>
                </a:lnTo>
                <a:lnTo>
                  <a:pt x="95" y="1696"/>
                </a:lnTo>
                <a:lnTo>
                  <a:pt x="96" y="1696"/>
                </a:lnTo>
                <a:lnTo>
                  <a:pt x="96" y="1695"/>
                </a:lnTo>
                <a:lnTo>
                  <a:pt x="96" y="1694"/>
                </a:lnTo>
                <a:lnTo>
                  <a:pt x="95" y="1694"/>
                </a:lnTo>
                <a:lnTo>
                  <a:pt x="95" y="1692"/>
                </a:lnTo>
                <a:lnTo>
                  <a:pt x="95" y="1691"/>
                </a:lnTo>
                <a:lnTo>
                  <a:pt x="96" y="1691"/>
                </a:lnTo>
                <a:lnTo>
                  <a:pt x="96" y="1690"/>
                </a:lnTo>
                <a:lnTo>
                  <a:pt x="96" y="1689"/>
                </a:lnTo>
                <a:lnTo>
                  <a:pt x="96" y="1687"/>
                </a:lnTo>
                <a:lnTo>
                  <a:pt x="96" y="1686"/>
                </a:lnTo>
                <a:lnTo>
                  <a:pt x="97" y="1686"/>
                </a:lnTo>
                <a:lnTo>
                  <a:pt x="97" y="1687"/>
                </a:lnTo>
                <a:lnTo>
                  <a:pt x="97" y="1686"/>
                </a:lnTo>
                <a:lnTo>
                  <a:pt x="98" y="1686"/>
                </a:lnTo>
                <a:lnTo>
                  <a:pt x="98" y="1685"/>
                </a:lnTo>
                <a:lnTo>
                  <a:pt x="98" y="1684"/>
                </a:lnTo>
                <a:lnTo>
                  <a:pt x="98" y="1683"/>
                </a:lnTo>
                <a:lnTo>
                  <a:pt x="98" y="1682"/>
                </a:lnTo>
                <a:lnTo>
                  <a:pt x="100" y="1682"/>
                </a:lnTo>
                <a:lnTo>
                  <a:pt x="100" y="1681"/>
                </a:lnTo>
                <a:lnTo>
                  <a:pt x="100" y="1679"/>
                </a:lnTo>
                <a:lnTo>
                  <a:pt x="100" y="1678"/>
                </a:lnTo>
                <a:lnTo>
                  <a:pt x="100" y="1677"/>
                </a:lnTo>
                <a:lnTo>
                  <a:pt x="101" y="1677"/>
                </a:lnTo>
                <a:lnTo>
                  <a:pt x="101" y="1676"/>
                </a:lnTo>
                <a:lnTo>
                  <a:pt x="101" y="1675"/>
                </a:lnTo>
                <a:lnTo>
                  <a:pt x="101" y="1674"/>
                </a:lnTo>
                <a:lnTo>
                  <a:pt x="101" y="1673"/>
                </a:lnTo>
                <a:lnTo>
                  <a:pt x="102" y="1673"/>
                </a:lnTo>
                <a:lnTo>
                  <a:pt x="102" y="1672"/>
                </a:lnTo>
                <a:lnTo>
                  <a:pt x="102" y="1670"/>
                </a:lnTo>
                <a:lnTo>
                  <a:pt x="102" y="1669"/>
                </a:lnTo>
                <a:lnTo>
                  <a:pt x="101" y="1669"/>
                </a:lnTo>
                <a:lnTo>
                  <a:pt x="102" y="1669"/>
                </a:lnTo>
                <a:lnTo>
                  <a:pt x="102" y="1668"/>
                </a:lnTo>
                <a:lnTo>
                  <a:pt x="102" y="1667"/>
                </a:lnTo>
                <a:lnTo>
                  <a:pt x="102" y="1666"/>
                </a:lnTo>
                <a:lnTo>
                  <a:pt x="102" y="1665"/>
                </a:lnTo>
                <a:lnTo>
                  <a:pt x="102" y="1664"/>
                </a:lnTo>
                <a:lnTo>
                  <a:pt x="102" y="1662"/>
                </a:lnTo>
                <a:lnTo>
                  <a:pt x="102" y="1661"/>
                </a:lnTo>
                <a:lnTo>
                  <a:pt x="102" y="1660"/>
                </a:lnTo>
                <a:lnTo>
                  <a:pt x="102" y="1659"/>
                </a:lnTo>
                <a:lnTo>
                  <a:pt x="102" y="1658"/>
                </a:lnTo>
                <a:lnTo>
                  <a:pt x="102" y="1657"/>
                </a:lnTo>
                <a:lnTo>
                  <a:pt x="101" y="1657"/>
                </a:lnTo>
                <a:lnTo>
                  <a:pt x="101" y="1656"/>
                </a:lnTo>
                <a:lnTo>
                  <a:pt x="101" y="1655"/>
                </a:lnTo>
                <a:lnTo>
                  <a:pt x="102" y="1655"/>
                </a:lnTo>
                <a:lnTo>
                  <a:pt x="102" y="1653"/>
                </a:lnTo>
                <a:lnTo>
                  <a:pt x="102" y="1652"/>
                </a:lnTo>
                <a:lnTo>
                  <a:pt x="102" y="1651"/>
                </a:lnTo>
                <a:lnTo>
                  <a:pt x="102" y="1650"/>
                </a:lnTo>
                <a:lnTo>
                  <a:pt x="102" y="1649"/>
                </a:lnTo>
                <a:lnTo>
                  <a:pt x="102" y="1648"/>
                </a:lnTo>
                <a:lnTo>
                  <a:pt x="103" y="1648"/>
                </a:lnTo>
                <a:lnTo>
                  <a:pt x="103" y="1647"/>
                </a:lnTo>
                <a:lnTo>
                  <a:pt x="102" y="1647"/>
                </a:lnTo>
                <a:lnTo>
                  <a:pt x="102" y="1648"/>
                </a:lnTo>
                <a:lnTo>
                  <a:pt x="101" y="1648"/>
                </a:lnTo>
                <a:lnTo>
                  <a:pt x="101" y="1647"/>
                </a:lnTo>
                <a:lnTo>
                  <a:pt x="102" y="1647"/>
                </a:lnTo>
                <a:lnTo>
                  <a:pt x="102" y="1645"/>
                </a:lnTo>
                <a:lnTo>
                  <a:pt x="103" y="1645"/>
                </a:lnTo>
                <a:lnTo>
                  <a:pt x="103" y="1644"/>
                </a:lnTo>
                <a:lnTo>
                  <a:pt x="102" y="1644"/>
                </a:lnTo>
                <a:lnTo>
                  <a:pt x="102" y="1645"/>
                </a:lnTo>
                <a:lnTo>
                  <a:pt x="101" y="1645"/>
                </a:lnTo>
                <a:lnTo>
                  <a:pt x="101" y="1644"/>
                </a:lnTo>
                <a:lnTo>
                  <a:pt x="101" y="1643"/>
                </a:lnTo>
                <a:lnTo>
                  <a:pt x="101" y="1642"/>
                </a:lnTo>
                <a:lnTo>
                  <a:pt x="101" y="1641"/>
                </a:lnTo>
                <a:lnTo>
                  <a:pt x="101" y="1640"/>
                </a:lnTo>
                <a:lnTo>
                  <a:pt x="101" y="1639"/>
                </a:lnTo>
                <a:lnTo>
                  <a:pt x="102" y="1639"/>
                </a:lnTo>
                <a:lnTo>
                  <a:pt x="102" y="1638"/>
                </a:lnTo>
                <a:lnTo>
                  <a:pt x="102" y="1636"/>
                </a:lnTo>
                <a:lnTo>
                  <a:pt x="102" y="1635"/>
                </a:lnTo>
                <a:lnTo>
                  <a:pt x="102" y="1634"/>
                </a:lnTo>
                <a:lnTo>
                  <a:pt x="102" y="1633"/>
                </a:lnTo>
                <a:lnTo>
                  <a:pt x="103" y="1633"/>
                </a:lnTo>
                <a:lnTo>
                  <a:pt x="104" y="1633"/>
                </a:lnTo>
                <a:lnTo>
                  <a:pt x="104" y="1632"/>
                </a:lnTo>
                <a:lnTo>
                  <a:pt x="105" y="1633"/>
                </a:lnTo>
                <a:lnTo>
                  <a:pt x="106" y="1633"/>
                </a:lnTo>
                <a:lnTo>
                  <a:pt x="106" y="1632"/>
                </a:lnTo>
                <a:lnTo>
                  <a:pt x="108" y="1631"/>
                </a:lnTo>
                <a:lnTo>
                  <a:pt x="88" y="1618"/>
                </a:lnTo>
                <a:lnTo>
                  <a:pt x="87" y="1619"/>
                </a:lnTo>
                <a:lnTo>
                  <a:pt x="86" y="1620"/>
                </a:lnTo>
                <a:lnTo>
                  <a:pt x="86" y="1619"/>
                </a:lnTo>
                <a:lnTo>
                  <a:pt x="87" y="1618"/>
                </a:lnTo>
                <a:lnTo>
                  <a:pt x="88" y="1617"/>
                </a:lnTo>
                <a:lnTo>
                  <a:pt x="89" y="1615"/>
                </a:lnTo>
                <a:lnTo>
                  <a:pt x="89" y="1616"/>
                </a:lnTo>
                <a:lnTo>
                  <a:pt x="89" y="1617"/>
                </a:lnTo>
                <a:lnTo>
                  <a:pt x="94" y="1622"/>
                </a:lnTo>
                <a:lnTo>
                  <a:pt x="96" y="1623"/>
                </a:lnTo>
                <a:lnTo>
                  <a:pt x="108" y="1631"/>
                </a:lnTo>
                <a:lnTo>
                  <a:pt x="106" y="1630"/>
                </a:lnTo>
                <a:lnTo>
                  <a:pt x="108" y="1628"/>
                </a:lnTo>
                <a:lnTo>
                  <a:pt x="108" y="1627"/>
                </a:lnTo>
                <a:lnTo>
                  <a:pt x="108" y="1625"/>
                </a:lnTo>
                <a:lnTo>
                  <a:pt x="108" y="1620"/>
                </a:lnTo>
                <a:lnTo>
                  <a:pt x="108" y="1618"/>
                </a:lnTo>
                <a:lnTo>
                  <a:pt x="108" y="1614"/>
                </a:lnTo>
                <a:lnTo>
                  <a:pt x="108" y="1609"/>
                </a:lnTo>
                <a:lnTo>
                  <a:pt x="108" y="1606"/>
                </a:lnTo>
                <a:lnTo>
                  <a:pt x="106" y="1601"/>
                </a:lnTo>
                <a:lnTo>
                  <a:pt x="108" y="1600"/>
                </a:lnTo>
                <a:lnTo>
                  <a:pt x="108" y="1599"/>
                </a:lnTo>
                <a:lnTo>
                  <a:pt x="108" y="1598"/>
                </a:lnTo>
                <a:lnTo>
                  <a:pt x="106" y="1598"/>
                </a:lnTo>
                <a:lnTo>
                  <a:pt x="106" y="1597"/>
                </a:lnTo>
                <a:lnTo>
                  <a:pt x="106" y="1596"/>
                </a:lnTo>
                <a:lnTo>
                  <a:pt x="105" y="1596"/>
                </a:lnTo>
                <a:lnTo>
                  <a:pt x="105" y="1594"/>
                </a:lnTo>
                <a:lnTo>
                  <a:pt x="105" y="1593"/>
                </a:lnTo>
                <a:lnTo>
                  <a:pt x="105" y="1592"/>
                </a:lnTo>
                <a:lnTo>
                  <a:pt x="105" y="1591"/>
                </a:lnTo>
                <a:lnTo>
                  <a:pt x="104" y="1591"/>
                </a:lnTo>
                <a:lnTo>
                  <a:pt x="103" y="1590"/>
                </a:lnTo>
                <a:lnTo>
                  <a:pt x="88" y="1592"/>
                </a:lnTo>
                <a:lnTo>
                  <a:pt x="87" y="1592"/>
                </a:lnTo>
                <a:lnTo>
                  <a:pt x="87" y="1591"/>
                </a:lnTo>
                <a:lnTo>
                  <a:pt x="88" y="1591"/>
                </a:lnTo>
                <a:lnTo>
                  <a:pt x="108" y="1589"/>
                </a:lnTo>
                <a:lnTo>
                  <a:pt x="104" y="1580"/>
                </a:lnTo>
                <a:lnTo>
                  <a:pt x="104" y="1579"/>
                </a:lnTo>
                <a:lnTo>
                  <a:pt x="85" y="1581"/>
                </a:lnTo>
                <a:lnTo>
                  <a:pt x="86" y="1581"/>
                </a:lnTo>
                <a:lnTo>
                  <a:pt x="108" y="1577"/>
                </a:lnTo>
                <a:lnTo>
                  <a:pt x="108" y="1576"/>
                </a:lnTo>
                <a:lnTo>
                  <a:pt x="108" y="1575"/>
                </a:lnTo>
                <a:lnTo>
                  <a:pt x="109" y="1575"/>
                </a:lnTo>
                <a:lnTo>
                  <a:pt x="109" y="1574"/>
                </a:lnTo>
                <a:lnTo>
                  <a:pt x="109" y="1573"/>
                </a:lnTo>
                <a:lnTo>
                  <a:pt x="109" y="1572"/>
                </a:lnTo>
                <a:lnTo>
                  <a:pt x="109" y="1564"/>
                </a:lnTo>
                <a:lnTo>
                  <a:pt x="109" y="1560"/>
                </a:lnTo>
                <a:lnTo>
                  <a:pt x="110" y="1559"/>
                </a:lnTo>
                <a:lnTo>
                  <a:pt x="110" y="1558"/>
                </a:lnTo>
                <a:lnTo>
                  <a:pt x="110" y="1543"/>
                </a:lnTo>
                <a:lnTo>
                  <a:pt x="110" y="1542"/>
                </a:lnTo>
                <a:lnTo>
                  <a:pt x="110" y="1541"/>
                </a:lnTo>
                <a:lnTo>
                  <a:pt x="110" y="1540"/>
                </a:lnTo>
                <a:lnTo>
                  <a:pt x="110" y="1539"/>
                </a:lnTo>
                <a:lnTo>
                  <a:pt x="110" y="1538"/>
                </a:lnTo>
                <a:lnTo>
                  <a:pt x="110" y="1537"/>
                </a:lnTo>
                <a:lnTo>
                  <a:pt x="110" y="1535"/>
                </a:lnTo>
                <a:lnTo>
                  <a:pt x="110" y="1534"/>
                </a:lnTo>
                <a:lnTo>
                  <a:pt x="110" y="1533"/>
                </a:lnTo>
                <a:lnTo>
                  <a:pt x="110" y="1532"/>
                </a:lnTo>
                <a:lnTo>
                  <a:pt x="110" y="1531"/>
                </a:lnTo>
                <a:lnTo>
                  <a:pt x="110" y="1530"/>
                </a:lnTo>
                <a:lnTo>
                  <a:pt x="110" y="1529"/>
                </a:lnTo>
                <a:lnTo>
                  <a:pt x="110" y="1527"/>
                </a:lnTo>
                <a:lnTo>
                  <a:pt x="110" y="1526"/>
                </a:lnTo>
                <a:lnTo>
                  <a:pt x="110" y="1525"/>
                </a:lnTo>
                <a:lnTo>
                  <a:pt x="110" y="1524"/>
                </a:lnTo>
                <a:lnTo>
                  <a:pt x="110" y="1523"/>
                </a:lnTo>
                <a:lnTo>
                  <a:pt x="110" y="1522"/>
                </a:lnTo>
                <a:lnTo>
                  <a:pt x="110" y="1521"/>
                </a:lnTo>
                <a:lnTo>
                  <a:pt x="109" y="1521"/>
                </a:lnTo>
                <a:lnTo>
                  <a:pt x="109" y="1520"/>
                </a:lnTo>
                <a:lnTo>
                  <a:pt x="109" y="1518"/>
                </a:lnTo>
                <a:lnTo>
                  <a:pt x="109" y="1517"/>
                </a:lnTo>
                <a:lnTo>
                  <a:pt x="109" y="1516"/>
                </a:lnTo>
                <a:lnTo>
                  <a:pt x="109" y="1515"/>
                </a:lnTo>
                <a:lnTo>
                  <a:pt x="109" y="1514"/>
                </a:lnTo>
                <a:lnTo>
                  <a:pt x="109" y="1513"/>
                </a:lnTo>
                <a:lnTo>
                  <a:pt x="109" y="1512"/>
                </a:lnTo>
                <a:lnTo>
                  <a:pt x="109" y="1510"/>
                </a:lnTo>
                <a:lnTo>
                  <a:pt x="109" y="1509"/>
                </a:lnTo>
                <a:lnTo>
                  <a:pt x="109" y="1508"/>
                </a:lnTo>
                <a:lnTo>
                  <a:pt x="109" y="1507"/>
                </a:lnTo>
                <a:lnTo>
                  <a:pt x="109" y="1506"/>
                </a:lnTo>
                <a:lnTo>
                  <a:pt x="109" y="1505"/>
                </a:lnTo>
                <a:lnTo>
                  <a:pt x="109" y="1504"/>
                </a:lnTo>
                <a:lnTo>
                  <a:pt x="109" y="1502"/>
                </a:lnTo>
                <a:lnTo>
                  <a:pt x="109" y="1501"/>
                </a:lnTo>
                <a:lnTo>
                  <a:pt x="109" y="1500"/>
                </a:lnTo>
                <a:lnTo>
                  <a:pt x="109" y="1496"/>
                </a:lnTo>
                <a:lnTo>
                  <a:pt x="109" y="1492"/>
                </a:lnTo>
                <a:lnTo>
                  <a:pt x="108" y="1489"/>
                </a:lnTo>
                <a:lnTo>
                  <a:pt x="108" y="1488"/>
                </a:lnTo>
                <a:lnTo>
                  <a:pt x="108" y="1487"/>
                </a:lnTo>
                <a:lnTo>
                  <a:pt x="108" y="1485"/>
                </a:lnTo>
                <a:lnTo>
                  <a:pt x="108" y="1484"/>
                </a:lnTo>
                <a:lnTo>
                  <a:pt x="108" y="1483"/>
                </a:lnTo>
                <a:lnTo>
                  <a:pt x="108" y="1482"/>
                </a:lnTo>
                <a:lnTo>
                  <a:pt x="108" y="1481"/>
                </a:lnTo>
                <a:lnTo>
                  <a:pt x="108" y="1480"/>
                </a:lnTo>
                <a:lnTo>
                  <a:pt x="108" y="1479"/>
                </a:lnTo>
                <a:lnTo>
                  <a:pt x="108" y="1478"/>
                </a:lnTo>
                <a:lnTo>
                  <a:pt x="108" y="1476"/>
                </a:lnTo>
                <a:lnTo>
                  <a:pt x="106" y="1476"/>
                </a:lnTo>
                <a:lnTo>
                  <a:pt x="106" y="1475"/>
                </a:lnTo>
                <a:lnTo>
                  <a:pt x="106" y="1474"/>
                </a:lnTo>
                <a:lnTo>
                  <a:pt x="106" y="1473"/>
                </a:lnTo>
                <a:lnTo>
                  <a:pt x="106" y="1472"/>
                </a:lnTo>
                <a:lnTo>
                  <a:pt x="106" y="1471"/>
                </a:lnTo>
                <a:lnTo>
                  <a:pt x="106" y="1470"/>
                </a:lnTo>
                <a:lnTo>
                  <a:pt x="106" y="1468"/>
                </a:lnTo>
                <a:lnTo>
                  <a:pt x="105" y="1468"/>
                </a:lnTo>
                <a:lnTo>
                  <a:pt x="105" y="1467"/>
                </a:lnTo>
                <a:lnTo>
                  <a:pt x="105" y="1466"/>
                </a:lnTo>
                <a:lnTo>
                  <a:pt x="105" y="1465"/>
                </a:lnTo>
                <a:lnTo>
                  <a:pt x="105" y="1464"/>
                </a:lnTo>
                <a:lnTo>
                  <a:pt x="105" y="1463"/>
                </a:lnTo>
                <a:lnTo>
                  <a:pt x="105" y="1462"/>
                </a:lnTo>
                <a:lnTo>
                  <a:pt x="104" y="1462"/>
                </a:lnTo>
                <a:lnTo>
                  <a:pt x="104" y="1461"/>
                </a:lnTo>
                <a:lnTo>
                  <a:pt x="104" y="1459"/>
                </a:lnTo>
                <a:lnTo>
                  <a:pt x="104" y="1458"/>
                </a:lnTo>
                <a:lnTo>
                  <a:pt x="104" y="1457"/>
                </a:lnTo>
                <a:lnTo>
                  <a:pt x="104" y="1456"/>
                </a:lnTo>
                <a:lnTo>
                  <a:pt x="104" y="1455"/>
                </a:lnTo>
                <a:lnTo>
                  <a:pt x="103" y="1455"/>
                </a:lnTo>
                <a:lnTo>
                  <a:pt x="103" y="1454"/>
                </a:lnTo>
                <a:lnTo>
                  <a:pt x="103" y="1453"/>
                </a:lnTo>
                <a:lnTo>
                  <a:pt x="103" y="1451"/>
                </a:lnTo>
                <a:lnTo>
                  <a:pt x="103" y="1450"/>
                </a:lnTo>
                <a:lnTo>
                  <a:pt x="103" y="1449"/>
                </a:lnTo>
                <a:lnTo>
                  <a:pt x="102" y="1449"/>
                </a:lnTo>
                <a:lnTo>
                  <a:pt x="102" y="1448"/>
                </a:lnTo>
                <a:lnTo>
                  <a:pt x="102" y="1447"/>
                </a:lnTo>
                <a:lnTo>
                  <a:pt x="102" y="1446"/>
                </a:lnTo>
                <a:lnTo>
                  <a:pt x="102" y="1445"/>
                </a:lnTo>
                <a:lnTo>
                  <a:pt x="102" y="1444"/>
                </a:lnTo>
                <a:lnTo>
                  <a:pt x="101" y="1444"/>
                </a:lnTo>
                <a:lnTo>
                  <a:pt x="101" y="1442"/>
                </a:lnTo>
                <a:lnTo>
                  <a:pt x="101" y="1441"/>
                </a:lnTo>
                <a:lnTo>
                  <a:pt x="101" y="1440"/>
                </a:lnTo>
                <a:lnTo>
                  <a:pt x="101" y="1439"/>
                </a:lnTo>
                <a:lnTo>
                  <a:pt x="100" y="1439"/>
                </a:lnTo>
                <a:lnTo>
                  <a:pt x="100" y="1438"/>
                </a:lnTo>
                <a:lnTo>
                  <a:pt x="100" y="1437"/>
                </a:lnTo>
                <a:lnTo>
                  <a:pt x="100" y="1436"/>
                </a:lnTo>
                <a:lnTo>
                  <a:pt x="100" y="1434"/>
                </a:lnTo>
                <a:lnTo>
                  <a:pt x="100" y="1433"/>
                </a:lnTo>
                <a:lnTo>
                  <a:pt x="98" y="1433"/>
                </a:lnTo>
                <a:lnTo>
                  <a:pt x="98" y="1432"/>
                </a:lnTo>
                <a:lnTo>
                  <a:pt x="98" y="1431"/>
                </a:lnTo>
                <a:lnTo>
                  <a:pt x="98" y="1430"/>
                </a:lnTo>
                <a:lnTo>
                  <a:pt x="98" y="1429"/>
                </a:lnTo>
                <a:lnTo>
                  <a:pt x="97" y="1429"/>
                </a:lnTo>
                <a:lnTo>
                  <a:pt x="97" y="1428"/>
                </a:lnTo>
                <a:lnTo>
                  <a:pt x="97" y="1426"/>
                </a:lnTo>
                <a:lnTo>
                  <a:pt x="97" y="1425"/>
                </a:lnTo>
                <a:lnTo>
                  <a:pt x="97" y="1424"/>
                </a:lnTo>
                <a:lnTo>
                  <a:pt x="96" y="1424"/>
                </a:lnTo>
                <a:lnTo>
                  <a:pt x="96" y="1423"/>
                </a:lnTo>
                <a:lnTo>
                  <a:pt x="96" y="1422"/>
                </a:lnTo>
                <a:lnTo>
                  <a:pt x="96" y="1421"/>
                </a:lnTo>
                <a:lnTo>
                  <a:pt x="95" y="1421"/>
                </a:lnTo>
                <a:lnTo>
                  <a:pt x="95" y="1420"/>
                </a:lnTo>
                <a:lnTo>
                  <a:pt x="95" y="1419"/>
                </a:lnTo>
                <a:lnTo>
                  <a:pt x="95" y="1417"/>
                </a:lnTo>
                <a:lnTo>
                  <a:pt x="95" y="1416"/>
                </a:lnTo>
                <a:lnTo>
                  <a:pt x="94" y="1416"/>
                </a:lnTo>
                <a:lnTo>
                  <a:pt x="94" y="1415"/>
                </a:lnTo>
                <a:lnTo>
                  <a:pt x="94" y="1414"/>
                </a:lnTo>
                <a:lnTo>
                  <a:pt x="91" y="1415"/>
                </a:lnTo>
                <a:lnTo>
                  <a:pt x="91" y="1414"/>
                </a:lnTo>
                <a:lnTo>
                  <a:pt x="86" y="1416"/>
                </a:lnTo>
                <a:lnTo>
                  <a:pt x="85" y="1416"/>
                </a:lnTo>
                <a:lnTo>
                  <a:pt x="85" y="1415"/>
                </a:lnTo>
                <a:lnTo>
                  <a:pt x="91" y="1414"/>
                </a:lnTo>
                <a:lnTo>
                  <a:pt x="93" y="1413"/>
                </a:lnTo>
                <a:lnTo>
                  <a:pt x="93" y="1412"/>
                </a:lnTo>
                <a:lnTo>
                  <a:pt x="93" y="1411"/>
                </a:lnTo>
                <a:lnTo>
                  <a:pt x="93" y="1409"/>
                </a:lnTo>
                <a:lnTo>
                  <a:pt x="92" y="1409"/>
                </a:lnTo>
                <a:lnTo>
                  <a:pt x="92" y="1408"/>
                </a:lnTo>
                <a:lnTo>
                  <a:pt x="92" y="1407"/>
                </a:lnTo>
                <a:lnTo>
                  <a:pt x="92" y="1406"/>
                </a:lnTo>
                <a:lnTo>
                  <a:pt x="91" y="1406"/>
                </a:lnTo>
                <a:lnTo>
                  <a:pt x="91" y="1405"/>
                </a:lnTo>
                <a:lnTo>
                  <a:pt x="91" y="1404"/>
                </a:lnTo>
                <a:lnTo>
                  <a:pt x="91" y="1403"/>
                </a:lnTo>
                <a:lnTo>
                  <a:pt x="89" y="1403"/>
                </a:lnTo>
                <a:lnTo>
                  <a:pt x="89" y="1402"/>
                </a:lnTo>
                <a:lnTo>
                  <a:pt x="89" y="1400"/>
                </a:lnTo>
                <a:lnTo>
                  <a:pt x="88" y="1400"/>
                </a:lnTo>
                <a:lnTo>
                  <a:pt x="88" y="1399"/>
                </a:lnTo>
                <a:lnTo>
                  <a:pt x="88" y="1398"/>
                </a:lnTo>
                <a:lnTo>
                  <a:pt x="88" y="1397"/>
                </a:lnTo>
                <a:lnTo>
                  <a:pt x="87" y="1397"/>
                </a:lnTo>
                <a:lnTo>
                  <a:pt x="87" y="1396"/>
                </a:lnTo>
                <a:lnTo>
                  <a:pt x="87" y="1395"/>
                </a:lnTo>
                <a:lnTo>
                  <a:pt x="86" y="1395"/>
                </a:lnTo>
                <a:lnTo>
                  <a:pt x="86" y="1394"/>
                </a:lnTo>
                <a:lnTo>
                  <a:pt x="86" y="1392"/>
                </a:lnTo>
                <a:lnTo>
                  <a:pt x="86" y="1391"/>
                </a:lnTo>
                <a:lnTo>
                  <a:pt x="85" y="1391"/>
                </a:lnTo>
                <a:lnTo>
                  <a:pt x="85" y="1390"/>
                </a:lnTo>
                <a:lnTo>
                  <a:pt x="85" y="1389"/>
                </a:lnTo>
                <a:lnTo>
                  <a:pt x="84" y="1389"/>
                </a:lnTo>
                <a:lnTo>
                  <a:pt x="84" y="1388"/>
                </a:lnTo>
                <a:lnTo>
                  <a:pt x="84" y="1387"/>
                </a:lnTo>
                <a:lnTo>
                  <a:pt x="83" y="1387"/>
                </a:lnTo>
                <a:lnTo>
                  <a:pt x="83" y="1386"/>
                </a:lnTo>
                <a:lnTo>
                  <a:pt x="83" y="1385"/>
                </a:lnTo>
                <a:lnTo>
                  <a:pt x="81" y="1385"/>
                </a:lnTo>
                <a:lnTo>
                  <a:pt x="81" y="1383"/>
                </a:lnTo>
                <a:lnTo>
                  <a:pt x="80" y="1383"/>
                </a:lnTo>
                <a:lnTo>
                  <a:pt x="80" y="1382"/>
                </a:lnTo>
                <a:lnTo>
                  <a:pt x="80" y="1381"/>
                </a:lnTo>
                <a:lnTo>
                  <a:pt x="79" y="1381"/>
                </a:lnTo>
                <a:lnTo>
                  <a:pt x="79" y="1380"/>
                </a:lnTo>
                <a:lnTo>
                  <a:pt x="78" y="1380"/>
                </a:lnTo>
                <a:lnTo>
                  <a:pt x="78" y="1379"/>
                </a:lnTo>
                <a:lnTo>
                  <a:pt x="78" y="1378"/>
                </a:lnTo>
                <a:lnTo>
                  <a:pt x="77" y="1378"/>
                </a:lnTo>
                <a:lnTo>
                  <a:pt x="77" y="1377"/>
                </a:lnTo>
                <a:lnTo>
                  <a:pt x="76" y="1375"/>
                </a:lnTo>
                <a:lnTo>
                  <a:pt x="76" y="1374"/>
                </a:lnTo>
                <a:lnTo>
                  <a:pt x="75" y="1374"/>
                </a:lnTo>
                <a:lnTo>
                  <a:pt x="75" y="1373"/>
                </a:lnTo>
                <a:lnTo>
                  <a:pt x="74" y="1373"/>
                </a:lnTo>
                <a:lnTo>
                  <a:pt x="74" y="1372"/>
                </a:lnTo>
                <a:lnTo>
                  <a:pt x="74" y="1371"/>
                </a:lnTo>
                <a:lnTo>
                  <a:pt x="72" y="1371"/>
                </a:lnTo>
                <a:lnTo>
                  <a:pt x="72" y="1370"/>
                </a:lnTo>
                <a:lnTo>
                  <a:pt x="72" y="1369"/>
                </a:lnTo>
                <a:lnTo>
                  <a:pt x="71" y="1369"/>
                </a:lnTo>
                <a:lnTo>
                  <a:pt x="71" y="1367"/>
                </a:lnTo>
                <a:lnTo>
                  <a:pt x="70" y="1367"/>
                </a:lnTo>
                <a:lnTo>
                  <a:pt x="70" y="1366"/>
                </a:lnTo>
                <a:lnTo>
                  <a:pt x="70" y="1365"/>
                </a:lnTo>
                <a:lnTo>
                  <a:pt x="69" y="1365"/>
                </a:lnTo>
                <a:lnTo>
                  <a:pt x="69" y="1364"/>
                </a:lnTo>
                <a:lnTo>
                  <a:pt x="68" y="1364"/>
                </a:lnTo>
                <a:lnTo>
                  <a:pt x="68" y="1363"/>
                </a:lnTo>
                <a:lnTo>
                  <a:pt x="67" y="1363"/>
                </a:lnTo>
                <a:lnTo>
                  <a:pt x="67" y="1362"/>
                </a:lnTo>
                <a:lnTo>
                  <a:pt x="66" y="1362"/>
                </a:lnTo>
                <a:lnTo>
                  <a:pt x="64" y="1362"/>
                </a:lnTo>
                <a:lnTo>
                  <a:pt x="64" y="1361"/>
                </a:lnTo>
                <a:lnTo>
                  <a:pt x="63" y="1361"/>
                </a:lnTo>
                <a:lnTo>
                  <a:pt x="62" y="1361"/>
                </a:lnTo>
                <a:lnTo>
                  <a:pt x="62" y="1362"/>
                </a:lnTo>
                <a:lnTo>
                  <a:pt x="61" y="1362"/>
                </a:lnTo>
                <a:lnTo>
                  <a:pt x="60" y="1362"/>
                </a:lnTo>
                <a:lnTo>
                  <a:pt x="60" y="1363"/>
                </a:lnTo>
                <a:lnTo>
                  <a:pt x="59" y="1363"/>
                </a:lnTo>
                <a:lnTo>
                  <a:pt x="58" y="1363"/>
                </a:lnTo>
                <a:lnTo>
                  <a:pt x="57" y="1363"/>
                </a:lnTo>
                <a:lnTo>
                  <a:pt x="55" y="1363"/>
                </a:lnTo>
                <a:lnTo>
                  <a:pt x="55" y="1362"/>
                </a:lnTo>
                <a:lnTo>
                  <a:pt x="54" y="1362"/>
                </a:lnTo>
                <a:lnTo>
                  <a:pt x="54" y="1361"/>
                </a:lnTo>
                <a:lnTo>
                  <a:pt x="53" y="1361"/>
                </a:lnTo>
                <a:lnTo>
                  <a:pt x="53" y="1360"/>
                </a:lnTo>
                <a:lnTo>
                  <a:pt x="52" y="1360"/>
                </a:lnTo>
                <a:lnTo>
                  <a:pt x="52" y="1358"/>
                </a:lnTo>
                <a:lnTo>
                  <a:pt x="51" y="1358"/>
                </a:lnTo>
                <a:lnTo>
                  <a:pt x="51" y="1357"/>
                </a:lnTo>
                <a:lnTo>
                  <a:pt x="51" y="1356"/>
                </a:lnTo>
                <a:lnTo>
                  <a:pt x="50" y="1356"/>
                </a:lnTo>
                <a:lnTo>
                  <a:pt x="50" y="1355"/>
                </a:lnTo>
                <a:lnTo>
                  <a:pt x="50" y="1354"/>
                </a:lnTo>
                <a:lnTo>
                  <a:pt x="49" y="1354"/>
                </a:lnTo>
                <a:lnTo>
                  <a:pt x="49" y="1353"/>
                </a:lnTo>
                <a:lnTo>
                  <a:pt x="49" y="1352"/>
                </a:lnTo>
                <a:lnTo>
                  <a:pt x="49" y="1350"/>
                </a:lnTo>
                <a:lnTo>
                  <a:pt x="47" y="1350"/>
                </a:lnTo>
                <a:lnTo>
                  <a:pt x="47" y="1349"/>
                </a:lnTo>
                <a:lnTo>
                  <a:pt x="47" y="1348"/>
                </a:lnTo>
                <a:lnTo>
                  <a:pt x="47" y="1347"/>
                </a:lnTo>
                <a:lnTo>
                  <a:pt x="47" y="1346"/>
                </a:lnTo>
                <a:lnTo>
                  <a:pt x="46" y="1346"/>
                </a:lnTo>
                <a:lnTo>
                  <a:pt x="46" y="1345"/>
                </a:lnTo>
                <a:lnTo>
                  <a:pt x="45" y="1345"/>
                </a:lnTo>
                <a:lnTo>
                  <a:pt x="45" y="1344"/>
                </a:lnTo>
                <a:lnTo>
                  <a:pt x="44" y="1344"/>
                </a:lnTo>
                <a:lnTo>
                  <a:pt x="44" y="1343"/>
                </a:lnTo>
                <a:lnTo>
                  <a:pt x="43" y="1343"/>
                </a:lnTo>
                <a:lnTo>
                  <a:pt x="43" y="1341"/>
                </a:lnTo>
                <a:lnTo>
                  <a:pt x="43" y="1340"/>
                </a:lnTo>
                <a:lnTo>
                  <a:pt x="42" y="1340"/>
                </a:lnTo>
                <a:lnTo>
                  <a:pt x="42" y="1339"/>
                </a:lnTo>
                <a:lnTo>
                  <a:pt x="41" y="1338"/>
                </a:lnTo>
                <a:lnTo>
                  <a:pt x="40" y="1338"/>
                </a:lnTo>
                <a:lnTo>
                  <a:pt x="40" y="1337"/>
                </a:lnTo>
                <a:lnTo>
                  <a:pt x="38" y="1337"/>
                </a:lnTo>
                <a:lnTo>
                  <a:pt x="38" y="1336"/>
                </a:lnTo>
                <a:lnTo>
                  <a:pt x="37" y="1335"/>
                </a:lnTo>
                <a:lnTo>
                  <a:pt x="37" y="1333"/>
                </a:lnTo>
                <a:lnTo>
                  <a:pt x="36" y="1333"/>
                </a:lnTo>
                <a:lnTo>
                  <a:pt x="35" y="1333"/>
                </a:lnTo>
                <a:lnTo>
                  <a:pt x="34" y="1333"/>
                </a:lnTo>
                <a:lnTo>
                  <a:pt x="34" y="1332"/>
                </a:lnTo>
                <a:lnTo>
                  <a:pt x="34" y="1331"/>
                </a:lnTo>
                <a:lnTo>
                  <a:pt x="33" y="1331"/>
                </a:lnTo>
                <a:lnTo>
                  <a:pt x="33" y="1330"/>
                </a:lnTo>
                <a:lnTo>
                  <a:pt x="33" y="1329"/>
                </a:lnTo>
                <a:lnTo>
                  <a:pt x="33" y="1328"/>
                </a:lnTo>
                <a:lnTo>
                  <a:pt x="32" y="1328"/>
                </a:lnTo>
                <a:lnTo>
                  <a:pt x="32" y="1327"/>
                </a:lnTo>
                <a:lnTo>
                  <a:pt x="33" y="1327"/>
                </a:lnTo>
                <a:lnTo>
                  <a:pt x="33" y="1326"/>
                </a:lnTo>
                <a:lnTo>
                  <a:pt x="33" y="1324"/>
                </a:lnTo>
                <a:lnTo>
                  <a:pt x="34" y="1324"/>
                </a:lnTo>
                <a:lnTo>
                  <a:pt x="34" y="1323"/>
                </a:lnTo>
                <a:lnTo>
                  <a:pt x="34" y="1322"/>
                </a:lnTo>
                <a:lnTo>
                  <a:pt x="35" y="1322"/>
                </a:lnTo>
                <a:lnTo>
                  <a:pt x="35" y="1321"/>
                </a:lnTo>
                <a:lnTo>
                  <a:pt x="35" y="1320"/>
                </a:lnTo>
                <a:lnTo>
                  <a:pt x="34" y="1320"/>
                </a:lnTo>
                <a:lnTo>
                  <a:pt x="34" y="1319"/>
                </a:lnTo>
                <a:lnTo>
                  <a:pt x="33" y="1319"/>
                </a:lnTo>
                <a:lnTo>
                  <a:pt x="33" y="1318"/>
                </a:lnTo>
                <a:lnTo>
                  <a:pt x="33" y="1316"/>
                </a:lnTo>
                <a:lnTo>
                  <a:pt x="32" y="1316"/>
                </a:lnTo>
                <a:lnTo>
                  <a:pt x="32" y="1315"/>
                </a:lnTo>
                <a:lnTo>
                  <a:pt x="30" y="1315"/>
                </a:lnTo>
                <a:lnTo>
                  <a:pt x="30" y="1314"/>
                </a:lnTo>
                <a:lnTo>
                  <a:pt x="29" y="1314"/>
                </a:lnTo>
                <a:lnTo>
                  <a:pt x="28" y="1314"/>
                </a:lnTo>
                <a:lnTo>
                  <a:pt x="27" y="1314"/>
                </a:lnTo>
                <a:lnTo>
                  <a:pt x="26" y="1314"/>
                </a:lnTo>
                <a:lnTo>
                  <a:pt x="26" y="1315"/>
                </a:lnTo>
                <a:lnTo>
                  <a:pt x="26" y="1314"/>
                </a:lnTo>
                <a:lnTo>
                  <a:pt x="25" y="1314"/>
                </a:lnTo>
                <a:lnTo>
                  <a:pt x="24" y="1314"/>
                </a:lnTo>
                <a:lnTo>
                  <a:pt x="22" y="1314"/>
                </a:lnTo>
                <a:lnTo>
                  <a:pt x="22" y="1313"/>
                </a:lnTo>
                <a:lnTo>
                  <a:pt x="21" y="1313"/>
                </a:lnTo>
                <a:lnTo>
                  <a:pt x="21" y="1312"/>
                </a:lnTo>
                <a:lnTo>
                  <a:pt x="20" y="1312"/>
                </a:lnTo>
                <a:lnTo>
                  <a:pt x="20" y="1311"/>
                </a:lnTo>
                <a:lnTo>
                  <a:pt x="19" y="1311"/>
                </a:lnTo>
                <a:lnTo>
                  <a:pt x="19" y="1310"/>
                </a:lnTo>
                <a:lnTo>
                  <a:pt x="19" y="1308"/>
                </a:lnTo>
                <a:lnTo>
                  <a:pt x="18" y="1308"/>
                </a:lnTo>
                <a:lnTo>
                  <a:pt x="17" y="1308"/>
                </a:lnTo>
                <a:lnTo>
                  <a:pt x="16" y="1308"/>
                </a:lnTo>
                <a:lnTo>
                  <a:pt x="16" y="1307"/>
                </a:lnTo>
                <a:lnTo>
                  <a:pt x="15" y="1307"/>
                </a:lnTo>
                <a:lnTo>
                  <a:pt x="15" y="1306"/>
                </a:lnTo>
                <a:lnTo>
                  <a:pt x="13" y="1306"/>
                </a:lnTo>
                <a:lnTo>
                  <a:pt x="13" y="1305"/>
                </a:lnTo>
                <a:lnTo>
                  <a:pt x="12" y="1305"/>
                </a:lnTo>
                <a:lnTo>
                  <a:pt x="12" y="1304"/>
                </a:lnTo>
                <a:lnTo>
                  <a:pt x="11" y="1304"/>
                </a:lnTo>
                <a:lnTo>
                  <a:pt x="10" y="1304"/>
                </a:lnTo>
                <a:lnTo>
                  <a:pt x="10" y="1303"/>
                </a:lnTo>
                <a:lnTo>
                  <a:pt x="9" y="1303"/>
                </a:lnTo>
                <a:lnTo>
                  <a:pt x="9" y="1302"/>
                </a:lnTo>
                <a:lnTo>
                  <a:pt x="8" y="1302"/>
                </a:lnTo>
                <a:lnTo>
                  <a:pt x="8" y="1301"/>
                </a:lnTo>
                <a:lnTo>
                  <a:pt x="7" y="1301"/>
                </a:lnTo>
                <a:lnTo>
                  <a:pt x="7" y="1299"/>
                </a:lnTo>
                <a:lnTo>
                  <a:pt x="7" y="1298"/>
                </a:lnTo>
                <a:lnTo>
                  <a:pt x="7" y="1297"/>
                </a:lnTo>
                <a:lnTo>
                  <a:pt x="5" y="1297"/>
                </a:lnTo>
                <a:lnTo>
                  <a:pt x="5" y="1296"/>
                </a:lnTo>
                <a:lnTo>
                  <a:pt x="7" y="1295"/>
                </a:lnTo>
                <a:lnTo>
                  <a:pt x="7" y="1294"/>
                </a:lnTo>
                <a:lnTo>
                  <a:pt x="8" y="1293"/>
                </a:lnTo>
                <a:lnTo>
                  <a:pt x="8" y="1291"/>
                </a:lnTo>
                <a:lnTo>
                  <a:pt x="7" y="1290"/>
                </a:lnTo>
                <a:lnTo>
                  <a:pt x="8" y="1289"/>
                </a:lnTo>
                <a:lnTo>
                  <a:pt x="8" y="1288"/>
                </a:lnTo>
                <a:lnTo>
                  <a:pt x="8" y="1287"/>
                </a:lnTo>
                <a:lnTo>
                  <a:pt x="9" y="1287"/>
                </a:lnTo>
                <a:lnTo>
                  <a:pt x="9" y="1286"/>
                </a:lnTo>
                <a:lnTo>
                  <a:pt x="9" y="1285"/>
                </a:lnTo>
                <a:lnTo>
                  <a:pt x="9" y="1284"/>
                </a:lnTo>
                <a:lnTo>
                  <a:pt x="9" y="1282"/>
                </a:lnTo>
                <a:lnTo>
                  <a:pt x="9" y="1280"/>
                </a:lnTo>
                <a:lnTo>
                  <a:pt x="9" y="1279"/>
                </a:lnTo>
                <a:lnTo>
                  <a:pt x="9" y="1278"/>
                </a:lnTo>
                <a:lnTo>
                  <a:pt x="9" y="1277"/>
                </a:lnTo>
                <a:lnTo>
                  <a:pt x="9" y="1276"/>
                </a:lnTo>
                <a:lnTo>
                  <a:pt x="9" y="1274"/>
                </a:lnTo>
                <a:lnTo>
                  <a:pt x="9" y="1273"/>
                </a:lnTo>
                <a:lnTo>
                  <a:pt x="9" y="1272"/>
                </a:lnTo>
                <a:lnTo>
                  <a:pt x="8" y="1271"/>
                </a:lnTo>
                <a:lnTo>
                  <a:pt x="8" y="1270"/>
                </a:lnTo>
                <a:lnTo>
                  <a:pt x="8" y="1269"/>
                </a:lnTo>
                <a:lnTo>
                  <a:pt x="7" y="1268"/>
                </a:lnTo>
                <a:lnTo>
                  <a:pt x="7" y="1267"/>
                </a:lnTo>
                <a:lnTo>
                  <a:pt x="5" y="1267"/>
                </a:lnTo>
                <a:lnTo>
                  <a:pt x="5" y="1265"/>
                </a:lnTo>
                <a:lnTo>
                  <a:pt x="5" y="1264"/>
                </a:lnTo>
                <a:lnTo>
                  <a:pt x="5" y="1263"/>
                </a:lnTo>
                <a:lnTo>
                  <a:pt x="5" y="1262"/>
                </a:lnTo>
                <a:lnTo>
                  <a:pt x="5" y="1261"/>
                </a:lnTo>
                <a:lnTo>
                  <a:pt x="4" y="1261"/>
                </a:lnTo>
                <a:lnTo>
                  <a:pt x="4" y="1260"/>
                </a:lnTo>
                <a:lnTo>
                  <a:pt x="4" y="1259"/>
                </a:lnTo>
                <a:lnTo>
                  <a:pt x="3" y="1257"/>
                </a:lnTo>
                <a:lnTo>
                  <a:pt x="3" y="1256"/>
                </a:lnTo>
                <a:lnTo>
                  <a:pt x="3" y="1255"/>
                </a:lnTo>
                <a:lnTo>
                  <a:pt x="2" y="1254"/>
                </a:lnTo>
                <a:lnTo>
                  <a:pt x="1" y="1253"/>
                </a:lnTo>
                <a:lnTo>
                  <a:pt x="1" y="1252"/>
                </a:lnTo>
                <a:lnTo>
                  <a:pt x="0" y="1252"/>
                </a:lnTo>
                <a:lnTo>
                  <a:pt x="1" y="1252"/>
                </a:lnTo>
                <a:lnTo>
                  <a:pt x="1" y="1251"/>
                </a:lnTo>
                <a:lnTo>
                  <a:pt x="1" y="1250"/>
                </a:lnTo>
                <a:lnTo>
                  <a:pt x="1" y="1248"/>
                </a:lnTo>
                <a:lnTo>
                  <a:pt x="1" y="1247"/>
                </a:lnTo>
                <a:lnTo>
                  <a:pt x="2" y="1247"/>
                </a:lnTo>
                <a:lnTo>
                  <a:pt x="2" y="1246"/>
                </a:lnTo>
                <a:lnTo>
                  <a:pt x="2" y="1245"/>
                </a:lnTo>
                <a:lnTo>
                  <a:pt x="2" y="1244"/>
                </a:lnTo>
                <a:lnTo>
                  <a:pt x="2" y="1243"/>
                </a:lnTo>
                <a:lnTo>
                  <a:pt x="3" y="1243"/>
                </a:lnTo>
                <a:lnTo>
                  <a:pt x="3" y="1242"/>
                </a:lnTo>
                <a:lnTo>
                  <a:pt x="3" y="1240"/>
                </a:lnTo>
                <a:lnTo>
                  <a:pt x="3" y="1239"/>
                </a:lnTo>
                <a:lnTo>
                  <a:pt x="3" y="1238"/>
                </a:lnTo>
                <a:lnTo>
                  <a:pt x="4" y="1238"/>
                </a:lnTo>
                <a:lnTo>
                  <a:pt x="3" y="1238"/>
                </a:lnTo>
                <a:lnTo>
                  <a:pt x="3" y="1237"/>
                </a:lnTo>
                <a:lnTo>
                  <a:pt x="3" y="1236"/>
                </a:lnTo>
                <a:lnTo>
                  <a:pt x="3" y="1235"/>
                </a:lnTo>
                <a:lnTo>
                  <a:pt x="3" y="1234"/>
                </a:lnTo>
                <a:lnTo>
                  <a:pt x="3" y="1232"/>
                </a:lnTo>
                <a:lnTo>
                  <a:pt x="3" y="1231"/>
                </a:lnTo>
                <a:lnTo>
                  <a:pt x="3" y="1230"/>
                </a:lnTo>
                <a:lnTo>
                  <a:pt x="3" y="1229"/>
                </a:lnTo>
                <a:lnTo>
                  <a:pt x="3" y="1228"/>
                </a:lnTo>
                <a:lnTo>
                  <a:pt x="3" y="1227"/>
                </a:lnTo>
                <a:lnTo>
                  <a:pt x="3" y="1226"/>
                </a:lnTo>
                <a:lnTo>
                  <a:pt x="3" y="1225"/>
                </a:lnTo>
                <a:lnTo>
                  <a:pt x="2" y="1225"/>
                </a:lnTo>
                <a:lnTo>
                  <a:pt x="2" y="1223"/>
                </a:lnTo>
                <a:lnTo>
                  <a:pt x="2" y="1222"/>
                </a:lnTo>
                <a:lnTo>
                  <a:pt x="1" y="1222"/>
                </a:lnTo>
                <a:lnTo>
                  <a:pt x="1" y="1221"/>
                </a:lnTo>
                <a:lnTo>
                  <a:pt x="1" y="1220"/>
                </a:lnTo>
                <a:lnTo>
                  <a:pt x="1" y="1219"/>
                </a:lnTo>
                <a:lnTo>
                  <a:pt x="1" y="1218"/>
                </a:lnTo>
                <a:lnTo>
                  <a:pt x="1" y="1217"/>
                </a:lnTo>
                <a:lnTo>
                  <a:pt x="1" y="1215"/>
                </a:lnTo>
                <a:lnTo>
                  <a:pt x="1" y="1214"/>
                </a:lnTo>
                <a:lnTo>
                  <a:pt x="2" y="1214"/>
                </a:lnTo>
                <a:lnTo>
                  <a:pt x="2" y="1213"/>
                </a:lnTo>
                <a:lnTo>
                  <a:pt x="2" y="1212"/>
                </a:lnTo>
                <a:lnTo>
                  <a:pt x="2" y="1211"/>
                </a:lnTo>
                <a:lnTo>
                  <a:pt x="2" y="1210"/>
                </a:lnTo>
                <a:lnTo>
                  <a:pt x="3" y="1210"/>
                </a:lnTo>
                <a:lnTo>
                  <a:pt x="3" y="1209"/>
                </a:lnTo>
                <a:lnTo>
                  <a:pt x="3" y="1208"/>
                </a:lnTo>
                <a:lnTo>
                  <a:pt x="3" y="1206"/>
                </a:lnTo>
                <a:lnTo>
                  <a:pt x="4" y="1206"/>
                </a:lnTo>
                <a:lnTo>
                  <a:pt x="4" y="1205"/>
                </a:lnTo>
                <a:lnTo>
                  <a:pt x="4" y="1204"/>
                </a:lnTo>
                <a:lnTo>
                  <a:pt x="5" y="1204"/>
                </a:lnTo>
                <a:lnTo>
                  <a:pt x="5" y="1203"/>
                </a:lnTo>
                <a:lnTo>
                  <a:pt x="7" y="1203"/>
                </a:lnTo>
                <a:lnTo>
                  <a:pt x="7" y="1202"/>
                </a:lnTo>
                <a:lnTo>
                  <a:pt x="8" y="1202"/>
                </a:lnTo>
                <a:lnTo>
                  <a:pt x="10" y="1201"/>
                </a:lnTo>
                <a:lnTo>
                  <a:pt x="11" y="1200"/>
                </a:lnTo>
                <a:lnTo>
                  <a:pt x="12" y="1200"/>
                </a:lnTo>
                <a:lnTo>
                  <a:pt x="12" y="1198"/>
                </a:lnTo>
                <a:lnTo>
                  <a:pt x="12" y="1197"/>
                </a:lnTo>
                <a:lnTo>
                  <a:pt x="12" y="1196"/>
                </a:lnTo>
                <a:lnTo>
                  <a:pt x="12" y="1195"/>
                </a:lnTo>
                <a:lnTo>
                  <a:pt x="12" y="1194"/>
                </a:lnTo>
                <a:lnTo>
                  <a:pt x="13" y="1194"/>
                </a:lnTo>
                <a:lnTo>
                  <a:pt x="13" y="1193"/>
                </a:lnTo>
                <a:lnTo>
                  <a:pt x="12" y="1193"/>
                </a:lnTo>
                <a:lnTo>
                  <a:pt x="12" y="1192"/>
                </a:lnTo>
                <a:lnTo>
                  <a:pt x="13" y="1191"/>
                </a:lnTo>
                <a:lnTo>
                  <a:pt x="13" y="1189"/>
                </a:lnTo>
                <a:lnTo>
                  <a:pt x="12" y="1189"/>
                </a:lnTo>
                <a:lnTo>
                  <a:pt x="12" y="1188"/>
                </a:lnTo>
                <a:lnTo>
                  <a:pt x="12" y="1187"/>
                </a:lnTo>
                <a:lnTo>
                  <a:pt x="12" y="1186"/>
                </a:lnTo>
                <a:lnTo>
                  <a:pt x="12" y="1185"/>
                </a:lnTo>
                <a:lnTo>
                  <a:pt x="13" y="1185"/>
                </a:lnTo>
                <a:lnTo>
                  <a:pt x="13" y="1184"/>
                </a:lnTo>
                <a:lnTo>
                  <a:pt x="15" y="1184"/>
                </a:lnTo>
                <a:lnTo>
                  <a:pt x="15" y="1185"/>
                </a:lnTo>
                <a:lnTo>
                  <a:pt x="16" y="1185"/>
                </a:lnTo>
                <a:lnTo>
                  <a:pt x="17" y="1185"/>
                </a:lnTo>
                <a:lnTo>
                  <a:pt x="18" y="1185"/>
                </a:lnTo>
                <a:lnTo>
                  <a:pt x="18" y="1184"/>
                </a:lnTo>
                <a:lnTo>
                  <a:pt x="19" y="1184"/>
                </a:lnTo>
                <a:lnTo>
                  <a:pt x="22" y="1180"/>
                </a:lnTo>
                <a:lnTo>
                  <a:pt x="22" y="1179"/>
                </a:lnTo>
                <a:lnTo>
                  <a:pt x="24" y="1179"/>
                </a:lnTo>
                <a:lnTo>
                  <a:pt x="24" y="1178"/>
                </a:lnTo>
                <a:lnTo>
                  <a:pt x="24" y="1177"/>
                </a:lnTo>
                <a:lnTo>
                  <a:pt x="25" y="1177"/>
                </a:lnTo>
                <a:lnTo>
                  <a:pt x="26" y="1177"/>
                </a:lnTo>
                <a:lnTo>
                  <a:pt x="27" y="1177"/>
                </a:lnTo>
                <a:lnTo>
                  <a:pt x="27" y="1176"/>
                </a:lnTo>
                <a:lnTo>
                  <a:pt x="28" y="1175"/>
                </a:lnTo>
                <a:lnTo>
                  <a:pt x="28" y="1173"/>
                </a:lnTo>
                <a:lnTo>
                  <a:pt x="29" y="1173"/>
                </a:lnTo>
                <a:lnTo>
                  <a:pt x="29" y="1172"/>
                </a:lnTo>
                <a:lnTo>
                  <a:pt x="30" y="1172"/>
                </a:lnTo>
                <a:lnTo>
                  <a:pt x="30" y="1171"/>
                </a:lnTo>
                <a:lnTo>
                  <a:pt x="32" y="1171"/>
                </a:lnTo>
                <a:lnTo>
                  <a:pt x="32" y="1170"/>
                </a:lnTo>
                <a:lnTo>
                  <a:pt x="32" y="1169"/>
                </a:lnTo>
                <a:lnTo>
                  <a:pt x="33" y="1169"/>
                </a:lnTo>
                <a:lnTo>
                  <a:pt x="34" y="1169"/>
                </a:lnTo>
                <a:lnTo>
                  <a:pt x="34" y="1170"/>
                </a:lnTo>
                <a:lnTo>
                  <a:pt x="35" y="1170"/>
                </a:lnTo>
                <a:lnTo>
                  <a:pt x="35" y="1171"/>
                </a:lnTo>
                <a:lnTo>
                  <a:pt x="36" y="1171"/>
                </a:lnTo>
                <a:lnTo>
                  <a:pt x="36" y="1172"/>
                </a:lnTo>
                <a:lnTo>
                  <a:pt x="35" y="1172"/>
                </a:lnTo>
                <a:lnTo>
                  <a:pt x="35" y="1173"/>
                </a:lnTo>
                <a:lnTo>
                  <a:pt x="36" y="1173"/>
                </a:lnTo>
                <a:lnTo>
                  <a:pt x="37" y="1173"/>
                </a:lnTo>
                <a:lnTo>
                  <a:pt x="38" y="1173"/>
                </a:lnTo>
                <a:lnTo>
                  <a:pt x="40" y="1173"/>
                </a:lnTo>
                <a:lnTo>
                  <a:pt x="40" y="1172"/>
                </a:lnTo>
                <a:lnTo>
                  <a:pt x="41" y="1172"/>
                </a:lnTo>
                <a:lnTo>
                  <a:pt x="42" y="1172"/>
                </a:lnTo>
                <a:lnTo>
                  <a:pt x="42" y="1173"/>
                </a:lnTo>
                <a:lnTo>
                  <a:pt x="43" y="1173"/>
                </a:lnTo>
                <a:lnTo>
                  <a:pt x="43" y="1175"/>
                </a:lnTo>
                <a:lnTo>
                  <a:pt x="44" y="1175"/>
                </a:lnTo>
                <a:lnTo>
                  <a:pt x="44" y="1176"/>
                </a:lnTo>
                <a:lnTo>
                  <a:pt x="45" y="1176"/>
                </a:lnTo>
                <a:lnTo>
                  <a:pt x="45" y="1175"/>
                </a:lnTo>
                <a:lnTo>
                  <a:pt x="45" y="1173"/>
                </a:lnTo>
                <a:lnTo>
                  <a:pt x="46" y="1173"/>
                </a:lnTo>
                <a:lnTo>
                  <a:pt x="46" y="1175"/>
                </a:lnTo>
                <a:lnTo>
                  <a:pt x="46" y="1176"/>
                </a:lnTo>
                <a:lnTo>
                  <a:pt x="47" y="1176"/>
                </a:lnTo>
                <a:lnTo>
                  <a:pt x="51" y="1178"/>
                </a:lnTo>
                <a:lnTo>
                  <a:pt x="53" y="1179"/>
                </a:lnTo>
                <a:lnTo>
                  <a:pt x="54" y="1179"/>
                </a:lnTo>
                <a:lnTo>
                  <a:pt x="54" y="1180"/>
                </a:lnTo>
                <a:lnTo>
                  <a:pt x="55" y="1180"/>
                </a:lnTo>
                <a:lnTo>
                  <a:pt x="57" y="1180"/>
                </a:lnTo>
                <a:lnTo>
                  <a:pt x="59" y="1179"/>
                </a:lnTo>
                <a:lnTo>
                  <a:pt x="60" y="1179"/>
                </a:lnTo>
                <a:lnTo>
                  <a:pt x="61" y="1179"/>
                </a:lnTo>
                <a:lnTo>
                  <a:pt x="62" y="1179"/>
                </a:lnTo>
                <a:lnTo>
                  <a:pt x="62" y="1180"/>
                </a:lnTo>
                <a:lnTo>
                  <a:pt x="63" y="1180"/>
                </a:lnTo>
                <a:lnTo>
                  <a:pt x="63" y="1179"/>
                </a:lnTo>
                <a:lnTo>
                  <a:pt x="64" y="1179"/>
                </a:lnTo>
                <a:lnTo>
                  <a:pt x="66" y="1179"/>
                </a:lnTo>
                <a:lnTo>
                  <a:pt x="66" y="1178"/>
                </a:lnTo>
                <a:lnTo>
                  <a:pt x="67" y="1178"/>
                </a:lnTo>
                <a:lnTo>
                  <a:pt x="67" y="1177"/>
                </a:lnTo>
                <a:lnTo>
                  <a:pt x="68" y="1177"/>
                </a:lnTo>
                <a:lnTo>
                  <a:pt x="68" y="1176"/>
                </a:lnTo>
                <a:lnTo>
                  <a:pt x="69" y="1176"/>
                </a:lnTo>
                <a:lnTo>
                  <a:pt x="69" y="1175"/>
                </a:lnTo>
                <a:lnTo>
                  <a:pt x="69" y="1173"/>
                </a:lnTo>
                <a:lnTo>
                  <a:pt x="70" y="1173"/>
                </a:lnTo>
                <a:lnTo>
                  <a:pt x="70" y="1172"/>
                </a:lnTo>
                <a:lnTo>
                  <a:pt x="70" y="1171"/>
                </a:lnTo>
                <a:lnTo>
                  <a:pt x="71" y="1171"/>
                </a:lnTo>
                <a:lnTo>
                  <a:pt x="71" y="1170"/>
                </a:lnTo>
                <a:lnTo>
                  <a:pt x="72" y="1170"/>
                </a:lnTo>
                <a:lnTo>
                  <a:pt x="72" y="1169"/>
                </a:lnTo>
                <a:lnTo>
                  <a:pt x="74" y="1169"/>
                </a:lnTo>
                <a:lnTo>
                  <a:pt x="74" y="1168"/>
                </a:lnTo>
                <a:lnTo>
                  <a:pt x="75" y="1168"/>
                </a:lnTo>
                <a:lnTo>
                  <a:pt x="75" y="1167"/>
                </a:lnTo>
                <a:lnTo>
                  <a:pt x="75" y="1168"/>
                </a:lnTo>
                <a:lnTo>
                  <a:pt x="76" y="1168"/>
                </a:lnTo>
                <a:lnTo>
                  <a:pt x="76" y="1167"/>
                </a:lnTo>
                <a:lnTo>
                  <a:pt x="77" y="1167"/>
                </a:lnTo>
                <a:lnTo>
                  <a:pt x="78" y="1166"/>
                </a:lnTo>
                <a:lnTo>
                  <a:pt x="79" y="1164"/>
                </a:lnTo>
                <a:lnTo>
                  <a:pt x="79" y="1163"/>
                </a:lnTo>
                <a:lnTo>
                  <a:pt x="80" y="1163"/>
                </a:lnTo>
                <a:lnTo>
                  <a:pt x="80" y="1162"/>
                </a:lnTo>
                <a:lnTo>
                  <a:pt x="81" y="1162"/>
                </a:lnTo>
                <a:lnTo>
                  <a:pt x="81" y="1161"/>
                </a:lnTo>
                <a:lnTo>
                  <a:pt x="81" y="1160"/>
                </a:lnTo>
                <a:lnTo>
                  <a:pt x="83" y="1160"/>
                </a:lnTo>
                <a:lnTo>
                  <a:pt x="83" y="1159"/>
                </a:lnTo>
                <a:lnTo>
                  <a:pt x="84" y="1158"/>
                </a:lnTo>
                <a:lnTo>
                  <a:pt x="84" y="1156"/>
                </a:lnTo>
                <a:lnTo>
                  <a:pt x="85" y="1156"/>
                </a:lnTo>
                <a:lnTo>
                  <a:pt x="85" y="1155"/>
                </a:lnTo>
                <a:lnTo>
                  <a:pt x="85" y="1154"/>
                </a:lnTo>
                <a:lnTo>
                  <a:pt x="89" y="1145"/>
                </a:lnTo>
                <a:lnTo>
                  <a:pt x="89" y="1144"/>
                </a:lnTo>
                <a:lnTo>
                  <a:pt x="91" y="1144"/>
                </a:lnTo>
                <a:lnTo>
                  <a:pt x="91" y="1143"/>
                </a:lnTo>
                <a:lnTo>
                  <a:pt x="91" y="1142"/>
                </a:lnTo>
                <a:lnTo>
                  <a:pt x="92" y="1142"/>
                </a:lnTo>
                <a:lnTo>
                  <a:pt x="92" y="1141"/>
                </a:lnTo>
                <a:lnTo>
                  <a:pt x="92" y="1139"/>
                </a:lnTo>
                <a:lnTo>
                  <a:pt x="93" y="1139"/>
                </a:lnTo>
                <a:lnTo>
                  <a:pt x="93" y="1138"/>
                </a:lnTo>
                <a:lnTo>
                  <a:pt x="94" y="1137"/>
                </a:lnTo>
                <a:lnTo>
                  <a:pt x="94" y="1136"/>
                </a:lnTo>
                <a:lnTo>
                  <a:pt x="95" y="1136"/>
                </a:lnTo>
                <a:lnTo>
                  <a:pt x="95" y="1135"/>
                </a:lnTo>
                <a:lnTo>
                  <a:pt x="95" y="1134"/>
                </a:lnTo>
                <a:lnTo>
                  <a:pt x="96" y="1134"/>
                </a:lnTo>
                <a:lnTo>
                  <a:pt x="96" y="1133"/>
                </a:lnTo>
                <a:lnTo>
                  <a:pt x="97" y="1133"/>
                </a:lnTo>
                <a:lnTo>
                  <a:pt x="97" y="1132"/>
                </a:lnTo>
                <a:lnTo>
                  <a:pt x="98" y="1130"/>
                </a:lnTo>
                <a:lnTo>
                  <a:pt x="98" y="1129"/>
                </a:lnTo>
                <a:lnTo>
                  <a:pt x="100" y="1127"/>
                </a:lnTo>
                <a:lnTo>
                  <a:pt x="101" y="1124"/>
                </a:lnTo>
                <a:lnTo>
                  <a:pt x="101" y="1122"/>
                </a:lnTo>
                <a:lnTo>
                  <a:pt x="103" y="1114"/>
                </a:lnTo>
                <a:lnTo>
                  <a:pt x="103" y="1113"/>
                </a:lnTo>
                <a:lnTo>
                  <a:pt x="103" y="1112"/>
                </a:lnTo>
                <a:lnTo>
                  <a:pt x="103" y="1108"/>
                </a:lnTo>
                <a:lnTo>
                  <a:pt x="104" y="1108"/>
                </a:lnTo>
                <a:lnTo>
                  <a:pt x="104" y="1107"/>
                </a:lnTo>
                <a:lnTo>
                  <a:pt x="104" y="1105"/>
                </a:lnTo>
                <a:lnTo>
                  <a:pt x="104" y="1104"/>
                </a:lnTo>
                <a:lnTo>
                  <a:pt x="104" y="1103"/>
                </a:lnTo>
                <a:lnTo>
                  <a:pt x="104" y="1102"/>
                </a:lnTo>
                <a:lnTo>
                  <a:pt x="105" y="1102"/>
                </a:lnTo>
                <a:lnTo>
                  <a:pt x="105" y="1101"/>
                </a:lnTo>
                <a:lnTo>
                  <a:pt x="105" y="1100"/>
                </a:lnTo>
                <a:lnTo>
                  <a:pt x="105" y="1099"/>
                </a:lnTo>
                <a:lnTo>
                  <a:pt x="105" y="1097"/>
                </a:lnTo>
                <a:lnTo>
                  <a:pt x="105" y="1096"/>
                </a:lnTo>
                <a:lnTo>
                  <a:pt x="105" y="1095"/>
                </a:lnTo>
                <a:lnTo>
                  <a:pt x="106" y="1095"/>
                </a:lnTo>
                <a:lnTo>
                  <a:pt x="106" y="1094"/>
                </a:lnTo>
                <a:lnTo>
                  <a:pt x="106" y="1093"/>
                </a:lnTo>
                <a:lnTo>
                  <a:pt x="106" y="1091"/>
                </a:lnTo>
                <a:lnTo>
                  <a:pt x="106" y="1090"/>
                </a:lnTo>
                <a:lnTo>
                  <a:pt x="108" y="1090"/>
                </a:lnTo>
                <a:lnTo>
                  <a:pt x="108" y="1088"/>
                </a:lnTo>
                <a:lnTo>
                  <a:pt x="108" y="1087"/>
                </a:lnTo>
                <a:lnTo>
                  <a:pt x="108" y="1086"/>
                </a:lnTo>
                <a:lnTo>
                  <a:pt x="108" y="1085"/>
                </a:lnTo>
                <a:lnTo>
                  <a:pt x="108" y="1084"/>
                </a:lnTo>
                <a:lnTo>
                  <a:pt x="109" y="1084"/>
                </a:lnTo>
                <a:lnTo>
                  <a:pt x="109" y="1083"/>
                </a:lnTo>
                <a:lnTo>
                  <a:pt x="109" y="1082"/>
                </a:lnTo>
                <a:lnTo>
                  <a:pt x="109" y="1080"/>
                </a:lnTo>
                <a:lnTo>
                  <a:pt x="109" y="1079"/>
                </a:lnTo>
                <a:lnTo>
                  <a:pt x="110" y="1078"/>
                </a:lnTo>
                <a:lnTo>
                  <a:pt x="111" y="1077"/>
                </a:lnTo>
                <a:lnTo>
                  <a:pt x="112" y="1076"/>
                </a:lnTo>
                <a:lnTo>
                  <a:pt x="113" y="1075"/>
                </a:lnTo>
                <a:lnTo>
                  <a:pt x="113" y="1074"/>
                </a:lnTo>
                <a:lnTo>
                  <a:pt x="113" y="1073"/>
                </a:lnTo>
                <a:lnTo>
                  <a:pt x="114" y="1067"/>
                </a:lnTo>
                <a:lnTo>
                  <a:pt x="116" y="1065"/>
                </a:lnTo>
                <a:lnTo>
                  <a:pt x="116" y="1063"/>
                </a:lnTo>
                <a:lnTo>
                  <a:pt x="116" y="1062"/>
                </a:lnTo>
                <a:lnTo>
                  <a:pt x="116" y="1061"/>
                </a:lnTo>
                <a:lnTo>
                  <a:pt x="116" y="1060"/>
                </a:lnTo>
                <a:lnTo>
                  <a:pt x="116" y="1058"/>
                </a:lnTo>
                <a:lnTo>
                  <a:pt x="114" y="1051"/>
                </a:lnTo>
                <a:lnTo>
                  <a:pt x="114" y="1050"/>
                </a:lnTo>
                <a:lnTo>
                  <a:pt x="114" y="1044"/>
                </a:lnTo>
                <a:lnTo>
                  <a:pt x="113" y="1042"/>
                </a:lnTo>
                <a:lnTo>
                  <a:pt x="113" y="1041"/>
                </a:lnTo>
                <a:lnTo>
                  <a:pt x="113" y="1037"/>
                </a:lnTo>
                <a:lnTo>
                  <a:pt x="112" y="1032"/>
                </a:lnTo>
                <a:lnTo>
                  <a:pt x="111" y="1029"/>
                </a:lnTo>
                <a:lnTo>
                  <a:pt x="110" y="1028"/>
                </a:lnTo>
                <a:lnTo>
                  <a:pt x="110" y="1027"/>
                </a:lnTo>
                <a:lnTo>
                  <a:pt x="110" y="1026"/>
                </a:lnTo>
                <a:lnTo>
                  <a:pt x="110" y="1025"/>
                </a:lnTo>
                <a:lnTo>
                  <a:pt x="109" y="1016"/>
                </a:lnTo>
                <a:lnTo>
                  <a:pt x="109" y="1015"/>
                </a:lnTo>
                <a:lnTo>
                  <a:pt x="109" y="1011"/>
                </a:lnTo>
                <a:lnTo>
                  <a:pt x="109" y="1008"/>
                </a:lnTo>
                <a:lnTo>
                  <a:pt x="109" y="1006"/>
                </a:lnTo>
                <a:lnTo>
                  <a:pt x="109" y="1002"/>
                </a:lnTo>
                <a:lnTo>
                  <a:pt x="109" y="999"/>
                </a:lnTo>
                <a:lnTo>
                  <a:pt x="109" y="998"/>
                </a:lnTo>
                <a:lnTo>
                  <a:pt x="109" y="994"/>
                </a:lnTo>
                <a:lnTo>
                  <a:pt x="109" y="992"/>
                </a:lnTo>
                <a:lnTo>
                  <a:pt x="109" y="991"/>
                </a:lnTo>
                <a:lnTo>
                  <a:pt x="109" y="989"/>
                </a:lnTo>
                <a:lnTo>
                  <a:pt x="108" y="986"/>
                </a:lnTo>
                <a:lnTo>
                  <a:pt x="108" y="985"/>
                </a:lnTo>
                <a:lnTo>
                  <a:pt x="108" y="983"/>
                </a:lnTo>
                <a:lnTo>
                  <a:pt x="108" y="982"/>
                </a:lnTo>
                <a:lnTo>
                  <a:pt x="108" y="979"/>
                </a:lnTo>
                <a:lnTo>
                  <a:pt x="108" y="976"/>
                </a:lnTo>
                <a:lnTo>
                  <a:pt x="108" y="973"/>
                </a:lnTo>
                <a:lnTo>
                  <a:pt x="108" y="972"/>
                </a:lnTo>
                <a:lnTo>
                  <a:pt x="106" y="968"/>
                </a:lnTo>
                <a:lnTo>
                  <a:pt x="106" y="964"/>
                </a:lnTo>
                <a:lnTo>
                  <a:pt x="106" y="962"/>
                </a:lnTo>
                <a:lnTo>
                  <a:pt x="106" y="959"/>
                </a:lnTo>
                <a:lnTo>
                  <a:pt x="105" y="955"/>
                </a:lnTo>
                <a:lnTo>
                  <a:pt x="105" y="951"/>
                </a:lnTo>
                <a:lnTo>
                  <a:pt x="105" y="950"/>
                </a:lnTo>
                <a:lnTo>
                  <a:pt x="105" y="949"/>
                </a:lnTo>
                <a:lnTo>
                  <a:pt x="104" y="945"/>
                </a:lnTo>
                <a:lnTo>
                  <a:pt x="104" y="942"/>
                </a:lnTo>
                <a:lnTo>
                  <a:pt x="103" y="938"/>
                </a:lnTo>
                <a:lnTo>
                  <a:pt x="103" y="933"/>
                </a:lnTo>
                <a:lnTo>
                  <a:pt x="102" y="932"/>
                </a:lnTo>
                <a:lnTo>
                  <a:pt x="102" y="928"/>
                </a:lnTo>
                <a:lnTo>
                  <a:pt x="102" y="927"/>
                </a:lnTo>
                <a:lnTo>
                  <a:pt x="102" y="926"/>
                </a:lnTo>
                <a:lnTo>
                  <a:pt x="102" y="925"/>
                </a:lnTo>
                <a:lnTo>
                  <a:pt x="101" y="924"/>
                </a:lnTo>
                <a:lnTo>
                  <a:pt x="100" y="924"/>
                </a:lnTo>
                <a:lnTo>
                  <a:pt x="100" y="923"/>
                </a:lnTo>
                <a:lnTo>
                  <a:pt x="100" y="922"/>
                </a:lnTo>
                <a:lnTo>
                  <a:pt x="98" y="920"/>
                </a:lnTo>
                <a:lnTo>
                  <a:pt x="98" y="919"/>
                </a:lnTo>
                <a:lnTo>
                  <a:pt x="98" y="916"/>
                </a:lnTo>
                <a:lnTo>
                  <a:pt x="97" y="914"/>
                </a:lnTo>
                <a:lnTo>
                  <a:pt x="97" y="913"/>
                </a:lnTo>
                <a:lnTo>
                  <a:pt x="96" y="910"/>
                </a:lnTo>
                <a:lnTo>
                  <a:pt x="96" y="909"/>
                </a:lnTo>
                <a:lnTo>
                  <a:pt x="96" y="908"/>
                </a:lnTo>
                <a:lnTo>
                  <a:pt x="95" y="905"/>
                </a:lnTo>
                <a:lnTo>
                  <a:pt x="94" y="901"/>
                </a:lnTo>
                <a:lnTo>
                  <a:pt x="93" y="899"/>
                </a:lnTo>
                <a:lnTo>
                  <a:pt x="92" y="897"/>
                </a:lnTo>
                <a:lnTo>
                  <a:pt x="92" y="896"/>
                </a:lnTo>
                <a:lnTo>
                  <a:pt x="91" y="894"/>
                </a:lnTo>
                <a:lnTo>
                  <a:pt x="89" y="893"/>
                </a:lnTo>
                <a:lnTo>
                  <a:pt x="89" y="891"/>
                </a:lnTo>
                <a:lnTo>
                  <a:pt x="88" y="891"/>
                </a:lnTo>
                <a:lnTo>
                  <a:pt x="88" y="886"/>
                </a:lnTo>
                <a:lnTo>
                  <a:pt x="87" y="883"/>
                </a:lnTo>
                <a:lnTo>
                  <a:pt x="87" y="881"/>
                </a:lnTo>
                <a:lnTo>
                  <a:pt x="87" y="877"/>
                </a:lnTo>
                <a:lnTo>
                  <a:pt x="86" y="874"/>
                </a:lnTo>
                <a:lnTo>
                  <a:pt x="86" y="872"/>
                </a:lnTo>
                <a:lnTo>
                  <a:pt x="86" y="868"/>
                </a:lnTo>
                <a:lnTo>
                  <a:pt x="86" y="865"/>
                </a:lnTo>
                <a:lnTo>
                  <a:pt x="86" y="861"/>
                </a:lnTo>
                <a:lnTo>
                  <a:pt x="85" y="859"/>
                </a:lnTo>
                <a:lnTo>
                  <a:pt x="85" y="856"/>
                </a:lnTo>
                <a:lnTo>
                  <a:pt x="85" y="855"/>
                </a:lnTo>
                <a:lnTo>
                  <a:pt x="85" y="851"/>
                </a:lnTo>
                <a:lnTo>
                  <a:pt x="85" y="842"/>
                </a:lnTo>
                <a:lnTo>
                  <a:pt x="84" y="841"/>
                </a:lnTo>
                <a:lnTo>
                  <a:pt x="84" y="840"/>
                </a:lnTo>
                <a:lnTo>
                  <a:pt x="84" y="839"/>
                </a:lnTo>
                <a:lnTo>
                  <a:pt x="84" y="837"/>
                </a:lnTo>
                <a:lnTo>
                  <a:pt x="84" y="833"/>
                </a:lnTo>
                <a:lnTo>
                  <a:pt x="83" y="831"/>
                </a:lnTo>
                <a:lnTo>
                  <a:pt x="83" y="830"/>
                </a:lnTo>
                <a:lnTo>
                  <a:pt x="83" y="827"/>
                </a:lnTo>
                <a:lnTo>
                  <a:pt x="83" y="826"/>
                </a:lnTo>
                <a:lnTo>
                  <a:pt x="83" y="824"/>
                </a:lnTo>
                <a:lnTo>
                  <a:pt x="81" y="822"/>
                </a:lnTo>
                <a:lnTo>
                  <a:pt x="81" y="818"/>
                </a:lnTo>
                <a:lnTo>
                  <a:pt x="81" y="817"/>
                </a:lnTo>
                <a:lnTo>
                  <a:pt x="81" y="816"/>
                </a:lnTo>
                <a:lnTo>
                  <a:pt x="80" y="813"/>
                </a:lnTo>
                <a:lnTo>
                  <a:pt x="80" y="809"/>
                </a:lnTo>
                <a:lnTo>
                  <a:pt x="79" y="807"/>
                </a:lnTo>
                <a:lnTo>
                  <a:pt x="79" y="804"/>
                </a:lnTo>
                <a:lnTo>
                  <a:pt x="79" y="803"/>
                </a:lnTo>
                <a:lnTo>
                  <a:pt x="79" y="801"/>
                </a:lnTo>
                <a:lnTo>
                  <a:pt x="78" y="798"/>
                </a:lnTo>
                <a:lnTo>
                  <a:pt x="78" y="797"/>
                </a:lnTo>
                <a:lnTo>
                  <a:pt x="78" y="796"/>
                </a:lnTo>
                <a:lnTo>
                  <a:pt x="78" y="795"/>
                </a:lnTo>
                <a:lnTo>
                  <a:pt x="77" y="793"/>
                </a:lnTo>
                <a:lnTo>
                  <a:pt x="77" y="792"/>
                </a:lnTo>
                <a:lnTo>
                  <a:pt x="77" y="791"/>
                </a:lnTo>
                <a:lnTo>
                  <a:pt x="76" y="788"/>
                </a:lnTo>
                <a:lnTo>
                  <a:pt x="76" y="787"/>
                </a:lnTo>
                <a:lnTo>
                  <a:pt x="76" y="785"/>
                </a:lnTo>
                <a:lnTo>
                  <a:pt x="76" y="784"/>
                </a:lnTo>
                <a:lnTo>
                  <a:pt x="76" y="783"/>
                </a:lnTo>
                <a:lnTo>
                  <a:pt x="75" y="782"/>
                </a:lnTo>
                <a:lnTo>
                  <a:pt x="75" y="781"/>
                </a:lnTo>
                <a:lnTo>
                  <a:pt x="75" y="779"/>
                </a:lnTo>
                <a:lnTo>
                  <a:pt x="74" y="776"/>
                </a:lnTo>
                <a:lnTo>
                  <a:pt x="74" y="775"/>
                </a:lnTo>
                <a:lnTo>
                  <a:pt x="75" y="776"/>
                </a:lnTo>
                <a:lnTo>
                  <a:pt x="76" y="778"/>
                </a:lnTo>
                <a:lnTo>
                  <a:pt x="77" y="779"/>
                </a:lnTo>
                <a:lnTo>
                  <a:pt x="78" y="780"/>
                </a:lnTo>
                <a:lnTo>
                  <a:pt x="79" y="781"/>
                </a:lnTo>
                <a:lnTo>
                  <a:pt x="80" y="782"/>
                </a:lnTo>
                <a:lnTo>
                  <a:pt x="83" y="783"/>
                </a:lnTo>
                <a:lnTo>
                  <a:pt x="84" y="784"/>
                </a:lnTo>
                <a:lnTo>
                  <a:pt x="85" y="785"/>
                </a:lnTo>
                <a:lnTo>
                  <a:pt x="86" y="787"/>
                </a:lnTo>
                <a:lnTo>
                  <a:pt x="87" y="785"/>
                </a:lnTo>
                <a:lnTo>
                  <a:pt x="87" y="784"/>
                </a:lnTo>
                <a:lnTo>
                  <a:pt x="91" y="782"/>
                </a:lnTo>
                <a:lnTo>
                  <a:pt x="91" y="780"/>
                </a:lnTo>
                <a:lnTo>
                  <a:pt x="91" y="779"/>
                </a:lnTo>
                <a:lnTo>
                  <a:pt x="91" y="778"/>
                </a:lnTo>
                <a:lnTo>
                  <a:pt x="91" y="775"/>
                </a:lnTo>
                <a:lnTo>
                  <a:pt x="91" y="774"/>
                </a:lnTo>
                <a:lnTo>
                  <a:pt x="91" y="773"/>
                </a:lnTo>
                <a:lnTo>
                  <a:pt x="91" y="772"/>
                </a:lnTo>
                <a:lnTo>
                  <a:pt x="91" y="771"/>
                </a:lnTo>
                <a:lnTo>
                  <a:pt x="91" y="770"/>
                </a:lnTo>
                <a:lnTo>
                  <a:pt x="91" y="766"/>
                </a:lnTo>
                <a:lnTo>
                  <a:pt x="94" y="766"/>
                </a:lnTo>
                <a:lnTo>
                  <a:pt x="95" y="766"/>
                </a:lnTo>
                <a:lnTo>
                  <a:pt x="96" y="766"/>
                </a:lnTo>
                <a:lnTo>
                  <a:pt x="98" y="766"/>
                </a:lnTo>
                <a:lnTo>
                  <a:pt x="98" y="765"/>
                </a:lnTo>
                <a:lnTo>
                  <a:pt x="98" y="763"/>
                </a:lnTo>
                <a:lnTo>
                  <a:pt x="98" y="762"/>
                </a:lnTo>
                <a:lnTo>
                  <a:pt x="98" y="758"/>
                </a:lnTo>
                <a:lnTo>
                  <a:pt x="98" y="757"/>
                </a:lnTo>
                <a:lnTo>
                  <a:pt x="98" y="756"/>
                </a:lnTo>
                <a:lnTo>
                  <a:pt x="98" y="755"/>
                </a:lnTo>
                <a:lnTo>
                  <a:pt x="98" y="754"/>
                </a:lnTo>
                <a:lnTo>
                  <a:pt x="98" y="753"/>
                </a:lnTo>
                <a:lnTo>
                  <a:pt x="98" y="751"/>
                </a:lnTo>
                <a:lnTo>
                  <a:pt x="98" y="750"/>
                </a:lnTo>
                <a:lnTo>
                  <a:pt x="97" y="750"/>
                </a:lnTo>
                <a:lnTo>
                  <a:pt x="96" y="750"/>
                </a:lnTo>
                <a:lnTo>
                  <a:pt x="95" y="750"/>
                </a:lnTo>
                <a:lnTo>
                  <a:pt x="94" y="750"/>
                </a:lnTo>
                <a:lnTo>
                  <a:pt x="93" y="750"/>
                </a:lnTo>
                <a:lnTo>
                  <a:pt x="92" y="750"/>
                </a:lnTo>
                <a:lnTo>
                  <a:pt x="91" y="750"/>
                </a:lnTo>
                <a:lnTo>
                  <a:pt x="89" y="750"/>
                </a:lnTo>
                <a:lnTo>
                  <a:pt x="88" y="750"/>
                </a:lnTo>
                <a:lnTo>
                  <a:pt x="88" y="749"/>
                </a:lnTo>
                <a:lnTo>
                  <a:pt x="87" y="749"/>
                </a:lnTo>
                <a:lnTo>
                  <a:pt x="86" y="749"/>
                </a:lnTo>
                <a:lnTo>
                  <a:pt x="86" y="750"/>
                </a:lnTo>
                <a:lnTo>
                  <a:pt x="85" y="750"/>
                </a:lnTo>
                <a:lnTo>
                  <a:pt x="84" y="750"/>
                </a:lnTo>
                <a:lnTo>
                  <a:pt x="84" y="749"/>
                </a:lnTo>
                <a:lnTo>
                  <a:pt x="84" y="747"/>
                </a:lnTo>
                <a:lnTo>
                  <a:pt x="83" y="747"/>
                </a:lnTo>
                <a:lnTo>
                  <a:pt x="83" y="746"/>
                </a:lnTo>
                <a:lnTo>
                  <a:pt x="83" y="744"/>
                </a:lnTo>
                <a:lnTo>
                  <a:pt x="81" y="744"/>
                </a:lnTo>
                <a:lnTo>
                  <a:pt x="81" y="742"/>
                </a:lnTo>
                <a:lnTo>
                  <a:pt x="81" y="741"/>
                </a:lnTo>
                <a:lnTo>
                  <a:pt x="80" y="739"/>
                </a:lnTo>
                <a:lnTo>
                  <a:pt x="81" y="739"/>
                </a:lnTo>
                <a:lnTo>
                  <a:pt x="83" y="739"/>
                </a:lnTo>
                <a:lnTo>
                  <a:pt x="83" y="738"/>
                </a:lnTo>
                <a:lnTo>
                  <a:pt x="84" y="737"/>
                </a:lnTo>
                <a:lnTo>
                  <a:pt x="84" y="736"/>
                </a:lnTo>
                <a:lnTo>
                  <a:pt x="84" y="734"/>
                </a:lnTo>
                <a:lnTo>
                  <a:pt x="83" y="734"/>
                </a:lnTo>
                <a:lnTo>
                  <a:pt x="83" y="733"/>
                </a:lnTo>
                <a:lnTo>
                  <a:pt x="83" y="731"/>
                </a:lnTo>
                <a:lnTo>
                  <a:pt x="83" y="730"/>
                </a:lnTo>
                <a:lnTo>
                  <a:pt x="83" y="729"/>
                </a:lnTo>
                <a:lnTo>
                  <a:pt x="81" y="728"/>
                </a:lnTo>
                <a:lnTo>
                  <a:pt x="81" y="726"/>
                </a:lnTo>
                <a:lnTo>
                  <a:pt x="83" y="725"/>
                </a:lnTo>
                <a:lnTo>
                  <a:pt x="83" y="724"/>
                </a:lnTo>
                <a:lnTo>
                  <a:pt x="83" y="723"/>
                </a:lnTo>
                <a:lnTo>
                  <a:pt x="83" y="722"/>
                </a:lnTo>
                <a:lnTo>
                  <a:pt x="83" y="720"/>
                </a:lnTo>
                <a:lnTo>
                  <a:pt x="83" y="719"/>
                </a:lnTo>
                <a:lnTo>
                  <a:pt x="83" y="717"/>
                </a:lnTo>
                <a:lnTo>
                  <a:pt x="84" y="717"/>
                </a:lnTo>
                <a:lnTo>
                  <a:pt x="85" y="717"/>
                </a:lnTo>
                <a:lnTo>
                  <a:pt x="86" y="717"/>
                </a:lnTo>
                <a:lnTo>
                  <a:pt x="88" y="717"/>
                </a:lnTo>
                <a:lnTo>
                  <a:pt x="89" y="717"/>
                </a:lnTo>
                <a:lnTo>
                  <a:pt x="91" y="717"/>
                </a:lnTo>
                <a:lnTo>
                  <a:pt x="92" y="717"/>
                </a:lnTo>
                <a:lnTo>
                  <a:pt x="93" y="717"/>
                </a:lnTo>
                <a:lnTo>
                  <a:pt x="94" y="717"/>
                </a:lnTo>
                <a:lnTo>
                  <a:pt x="95" y="717"/>
                </a:lnTo>
                <a:lnTo>
                  <a:pt x="96" y="717"/>
                </a:lnTo>
                <a:lnTo>
                  <a:pt x="97" y="717"/>
                </a:lnTo>
                <a:lnTo>
                  <a:pt x="98" y="717"/>
                </a:lnTo>
                <a:lnTo>
                  <a:pt x="98" y="716"/>
                </a:lnTo>
                <a:lnTo>
                  <a:pt x="98" y="715"/>
                </a:lnTo>
                <a:lnTo>
                  <a:pt x="98" y="714"/>
                </a:lnTo>
                <a:lnTo>
                  <a:pt x="98" y="712"/>
                </a:lnTo>
                <a:lnTo>
                  <a:pt x="98" y="711"/>
                </a:lnTo>
                <a:lnTo>
                  <a:pt x="98" y="705"/>
                </a:lnTo>
                <a:lnTo>
                  <a:pt x="98" y="702"/>
                </a:lnTo>
                <a:lnTo>
                  <a:pt x="98" y="699"/>
                </a:lnTo>
                <a:lnTo>
                  <a:pt x="98" y="698"/>
                </a:lnTo>
                <a:lnTo>
                  <a:pt x="98" y="695"/>
                </a:lnTo>
                <a:lnTo>
                  <a:pt x="100" y="695"/>
                </a:lnTo>
                <a:lnTo>
                  <a:pt x="101" y="695"/>
                </a:lnTo>
                <a:lnTo>
                  <a:pt x="101" y="691"/>
                </a:lnTo>
                <a:lnTo>
                  <a:pt x="101" y="690"/>
                </a:lnTo>
                <a:lnTo>
                  <a:pt x="101" y="688"/>
                </a:lnTo>
                <a:lnTo>
                  <a:pt x="100" y="688"/>
                </a:lnTo>
                <a:lnTo>
                  <a:pt x="100" y="687"/>
                </a:lnTo>
                <a:lnTo>
                  <a:pt x="98" y="686"/>
                </a:lnTo>
                <a:lnTo>
                  <a:pt x="98" y="685"/>
                </a:lnTo>
                <a:lnTo>
                  <a:pt x="100" y="685"/>
                </a:lnTo>
                <a:lnTo>
                  <a:pt x="100" y="682"/>
                </a:lnTo>
                <a:lnTo>
                  <a:pt x="100" y="679"/>
                </a:lnTo>
                <a:lnTo>
                  <a:pt x="100" y="677"/>
                </a:lnTo>
                <a:lnTo>
                  <a:pt x="100" y="675"/>
                </a:lnTo>
                <a:lnTo>
                  <a:pt x="100" y="673"/>
                </a:lnTo>
                <a:lnTo>
                  <a:pt x="100" y="672"/>
                </a:lnTo>
                <a:lnTo>
                  <a:pt x="100" y="671"/>
                </a:lnTo>
                <a:lnTo>
                  <a:pt x="98" y="670"/>
                </a:lnTo>
                <a:lnTo>
                  <a:pt x="98" y="669"/>
                </a:lnTo>
                <a:lnTo>
                  <a:pt x="98" y="653"/>
                </a:lnTo>
                <a:lnTo>
                  <a:pt x="98" y="650"/>
                </a:lnTo>
                <a:lnTo>
                  <a:pt x="98" y="645"/>
                </a:lnTo>
                <a:lnTo>
                  <a:pt x="98" y="643"/>
                </a:lnTo>
                <a:lnTo>
                  <a:pt x="98" y="640"/>
                </a:lnTo>
                <a:lnTo>
                  <a:pt x="98" y="637"/>
                </a:lnTo>
                <a:lnTo>
                  <a:pt x="98" y="635"/>
                </a:lnTo>
                <a:lnTo>
                  <a:pt x="98" y="633"/>
                </a:lnTo>
                <a:lnTo>
                  <a:pt x="98" y="632"/>
                </a:lnTo>
                <a:lnTo>
                  <a:pt x="98" y="631"/>
                </a:lnTo>
                <a:lnTo>
                  <a:pt x="98" y="629"/>
                </a:lnTo>
                <a:lnTo>
                  <a:pt x="98" y="628"/>
                </a:lnTo>
                <a:lnTo>
                  <a:pt x="98" y="626"/>
                </a:lnTo>
                <a:lnTo>
                  <a:pt x="98" y="623"/>
                </a:lnTo>
                <a:lnTo>
                  <a:pt x="98" y="616"/>
                </a:lnTo>
                <a:lnTo>
                  <a:pt x="98" y="615"/>
                </a:lnTo>
                <a:lnTo>
                  <a:pt x="98" y="611"/>
                </a:lnTo>
                <a:lnTo>
                  <a:pt x="98" y="610"/>
                </a:lnTo>
                <a:lnTo>
                  <a:pt x="98" y="607"/>
                </a:lnTo>
                <a:lnTo>
                  <a:pt x="98" y="606"/>
                </a:lnTo>
                <a:lnTo>
                  <a:pt x="98" y="604"/>
                </a:lnTo>
                <a:lnTo>
                  <a:pt x="98" y="603"/>
                </a:lnTo>
                <a:lnTo>
                  <a:pt x="98" y="601"/>
                </a:lnTo>
                <a:lnTo>
                  <a:pt x="98" y="599"/>
                </a:lnTo>
                <a:lnTo>
                  <a:pt x="98" y="596"/>
                </a:lnTo>
                <a:lnTo>
                  <a:pt x="98" y="595"/>
                </a:lnTo>
                <a:lnTo>
                  <a:pt x="98" y="593"/>
                </a:lnTo>
                <a:lnTo>
                  <a:pt x="98" y="591"/>
                </a:lnTo>
                <a:lnTo>
                  <a:pt x="98" y="590"/>
                </a:lnTo>
                <a:lnTo>
                  <a:pt x="98" y="589"/>
                </a:lnTo>
                <a:lnTo>
                  <a:pt x="98" y="588"/>
                </a:lnTo>
                <a:lnTo>
                  <a:pt x="100" y="588"/>
                </a:lnTo>
                <a:lnTo>
                  <a:pt x="101" y="588"/>
                </a:lnTo>
                <a:lnTo>
                  <a:pt x="102" y="588"/>
                </a:lnTo>
                <a:lnTo>
                  <a:pt x="105" y="588"/>
                </a:lnTo>
                <a:lnTo>
                  <a:pt x="106" y="588"/>
                </a:lnTo>
                <a:lnTo>
                  <a:pt x="108" y="588"/>
                </a:lnTo>
                <a:lnTo>
                  <a:pt x="110" y="588"/>
                </a:lnTo>
                <a:lnTo>
                  <a:pt x="116" y="588"/>
                </a:lnTo>
                <a:lnTo>
                  <a:pt x="117" y="588"/>
                </a:lnTo>
                <a:lnTo>
                  <a:pt x="118" y="588"/>
                </a:lnTo>
                <a:lnTo>
                  <a:pt x="119" y="588"/>
                </a:lnTo>
                <a:lnTo>
                  <a:pt x="121" y="588"/>
                </a:lnTo>
                <a:lnTo>
                  <a:pt x="122" y="588"/>
                </a:lnTo>
                <a:lnTo>
                  <a:pt x="122" y="587"/>
                </a:lnTo>
                <a:lnTo>
                  <a:pt x="122" y="586"/>
                </a:lnTo>
                <a:lnTo>
                  <a:pt x="122" y="582"/>
                </a:lnTo>
                <a:lnTo>
                  <a:pt x="122" y="581"/>
                </a:lnTo>
                <a:lnTo>
                  <a:pt x="122" y="580"/>
                </a:lnTo>
                <a:lnTo>
                  <a:pt x="122" y="578"/>
                </a:lnTo>
                <a:lnTo>
                  <a:pt x="122" y="577"/>
                </a:lnTo>
                <a:lnTo>
                  <a:pt x="122" y="576"/>
                </a:lnTo>
                <a:lnTo>
                  <a:pt x="122" y="574"/>
                </a:lnTo>
                <a:lnTo>
                  <a:pt x="122" y="573"/>
                </a:lnTo>
                <a:lnTo>
                  <a:pt x="122" y="572"/>
                </a:lnTo>
                <a:lnTo>
                  <a:pt x="123" y="572"/>
                </a:lnTo>
                <a:lnTo>
                  <a:pt x="125" y="572"/>
                </a:lnTo>
                <a:lnTo>
                  <a:pt x="126" y="572"/>
                </a:lnTo>
                <a:lnTo>
                  <a:pt x="128" y="572"/>
                </a:lnTo>
                <a:lnTo>
                  <a:pt x="129" y="572"/>
                </a:lnTo>
                <a:lnTo>
                  <a:pt x="130" y="572"/>
                </a:lnTo>
                <a:lnTo>
                  <a:pt x="131" y="572"/>
                </a:lnTo>
                <a:lnTo>
                  <a:pt x="133" y="572"/>
                </a:lnTo>
                <a:lnTo>
                  <a:pt x="134" y="572"/>
                </a:lnTo>
                <a:lnTo>
                  <a:pt x="136" y="572"/>
                </a:lnTo>
                <a:lnTo>
                  <a:pt x="137" y="572"/>
                </a:lnTo>
                <a:lnTo>
                  <a:pt x="138" y="572"/>
                </a:lnTo>
                <a:lnTo>
                  <a:pt x="139" y="572"/>
                </a:lnTo>
                <a:lnTo>
                  <a:pt x="140" y="572"/>
                </a:lnTo>
                <a:lnTo>
                  <a:pt x="142" y="572"/>
                </a:lnTo>
                <a:lnTo>
                  <a:pt x="143" y="572"/>
                </a:lnTo>
                <a:lnTo>
                  <a:pt x="144" y="572"/>
                </a:lnTo>
                <a:lnTo>
                  <a:pt x="146" y="572"/>
                </a:lnTo>
                <a:lnTo>
                  <a:pt x="147" y="572"/>
                </a:lnTo>
                <a:lnTo>
                  <a:pt x="152" y="572"/>
                </a:lnTo>
                <a:lnTo>
                  <a:pt x="153" y="572"/>
                </a:lnTo>
                <a:lnTo>
                  <a:pt x="154" y="572"/>
                </a:lnTo>
                <a:lnTo>
                  <a:pt x="155" y="572"/>
                </a:lnTo>
                <a:lnTo>
                  <a:pt x="156" y="572"/>
                </a:lnTo>
                <a:lnTo>
                  <a:pt x="159" y="572"/>
                </a:lnTo>
                <a:lnTo>
                  <a:pt x="159" y="571"/>
                </a:lnTo>
                <a:lnTo>
                  <a:pt x="160" y="571"/>
                </a:lnTo>
                <a:lnTo>
                  <a:pt x="162" y="571"/>
                </a:lnTo>
                <a:lnTo>
                  <a:pt x="163" y="571"/>
                </a:lnTo>
                <a:lnTo>
                  <a:pt x="163" y="573"/>
                </a:lnTo>
                <a:lnTo>
                  <a:pt x="163" y="577"/>
                </a:lnTo>
                <a:lnTo>
                  <a:pt x="163" y="578"/>
                </a:lnTo>
                <a:lnTo>
                  <a:pt x="163" y="580"/>
                </a:lnTo>
                <a:lnTo>
                  <a:pt x="163" y="581"/>
                </a:lnTo>
                <a:lnTo>
                  <a:pt x="163" y="584"/>
                </a:lnTo>
                <a:lnTo>
                  <a:pt x="163" y="587"/>
                </a:lnTo>
                <a:lnTo>
                  <a:pt x="163" y="588"/>
                </a:lnTo>
                <a:lnTo>
                  <a:pt x="163" y="589"/>
                </a:lnTo>
                <a:lnTo>
                  <a:pt x="164" y="589"/>
                </a:lnTo>
                <a:lnTo>
                  <a:pt x="165" y="589"/>
                </a:lnTo>
                <a:lnTo>
                  <a:pt x="167" y="589"/>
                </a:lnTo>
                <a:lnTo>
                  <a:pt x="168" y="589"/>
                </a:lnTo>
                <a:lnTo>
                  <a:pt x="169" y="589"/>
                </a:lnTo>
                <a:lnTo>
                  <a:pt x="171" y="589"/>
                </a:lnTo>
                <a:lnTo>
                  <a:pt x="172" y="589"/>
                </a:lnTo>
                <a:lnTo>
                  <a:pt x="173" y="589"/>
                </a:lnTo>
                <a:lnTo>
                  <a:pt x="174" y="589"/>
                </a:lnTo>
                <a:lnTo>
                  <a:pt x="176" y="589"/>
                </a:lnTo>
                <a:lnTo>
                  <a:pt x="179" y="589"/>
                </a:lnTo>
                <a:lnTo>
                  <a:pt x="180" y="589"/>
                </a:lnTo>
                <a:lnTo>
                  <a:pt x="181" y="589"/>
                </a:lnTo>
                <a:lnTo>
                  <a:pt x="182" y="589"/>
                </a:lnTo>
                <a:lnTo>
                  <a:pt x="184" y="589"/>
                </a:lnTo>
                <a:lnTo>
                  <a:pt x="184" y="588"/>
                </a:lnTo>
                <a:lnTo>
                  <a:pt x="185" y="588"/>
                </a:lnTo>
                <a:lnTo>
                  <a:pt x="186" y="587"/>
                </a:lnTo>
                <a:lnTo>
                  <a:pt x="187" y="587"/>
                </a:lnTo>
                <a:lnTo>
                  <a:pt x="187" y="586"/>
                </a:lnTo>
                <a:lnTo>
                  <a:pt x="188" y="586"/>
                </a:lnTo>
                <a:lnTo>
                  <a:pt x="189" y="586"/>
                </a:lnTo>
                <a:lnTo>
                  <a:pt x="189" y="585"/>
                </a:lnTo>
                <a:lnTo>
                  <a:pt x="190" y="585"/>
                </a:lnTo>
                <a:lnTo>
                  <a:pt x="192" y="585"/>
                </a:lnTo>
                <a:lnTo>
                  <a:pt x="194" y="585"/>
                </a:lnTo>
                <a:lnTo>
                  <a:pt x="199" y="584"/>
                </a:lnTo>
                <a:lnTo>
                  <a:pt x="201" y="584"/>
                </a:lnTo>
                <a:lnTo>
                  <a:pt x="202" y="582"/>
                </a:lnTo>
                <a:lnTo>
                  <a:pt x="203" y="581"/>
                </a:lnTo>
                <a:lnTo>
                  <a:pt x="204" y="581"/>
                </a:lnTo>
                <a:lnTo>
                  <a:pt x="205" y="580"/>
                </a:lnTo>
                <a:lnTo>
                  <a:pt x="206" y="579"/>
                </a:lnTo>
                <a:lnTo>
                  <a:pt x="206" y="578"/>
                </a:lnTo>
                <a:lnTo>
                  <a:pt x="207" y="578"/>
                </a:lnTo>
                <a:lnTo>
                  <a:pt x="209" y="576"/>
                </a:lnTo>
                <a:lnTo>
                  <a:pt x="210" y="578"/>
                </a:lnTo>
                <a:lnTo>
                  <a:pt x="210" y="579"/>
                </a:lnTo>
                <a:lnTo>
                  <a:pt x="211" y="579"/>
                </a:lnTo>
                <a:lnTo>
                  <a:pt x="212" y="579"/>
                </a:lnTo>
                <a:lnTo>
                  <a:pt x="213" y="580"/>
                </a:lnTo>
                <a:lnTo>
                  <a:pt x="215" y="580"/>
                </a:lnTo>
                <a:lnTo>
                  <a:pt x="216" y="581"/>
                </a:lnTo>
                <a:lnTo>
                  <a:pt x="218" y="581"/>
                </a:lnTo>
                <a:lnTo>
                  <a:pt x="219" y="582"/>
                </a:lnTo>
                <a:lnTo>
                  <a:pt x="222" y="585"/>
                </a:lnTo>
                <a:lnTo>
                  <a:pt x="226" y="587"/>
                </a:lnTo>
                <a:lnTo>
                  <a:pt x="227" y="587"/>
                </a:lnTo>
                <a:lnTo>
                  <a:pt x="227" y="585"/>
                </a:lnTo>
                <a:lnTo>
                  <a:pt x="227" y="584"/>
                </a:lnTo>
                <a:lnTo>
                  <a:pt x="227" y="581"/>
                </a:lnTo>
                <a:lnTo>
                  <a:pt x="232" y="580"/>
                </a:lnTo>
                <a:lnTo>
                  <a:pt x="231" y="579"/>
                </a:lnTo>
                <a:lnTo>
                  <a:pt x="232" y="579"/>
                </a:lnTo>
                <a:lnTo>
                  <a:pt x="233" y="579"/>
                </a:lnTo>
                <a:lnTo>
                  <a:pt x="236" y="578"/>
                </a:lnTo>
                <a:lnTo>
                  <a:pt x="237" y="578"/>
                </a:lnTo>
                <a:lnTo>
                  <a:pt x="238" y="578"/>
                </a:lnTo>
                <a:lnTo>
                  <a:pt x="239" y="578"/>
                </a:lnTo>
                <a:lnTo>
                  <a:pt x="239" y="577"/>
                </a:lnTo>
                <a:lnTo>
                  <a:pt x="240" y="577"/>
                </a:lnTo>
                <a:lnTo>
                  <a:pt x="240" y="576"/>
                </a:lnTo>
                <a:lnTo>
                  <a:pt x="241" y="576"/>
                </a:lnTo>
                <a:lnTo>
                  <a:pt x="241" y="574"/>
                </a:lnTo>
                <a:lnTo>
                  <a:pt x="243" y="574"/>
                </a:lnTo>
                <a:lnTo>
                  <a:pt x="243" y="573"/>
                </a:lnTo>
                <a:lnTo>
                  <a:pt x="243" y="572"/>
                </a:lnTo>
                <a:lnTo>
                  <a:pt x="244" y="572"/>
                </a:lnTo>
                <a:lnTo>
                  <a:pt x="250" y="573"/>
                </a:lnTo>
                <a:lnTo>
                  <a:pt x="254" y="573"/>
                </a:lnTo>
                <a:lnTo>
                  <a:pt x="263" y="573"/>
                </a:lnTo>
                <a:lnTo>
                  <a:pt x="269" y="573"/>
                </a:lnTo>
                <a:lnTo>
                  <a:pt x="277" y="573"/>
                </a:lnTo>
                <a:lnTo>
                  <a:pt x="279" y="573"/>
                </a:lnTo>
                <a:lnTo>
                  <a:pt x="282" y="573"/>
                </a:lnTo>
                <a:lnTo>
                  <a:pt x="283" y="573"/>
                </a:lnTo>
                <a:lnTo>
                  <a:pt x="303" y="574"/>
                </a:lnTo>
                <a:lnTo>
                  <a:pt x="315" y="574"/>
                </a:lnTo>
                <a:lnTo>
                  <a:pt x="319" y="574"/>
                </a:lnTo>
                <a:lnTo>
                  <a:pt x="319" y="576"/>
                </a:lnTo>
                <a:lnTo>
                  <a:pt x="320" y="576"/>
                </a:lnTo>
                <a:lnTo>
                  <a:pt x="315" y="579"/>
                </a:lnTo>
                <a:lnTo>
                  <a:pt x="308" y="586"/>
                </a:lnTo>
                <a:lnTo>
                  <a:pt x="307" y="587"/>
                </a:lnTo>
                <a:lnTo>
                  <a:pt x="306" y="588"/>
                </a:lnTo>
                <a:lnTo>
                  <a:pt x="304" y="590"/>
                </a:lnTo>
                <a:lnTo>
                  <a:pt x="303" y="591"/>
                </a:lnTo>
                <a:lnTo>
                  <a:pt x="300" y="593"/>
                </a:lnTo>
                <a:lnTo>
                  <a:pt x="299" y="595"/>
                </a:lnTo>
                <a:lnTo>
                  <a:pt x="297" y="596"/>
                </a:lnTo>
                <a:lnTo>
                  <a:pt x="296" y="597"/>
                </a:lnTo>
                <a:lnTo>
                  <a:pt x="294" y="599"/>
                </a:lnTo>
                <a:lnTo>
                  <a:pt x="290" y="603"/>
                </a:lnTo>
                <a:lnTo>
                  <a:pt x="291" y="604"/>
                </a:lnTo>
                <a:lnTo>
                  <a:pt x="294" y="606"/>
                </a:lnTo>
                <a:lnTo>
                  <a:pt x="295" y="607"/>
                </a:lnTo>
                <a:lnTo>
                  <a:pt x="298" y="607"/>
                </a:lnTo>
                <a:lnTo>
                  <a:pt x="299" y="607"/>
                </a:lnTo>
                <a:lnTo>
                  <a:pt x="302" y="607"/>
                </a:lnTo>
                <a:lnTo>
                  <a:pt x="306" y="607"/>
                </a:lnTo>
                <a:lnTo>
                  <a:pt x="306" y="609"/>
                </a:lnTo>
                <a:lnTo>
                  <a:pt x="306" y="610"/>
                </a:lnTo>
                <a:lnTo>
                  <a:pt x="306" y="612"/>
                </a:lnTo>
                <a:lnTo>
                  <a:pt x="306" y="613"/>
                </a:lnTo>
                <a:lnTo>
                  <a:pt x="306" y="614"/>
                </a:lnTo>
                <a:lnTo>
                  <a:pt x="306" y="616"/>
                </a:lnTo>
                <a:lnTo>
                  <a:pt x="306" y="618"/>
                </a:lnTo>
                <a:lnTo>
                  <a:pt x="306" y="619"/>
                </a:lnTo>
                <a:lnTo>
                  <a:pt x="306" y="620"/>
                </a:lnTo>
                <a:lnTo>
                  <a:pt x="306" y="621"/>
                </a:lnTo>
                <a:lnTo>
                  <a:pt x="306" y="624"/>
                </a:lnTo>
                <a:lnTo>
                  <a:pt x="308" y="624"/>
                </a:lnTo>
                <a:lnTo>
                  <a:pt x="312" y="624"/>
                </a:lnTo>
                <a:lnTo>
                  <a:pt x="315" y="624"/>
                </a:lnTo>
                <a:lnTo>
                  <a:pt x="321" y="624"/>
                </a:lnTo>
                <a:lnTo>
                  <a:pt x="322" y="624"/>
                </a:lnTo>
                <a:lnTo>
                  <a:pt x="329" y="624"/>
                </a:lnTo>
                <a:lnTo>
                  <a:pt x="338" y="624"/>
                </a:lnTo>
                <a:lnTo>
                  <a:pt x="345" y="624"/>
                </a:lnTo>
                <a:lnTo>
                  <a:pt x="347" y="624"/>
                </a:lnTo>
                <a:lnTo>
                  <a:pt x="349" y="624"/>
                </a:lnTo>
                <a:lnTo>
                  <a:pt x="351" y="624"/>
                </a:lnTo>
                <a:lnTo>
                  <a:pt x="353" y="624"/>
                </a:lnTo>
                <a:lnTo>
                  <a:pt x="354" y="624"/>
                </a:lnTo>
                <a:lnTo>
                  <a:pt x="356" y="624"/>
                </a:lnTo>
                <a:lnTo>
                  <a:pt x="357" y="624"/>
                </a:lnTo>
                <a:lnTo>
                  <a:pt x="358" y="624"/>
                </a:lnTo>
                <a:lnTo>
                  <a:pt x="361" y="624"/>
                </a:lnTo>
                <a:lnTo>
                  <a:pt x="363" y="624"/>
                </a:lnTo>
                <a:lnTo>
                  <a:pt x="364" y="624"/>
                </a:lnTo>
                <a:lnTo>
                  <a:pt x="365" y="624"/>
                </a:lnTo>
                <a:lnTo>
                  <a:pt x="371" y="624"/>
                </a:lnTo>
                <a:lnTo>
                  <a:pt x="375" y="624"/>
                </a:lnTo>
                <a:lnTo>
                  <a:pt x="379" y="624"/>
                </a:lnTo>
                <a:lnTo>
                  <a:pt x="380" y="624"/>
                </a:lnTo>
                <a:lnTo>
                  <a:pt x="384" y="624"/>
                </a:lnTo>
                <a:lnTo>
                  <a:pt x="387" y="624"/>
                </a:lnTo>
                <a:lnTo>
                  <a:pt x="387" y="628"/>
                </a:lnTo>
                <a:lnTo>
                  <a:pt x="387" y="630"/>
                </a:lnTo>
                <a:lnTo>
                  <a:pt x="387" y="631"/>
                </a:lnTo>
                <a:lnTo>
                  <a:pt x="387" y="633"/>
                </a:lnTo>
                <a:lnTo>
                  <a:pt x="387" y="637"/>
                </a:lnTo>
                <a:lnTo>
                  <a:pt x="387" y="640"/>
                </a:lnTo>
                <a:lnTo>
                  <a:pt x="388" y="640"/>
                </a:lnTo>
                <a:lnTo>
                  <a:pt x="390" y="640"/>
                </a:lnTo>
                <a:lnTo>
                  <a:pt x="391" y="640"/>
                </a:lnTo>
                <a:lnTo>
                  <a:pt x="395" y="640"/>
                </a:lnTo>
                <a:lnTo>
                  <a:pt x="396" y="640"/>
                </a:lnTo>
                <a:lnTo>
                  <a:pt x="400" y="640"/>
                </a:lnTo>
                <a:lnTo>
                  <a:pt x="403" y="640"/>
                </a:lnTo>
                <a:lnTo>
                  <a:pt x="404" y="640"/>
                </a:lnTo>
                <a:lnTo>
                  <a:pt x="412" y="640"/>
                </a:lnTo>
                <a:lnTo>
                  <a:pt x="413" y="640"/>
                </a:lnTo>
                <a:lnTo>
                  <a:pt x="420" y="640"/>
                </a:lnTo>
                <a:lnTo>
                  <a:pt x="420" y="636"/>
                </a:lnTo>
                <a:lnTo>
                  <a:pt x="420" y="633"/>
                </a:lnTo>
                <a:lnTo>
                  <a:pt x="420" y="632"/>
                </a:lnTo>
                <a:lnTo>
                  <a:pt x="420" y="631"/>
                </a:lnTo>
                <a:lnTo>
                  <a:pt x="420" y="630"/>
                </a:lnTo>
                <a:lnTo>
                  <a:pt x="420" y="624"/>
                </a:lnTo>
                <a:lnTo>
                  <a:pt x="420" y="622"/>
                </a:lnTo>
                <a:lnTo>
                  <a:pt x="420" y="620"/>
                </a:lnTo>
                <a:lnTo>
                  <a:pt x="420" y="616"/>
                </a:lnTo>
                <a:lnTo>
                  <a:pt x="420" y="615"/>
                </a:lnTo>
                <a:lnTo>
                  <a:pt x="420" y="609"/>
                </a:lnTo>
                <a:lnTo>
                  <a:pt x="420" y="607"/>
                </a:lnTo>
                <a:lnTo>
                  <a:pt x="420" y="605"/>
                </a:lnTo>
                <a:lnTo>
                  <a:pt x="420" y="604"/>
                </a:lnTo>
                <a:lnTo>
                  <a:pt x="420" y="601"/>
                </a:lnTo>
                <a:lnTo>
                  <a:pt x="420" y="595"/>
                </a:lnTo>
                <a:lnTo>
                  <a:pt x="420" y="593"/>
                </a:lnTo>
                <a:lnTo>
                  <a:pt x="420" y="591"/>
                </a:lnTo>
                <a:lnTo>
                  <a:pt x="420" y="589"/>
                </a:lnTo>
                <a:lnTo>
                  <a:pt x="420" y="588"/>
                </a:lnTo>
                <a:lnTo>
                  <a:pt x="420" y="587"/>
                </a:lnTo>
                <a:lnTo>
                  <a:pt x="420" y="585"/>
                </a:lnTo>
                <a:lnTo>
                  <a:pt x="420" y="584"/>
                </a:lnTo>
                <a:lnTo>
                  <a:pt x="420" y="582"/>
                </a:lnTo>
                <a:lnTo>
                  <a:pt x="420" y="580"/>
                </a:lnTo>
                <a:lnTo>
                  <a:pt x="420" y="579"/>
                </a:lnTo>
                <a:lnTo>
                  <a:pt x="420" y="574"/>
                </a:lnTo>
                <a:lnTo>
                  <a:pt x="420" y="573"/>
                </a:lnTo>
                <a:lnTo>
                  <a:pt x="420" y="572"/>
                </a:lnTo>
                <a:lnTo>
                  <a:pt x="420" y="570"/>
                </a:lnTo>
                <a:lnTo>
                  <a:pt x="420" y="569"/>
                </a:lnTo>
                <a:lnTo>
                  <a:pt x="420" y="568"/>
                </a:lnTo>
                <a:lnTo>
                  <a:pt x="420" y="565"/>
                </a:lnTo>
                <a:lnTo>
                  <a:pt x="420" y="561"/>
                </a:lnTo>
                <a:lnTo>
                  <a:pt x="420" y="559"/>
                </a:lnTo>
                <a:lnTo>
                  <a:pt x="420" y="557"/>
                </a:lnTo>
                <a:lnTo>
                  <a:pt x="420" y="556"/>
                </a:lnTo>
                <a:lnTo>
                  <a:pt x="420" y="551"/>
                </a:lnTo>
                <a:lnTo>
                  <a:pt x="420" y="550"/>
                </a:lnTo>
                <a:lnTo>
                  <a:pt x="420" y="545"/>
                </a:lnTo>
                <a:lnTo>
                  <a:pt x="420" y="542"/>
                </a:lnTo>
                <a:lnTo>
                  <a:pt x="420" y="540"/>
                </a:lnTo>
                <a:lnTo>
                  <a:pt x="420" y="538"/>
                </a:lnTo>
                <a:lnTo>
                  <a:pt x="420" y="535"/>
                </a:lnTo>
                <a:lnTo>
                  <a:pt x="420" y="527"/>
                </a:lnTo>
                <a:lnTo>
                  <a:pt x="420" y="522"/>
                </a:lnTo>
                <a:lnTo>
                  <a:pt x="420" y="514"/>
                </a:lnTo>
                <a:lnTo>
                  <a:pt x="420" y="513"/>
                </a:lnTo>
                <a:lnTo>
                  <a:pt x="420" y="511"/>
                </a:lnTo>
                <a:lnTo>
                  <a:pt x="420" y="509"/>
                </a:lnTo>
                <a:lnTo>
                  <a:pt x="420" y="506"/>
                </a:lnTo>
                <a:lnTo>
                  <a:pt x="420" y="504"/>
                </a:lnTo>
                <a:lnTo>
                  <a:pt x="420" y="501"/>
                </a:lnTo>
                <a:lnTo>
                  <a:pt x="420" y="497"/>
                </a:lnTo>
                <a:lnTo>
                  <a:pt x="420" y="493"/>
                </a:lnTo>
                <a:lnTo>
                  <a:pt x="420" y="492"/>
                </a:lnTo>
                <a:lnTo>
                  <a:pt x="420" y="489"/>
                </a:lnTo>
                <a:lnTo>
                  <a:pt x="420" y="488"/>
                </a:lnTo>
                <a:lnTo>
                  <a:pt x="420" y="486"/>
                </a:lnTo>
                <a:lnTo>
                  <a:pt x="420" y="485"/>
                </a:lnTo>
                <a:lnTo>
                  <a:pt x="420" y="484"/>
                </a:lnTo>
                <a:lnTo>
                  <a:pt x="420" y="479"/>
                </a:lnTo>
                <a:lnTo>
                  <a:pt x="420" y="476"/>
                </a:lnTo>
                <a:lnTo>
                  <a:pt x="423" y="476"/>
                </a:lnTo>
                <a:lnTo>
                  <a:pt x="425" y="476"/>
                </a:lnTo>
                <a:lnTo>
                  <a:pt x="427" y="476"/>
                </a:lnTo>
                <a:lnTo>
                  <a:pt x="435" y="476"/>
                </a:lnTo>
                <a:lnTo>
                  <a:pt x="442" y="476"/>
                </a:lnTo>
                <a:lnTo>
                  <a:pt x="450" y="476"/>
                </a:lnTo>
                <a:lnTo>
                  <a:pt x="451" y="476"/>
                </a:lnTo>
                <a:lnTo>
                  <a:pt x="454" y="476"/>
                </a:lnTo>
                <a:lnTo>
                  <a:pt x="456" y="476"/>
                </a:lnTo>
                <a:lnTo>
                  <a:pt x="458" y="476"/>
                </a:lnTo>
                <a:lnTo>
                  <a:pt x="459" y="476"/>
                </a:lnTo>
                <a:lnTo>
                  <a:pt x="460" y="476"/>
                </a:lnTo>
                <a:lnTo>
                  <a:pt x="467" y="476"/>
                </a:lnTo>
                <a:lnTo>
                  <a:pt x="468" y="476"/>
                </a:lnTo>
                <a:lnTo>
                  <a:pt x="474" y="476"/>
                </a:lnTo>
                <a:lnTo>
                  <a:pt x="476" y="476"/>
                </a:lnTo>
                <a:lnTo>
                  <a:pt x="482" y="476"/>
                </a:lnTo>
                <a:lnTo>
                  <a:pt x="483" y="476"/>
                </a:lnTo>
                <a:lnTo>
                  <a:pt x="484" y="476"/>
                </a:lnTo>
                <a:lnTo>
                  <a:pt x="484" y="471"/>
                </a:lnTo>
                <a:lnTo>
                  <a:pt x="484" y="469"/>
                </a:lnTo>
                <a:lnTo>
                  <a:pt x="484" y="468"/>
                </a:lnTo>
                <a:lnTo>
                  <a:pt x="484" y="463"/>
                </a:lnTo>
                <a:lnTo>
                  <a:pt x="484" y="460"/>
                </a:lnTo>
                <a:lnTo>
                  <a:pt x="484" y="455"/>
                </a:lnTo>
                <a:lnTo>
                  <a:pt x="484" y="452"/>
                </a:lnTo>
                <a:lnTo>
                  <a:pt x="484" y="450"/>
                </a:lnTo>
                <a:lnTo>
                  <a:pt x="484" y="447"/>
                </a:lnTo>
                <a:lnTo>
                  <a:pt x="484" y="446"/>
                </a:lnTo>
                <a:lnTo>
                  <a:pt x="484" y="444"/>
                </a:lnTo>
                <a:lnTo>
                  <a:pt x="484" y="436"/>
                </a:lnTo>
                <a:lnTo>
                  <a:pt x="484" y="432"/>
                </a:lnTo>
                <a:lnTo>
                  <a:pt x="484" y="427"/>
                </a:lnTo>
                <a:lnTo>
                  <a:pt x="484" y="425"/>
                </a:lnTo>
                <a:lnTo>
                  <a:pt x="484" y="424"/>
                </a:lnTo>
                <a:lnTo>
                  <a:pt x="484" y="419"/>
                </a:lnTo>
                <a:lnTo>
                  <a:pt x="484" y="416"/>
                </a:lnTo>
                <a:lnTo>
                  <a:pt x="484" y="415"/>
                </a:lnTo>
                <a:lnTo>
                  <a:pt x="484" y="412"/>
                </a:lnTo>
                <a:lnTo>
                  <a:pt x="484" y="411"/>
                </a:lnTo>
                <a:lnTo>
                  <a:pt x="485" y="411"/>
                </a:lnTo>
                <a:lnTo>
                  <a:pt x="486" y="411"/>
                </a:lnTo>
                <a:lnTo>
                  <a:pt x="489" y="411"/>
                </a:lnTo>
                <a:lnTo>
                  <a:pt x="491" y="411"/>
                </a:lnTo>
                <a:lnTo>
                  <a:pt x="496" y="411"/>
                </a:lnTo>
                <a:lnTo>
                  <a:pt x="498" y="411"/>
                </a:lnTo>
                <a:lnTo>
                  <a:pt x="500" y="411"/>
                </a:lnTo>
                <a:lnTo>
                  <a:pt x="501" y="411"/>
                </a:lnTo>
                <a:lnTo>
                  <a:pt x="517" y="411"/>
                </a:lnTo>
                <a:lnTo>
                  <a:pt x="519" y="411"/>
                </a:lnTo>
                <a:lnTo>
                  <a:pt x="522" y="411"/>
                </a:lnTo>
                <a:lnTo>
                  <a:pt x="524" y="410"/>
                </a:lnTo>
                <a:lnTo>
                  <a:pt x="526" y="410"/>
                </a:lnTo>
                <a:lnTo>
                  <a:pt x="539" y="410"/>
                </a:lnTo>
                <a:lnTo>
                  <a:pt x="548" y="410"/>
                </a:lnTo>
                <a:lnTo>
                  <a:pt x="556" y="410"/>
                </a:lnTo>
                <a:lnTo>
                  <a:pt x="557" y="410"/>
                </a:lnTo>
                <a:lnTo>
                  <a:pt x="574" y="410"/>
                </a:lnTo>
                <a:lnTo>
                  <a:pt x="575" y="410"/>
                </a:lnTo>
                <a:lnTo>
                  <a:pt x="576" y="410"/>
                </a:lnTo>
                <a:lnTo>
                  <a:pt x="578" y="410"/>
                </a:lnTo>
                <a:lnTo>
                  <a:pt x="581" y="410"/>
                </a:lnTo>
                <a:lnTo>
                  <a:pt x="589" y="410"/>
                </a:lnTo>
                <a:lnTo>
                  <a:pt x="593" y="410"/>
                </a:lnTo>
                <a:lnTo>
                  <a:pt x="594" y="410"/>
                </a:lnTo>
                <a:lnTo>
                  <a:pt x="595" y="410"/>
                </a:lnTo>
                <a:lnTo>
                  <a:pt x="596" y="410"/>
                </a:lnTo>
                <a:lnTo>
                  <a:pt x="599" y="410"/>
                </a:lnTo>
                <a:lnTo>
                  <a:pt x="606" y="410"/>
                </a:lnTo>
                <a:lnTo>
                  <a:pt x="608" y="410"/>
                </a:lnTo>
                <a:lnTo>
                  <a:pt x="608" y="411"/>
                </a:lnTo>
                <a:lnTo>
                  <a:pt x="607" y="417"/>
                </a:lnTo>
                <a:lnTo>
                  <a:pt x="603" y="435"/>
                </a:lnTo>
                <a:lnTo>
                  <a:pt x="598" y="459"/>
                </a:lnTo>
                <a:lnTo>
                  <a:pt x="594" y="476"/>
                </a:lnTo>
                <a:lnTo>
                  <a:pt x="594" y="480"/>
                </a:lnTo>
                <a:lnTo>
                  <a:pt x="593" y="484"/>
                </a:lnTo>
                <a:lnTo>
                  <a:pt x="592" y="486"/>
                </a:lnTo>
                <a:lnTo>
                  <a:pt x="592" y="487"/>
                </a:lnTo>
                <a:lnTo>
                  <a:pt x="592" y="488"/>
                </a:lnTo>
                <a:lnTo>
                  <a:pt x="592" y="492"/>
                </a:lnTo>
                <a:lnTo>
                  <a:pt x="591" y="492"/>
                </a:lnTo>
                <a:lnTo>
                  <a:pt x="589" y="508"/>
                </a:lnTo>
                <a:lnTo>
                  <a:pt x="590" y="508"/>
                </a:lnTo>
                <a:lnTo>
                  <a:pt x="613" y="511"/>
                </a:lnTo>
                <a:lnTo>
                  <a:pt x="634" y="512"/>
                </a:lnTo>
                <a:lnTo>
                  <a:pt x="638" y="513"/>
                </a:lnTo>
                <a:lnTo>
                  <a:pt x="644" y="513"/>
                </a:lnTo>
                <a:lnTo>
                  <a:pt x="645" y="513"/>
                </a:lnTo>
                <a:lnTo>
                  <a:pt x="648" y="514"/>
                </a:lnTo>
                <a:lnTo>
                  <a:pt x="667" y="515"/>
                </a:lnTo>
                <a:lnTo>
                  <a:pt x="677" y="517"/>
                </a:lnTo>
                <a:lnTo>
                  <a:pt x="682" y="518"/>
                </a:lnTo>
                <a:lnTo>
                  <a:pt x="682" y="515"/>
                </a:lnTo>
                <a:lnTo>
                  <a:pt x="683" y="512"/>
                </a:lnTo>
                <a:lnTo>
                  <a:pt x="683" y="511"/>
                </a:lnTo>
                <a:lnTo>
                  <a:pt x="684" y="505"/>
                </a:lnTo>
                <a:lnTo>
                  <a:pt x="684" y="504"/>
                </a:lnTo>
                <a:lnTo>
                  <a:pt x="686" y="497"/>
                </a:lnTo>
                <a:lnTo>
                  <a:pt x="686" y="495"/>
                </a:lnTo>
                <a:lnTo>
                  <a:pt x="687" y="493"/>
                </a:lnTo>
                <a:lnTo>
                  <a:pt x="687" y="492"/>
                </a:lnTo>
                <a:lnTo>
                  <a:pt x="688" y="487"/>
                </a:lnTo>
                <a:lnTo>
                  <a:pt x="691" y="477"/>
                </a:lnTo>
                <a:lnTo>
                  <a:pt x="692" y="472"/>
                </a:lnTo>
                <a:lnTo>
                  <a:pt x="693" y="466"/>
                </a:lnTo>
                <a:lnTo>
                  <a:pt x="693" y="464"/>
                </a:lnTo>
                <a:lnTo>
                  <a:pt x="693" y="463"/>
                </a:lnTo>
                <a:lnTo>
                  <a:pt x="694" y="461"/>
                </a:lnTo>
                <a:lnTo>
                  <a:pt x="694" y="459"/>
                </a:lnTo>
                <a:lnTo>
                  <a:pt x="695" y="454"/>
                </a:lnTo>
                <a:lnTo>
                  <a:pt x="692" y="454"/>
                </a:lnTo>
                <a:lnTo>
                  <a:pt x="691" y="454"/>
                </a:lnTo>
                <a:lnTo>
                  <a:pt x="684" y="453"/>
                </a:lnTo>
                <a:lnTo>
                  <a:pt x="684" y="451"/>
                </a:lnTo>
                <a:lnTo>
                  <a:pt x="684" y="450"/>
                </a:lnTo>
                <a:lnTo>
                  <a:pt x="685" y="446"/>
                </a:lnTo>
                <a:lnTo>
                  <a:pt x="685" y="445"/>
                </a:lnTo>
                <a:lnTo>
                  <a:pt x="686" y="443"/>
                </a:lnTo>
                <a:lnTo>
                  <a:pt x="687" y="437"/>
                </a:lnTo>
                <a:lnTo>
                  <a:pt x="687" y="436"/>
                </a:lnTo>
                <a:lnTo>
                  <a:pt x="687" y="435"/>
                </a:lnTo>
                <a:lnTo>
                  <a:pt x="687" y="433"/>
                </a:lnTo>
                <a:lnTo>
                  <a:pt x="688" y="430"/>
                </a:lnTo>
                <a:lnTo>
                  <a:pt x="688" y="427"/>
                </a:lnTo>
                <a:lnTo>
                  <a:pt x="689" y="425"/>
                </a:lnTo>
                <a:lnTo>
                  <a:pt x="689" y="424"/>
                </a:lnTo>
                <a:lnTo>
                  <a:pt x="689" y="421"/>
                </a:lnTo>
                <a:lnTo>
                  <a:pt x="691" y="419"/>
                </a:lnTo>
                <a:lnTo>
                  <a:pt x="691" y="418"/>
                </a:lnTo>
                <a:lnTo>
                  <a:pt x="692" y="415"/>
                </a:lnTo>
                <a:lnTo>
                  <a:pt x="692" y="413"/>
                </a:lnTo>
                <a:lnTo>
                  <a:pt x="692" y="411"/>
                </a:lnTo>
                <a:lnTo>
                  <a:pt x="693" y="410"/>
                </a:lnTo>
                <a:lnTo>
                  <a:pt x="694" y="403"/>
                </a:lnTo>
                <a:lnTo>
                  <a:pt x="696" y="390"/>
                </a:lnTo>
                <a:lnTo>
                  <a:pt x="697" y="388"/>
                </a:lnTo>
                <a:lnTo>
                  <a:pt x="699" y="382"/>
                </a:lnTo>
                <a:lnTo>
                  <a:pt x="699" y="379"/>
                </a:lnTo>
                <a:lnTo>
                  <a:pt x="699" y="378"/>
                </a:lnTo>
                <a:lnTo>
                  <a:pt x="700" y="377"/>
                </a:lnTo>
                <a:lnTo>
                  <a:pt x="702" y="362"/>
                </a:lnTo>
                <a:lnTo>
                  <a:pt x="707" y="343"/>
                </a:lnTo>
                <a:lnTo>
                  <a:pt x="708" y="340"/>
                </a:lnTo>
                <a:lnTo>
                  <a:pt x="709" y="334"/>
                </a:lnTo>
                <a:lnTo>
                  <a:pt x="709" y="331"/>
                </a:lnTo>
                <a:lnTo>
                  <a:pt x="710" y="328"/>
                </a:lnTo>
                <a:lnTo>
                  <a:pt x="710" y="327"/>
                </a:lnTo>
                <a:lnTo>
                  <a:pt x="711" y="323"/>
                </a:lnTo>
                <a:lnTo>
                  <a:pt x="713" y="311"/>
                </a:lnTo>
                <a:lnTo>
                  <a:pt x="713" y="310"/>
                </a:lnTo>
                <a:lnTo>
                  <a:pt x="713" y="309"/>
                </a:lnTo>
                <a:lnTo>
                  <a:pt x="714" y="307"/>
                </a:lnTo>
                <a:lnTo>
                  <a:pt x="714" y="304"/>
                </a:lnTo>
                <a:lnTo>
                  <a:pt x="716" y="300"/>
                </a:lnTo>
                <a:lnTo>
                  <a:pt x="716" y="298"/>
                </a:lnTo>
                <a:lnTo>
                  <a:pt x="716" y="297"/>
                </a:lnTo>
                <a:lnTo>
                  <a:pt x="717" y="297"/>
                </a:lnTo>
                <a:lnTo>
                  <a:pt x="717" y="295"/>
                </a:lnTo>
                <a:lnTo>
                  <a:pt x="717" y="292"/>
                </a:lnTo>
                <a:lnTo>
                  <a:pt x="718" y="291"/>
                </a:lnTo>
                <a:lnTo>
                  <a:pt x="718" y="290"/>
                </a:lnTo>
                <a:lnTo>
                  <a:pt x="714" y="285"/>
                </a:lnTo>
                <a:lnTo>
                  <a:pt x="714" y="284"/>
                </a:lnTo>
                <a:lnTo>
                  <a:pt x="713" y="283"/>
                </a:lnTo>
                <a:lnTo>
                  <a:pt x="712" y="282"/>
                </a:lnTo>
                <a:lnTo>
                  <a:pt x="712" y="281"/>
                </a:lnTo>
                <a:lnTo>
                  <a:pt x="711" y="279"/>
                </a:lnTo>
                <a:lnTo>
                  <a:pt x="707" y="274"/>
                </a:lnTo>
                <a:lnTo>
                  <a:pt x="700" y="264"/>
                </a:lnTo>
                <a:lnTo>
                  <a:pt x="697" y="262"/>
                </a:lnTo>
                <a:lnTo>
                  <a:pt x="695" y="260"/>
                </a:lnTo>
                <a:lnTo>
                  <a:pt x="694" y="260"/>
                </a:lnTo>
                <a:lnTo>
                  <a:pt x="693" y="259"/>
                </a:lnTo>
                <a:lnTo>
                  <a:pt x="689" y="257"/>
                </a:lnTo>
                <a:lnTo>
                  <a:pt x="686" y="255"/>
                </a:lnTo>
                <a:lnTo>
                  <a:pt x="685" y="253"/>
                </a:lnTo>
                <a:lnTo>
                  <a:pt x="683" y="251"/>
                </a:lnTo>
                <a:lnTo>
                  <a:pt x="679" y="249"/>
                </a:lnTo>
                <a:lnTo>
                  <a:pt x="678" y="249"/>
                </a:lnTo>
                <a:lnTo>
                  <a:pt x="676" y="247"/>
                </a:lnTo>
                <a:lnTo>
                  <a:pt x="674" y="245"/>
                </a:lnTo>
                <a:lnTo>
                  <a:pt x="666" y="245"/>
                </a:lnTo>
                <a:lnTo>
                  <a:pt x="665" y="245"/>
                </a:lnTo>
                <a:lnTo>
                  <a:pt x="663" y="245"/>
                </a:lnTo>
                <a:lnTo>
                  <a:pt x="660" y="245"/>
                </a:lnTo>
                <a:lnTo>
                  <a:pt x="659" y="245"/>
                </a:lnTo>
                <a:lnTo>
                  <a:pt x="654" y="245"/>
                </a:lnTo>
                <a:lnTo>
                  <a:pt x="645" y="245"/>
                </a:lnTo>
                <a:lnTo>
                  <a:pt x="642" y="245"/>
                </a:lnTo>
                <a:lnTo>
                  <a:pt x="642" y="242"/>
                </a:lnTo>
                <a:lnTo>
                  <a:pt x="643" y="238"/>
                </a:lnTo>
                <a:lnTo>
                  <a:pt x="643" y="236"/>
                </a:lnTo>
                <a:lnTo>
                  <a:pt x="643" y="235"/>
                </a:lnTo>
                <a:lnTo>
                  <a:pt x="642" y="235"/>
                </a:lnTo>
                <a:lnTo>
                  <a:pt x="641" y="235"/>
                </a:lnTo>
                <a:lnTo>
                  <a:pt x="640" y="235"/>
                </a:lnTo>
                <a:lnTo>
                  <a:pt x="638" y="235"/>
                </a:lnTo>
                <a:lnTo>
                  <a:pt x="638" y="234"/>
                </a:lnTo>
                <a:lnTo>
                  <a:pt x="637" y="234"/>
                </a:lnTo>
                <a:lnTo>
                  <a:pt x="637" y="233"/>
                </a:lnTo>
                <a:lnTo>
                  <a:pt x="636" y="233"/>
                </a:lnTo>
                <a:lnTo>
                  <a:pt x="635" y="232"/>
                </a:lnTo>
                <a:lnTo>
                  <a:pt x="635" y="231"/>
                </a:lnTo>
                <a:lnTo>
                  <a:pt x="635" y="230"/>
                </a:lnTo>
                <a:lnTo>
                  <a:pt x="634" y="230"/>
                </a:lnTo>
                <a:lnTo>
                  <a:pt x="634" y="228"/>
                </a:lnTo>
                <a:lnTo>
                  <a:pt x="634" y="227"/>
                </a:lnTo>
                <a:lnTo>
                  <a:pt x="633" y="227"/>
                </a:lnTo>
                <a:lnTo>
                  <a:pt x="633" y="226"/>
                </a:lnTo>
                <a:lnTo>
                  <a:pt x="633" y="225"/>
                </a:lnTo>
                <a:lnTo>
                  <a:pt x="633" y="224"/>
                </a:lnTo>
                <a:lnTo>
                  <a:pt x="633" y="223"/>
                </a:lnTo>
                <a:lnTo>
                  <a:pt x="633" y="222"/>
                </a:lnTo>
                <a:lnTo>
                  <a:pt x="633" y="221"/>
                </a:lnTo>
                <a:lnTo>
                  <a:pt x="633" y="219"/>
                </a:lnTo>
                <a:lnTo>
                  <a:pt x="633" y="218"/>
                </a:lnTo>
                <a:lnTo>
                  <a:pt x="634" y="218"/>
                </a:lnTo>
                <a:lnTo>
                  <a:pt x="634" y="217"/>
                </a:lnTo>
                <a:lnTo>
                  <a:pt x="635" y="217"/>
                </a:lnTo>
                <a:lnTo>
                  <a:pt x="635" y="216"/>
                </a:lnTo>
                <a:lnTo>
                  <a:pt x="636" y="216"/>
                </a:lnTo>
                <a:lnTo>
                  <a:pt x="636" y="215"/>
                </a:lnTo>
                <a:lnTo>
                  <a:pt x="636" y="214"/>
                </a:lnTo>
                <a:lnTo>
                  <a:pt x="636" y="213"/>
                </a:lnTo>
                <a:lnTo>
                  <a:pt x="636" y="211"/>
                </a:lnTo>
                <a:lnTo>
                  <a:pt x="636" y="210"/>
                </a:lnTo>
                <a:lnTo>
                  <a:pt x="635" y="210"/>
                </a:lnTo>
                <a:lnTo>
                  <a:pt x="635" y="209"/>
                </a:lnTo>
                <a:lnTo>
                  <a:pt x="635" y="208"/>
                </a:lnTo>
                <a:lnTo>
                  <a:pt x="634" y="208"/>
                </a:lnTo>
                <a:lnTo>
                  <a:pt x="634" y="207"/>
                </a:lnTo>
                <a:lnTo>
                  <a:pt x="633" y="207"/>
                </a:lnTo>
                <a:lnTo>
                  <a:pt x="633" y="206"/>
                </a:lnTo>
                <a:lnTo>
                  <a:pt x="632" y="206"/>
                </a:lnTo>
                <a:lnTo>
                  <a:pt x="631" y="206"/>
                </a:lnTo>
                <a:lnTo>
                  <a:pt x="629" y="206"/>
                </a:lnTo>
                <a:lnTo>
                  <a:pt x="628" y="206"/>
                </a:lnTo>
                <a:lnTo>
                  <a:pt x="628" y="207"/>
                </a:lnTo>
                <a:lnTo>
                  <a:pt x="627" y="207"/>
                </a:lnTo>
                <a:lnTo>
                  <a:pt x="627" y="208"/>
                </a:lnTo>
                <a:lnTo>
                  <a:pt x="626" y="209"/>
                </a:lnTo>
                <a:lnTo>
                  <a:pt x="626" y="210"/>
                </a:lnTo>
                <a:lnTo>
                  <a:pt x="625" y="210"/>
                </a:lnTo>
                <a:lnTo>
                  <a:pt x="625" y="211"/>
                </a:lnTo>
                <a:lnTo>
                  <a:pt x="625" y="213"/>
                </a:lnTo>
                <a:lnTo>
                  <a:pt x="624" y="213"/>
                </a:lnTo>
                <a:lnTo>
                  <a:pt x="624" y="214"/>
                </a:lnTo>
                <a:lnTo>
                  <a:pt x="625" y="215"/>
                </a:lnTo>
                <a:lnTo>
                  <a:pt x="625" y="216"/>
                </a:lnTo>
                <a:lnTo>
                  <a:pt x="626" y="216"/>
                </a:lnTo>
                <a:lnTo>
                  <a:pt x="626" y="217"/>
                </a:lnTo>
                <a:lnTo>
                  <a:pt x="625" y="217"/>
                </a:lnTo>
                <a:lnTo>
                  <a:pt x="625" y="218"/>
                </a:lnTo>
                <a:lnTo>
                  <a:pt x="626" y="218"/>
                </a:lnTo>
                <a:lnTo>
                  <a:pt x="626" y="219"/>
                </a:lnTo>
                <a:lnTo>
                  <a:pt x="627" y="219"/>
                </a:lnTo>
                <a:lnTo>
                  <a:pt x="627" y="221"/>
                </a:lnTo>
                <a:lnTo>
                  <a:pt x="627" y="222"/>
                </a:lnTo>
                <a:lnTo>
                  <a:pt x="627" y="223"/>
                </a:lnTo>
                <a:lnTo>
                  <a:pt x="628" y="223"/>
                </a:lnTo>
                <a:lnTo>
                  <a:pt x="628" y="224"/>
                </a:lnTo>
                <a:lnTo>
                  <a:pt x="627" y="224"/>
                </a:lnTo>
                <a:lnTo>
                  <a:pt x="627" y="225"/>
                </a:lnTo>
                <a:lnTo>
                  <a:pt x="627" y="226"/>
                </a:lnTo>
                <a:lnTo>
                  <a:pt x="627" y="227"/>
                </a:lnTo>
                <a:lnTo>
                  <a:pt x="627" y="228"/>
                </a:lnTo>
                <a:lnTo>
                  <a:pt x="628" y="228"/>
                </a:lnTo>
                <a:lnTo>
                  <a:pt x="628" y="230"/>
                </a:lnTo>
                <a:lnTo>
                  <a:pt x="628" y="231"/>
                </a:lnTo>
                <a:lnTo>
                  <a:pt x="629" y="231"/>
                </a:lnTo>
                <a:lnTo>
                  <a:pt x="628" y="231"/>
                </a:lnTo>
                <a:lnTo>
                  <a:pt x="628" y="232"/>
                </a:lnTo>
                <a:lnTo>
                  <a:pt x="629" y="232"/>
                </a:lnTo>
                <a:lnTo>
                  <a:pt x="629" y="233"/>
                </a:lnTo>
                <a:lnTo>
                  <a:pt x="631" y="233"/>
                </a:lnTo>
                <a:lnTo>
                  <a:pt x="631" y="234"/>
                </a:lnTo>
                <a:lnTo>
                  <a:pt x="629" y="234"/>
                </a:lnTo>
                <a:lnTo>
                  <a:pt x="629" y="235"/>
                </a:lnTo>
                <a:lnTo>
                  <a:pt x="631" y="235"/>
                </a:lnTo>
                <a:lnTo>
                  <a:pt x="632" y="235"/>
                </a:lnTo>
                <a:lnTo>
                  <a:pt x="632" y="236"/>
                </a:lnTo>
                <a:lnTo>
                  <a:pt x="633" y="236"/>
                </a:lnTo>
                <a:lnTo>
                  <a:pt x="632" y="236"/>
                </a:lnTo>
                <a:lnTo>
                  <a:pt x="632" y="238"/>
                </a:lnTo>
                <a:lnTo>
                  <a:pt x="632" y="239"/>
                </a:lnTo>
                <a:lnTo>
                  <a:pt x="633" y="239"/>
                </a:lnTo>
                <a:lnTo>
                  <a:pt x="633" y="240"/>
                </a:lnTo>
                <a:lnTo>
                  <a:pt x="632" y="240"/>
                </a:lnTo>
                <a:lnTo>
                  <a:pt x="632" y="241"/>
                </a:lnTo>
                <a:lnTo>
                  <a:pt x="632" y="242"/>
                </a:lnTo>
                <a:lnTo>
                  <a:pt x="632" y="243"/>
                </a:lnTo>
                <a:lnTo>
                  <a:pt x="633" y="243"/>
                </a:lnTo>
                <a:lnTo>
                  <a:pt x="633" y="244"/>
                </a:lnTo>
                <a:lnTo>
                  <a:pt x="632" y="244"/>
                </a:lnTo>
                <a:lnTo>
                  <a:pt x="632" y="245"/>
                </a:lnTo>
                <a:lnTo>
                  <a:pt x="632" y="244"/>
                </a:lnTo>
                <a:lnTo>
                  <a:pt x="632" y="245"/>
                </a:lnTo>
                <a:lnTo>
                  <a:pt x="632" y="247"/>
                </a:lnTo>
                <a:lnTo>
                  <a:pt x="632" y="248"/>
                </a:lnTo>
                <a:lnTo>
                  <a:pt x="632" y="249"/>
                </a:lnTo>
                <a:lnTo>
                  <a:pt x="632" y="250"/>
                </a:lnTo>
                <a:lnTo>
                  <a:pt x="633" y="250"/>
                </a:lnTo>
                <a:lnTo>
                  <a:pt x="632" y="250"/>
                </a:lnTo>
                <a:lnTo>
                  <a:pt x="632" y="251"/>
                </a:lnTo>
                <a:lnTo>
                  <a:pt x="633" y="251"/>
                </a:lnTo>
                <a:lnTo>
                  <a:pt x="632" y="251"/>
                </a:lnTo>
                <a:lnTo>
                  <a:pt x="631" y="251"/>
                </a:lnTo>
                <a:lnTo>
                  <a:pt x="631" y="252"/>
                </a:lnTo>
                <a:lnTo>
                  <a:pt x="631" y="253"/>
                </a:lnTo>
                <a:lnTo>
                  <a:pt x="631" y="255"/>
                </a:lnTo>
                <a:lnTo>
                  <a:pt x="632" y="255"/>
                </a:lnTo>
                <a:lnTo>
                  <a:pt x="632" y="256"/>
                </a:lnTo>
                <a:lnTo>
                  <a:pt x="632" y="257"/>
                </a:lnTo>
                <a:lnTo>
                  <a:pt x="632" y="258"/>
                </a:lnTo>
                <a:lnTo>
                  <a:pt x="633" y="258"/>
                </a:lnTo>
                <a:lnTo>
                  <a:pt x="634" y="258"/>
                </a:lnTo>
                <a:lnTo>
                  <a:pt x="634" y="259"/>
                </a:lnTo>
                <a:lnTo>
                  <a:pt x="633" y="259"/>
                </a:lnTo>
                <a:lnTo>
                  <a:pt x="632" y="259"/>
                </a:lnTo>
                <a:lnTo>
                  <a:pt x="632" y="260"/>
                </a:lnTo>
                <a:lnTo>
                  <a:pt x="631" y="260"/>
                </a:lnTo>
                <a:lnTo>
                  <a:pt x="631" y="261"/>
                </a:lnTo>
                <a:lnTo>
                  <a:pt x="631" y="262"/>
                </a:lnTo>
                <a:lnTo>
                  <a:pt x="629" y="262"/>
                </a:lnTo>
                <a:lnTo>
                  <a:pt x="629" y="264"/>
                </a:lnTo>
                <a:lnTo>
                  <a:pt x="628" y="264"/>
                </a:lnTo>
                <a:lnTo>
                  <a:pt x="628" y="265"/>
                </a:lnTo>
                <a:lnTo>
                  <a:pt x="628" y="266"/>
                </a:lnTo>
                <a:lnTo>
                  <a:pt x="629" y="266"/>
                </a:lnTo>
                <a:lnTo>
                  <a:pt x="629" y="267"/>
                </a:lnTo>
                <a:lnTo>
                  <a:pt x="631" y="267"/>
                </a:lnTo>
                <a:lnTo>
                  <a:pt x="629" y="267"/>
                </a:lnTo>
                <a:lnTo>
                  <a:pt x="629" y="268"/>
                </a:lnTo>
                <a:lnTo>
                  <a:pt x="629" y="269"/>
                </a:lnTo>
                <a:lnTo>
                  <a:pt x="628" y="269"/>
                </a:lnTo>
                <a:lnTo>
                  <a:pt x="627" y="269"/>
                </a:lnTo>
                <a:lnTo>
                  <a:pt x="626" y="269"/>
                </a:lnTo>
                <a:lnTo>
                  <a:pt x="626" y="270"/>
                </a:lnTo>
                <a:lnTo>
                  <a:pt x="625" y="274"/>
                </a:lnTo>
                <a:lnTo>
                  <a:pt x="624" y="274"/>
                </a:lnTo>
                <a:lnTo>
                  <a:pt x="624" y="275"/>
                </a:lnTo>
                <a:lnTo>
                  <a:pt x="624" y="276"/>
                </a:lnTo>
                <a:lnTo>
                  <a:pt x="625" y="276"/>
                </a:lnTo>
                <a:lnTo>
                  <a:pt x="625" y="277"/>
                </a:lnTo>
                <a:lnTo>
                  <a:pt x="625" y="278"/>
                </a:lnTo>
                <a:lnTo>
                  <a:pt x="625" y="279"/>
                </a:lnTo>
                <a:lnTo>
                  <a:pt x="624" y="279"/>
                </a:lnTo>
                <a:lnTo>
                  <a:pt x="623" y="279"/>
                </a:lnTo>
                <a:lnTo>
                  <a:pt x="621" y="279"/>
                </a:lnTo>
                <a:lnTo>
                  <a:pt x="620" y="281"/>
                </a:lnTo>
                <a:lnTo>
                  <a:pt x="621" y="281"/>
                </a:lnTo>
                <a:lnTo>
                  <a:pt x="620" y="282"/>
                </a:lnTo>
                <a:lnTo>
                  <a:pt x="620" y="283"/>
                </a:lnTo>
                <a:lnTo>
                  <a:pt x="619" y="283"/>
                </a:lnTo>
                <a:lnTo>
                  <a:pt x="619" y="284"/>
                </a:lnTo>
                <a:lnTo>
                  <a:pt x="618" y="284"/>
                </a:lnTo>
                <a:lnTo>
                  <a:pt x="616" y="285"/>
                </a:lnTo>
                <a:lnTo>
                  <a:pt x="616" y="286"/>
                </a:lnTo>
                <a:lnTo>
                  <a:pt x="616" y="287"/>
                </a:lnTo>
                <a:lnTo>
                  <a:pt x="618" y="290"/>
                </a:lnTo>
                <a:lnTo>
                  <a:pt x="617" y="290"/>
                </a:lnTo>
                <a:lnTo>
                  <a:pt x="616" y="290"/>
                </a:lnTo>
                <a:lnTo>
                  <a:pt x="615" y="290"/>
                </a:lnTo>
                <a:lnTo>
                  <a:pt x="615" y="291"/>
                </a:lnTo>
                <a:lnTo>
                  <a:pt x="613" y="292"/>
                </a:lnTo>
                <a:lnTo>
                  <a:pt x="615" y="292"/>
                </a:lnTo>
                <a:lnTo>
                  <a:pt x="615" y="293"/>
                </a:lnTo>
                <a:lnTo>
                  <a:pt x="613" y="293"/>
                </a:lnTo>
                <a:lnTo>
                  <a:pt x="613" y="294"/>
                </a:lnTo>
                <a:lnTo>
                  <a:pt x="613" y="295"/>
                </a:lnTo>
                <a:lnTo>
                  <a:pt x="615" y="295"/>
                </a:lnTo>
                <a:lnTo>
                  <a:pt x="615" y="297"/>
                </a:lnTo>
                <a:lnTo>
                  <a:pt x="615" y="298"/>
                </a:lnTo>
                <a:lnTo>
                  <a:pt x="615" y="299"/>
                </a:lnTo>
                <a:lnTo>
                  <a:pt x="615" y="300"/>
                </a:lnTo>
                <a:lnTo>
                  <a:pt x="616" y="300"/>
                </a:lnTo>
                <a:lnTo>
                  <a:pt x="616" y="301"/>
                </a:lnTo>
                <a:lnTo>
                  <a:pt x="616" y="302"/>
                </a:lnTo>
                <a:lnTo>
                  <a:pt x="615" y="302"/>
                </a:lnTo>
                <a:lnTo>
                  <a:pt x="615" y="303"/>
                </a:lnTo>
                <a:lnTo>
                  <a:pt x="615" y="302"/>
                </a:lnTo>
                <a:lnTo>
                  <a:pt x="615" y="303"/>
                </a:lnTo>
                <a:lnTo>
                  <a:pt x="615" y="302"/>
                </a:lnTo>
                <a:lnTo>
                  <a:pt x="613" y="302"/>
                </a:lnTo>
                <a:lnTo>
                  <a:pt x="613" y="301"/>
                </a:lnTo>
                <a:lnTo>
                  <a:pt x="613" y="300"/>
                </a:lnTo>
                <a:lnTo>
                  <a:pt x="612" y="300"/>
                </a:lnTo>
                <a:lnTo>
                  <a:pt x="612" y="299"/>
                </a:lnTo>
                <a:lnTo>
                  <a:pt x="612" y="301"/>
                </a:lnTo>
                <a:lnTo>
                  <a:pt x="612" y="311"/>
                </a:lnTo>
                <a:lnTo>
                  <a:pt x="612" y="314"/>
                </a:lnTo>
                <a:lnTo>
                  <a:pt x="596" y="314"/>
                </a:lnTo>
                <a:lnTo>
                  <a:pt x="581" y="314"/>
                </a:lnTo>
                <a:lnTo>
                  <a:pt x="573" y="314"/>
                </a:lnTo>
                <a:lnTo>
                  <a:pt x="566" y="314"/>
                </a:lnTo>
                <a:lnTo>
                  <a:pt x="565" y="314"/>
                </a:lnTo>
                <a:lnTo>
                  <a:pt x="560" y="314"/>
                </a:lnTo>
                <a:lnTo>
                  <a:pt x="558" y="314"/>
                </a:lnTo>
                <a:lnTo>
                  <a:pt x="559" y="311"/>
                </a:lnTo>
                <a:lnTo>
                  <a:pt x="560" y="311"/>
                </a:lnTo>
                <a:lnTo>
                  <a:pt x="560" y="310"/>
                </a:lnTo>
                <a:lnTo>
                  <a:pt x="561" y="310"/>
                </a:lnTo>
                <a:lnTo>
                  <a:pt x="561" y="309"/>
                </a:lnTo>
                <a:lnTo>
                  <a:pt x="562" y="309"/>
                </a:lnTo>
                <a:lnTo>
                  <a:pt x="564" y="309"/>
                </a:lnTo>
                <a:lnTo>
                  <a:pt x="565" y="308"/>
                </a:lnTo>
                <a:lnTo>
                  <a:pt x="565" y="307"/>
                </a:lnTo>
                <a:lnTo>
                  <a:pt x="565" y="306"/>
                </a:lnTo>
                <a:lnTo>
                  <a:pt x="566" y="306"/>
                </a:lnTo>
                <a:lnTo>
                  <a:pt x="566" y="304"/>
                </a:lnTo>
                <a:lnTo>
                  <a:pt x="567" y="304"/>
                </a:lnTo>
                <a:lnTo>
                  <a:pt x="567" y="303"/>
                </a:lnTo>
                <a:lnTo>
                  <a:pt x="568" y="303"/>
                </a:lnTo>
                <a:lnTo>
                  <a:pt x="568" y="302"/>
                </a:lnTo>
                <a:lnTo>
                  <a:pt x="569" y="302"/>
                </a:lnTo>
                <a:lnTo>
                  <a:pt x="569" y="301"/>
                </a:lnTo>
                <a:lnTo>
                  <a:pt x="570" y="301"/>
                </a:lnTo>
                <a:lnTo>
                  <a:pt x="570" y="300"/>
                </a:lnTo>
                <a:lnTo>
                  <a:pt x="572" y="300"/>
                </a:lnTo>
                <a:lnTo>
                  <a:pt x="573" y="300"/>
                </a:lnTo>
                <a:lnTo>
                  <a:pt x="575" y="299"/>
                </a:lnTo>
                <a:lnTo>
                  <a:pt x="576" y="299"/>
                </a:lnTo>
                <a:lnTo>
                  <a:pt x="577" y="299"/>
                </a:lnTo>
                <a:lnTo>
                  <a:pt x="577" y="298"/>
                </a:lnTo>
                <a:lnTo>
                  <a:pt x="578" y="298"/>
                </a:lnTo>
                <a:lnTo>
                  <a:pt x="578" y="297"/>
                </a:lnTo>
                <a:lnTo>
                  <a:pt x="579" y="297"/>
                </a:lnTo>
                <a:lnTo>
                  <a:pt x="582" y="295"/>
                </a:lnTo>
                <a:lnTo>
                  <a:pt x="582" y="294"/>
                </a:lnTo>
                <a:lnTo>
                  <a:pt x="583" y="293"/>
                </a:lnTo>
                <a:lnTo>
                  <a:pt x="583" y="292"/>
                </a:lnTo>
                <a:lnTo>
                  <a:pt x="584" y="292"/>
                </a:lnTo>
                <a:lnTo>
                  <a:pt x="585" y="292"/>
                </a:lnTo>
                <a:lnTo>
                  <a:pt x="586" y="292"/>
                </a:lnTo>
                <a:lnTo>
                  <a:pt x="586" y="291"/>
                </a:lnTo>
                <a:lnTo>
                  <a:pt x="587" y="291"/>
                </a:lnTo>
                <a:lnTo>
                  <a:pt x="589" y="291"/>
                </a:lnTo>
                <a:lnTo>
                  <a:pt x="587" y="290"/>
                </a:lnTo>
                <a:lnTo>
                  <a:pt x="589" y="290"/>
                </a:lnTo>
                <a:lnTo>
                  <a:pt x="590" y="290"/>
                </a:lnTo>
                <a:lnTo>
                  <a:pt x="591" y="290"/>
                </a:lnTo>
                <a:lnTo>
                  <a:pt x="592" y="290"/>
                </a:lnTo>
                <a:lnTo>
                  <a:pt x="593" y="290"/>
                </a:lnTo>
                <a:lnTo>
                  <a:pt x="593" y="289"/>
                </a:lnTo>
                <a:lnTo>
                  <a:pt x="594" y="289"/>
                </a:lnTo>
                <a:lnTo>
                  <a:pt x="594" y="287"/>
                </a:lnTo>
                <a:lnTo>
                  <a:pt x="594" y="286"/>
                </a:lnTo>
                <a:lnTo>
                  <a:pt x="595" y="286"/>
                </a:lnTo>
                <a:lnTo>
                  <a:pt x="595" y="285"/>
                </a:lnTo>
                <a:lnTo>
                  <a:pt x="595" y="284"/>
                </a:lnTo>
                <a:lnTo>
                  <a:pt x="596" y="284"/>
                </a:lnTo>
                <a:lnTo>
                  <a:pt x="596" y="283"/>
                </a:lnTo>
                <a:lnTo>
                  <a:pt x="596" y="282"/>
                </a:lnTo>
                <a:lnTo>
                  <a:pt x="598" y="282"/>
                </a:lnTo>
                <a:lnTo>
                  <a:pt x="598" y="281"/>
                </a:lnTo>
                <a:lnTo>
                  <a:pt x="598" y="277"/>
                </a:lnTo>
                <a:lnTo>
                  <a:pt x="598" y="276"/>
                </a:lnTo>
                <a:lnTo>
                  <a:pt x="599" y="272"/>
                </a:lnTo>
                <a:lnTo>
                  <a:pt x="600" y="270"/>
                </a:lnTo>
                <a:lnTo>
                  <a:pt x="599" y="270"/>
                </a:lnTo>
                <a:lnTo>
                  <a:pt x="599" y="269"/>
                </a:lnTo>
                <a:lnTo>
                  <a:pt x="600" y="269"/>
                </a:lnTo>
                <a:lnTo>
                  <a:pt x="600" y="268"/>
                </a:lnTo>
                <a:lnTo>
                  <a:pt x="599" y="268"/>
                </a:lnTo>
                <a:lnTo>
                  <a:pt x="599" y="267"/>
                </a:lnTo>
                <a:lnTo>
                  <a:pt x="599" y="266"/>
                </a:lnTo>
                <a:lnTo>
                  <a:pt x="599" y="265"/>
                </a:lnTo>
                <a:lnTo>
                  <a:pt x="604" y="265"/>
                </a:lnTo>
                <a:lnTo>
                  <a:pt x="606" y="265"/>
                </a:lnTo>
                <a:lnTo>
                  <a:pt x="611" y="265"/>
                </a:lnTo>
                <a:lnTo>
                  <a:pt x="612" y="265"/>
                </a:lnTo>
                <a:lnTo>
                  <a:pt x="613" y="265"/>
                </a:lnTo>
                <a:lnTo>
                  <a:pt x="613" y="264"/>
                </a:lnTo>
                <a:lnTo>
                  <a:pt x="612" y="264"/>
                </a:lnTo>
                <a:lnTo>
                  <a:pt x="612" y="262"/>
                </a:lnTo>
                <a:lnTo>
                  <a:pt x="612" y="261"/>
                </a:lnTo>
                <a:lnTo>
                  <a:pt x="611" y="261"/>
                </a:lnTo>
                <a:lnTo>
                  <a:pt x="611" y="260"/>
                </a:lnTo>
                <a:lnTo>
                  <a:pt x="612" y="260"/>
                </a:lnTo>
                <a:lnTo>
                  <a:pt x="613" y="260"/>
                </a:lnTo>
                <a:lnTo>
                  <a:pt x="613" y="259"/>
                </a:lnTo>
                <a:lnTo>
                  <a:pt x="615" y="259"/>
                </a:lnTo>
                <a:lnTo>
                  <a:pt x="615" y="258"/>
                </a:lnTo>
                <a:lnTo>
                  <a:pt x="615" y="257"/>
                </a:lnTo>
                <a:lnTo>
                  <a:pt x="613" y="257"/>
                </a:lnTo>
                <a:lnTo>
                  <a:pt x="613" y="256"/>
                </a:lnTo>
                <a:lnTo>
                  <a:pt x="613" y="255"/>
                </a:lnTo>
                <a:lnTo>
                  <a:pt x="612" y="255"/>
                </a:lnTo>
                <a:lnTo>
                  <a:pt x="612" y="253"/>
                </a:lnTo>
                <a:lnTo>
                  <a:pt x="612" y="252"/>
                </a:lnTo>
                <a:lnTo>
                  <a:pt x="611" y="252"/>
                </a:lnTo>
                <a:lnTo>
                  <a:pt x="610" y="251"/>
                </a:lnTo>
                <a:lnTo>
                  <a:pt x="609" y="251"/>
                </a:lnTo>
                <a:lnTo>
                  <a:pt x="609" y="250"/>
                </a:lnTo>
                <a:lnTo>
                  <a:pt x="609" y="249"/>
                </a:lnTo>
                <a:lnTo>
                  <a:pt x="610" y="249"/>
                </a:lnTo>
                <a:lnTo>
                  <a:pt x="610" y="248"/>
                </a:lnTo>
                <a:lnTo>
                  <a:pt x="611" y="248"/>
                </a:lnTo>
                <a:lnTo>
                  <a:pt x="611" y="247"/>
                </a:lnTo>
                <a:lnTo>
                  <a:pt x="611" y="245"/>
                </a:lnTo>
                <a:lnTo>
                  <a:pt x="612" y="243"/>
                </a:lnTo>
                <a:lnTo>
                  <a:pt x="613" y="241"/>
                </a:lnTo>
                <a:lnTo>
                  <a:pt x="613" y="240"/>
                </a:lnTo>
                <a:lnTo>
                  <a:pt x="612" y="240"/>
                </a:lnTo>
                <a:lnTo>
                  <a:pt x="612" y="239"/>
                </a:lnTo>
                <a:lnTo>
                  <a:pt x="612" y="238"/>
                </a:lnTo>
                <a:lnTo>
                  <a:pt x="611" y="238"/>
                </a:lnTo>
                <a:lnTo>
                  <a:pt x="610" y="238"/>
                </a:lnTo>
                <a:lnTo>
                  <a:pt x="610" y="236"/>
                </a:lnTo>
                <a:lnTo>
                  <a:pt x="610" y="235"/>
                </a:lnTo>
                <a:lnTo>
                  <a:pt x="610" y="234"/>
                </a:lnTo>
                <a:lnTo>
                  <a:pt x="610" y="233"/>
                </a:lnTo>
                <a:lnTo>
                  <a:pt x="610" y="232"/>
                </a:lnTo>
                <a:lnTo>
                  <a:pt x="609" y="232"/>
                </a:lnTo>
                <a:lnTo>
                  <a:pt x="609" y="231"/>
                </a:lnTo>
                <a:lnTo>
                  <a:pt x="608" y="231"/>
                </a:lnTo>
                <a:lnTo>
                  <a:pt x="606" y="231"/>
                </a:lnTo>
                <a:lnTo>
                  <a:pt x="606" y="230"/>
                </a:lnTo>
                <a:lnTo>
                  <a:pt x="606" y="228"/>
                </a:lnTo>
                <a:lnTo>
                  <a:pt x="608" y="224"/>
                </a:lnTo>
                <a:lnTo>
                  <a:pt x="609" y="224"/>
                </a:lnTo>
                <a:lnTo>
                  <a:pt x="609" y="223"/>
                </a:lnTo>
                <a:lnTo>
                  <a:pt x="609" y="222"/>
                </a:lnTo>
                <a:lnTo>
                  <a:pt x="608" y="222"/>
                </a:lnTo>
                <a:lnTo>
                  <a:pt x="608" y="221"/>
                </a:lnTo>
                <a:lnTo>
                  <a:pt x="607" y="221"/>
                </a:lnTo>
                <a:lnTo>
                  <a:pt x="606" y="219"/>
                </a:lnTo>
                <a:lnTo>
                  <a:pt x="606" y="218"/>
                </a:lnTo>
                <a:lnTo>
                  <a:pt x="606" y="216"/>
                </a:lnTo>
                <a:lnTo>
                  <a:pt x="604" y="214"/>
                </a:lnTo>
                <a:lnTo>
                  <a:pt x="606" y="214"/>
                </a:lnTo>
                <a:lnTo>
                  <a:pt x="606" y="213"/>
                </a:lnTo>
                <a:lnTo>
                  <a:pt x="606" y="211"/>
                </a:lnTo>
                <a:lnTo>
                  <a:pt x="607" y="210"/>
                </a:lnTo>
                <a:lnTo>
                  <a:pt x="607" y="209"/>
                </a:lnTo>
                <a:lnTo>
                  <a:pt x="608" y="209"/>
                </a:lnTo>
                <a:lnTo>
                  <a:pt x="608" y="208"/>
                </a:lnTo>
                <a:lnTo>
                  <a:pt x="608" y="207"/>
                </a:lnTo>
                <a:lnTo>
                  <a:pt x="609" y="205"/>
                </a:lnTo>
                <a:lnTo>
                  <a:pt x="610" y="202"/>
                </a:lnTo>
                <a:lnTo>
                  <a:pt x="610" y="201"/>
                </a:lnTo>
                <a:lnTo>
                  <a:pt x="610" y="200"/>
                </a:lnTo>
                <a:lnTo>
                  <a:pt x="610" y="199"/>
                </a:lnTo>
                <a:lnTo>
                  <a:pt x="610" y="198"/>
                </a:lnTo>
                <a:lnTo>
                  <a:pt x="611" y="198"/>
                </a:lnTo>
                <a:lnTo>
                  <a:pt x="611" y="197"/>
                </a:lnTo>
                <a:lnTo>
                  <a:pt x="611" y="196"/>
                </a:lnTo>
                <a:lnTo>
                  <a:pt x="612" y="196"/>
                </a:lnTo>
                <a:lnTo>
                  <a:pt x="612" y="194"/>
                </a:lnTo>
                <a:lnTo>
                  <a:pt x="612" y="193"/>
                </a:lnTo>
                <a:lnTo>
                  <a:pt x="613" y="189"/>
                </a:lnTo>
                <a:lnTo>
                  <a:pt x="613" y="186"/>
                </a:lnTo>
                <a:lnTo>
                  <a:pt x="612" y="185"/>
                </a:lnTo>
                <a:lnTo>
                  <a:pt x="612" y="184"/>
                </a:lnTo>
                <a:lnTo>
                  <a:pt x="612" y="183"/>
                </a:lnTo>
                <a:lnTo>
                  <a:pt x="613" y="182"/>
                </a:lnTo>
                <a:lnTo>
                  <a:pt x="613" y="181"/>
                </a:lnTo>
                <a:lnTo>
                  <a:pt x="613" y="180"/>
                </a:lnTo>
                <a:lnTo>
                  <a:pt x="612" y="177"/>
                </a:lnTo>
                <a:lnTo>
                  <a:pt x="612" y="175"/>
                </a:lnTo>
                <a:lnTo>
                  <a:pt x="612" y="174"/>
                </a:lnTo>
                <a:lnTo>
                  <a:pt x="612" y="173"/>
                </a:lnTo>
                <a:lnTo>
                  <a:pt x="612" y="169"/>
                </a:lnTo>
                <a:lnTo>
                  <a:pt x="612" y="167"/>
                </a:lnTo>
                <a:lnTo>
                  <a:pt x="612" y="166"/>
                </a:lnTo>
                <a:lnTo>
                  <a:pt x="613" y="166"/>
                </a:lnTo>
                <a:lnTo>
                  <a:pt x="613" y="165"/>
                </a:lnTo>
                <a:lnTo>
                  <a:pt x="613" y="164"/>
                </a:lnTo>
                <a:lnTo>
                  <a:pt x="615" y="164"/>
                </a:lnTo>
                <a:lnTo>
                  <a:pt x="616" y="164"/>
                </a:lnTo>
                <a:lnTo>
                  <a:pt x="616" y="163"/>
                </a:lnTo>
                <a:lnTo>
                  <a:pt x="617" y="163"/>
                </a:lnTo>
                <a:lnTo>
                  <a:pt x="618" y="163"/>
                </a:lnTo>
                <a:lnTo>
                  <a:pt x="619" y="162"/>
                </a:lnTo>
                <a:lnTo>
                  <a:pt x="620" y="162"/>
                </a:lnTo>
                <a:lnTo>
                  <a:pt x="620" y="160"/>
                </a:lnTo>
                <a:lnTo>
                  <a:pt x="621" y="160"/>
                </a:lnTo>
                <a:lnTo>
                  <a:pt x="623" y="158"/>
                </a:lnTo>
                <a:lnTo>
                  <a:pt x="623" y="157"/>
                </a:lnTo>
                <a:lnTo>
                  <a:pt x="623" y="156"/>
                </a:lnTo>
                <a:lnTo>
                  <a:pt x="624" y="156"/>
                </a:lnTo>
                <a:lnTo>
                  <a:pt x="624" y="155"/>
                </a:lnTo>
                <a:lnTo>
                  <a:pt x="624" y="154"/>
                </a:lnTo>
                <a:lnTo>
                  <a:pt x="624" y="155"/>
                </a:lnTo>
                <a:lnTo>
                  <a:pt x="625" y="154"/>
                </a:lnTo>
                <a:lnTo>
                  <a:pt x="626" y="154"/>
                </a:lnTo>
                <a:lnTo>
                  <a:pt x="626" y="152"/>
                </a:lnTo>
                <a:lnTo>
                  <a:pt x="627" y="154"/>
                </a:lnTo>
                <a:lnTo>
                  <a:pt x="629" y="157"/>
                </a:lnTo>
                <a:lnTo>
                  <a:pt x="631" y="158"/>
                </a:lnTo>
                <a:lnTo>
                  <a:pt x="635" y="162"/>
                </a:lnTo>
                <a:lnTo>
                  <a:pt x="636" y="163"/>
                </a:lnTo>
                <a:lnTo>
                  <a:pt x="644" y="172"/>
                </a:lnTo>
                <a:lnTo>
                  <a:pt x="645" y="173"/>
                </a:lnTo>
                <a:lnTo>
                  <a:pt x="646" y="175"/>
                </a:lnTo>
                <a:lnTo>
                  <a:pt x="650" y="177"/>
                </a:lnTo>
                <a:lnTo>
                  <a:pt x="654" y="183"/>
                </a:lnTo>
                <a:lnTo>
                  <a:pt x="654" y="182"/>
                </a:lnTo>
                <a:lnTo>
                  <a:pt x="655" y="182"/>
                </a:lnTo>
                <a:lnTo>
                  <a:pt x="657" y="182"/>
                </a:lnTo>
                <a:lnTo>
                  <a:pt x="657" y="181"/>
                </a:lnTo>
                <a:lnTo>
                  <a:pt x="657" y="180"/>
                </a:lnTo>
                <a:lnTo>
                  <a:pt x="658" y="180"/>
                </a:lnTo>
                <a:lnTo>
                  <a:pt x="659" y="180"/>
                </a:lnTo>
                <a:lnTo>
                  <a:pt x="659" y="181"/>
                </a:lnTo>
                <a:lnTo>
                  <a:pt x="659" y="182"/>
                </a:lnTo>
                <a:lnTo>
                  <a:pt x="659" y="183"/>
                </a:lnTo>
                <a:lnTo>
                  <a:pt x="659" y="185"/>
                </a:lnTo>
                <a:lnTo>
                  <a:pt x="660" y="189"/>
                </a:lnTo>
                <a:lnTo>
                  <a:pt x="661" y="190"/>
                </a:lnTo>
                <a:lnTo>
                  <a:pt x="662" y="191"/>
                </a:lnTo>
                <a:lnTo>
                  <a:pt x="662" y="192"/>
                </a:lnTo>
                <a:lnTo>
                  <a:pt x="663" y="192"/>
                </a:lnTo>
                <a:lnTo>
                  <a:pt x="663" y="193"/>
                </a:lnTo>
                <a:lnTo>
                  <a:pt x="665" y="193"/>
                </a:lnTo>
                <a:lnTo>
                  <a:pt x="666" y="194"/>
                </a:lnTo>
                <a:lnTo>
                  <a:pt x="666" y="196"/>
                </a:lnTo>
                <a:lnTo>
                  <a:pt x="667" y="197"/>
                </a:lnTo>
                <a:lnTo>
                  <a:pt x="668" y="197"/>
                </a:lnTo>
                <a:lnTo>
                  <a:pt x="668" y="198"/>
                </a:lnTo>
                <a:lnTo>
                  <a:pt x="669" y="199"/>
                </a:lnTo>
                <a:lnTo>
                  <a:pt x="670" y="199"/>
                </a:lnTo>
                <a:lnTo>
                  <a:pt x="672" y="199"/>
                </a:lnTo>
                <a:lnTo>
                  <a:pt x="672" y="200"/>
                </a:lnTo>
                <a:lnTo>
                  <a:pt x="674" y="200"/>
                </a:lnTo>
                <a:lnTo>
                  <a:pt x="674" y="201"/>
                </a:lnTo>
                <a:lnTo>
                  <a:pt x="675" y="201"/>
                </a:lnTo>
                <a:lnTo>
                  <a:pt x="676" y="201"/>
                </a:lnTo>
                <a:lnTo>
                  <a:pt x="675" y="202"/>
                </a:lnTo>
                <a:lnTo>
                  <a:pt x="676" y="203"/>
                </a:lnTo>
                <a:lnTo>
                  <a:pt x="677" y="203"/>
                </a:lnTo>
                <a:lnTo>
                  <a:pt x="677" y="205"/>
                </a:lnTo>
                <a:lnTo>
                  <a:pt x="678" y="205"/>
                </a:lnTo>
                <a:lnTo>
                  <a:pt x="679" y="206"/>
                </a:lnTo>
                <a:lnTo>
                  <a:pt x="679" y="205"/>
                </a:lnTo>
                <a:lnTo>
                  <a:pt x="680" y="206"/>
                </a:lnTo>
                <a:lnTo>
                  <a:pt x="680" y="207"/>
                </a:lnTo>
                <a:lnTo>
                  <a:pt x="682" y="207"/>
                </a:lnTo>
                <a:lnTo>
                  <a:pt x="683" y="207"/>
                </a:lnTo>
                <a:lnTo>
                  <a:pt x="683" y="208"/>
                </a:lnTo>
                <a:lnTo>
                  <a:pt x="684" y="208"/>
                </a:lnTo>
                <a:lnTo>
                  <a:pt x="685" y="208"/>
                </a:lnTo>
                <a:lnTo>
                  <a:pt x="685" y="207"/>
                </a:lnTo>
                <a:lnTo>
                  <a:pt x="685" y="208"/>
                </a:lnTo>
                <a:lnTo>
                  <a:pt x="685" y="209"/>
                </a:lnTo>
                <a:lnTo>
                  <a:pt x="685" y="208"/>
                </a:lnTo>
                <a:lnTo>
                  <a:pt x="684" y="208"/>
                </a:lnTo>
                <a:lnTo>
                  <a:pt x="684" y="209"/>
                </a:lnTo>
                <a:lnTo>
                  <a:pt x="684" y="210"/>
                </a:lnTo>
                <a:lnTo>
                  <a:pt x="685" y="213"/>
                </a:lnTo>
                <a:lnTo>
                  <a:pt x="685" y="214"/>
                </a:lnTo>
                <a:lnTo>
                  <a:pt x="685" y="215"/>
                </a:lnTo>
                <a:lnTo>
                  <a:pt x="684" y="215"/>
                </a:lnTo>
                <a:lnTo>
                  <a:pt x="684" y="216"/>
                </a:lnTo>
                <a:lnTo>
                  <a:pt x="684" y="217"/>
                </a:lnTo>
                <a:lnTo>
                  <a:pt x="685" y="217"/>
                </a:lnTo>
                <a:lnTo>
                  <a:pt x="685" y="218"/>
                </a:lnTo>
                <a:lnTo>
                  <a:pt x="685" y="219"/>
                </a:lnTo>
                <a:lnTo>
                  <a:pt x="685" y="221"/>
                </a:lnTo>
                <a:lnTo>
                  <a:pt x="686" y="221"/>
                </a:lnTo>
                <a:lnTo>
                  <a:pt x="686" y="222"/>
                </a:lnTo>
                <a:lnTo>
                  <a:pt x="687" y="222"/>
                </a:lnTo>
                <a:lnTo>
                  <a:pt x="687" y="223"/>
                </a:lnTo>
                <a:lnTo>
                  <a:pt x="688" y="223"/>
                </a:lnTo>
                <a:lnTo>
                  <a:pt x="689" y="223"/>
                </a:lnTo>
                <a:lnTo>
                  <a:pt x="691" y="222"/>
                </a:lnTo>
                <a:lnTo>
                  <a:pt x="691" y="223"/>
                </a:lnTo>
                <a:lnTo>
                  <a:pt x="691" y="224"/>
                </a:lnTo>
                <a:lnTo>
                  <a:pt x="691" y="225"/>
                </a:lnTo>
                <a:lnTo>
                  <a:pt x="691" y="226"/>
                </a:lnTo>
                <a:lnTo>
                  <a:pt x="692" y="226"/>
                </a:lnTo>
                <a:lnTo>
                  <a:pt x="693" y="226"/>
                </a:lnTo>
                <a:lnTo>
                  <a:pt x="694" y="226"/>
                </a:lnTo>
                <a:lnTo>
                  <a:pt x="695" y="226"/>
                </a:lnTo>
                <a:lnTo>
                  <a:pt x="696" y="226"/>
                </a:lnTo>
                <a:lnTo>
                  <a:pt x="697" y="226"/>
                </a:lnTo>
                <a:lnTo>
                  <a:pt x="699" y="226"/>
                </a:lnTo>
                <a:lnTo>
                  <a:pt x="699" y="225"/>
                </a:lnTo>
                <a:lnTo>
                  <a:pt x="700" y="225"/>
                </a:lnTo>
                <a:lnTo>
                  <a:pt x="700" y="226"/>
                </a:lnTo>
                <a:lnTo>
                  <a:pt x="699" y="226"/>
                </a:lnTo>
                <a:lnTo>
                  <a:pt x="699" y="227"/>
                </a:lnTo>
                <a:lnTo>
                  <a:pt x="697" y="227"/>
                </a:lnTo>
                <a:lnTo>
                  <a:pt x="697" y="228"/>
                </a:lnTo>
                <a:lnTo>
                  <a:pt x="697" y="230"/>
                </a:lnTo>
                <a:lnTo>
                  <a:pt x="697" y="231"/>
                </a:lnTo>
                <a:lnTo>
                  <a:pt x="697" y="232"/>
                </a:lnTo>
                <a:lnTo>
                  <a:pt x="697" y="233"/>
                </a:lnTo>
                <a:lnTo>
                  <a:pt x="696" y="233"/>
                </a:lnTo>
                <a:lnTo>
                  <a:pt x="696" y="234"/>
                </a:lnTo>
                <a:lnTo>
                  <a:pt x="696" y="235"/>
                </a:lnTo>
                <a:lnTo>
                  <a:pt x="696" y="236"/>
                </a:lnTo>
                <a:lnTo>
                  <a:pt x="697" y="236"/>
                </a:lnTo>
                <a:lnTo>
                  <a:pt x="699" y="236"/>
                </a:lnTo>
                <a:lnTo>
                  <a:pt x="699" y="238"/>
                </a:lnTo>
                <a:lnTo>
                  <a:pt x="700" y="238"/>
                </a:lnTo>
                <a:lnTo>
                  <a:pt x="701" y="238"/>
                </a:lnTo>
                <a:lnTo>
                  <a:pt x="701" y="239"/>
                </a:lnTo>
                <a:lnTo>
                  <a:pt x="702" y="239"/>
                </a:lnTo>
                <a:lnTo>
                  <a:pt x="703" y="239"/>
                </a:lnTo>
                <a:lnTo>
                  <a:pt x="705" y="239"/>
                </a:lnTo>
                <a:lnTo>
                  <a:pt x="705" y="240"/>
                </a:lnTo>
                <a:lnTo>
                  <a:pt x="707" y="240"/>
                </a:lnTo>
                <a:lnTo>
                  <a:pt x="708" y="240"/>
                </a:lnTo>
                <a:lnTo>
                  <a:pt x="708" y="241"/>
                </a:lnTo>
                <a:lnTo>
                  <a:pt x="709" y="241"/>
                </a:lnTo>
                <a:lnTo>
                  <a:pt x="709" y="242"/>
                </a:lnTo>
                <a:lnTo>
                  <a:pt x="710" y="242"/>
                </a:lnTo>
                <a:lnTo>
                  <a:pt x="711" y="242"/>
                </a:lnTo>
                <a:lnTo>
                  <a:pt x="711" y="243"/>
                </a:lnTo>
                <a:lnTo>
                  <a:pt x="711" y="244"/>
                </a:lnTo>
                <a:lnTo>
                  <a:pt x="711" y="245"/>
                </a:lnTo>
                <a:lnTo>
                  <a:pt x="712" y="245"/>
                </a:lnTo>
                <a:lnTo>
                  <a:pt x="714" y="247"/>
                </a:lnTo>
                <a:lnTo>
                  <a:pt x="716" y="248"/>
                </a:lnTo>
                <a:lnTo>
                  <a:pt x="717" y="249"/>
                </a:lnTo>
                <a:lnTo>
                  <a:pt x="717" y="250"/>
                </a:lnTo>
                <a:lnTo>
                  <a:pt x="718" y="250"/>
                </a:lnTo>
                <a:lnTo>
                  <a:pt x="720" y="251"/>
                </a:lnTo>
                <a:lnTo>
                  <a:pt x="721" y="251"/>
                </a:lnTo>
                <a:lnTo>
                  <a:pt x="722" y="251"/>
                </a:lnTo>
                <a:lnTo>
                  <a:pt x="722" y="252"/>
                </a:lnTo>
                <a:lnTo>
                  <a:pt x="724" y="252"/>
                </a:lnTo>
                <a:lnTo>
                  <a:pt x="725" y="252"/>
                </a:lnTo>
                <a:lnTo>
                  <a:pt x="726" y="252"/>
                </a:lnTo>
                <a:lnTo>
                  <a:pt x="727" y="252"/>
                </a:lnTo>
                <a:lnTo>
                  <a:pt x="727" y="253"/>
                </a:lnTo>
                <a:lnTo>
                  <a:pt x="729" y="253"/>
                </a:lnTo>
                <a:lnTo>
                  <a:pt x="730" y="252"/>
                </a:lnTo>
                <a:lnTo>
                  <a:pt x="730" y="251"/>
                </a:lnTo>
                <a:lnTo>
                  <a:pt x="729" y="251"/>
                </a:lnTo>
                <a:lnTo>
                  <a:pt x="729" y="250"/>
                </a:lnTo>
                <a:lnTo>
                  <a:pt x="729" y="249"/>
                </a:lnTo>
                <a:lnTo>
                  <a:pt x="730" y="248"/>
                </a:lnTo>
                <a:lnTo>
                  <a:pt x="731" y="247"/>
                </a:lnTo>
                <a:lnTo>
                  <a:pt x="733" y="245"/>
                </a:lnTo>
                <a:lnTo>
                  <a:pt x="734" y="245"/>
                </a:lnTo>
                <a:lnTo>
                  <a:pt x="734" y="244"/>
                </a:lnTo>
                <a:lnTo>
                  <a:pt x="735" y="244"/>
                </a:lnTo>
                <a:lnTo>
                  <a:pt x="735" y="243"/>
                </a:lnTo>
                <a:lnTo>
                  <a:pt x="736" y="242"/>
                </a:lnTo>
                <a:lnTo>
                  <a:pt x="737" y="240"/>
                </a:lnTo>
                <a:lnTo>
                  <a:pt x="738" y="240"/>
                </a:lnTo>
                <a:lnTo>
                  <a:pt x="738" y="239"/>
                </a:lnTo>
                <a:lnTo>
                  <a:pt x="739" y="239"/>
                </a:lnTo>
                <a:lnTo>
                  <a:pt x="741" y="238"/>
                </a:lnTo>
                <a:lnTo>
                  <a:pt x="741" y="236"/>
                </a:lnTo>
                <a:lnTo>
                  <a:pt x="741" y="235"/>
                </a:lnTo>
                <a:lnTo>
                  <a:pt x="741" y="234"/>
                </a:lnTo>
                <a:lnTo>
                  <a:pt x="742" y="234"/>
                </a:lnTo>
                <a:lnTo>
                  <a:pt x="742" y="233"/>
                </a:lnTo>
                <a:lnTo>
                  <a:pt x="743" y="232"/>
                </a:lnTo>
                <a:lnTo>
                  <a:pt x="744" y="232"/>
                </a:lnTo>
                <a:lnTo>
                  <a:pt x="744" y="231"/>
                </a:lnTo>
                <a:lnTo>
                  <a:pt x="745" y="231"/>
                </a:lnTo>
                <a:lnTo>
                  <a:pt x="745" y="230"/>
                </a:lnTo>
                <a:lnTo>
                  <a:pt x="745" y="227"/>
                </a:lnTo>
                <a:lnTo>
                  <a:pt x="746" y="226"/>
                </a:lnTo>
                <a:lnTo>
                  <a:pt x="745" y="226"/>
                </a:lnTo>
                <a:lnTo>
                  <a:pt x="745" y="225"/>
                </a:lnTo>
                <a:lnTo>
                  <a:pt x="745" y="223"/>
                </a:lnTo>
                <a:lnTo>
                  <a:pt x="745" y="222"/>
                </a:lnTo>
                <a:lnTo>
                  <a:pt x="745" y="221"/>
                </a:lnTo>
                <a:lnTo>
                  <a:pt x="745" y="219"/>
                </a:lnTo>
                <a:lnTo>
                  <a:pt x="746" y="217"/>
                </a:lnTo>
                <a:lnTo>
                  <a:pt x="746" y="216"/>
                </a:lnTo>
                <a:lnTo>
                  <a:pt x="746" y="214"/>
                </a:lnTo>
                <a:lnTo>
                  <a:pt x="746" y="215"/>
                </a:lnTo>
                <a:lnTo>
                  <a:pt x="747" y="215"/>
                </a:lnTo>
                <a:lnTo>
                  <a:pt x="747" y="216"/>
                </a:lnTo>
                <a:lnTo>
                  <a:pt x="747" y="217"/>
                </a:lnTo>
                <a:lnTo>
                  <a:pt x="748" y="217"/>
                </a:lnTo>
                <a:lnTo>
                  <a:pt x="748" y="218"/>
                </a:lnTo>
                <a:lnTo>
                  <a:pt x="747" y="221"/>
                </a:lnTo>
                <a:lnTo>
                  <a:pt x="747" y="222"/>
                </a:lnTo>
                <a:lnTo>
                  <a:pt x="748" y="222"/>
                </a:lnTo>
                <a:lnTo>
                  <a:pt x="750" y="222"/>
                </a:lnTo>
                <a:lnTo>
                  <a:pt x="751" y="223"/>
                </a:lnTo>
                <a:lnTo>
                  <a:pt x="752" y="223"/>
                </a:lnTo>
                <a:lnTo>
                  <a:pt x="753" y="223"/>
                </a:lnTo>
                <a:lnTo>
                  <a:pt x="753" y="224"/>
                </a:lnTo>
                <a:lnTo>
                  <a:pt x="754" y="223"/>
                </a:lnTo>
                <a:lnTo>
                  <a:pt x="755" y="223"/>
                </a:lnTo>
                <a:lnTo>
                  <a:pt x="756" y="224"/>
                </a:lnTo>
                <a:lnTo>
                  <a:pt x="758" y="224"/>
                </a:lnTo>
                <a:lnTo>
                  <a:pt x="758" y="225"/>
                </a:lnTo>
                <a:lnTo>
                  <a:pt x="759" y="225"/>
                </a:lnTo>
                <a:lnTo>
                  <a:pt x="760" y="225"/>
                </a:lnTo>
                <a:lnTo>
                  <a:pt x="758" y="226"/>
                </a:lnTo>
                <a:lnTo>
                  <a:pt x="758" y="227"/>
                </a:lnTo>
                <a:lnTo>
                  <a:pt x="758" y="228"/>
                </a:lnTo>
                <a:lnTo>
                  <a:pt x="759" y="230"/>
                </a:lnTo>
                <a:lnTo>
                  <a:pt x="759" y="231"/>
                </a:lnTo>
                <a:lnTo>
                  <a:pt x="760" y="232"/>
                </a:lnTo>
                <a:lnTo>
                  <a:pt x="761" y="233"/>
                </a:lnTo>
                <a:lnTo>
                  <a:pt x="763" y="233"/>
                </a:lnTo>
                <a:lnTo>
                  <a:pt x="762" y="234"/>
                </a:lnTo>
                <a:lnTo>
                  <a:pt x="762" y="235"/>
                </a:lnTo>
                <a:lnTo>
                  <a:pt x="762" y="238"/>
                </a:lnTo>
                <a:lnTo>
                  <a:pt x="762" y="239"/>
                </a:lnTo>
                <a:lnTo>
                  <a:pt x="763" y="239"/>
                </a:lnTo>
                <a:lnTo>
                  <a:pt x="766" y="238"/>
                </a:lnTo>
                <a:lnTo>
                  <a:pt x="767" y="238"/>
                </a:lnTo>
                <a:lnTo>
                  <a:pt x="767" y="236"/>
                </a:lnTo>
                <a:lnTo>
                  <a:pt x="768" y="238"/>
                </a:lnTo>
                <a:lnTo>
                  <a:pt x="769" y="238"/>
                </a:lnTo>
                <a:lnTo>
                  <a:pt x="769" y="239"/>
                </a:lnTo>
                <a:lnTo>
                  <a:pt x="770" y="239"/>
                </a:lnTo>
                <a:lnTo>
                  <a:pt x="771" y="239"/>
                </a:lnTo>
                <a:lnTo>
                  <a:pt x="773" y="240"/>
                </a:lnTo>
                <a:lnTo>
                  <a:pt x="775" y="240"/>
                </a:lnTo>
                <a:lnTo>
                  <a:pt x="777" y="240"/>
                </a:lnTo>
                <a:lnTo>
                  <a:pt x="777" y="239"/>
                </a:lnTo>
                <a:lnTo>
                  <a:pt x="778" y="239"/>
                </a:lnTo>
                <a:lnTo>
                  <a:pt x="779" y="239"/>
                </a:lnTo>
                <a:lnTo>
                  <a:pt x="780" y="239"/>
                </a:lnTo>
                <a:lnTo>
                  <a:pt x="780" y="238"/>
                </a:lnTo>
                <a:lnTo>
                  <a:pt x="781" y="236"/>
                </a:lnTo>
                <a:lnTo>
                  <a:pt x="781" y="235"/>
                </a:lnTo>
                <a:lnTo>
                  <a:pt x="781" y="234"/>
                </a:lnTo>
                <a:lnTo>
                  <a:pt x="781" y="233"/>
                </a:lnTo>
                <a:lnTo>
                  <a:pt x="783" y="233"/>
                </a:lnTo>
                <a:lnTo>
                  <a:pt x="784" y="233"/>
                </a:lnTo>
                <a:lnTo>
                  <a:pt x="785" y="233"/>
                </a:lnTo>
                <a:lnTo>
                  <a:pt x="787" y="233"/>
                </a:lnTo>
                <a:lnTo>
                  <a:pt x="788" y="233"/>
                </a:lnTo>
                <a:lnTo>
                  <a:pt x="789" y="232"/>
                </a:lnTo>
                <a:lnTo>
                  <a:pt x="789" y="231"/>
                </a:lnTo>
                <a:lnTo>
                  <a:pt x="790" y="231"/>
                </a:lnTo>
                <a:lnTo>
                  <a:pt x="790" y="230"/>
                </a:lnTo>
                <a:lnTo>
                  <a:pt x="792" y="230"/>
                </a:lnTo>
                <a:lnTo>
                  <a:pt x="793" y="228"/>
                </a:lnTo>
                <a:lnTo>
                  <a:pt x="792" y="226"/>
                </a:lnTo>
                <a:lnTo>
                  <a:pt x="793" y="225"/>
                </a:lnTo>
                <a:lnTo>
                  <a:pt x="793" y="224"/>
                </a:lnTo>
                <a:lnTo>
                  <a:pt x="794" y="223"/>
                </a:lnTo>
                <a:lnTo>
                  <a:pt x="793" y="222"/>
                </a:lnTo>
                <a:lnTo>
                  <a:pt x="793" y="221"/>
                </a:lnTo>
                <a:lnTo>
                  <a:pt x="792" y="218"/>
                </a:lnTo>
                <a:lnTo>
                  <a:pt x="797" y="217"/>
                </a:lnTo>
                <a:lnTo>
                  <a:pt x="798" y="215"/>
                </a:lnTo>
                <a:lnTo>
                  <a:pt x="800" y="214"/>
                </a:lnTo>
                <a:lnTo>
                  <a:pt x="801" y="213"/>
                </a:lnTo>
                <a:lnTo>
                  <a:pt x="802" y="210"/>
                </a:lnTo>
                <a:lnTo>
                  <a:pt x="803" y="209"/>
                </a:lnTo>
                <a:lnTo>
                  <a:pt x="803" y="208"/>
                </a:lnTo>
                <a:lnTo>
                  <a:pt x="804" y="208"/>
                </a:lnTo>
                <a:lnTo>
                  <a:pt x="805" y="207"/>
                </a:lnTo>
                <a:lnTo>
                  <a:pt x="807" y="207"/>
                </a:lnTo>
                <a:lnTo>
                  <a:pt x="821" y="206"/>
                </a:lnTo>
                <a:lnTo>
                  <a:pt x="822" y="206"/>
                </a:lnTo>
                <a:lnTo>
                  <a:pt x="823" y="206"/>
                </a:lnTo>
                <a:lnTo>
                  <a:pt x="823" y="205"/>
                </a:lnTo>
                <a:lnTo>
                  <a:pt x="824" y="205"/>
                </a:lnTo>
                <a:lnTo>
                  <a:pt x="826" y="205"/>
                </a:lnTo>
                <a:lnTo>
                  <a:pt x="828" y="207"/>
                </a:lnTo>
                <a:lnTo>
                  <a:pt x="829" y="208"/>
                </a:lnTo>
                <a:lnTo>
                  <a:pt x="831" y="210"/>
                </a:lnTo>
                <a:lnTo>
                  <a:pt x="834" y="211"/>
                </a:lnTo>
                <a:lnTo>
                  <a:pt x="837" y="215"/>
                </a:lnTo>
                <a:lnTo>
                  <a:pt x="837" y="216"/>
                </a:lnTo>
                <a:lnTo>
                  <a:pt x="838" y="217"/>
                </a:lnTo>
                <a:lnTo>
                  <a:pt x="838" y="224"/>
                </a:lnTo>
                <a:lnTo>
                  <a:pt x="838" y="226"/>
                </a:lnTo>
                <a:lnTo>
                  <a:pt x="836" y="228"/>
                </a:lnTo>
                <a:lnTo>
                  <a:pt x="836" y="231"/>
                </a:lnTo>
                <a:lnTo>
                  <a:pt x="839" y="232"/>
                </a:lnTo>
                <a:lnTo>
                  <a:pt x="840" y="232"/>
                </a:lnTo>
                <a:lnTo>
                  <a:pt x="842" y="233"/>
                </a:lnTo>
                <a:lnTo>
                  <a:pt x="844" y="233"/>
                </a:lnTo>
                <a:lnTo>
                  <a:pt x="846" y="234"/>
                </a:lnTo>
                <a:lnTo>
                  <a:pt x="851" y="234"/>
                </a:lnTo>
                <a:lnTo>
                  <a:pt x="852" y="234"/>
                </a:lnTo>
                <a:lnTo>
                  <a:pt x="853" y="234"/>
                </a:lnTo>
                <a:lnTo>
                  <a:pt x="854" y="234"/>
                </a:lnTo>
                <a:lnTo>
                  <a:pt x="853" y="235"/>
                </a:lnTo>
                <a:lnTo>
                  <a:pt x="853" y="236"/>
                </a:lnTo>
                <a:lnTo>
                  <a:pt x="852" y="238"/>
                </a:lnTo>
                <a:lnTo>
                  <a:pt x="851" y="240"/>
                </a:lnTo>
                <a:lnTo>
                  <a:pt x="849" y="241"/>
                </a:lnTo>
                <a:lnTo>
                  <a:pt x="851" y="241"/>
                </a:lnTo>
                <a:lnTo>
                  <a:pt x="852" y="241"/>
                </a:lnTo>
                <a:lnTo>
                  <a:pt x="853" y="241"/>
                </a:lnTo>
                <a:lnTo>
                  <a:pt x="859" y="242"/>
                </a:lnTo>
                <a:lnTo>
                  <a:pt x="860" y="242"/>
                </a:lnTo>
                <a:lnTo>
                  <a:pt x="861" y="242"/>
                </a:lnTo>
                <a:lnTo>
                  <a:pt x="862" y="243"/>
                </a:lnTo>
                <a:lnTo>
                  <a:pt x="864" y="245"/>
                </a:lnTo>
                <a:lnTo>
                  <a:pt x="866" y="245"/>
                </a:lnTo>
                <a:lnTo>
                  <a:pt x="868" y="245"/>
                </a:lnTo>
                <a:lnTo>
                  <a:pt x="871" y="244"/>
                </a:lnTo>
                <a:lnTo>
                  <a:pt x="873" y="244"/>
                </a:lnTo>
                <a:lnTo>
                  <a:pt x="876" y="244"/>
                </a:lnTo>
                <a:lnTo>
                  <a:pt x="879" y="243"/>
                </a:lnTo>
                <a:lnTo>
                  <a:pt x="883" y="244"/>
                </a:lnTo>
                <a:lnTo>
                  <a:pt x="886" y="243"/>
                </a:lnTo>
                <a:lnTo>
                  <a:pt x="887" y="244"/>
                </a:lnTo>
                <a:lnTo>
                  <a:pt x="889" y="242"/>
                </a:lnTo>
                <a:lnTo>
                  <a:pt x="890" y="242"/>
                </a:lnTo>
                <a:lnTo>
                  <a:pt x="890" y="241"/>
                </a:lnTo>
                <a:lnTo>
                  <a:pt x="891" y="241"/>
                </a:lnTo>
                <a:lnTo>
                  <a:pt x="893" y="240"/>
                </a:lnTo>
                <a:lnTo>
                  <a:pt x="894" y="236"/>
                </a:lnTo>
                <a:lnTo>
                  <a:pt x="894" y="235"/>
                </a:lnTo>
                <a:lnTo>
                  <a:pt x="895" y="235"/>
                </a:lnTo>
                <a:lnTo>
                  <a:pt x="895" y="236"/>
                </a:lnTo>
                <a:lnTo>
                  <a:pt x="896" y="236"/>
                </a:lnTo>
                <a:lnTo>
                  <a:pt x="897" y="236"/>
                </a:lnTo>
                <a:lnTo>
                  <a:pt x="899" y="236"/>
                </a:lnTo>
                <a:lnTo>
                  <a:pt x="900" y="235"/>
                </a:lnTo>
                <a:lnTo>
                  <a:pt x="903" y="234"/>
                </a:lnTo>
                <a:lnTo>
                  <a:pt x="904" y="234"/>
                </a:lnTo>
                <a:lnTo>
                  <a:pt x="904" y="233"/>
                </a:lnTo>
                <a:lnTo>
                  <a:pt x="904" y="232"/>
                </a:lnTo>
                <a:lnTo>
                  <a:pt x="905" y="231"/>
                </a:lnTo>
                <a:lnTo>
                  <a:pt x="904" y="228"/>
                </a:lnTo>
                <a:lnTo>
                  <a:pt x="906" y="230"/>
                </a:lnTo>
                <a:lnTo>
                  <a:pt x="908" y="228"/>
                </a:lnTo>
                <a:lnTo>
                  <a:pt x="908" y="226"/>
                </a:lnTo>
                <a:lnTo>
                  <a:pt x="908" y="225"/>
                </a:lnTo>
                <a:lnTo>
                  <a:pt x="910" y="223"/>
                </a:lnTo>
                <a:lnTo>
                  <a:pt x="911" y="221"/>
                </a:lnTo>
                <a:lnTo>
                  <a:pt x="910" y="218"/>
                </a:lnTo>
                <a:lnTo>
                  <a:pt x="907" y="217"/>
                </a:lnTo>
                <a:lnTo>
                  <a:pt x="906" y="217"/>
                </a:lnTo>
                <a:lnTo>
                  <a:pt x="904" y="216"/>
                </a:lnTo>
                <a:lnTo>
                  <a:pt x="906" y="215"/>
                </a:lnTo>
                <a:lnTo>
                  <a:pt x="907" y="215"/>
                </a:lnTo>
                <a:lnTo>
                  <a:pt x="906" y="214"/>
                </a:lnTo>
                <a:lnTo>
                  <a:pt x="906" y="213"/>
                </a:lnTo>
                <a:lnTo>
                  <a:pt x="905" y="213"/>
                </a:lnTo>
                <a:lnTo>
                  <a:pt x="904" y="211"/>
                </a:lnTo>
                <a:lnTo>
                  <a:pt x="902" y="210"/>
                </a:lnTo>
                <a:lnTo>
                  <a:pt x="899" y="209"/>
                </a:lnTo>
                <a:lnTo>
                  <a:pt x="899" y="208"/>
                </a:lnTo>
                <a:lnTo>
                  <a:pt x="898" y="208"/>
                </a:lnTo>
                <a:lnTo>
                  <a:pt x="897" y="208"/>
                </a:lnTo>
                <a:lnTo>
                  <a:pt x="894" y="208"/>
                </a:lnTo>
                <a:lnTo>
                  <a:pt x="893" y="208"/>
                </a:lnTo>
                <a:lnTo>
                  <a:pt x="891" y="207"/>
                </a:lnTo>
                <a:lnTo>
                  <a:pt x="890" y="207"/>
                </a:lnTo>
                <a:lnTo>
                  <a:pt x="889" y="207"/>
                </a:lnTo>
                <a:lnTo>
                  <a:pt x="888" y="207"/>
                </a:lnTo>
                <a:lnTo>
                  <a:pt x="887" y="207"/>
                </a:lnTo>
                <a:lnTo>
                  <a:pt x="883" y="207"/>
                </a:lnTo>
                <a:lnTo>
                  <a:pt x="882" y="207"/>
                </a:lnTo>
                <a:lnTo>
                  <a:pt x="881" y="207"/>
                </a:lnTo>
                <a:lnTo>
                  <a:pt x="880" y="207"/>
                </a:lnTo>
                <a:lnTo>
                  <a:pt x="880" y="206"/>
                </a:lnTo>
                <a:lnTo>
                  <a:pt x="877" y="206"/>
                </a:lnTo>
                <a:lnTo>
                  <a:pt x="878" y="205"/>
                </a:lnTo>
                <a:lnTo>
                  <a:pt x="878" y="203"/>
                </a:lnTo>
                <a:lnTo>
                  <a:pt x="878" y="202"/>
                </a:lnTo>
                <a:lnTo>
                  <a:pt x="878" y="201"/>
                </a:lnTo>
                <a:lnTo>
                  <a:pt x="879" y="200"/>
                </a:lnTo>
                <a:lnTo>
                  <a:pt x="879" y="199"/>
                </a:lnTo>
                <a:lnTo>
                  <a:pt x="879" y="198"/>
                </a:lnTo>
                <a:lnTo>
                  <a:pt x="880" y="196"/>
                </a:lnTo>
                <a:lnTo>
                  <a:pt x="881" y="192"/>
                </a:lnTo>
                <a:lnTo>
                  <a:pt x="881" y="191"/>
                </a:lnTo>
                <a:lnTo>
                  <a:pt x="883" y="190"/>
                </a:lnTo>
                <a:lnTo>
                  <a:pt x="885" y="190"/>
                </a:lnTo>
                <a:lnTo>
                  <a:pt x="888" y="190"/>
                </a:lnTo>
                <a:lnTo>
                  <a:pt x="889" y="189"/>
                </a:lnTo>
                <a:lnTo>
                  <a:pt x="891" y="189"/>
                </a:lnTo>
                <a:lnTo>
                  <a:pt x="893" y="189"/>
                </a:lnTo>
                <a:lnTo>
                  <a:pt x="894" y="189"/>
                </a:lnTo>
                <a:lnTo>
                  <a:pt x="894" y="188"/>
                </a:lnTo>
                <a:lnTo>
                  <a:pt x="895" y="188"/>
                </a:lnTo>
                <a:lnTo>
                  <a:pt x="896" y="188"/>
                </a:lnTo>
                <a:lnTo>
                  <a:pt x="897" y="186"/>
                </a:lnTo>
                <a:lnTo>
                  <a:pt x="902" y="184"/>
                </a:lnTo>
                <a:lnTo>
                  <a:pt x="903" y="184"/>
                </a:lnTo>
                <a:lnTo>
                  <a:pt x="906" y="182"/>
                </a:lnTo>
                <a:lnTo>
                  <a:pt x="907" y="182"/>
                </a:lnTo>
                <a:lnTo>
                  <a:pt x="908" y="182"/>
                </a:lnTo>
                <a:lnTo>
                  <a:pt x="908" y="181"/>
                </a:lnTo>
                <a:lnTo>
                  <a:pt x="910" y="181"/>
                </a:lnTo>
                <a:lnTo>
                  <a:pt x="910" y="180"/>
                </a:lnTo>
                <a:lnTo>
                  <a:pt x="911" y="180"/>
                </a:lnTo>
                <a:lnTo>
                  <a:pt x="912" y="180"/>
                </a:lnTo>
                <a:lnTo>
                  <a:pt x="912" y="179"/>
                </a:lnTo>
                <a:lnTo>
                  <a:pt x="912" y="177"/>
                </a:lnTo>
                <a:lnTo>
                  <a:pt x="912" y="176"/>
                </a:lnTo>
                <a:lnTo>
                  <a:pt x="912" y="175"/>
                </a:lnTo>
                <a:lnTo>
                  <a:pt x="913" y="175"/>
                </a:lnTo>
                <a:lnTo>
                  <a:pt x="913" y="174"/>
                </a:lnTo>
                <a:lnTo>
                  <a:pt x="914" y="174"/>
                </a:lnTo>
                <a:lnTo>
                  <a:pt x="914" y="173"/>
                </a:lnTo>
                <a:lnTo>
                  <a:pt x="914" y="172"/>
                </a:lnTo>
                <a:lnTo>
                  <a:pt x="913" y="172"/>
                </a:lnTo>
                <a:lnTo>
                  <a:pt x="914" y="172"/>
                </a:lnTo>
                <a:lnTo>
                  <a:pt x="914" y="171"/>
                </a:lnTo>
                <a:lnTo>
                  <a:pt x="914" y="169"/>
                </a:lnTo>
                <a:lnTo>
                  <a:pt x="915" y="171"/>
                </a:lnTo>
                <a:lnTo>
                  <a:pt x="916" y="171"/>
                </a:lnTo>
                <a:lnTo>
                  <a:pt x="916" y="172"/>
                </a:lnTo>
                <a:lnTo>
                  <a:pt x="918" y="172"/>
                </a:lnTo>
                <a:lnTo>
                  <a:pt x="918" y="171"/>
                </a:lnTo>
                <a:lnTo>
                  <a:pt x="919" y="171"/>
                </a:lnTo>
                <a:lnTo>
                  <a:pt x="919" y="169"/>
                </a:lnTo>
                <a:lnTo>
                  <a:pt x="918" y="169"/>
                </a:lnTo>
                <a:lnTo>
                  <a:pt x="919" y="169"/>
                </a:lnTo>
                <a:lnTo>
                  <a:pt x="919" y="168"/>
                </a:lnTo>
                <a:lnTo>
                  <a:pt x="919" y="167"/>
                </a:lnTo>
                <a:lnTo>
                  <a:pt x="919" y="166"/>
                </a:lnTo>
                <a:lnTo>
                  <a:pt x="920" y="166"/>
                </a:lnTo>
                <a:lnTo>
                  <a:pt x="920" y="165"/>
                </a:lnTo>
                <a:lnTo>
                  <a:pt x="921" y="165"/>
                </a:lnTo>
                <a:lnTo>
                  <a:pt x="921" y="164"/>
                </a:lnTo>
                <a:lnTo>
                  <a:pt x="921" y="163"/>
                </a:lnTo>
                <a:lnTo>
                  <a:pt x="921" y="162"/>
                </a:lnTo>
                <a:lnTo>
                  <a:pt x="922" y="162"/>
                </a:lnTo>
                <a:lnTo>
                  <a:pt x="922" y="160"/>
                </a:lnTo>
                <a:lnTo>
                  <a:pt x="922" y="159"/>
                </a:lnTo>
                <a:lnTo>
                  <a:pt x="922" y="158"/>
                </a:lnTo>
                <a:lnTo>
                  <a:pt x="921" y="157"/>
                </a:lnTo>
                <a:lnTo>
                  <a:pt x="921" y="156"/>
                </a:lnTo>
                <a:lnTo>
                  <a:pt x="919" y="156"/>
                </a:lnTo>
                <a:lnTo>
                  <a:pt x="918" y="156"/>
                </a:lnTo>
                <a:lnTo>
                  <a:pt x="916" y="155"/>
                </a:lnTo>
                <a:lnTo>
                  <a:pt x="916" y="154"/>
                </a:lnTo>
                <a:lnTo>
                  <a:pt x="918" y="154"/>
                </a:lnTo>
                <a:lnTo>
                  <a:pt x="919" y="152"/>
                </a:lnTo>
                <a:lnTo>
                  <a:pt x="919" y="151"/>
                </a:lnTo>
                <a:lnTo>
                  <a:pt x="919" y="150"/>
                </a:lnTo>
                <a:lnTo>
                  <a:pt x="919" y="149"/>
                </a:lnTo>
                <a:lnTo>
                  <a:pt x="919" y="148"/>
                </a:lnTo>
                <a:lnTo>
                  <a:pt x="919" y="147"/>
                </a:lnTo>
                <a:lnTo>
                  <a:pt x="919" y="146"/>
                </a:lnTo>
                <a:lnTo>
                  <a:pt x="919" y="144"/>
                </a:lnTo>
                <a:lnTo>
                  <a:pt x="919" y="143"/>
                </a:lnTo>
                <a:lnTo>
                  <a:pt x="919" y="144"/>
                </a:lnTo>
                <a:lnTo>
                  <a:pt x="919" y="143"/>
                </a:lnTo>
                <a:lnTo>
                  <a:pt x="920" y="143"/>
                </a:lnTo>
                <a:lnTo>
                  <a:pt x="920" y="142"/>
                </a:lnTo>
                <a:lnTo>
                  <a:pt x="921" y="142"/>
                </a:lnTo>
                <a:lnTo>
                  <a:pt x="921" y="141"/>
                </a:lnTo>
                <a:lnTo>
                  <a:pt x="921" y="140"/>
                </a:lnTo>
                <a:lnTo>
                  <a:pt x="921" y="139"/>
                </a:lnTo>
                <a:lnTo>
                  <a:pt x="921" y="138"/>
                </a:lnTo>
                <a:lnTo>
                  <a:pt x="922" y="138"/>
                </a:lnTo>
                <a:lnTo>
                  <a:pt x="923" y="137"/>
                </a:lnTo>
                <a:lnTo>
                  <a:pt x="923" y="138"/>
                </a:lnTo>
                <a:lnTo>
                  <a:pt x="924" y="138"/>
                </a:lnTo>
                <a:lnTo>
                  <a:pt x="924" y="139"/>
                </a:lnTo>
                <a:lnTo>
                  <a:pt x="925" y="139"/>
                </a:lnTo>
                <a:lnTo>
                  <a:pt x="925" y="140"/>
                </a:lnTo>
                <a:lnTo>
                  <a:pt x="927" y="140"/>
                </a:lnTo>
                <a:lnTo>
                  <a:pt x="928" y="140"/>
                </a:lnTo>
                <a:lnTo>
                  <a:pt x="929" y="139"/>
                </a:lnTo>
                <a:lnTo>
                  <a:pt x="930" y="139"/>
                </a:lnTo>
                <a:lnTo>
                  <a:pt x="931" y="138"/>
                </a:lnTo>
                <a:lnTo>
                  <a:pt x="932" y="137"/>
                </a:lnTo>
                <a:lnTo>
                  <a:pt x="932" y="135"/>
                </a:lnTo>
                <a:lnTo>
                  <a:pt x="933" y="135"/>
                </a:lnTo>
                <a:lnTo>
                  <a:pt x="933" y="134"/>
                </a:lnTo>
                <a:lnTo>
                  <a:pt x="935" y="134"/>
                </a:lnTo>
                <a:lnTo>
                  <a:pt x="935" y="133"/>
                </a:lnTo>
                <a:lnTo>
                  <a:pt x="936" y="133"/>
                </a:lnTo>
                <a:lnTo>
                  <a:pt x="936" y="132"/>
                </a:lnTo>
                <a:lnTo>
                  <a:pt x="936" y="131"/>
                </a:lnTo>
                <a:lnTo>
                  <a:pt x="937" y="130"/>
                </a:lnTo>
                <a:lnTo>
                  <a:pt x="937" y="129"/>
                </a:lnTo>
                <a:lnTo>
                  <a:pt x="938" y="126"/>
                </a:lnTo>
                <a:lnTo>
                  <a:pt x="939" y="125"/>
                </a:lnTo>
                <a:lnTo>
                  <a:pt x="939" y="124"/>
                </a:lnTo>
                <a:lnTo>
                  <a:pt x="939" y="123"/>
                </a:lnTo>
                <a:lnTo>
                  <a:pt x="940" y="122"/>
                </a:lnTo>
                <a:lnTo>
                  <a:pt x="940" y="121"/>
                </a:lnTo>
                <a:lnTo>
                  <a:pt x="940" y="120"/>
                </a:lnTo>
                <a:lnTo>
                  <a:pt x="939" y="118"/>
                </a:lnTo>
                <a:lnTo>
                  <a:pt x="940" y="118"/>
                </a:lnTo>
                <a:lnTo>
                  <a:pt x="941" y="118"/>
                </a:lnTo>
                <a:lnTo>
                  <a:pt x="941" y="120"/>
                </a:lnTo>
                <a:lnTo>
                  <a:pt x="942" y="120"/>
                </a:lnTo>
                <a:lnTo>
                  <a:pt x="942" y="121"/>
                </a:lnTo>
                <a:lnTo>
                  <a:pt x="942" y="122"/>
                </a:lnTo>
                <a:lnTo>
                  <a:pt x="944" y="122"/>
                </a:lnTo>
                <a:lnTo>
                  <a:pt x="945" y="123"/>
                </a:lnTo>
                <a:lnTo>
                  <a:pt x="946" y="124"/>
                </a:lnTo>
                <a:lnTo>
                  <a:pt x="946" y="125"/>
                </a:lnTo>
                <a:lnTo>
                  <a:pt x="947" y="125"/>
                </a:lnTo>
                <a:lnTo>
                  <a:pt x="947" y="126"/>
                </a:lnTo>
                <a:lnTo>
                  <a:pt x="948" y="127"/>
                </a:lnTo>
                <a:lnTo>
                  <a:pt x="953" y="127"/>
                </a:lnTo>
                <a:lnTo>
                  <a:pt x="954" y="127"/>
                </a:lnTo>
                <a:lnTo>
                  <a:pt x="955" y="129"/>
                </a:lnTo>
                <a:lnTo>
                  <a:pt x="955" y="130"/>
                </a:lnTo>
                <a:lnTo>
                  <a:pt x="956" y="132"/>
                </a:lnTo>
                <a:lnTo>
                  <a:pt x="955" y="133"/>
                </a:lnTo>
                <a:lnTo>
                  <a:pt x="955" y="134"/>
                </a:lnTo>
                <a:lnTo>
                  <a:pt x="955" y="135"/>
                </a:lnTo>
                <a:lnTo>
                  <a:pt x="956" y="135"/>
                </a:lnTo>
                <a:lnTo>
                  <a:pt x="956" y="134"/>
                </a:lnTo>
                <a:lnTo>
                  <a:pt x="958" y="132"/>
                </a:lnTo>
                <a:lnTo>
                  <a:pt x="958" y="131"/>
                </a:lnTo>
                <a:lnTo>
                  <a:pt x="958" y="130"/>
                </a:lnTo>
                <a:lnTo>
                  <a:pt x="956" y="140"/>
                </a:lnTo>
                <a:lnTo>
                  <a:pt x="958" y="137"/>
                </a:lnTo>
                <a:lnTo>
                  <a:pt x="959" y="137"/>
                </a:lnTo>
                <a:lnTo>
                  <a:pt x="961" y="134"/>
                </a:lnTo>
                <a:lnTo>
                  <a:pt x="966" y="127"/>
                </a:lnTo>
                <a:lnTo>
                  <a:pt x="973" y="120"/>
                </a:lnTo>
                <a:lnTo>
                  <a:pt x="969" y="120"/>
                </a:lnTo>
                <a:lnTo>
                  <a:pt x="967" y="120"/>
                </a:lnTo>
                <a:lnTo>
                  <a:pt x="966" y="120"/>
                </a:lnTo>
                <a:lnTo>
                  <a:pt x="966" y="118"/>
                </a:lnTo>
                <a:lnTo>
                  <a:pt x="967" y="118"/>
                </a:lnTo>
                <a:lnTo>
                  <a:pt x="967" y="117"/>
                </a:lnTo>
                <a:lnTo>
                  <a:pt x="969" y="117"/>
                </a:lnTo>
                <a:lnTo>
                  <a:pt x="970" y="116"/>
                </a:lnTo>
                <a:lnTo>
                  <a:pt x="970" y="115"/>
                </a:lnTo>
                <a:lnTo>
                  <a:pt x="970" y="114"/>
                </a:lnTo>
                <a:lnTo>
                  <a:pt x="971" y="114"/>
                </a:lnTo>
                <a:lnTo>
                  <a:pt x="972" y="114"/>
                </a:lnTo>
                <a:lnTo>
                  <a:pt x="972" y="113"/>
                </a:lnTo>
                <a:lnTo>
                  <a:pt x="972" y="112"/>
                </a:lnTo>
                <a:lnTo>
                  <a:pt x="971" y="112"/>
                </a:lnTo>
                <a:lnTo>
                  <a:pt x="971" y="110"/>
                </a:lnTo>
                <a:lnTo>
                  <a:pt x="972" y="110"/>
                </a:lnTo>
                <a:lnTo>
                  <a:pt x="973" y="110"/>
                </a:lnTo>
                <a:lnTo>
                  <a:pt x="973" y="109"/>
                </a:lnTo>
                <a:lnTo>
                  <a:pt x="974" y="109"/>
                </a:lnTo>
                <a:lnTo>
                  <a:pt x="974" y="108"/>
                </a:lnTo>
                <a:lnTo>
                  <a:pt x="975" y="108"/>
                </a:lnTo>
                <a:lnTo>
                  <a:pt x="975" y="107"/>
                </a:lnTo>
                <a:lnTo>
                  <a:pt x="975" y="106"/>
                </a:lnTo>
                <a:lnTo>
                  <a:pt x="975" y="105"/>
                </a:lnTo>
                <a:lnTo>
                  <a:pt x="974" y="105"/>
                </a:lnTo>
                <a:lnTo>
                  <a:pt x="964" y="105"/>
                </a:lnTo>
                <a:lnTo>
                  <a:pt x="964" y="97"/>
                </a:lnTo>
                <a:lnTo>
                  <a:pt x="965" y="97"/>
                </a:lnTo>
                <a:lnTo>
                  <a:pt x="969" y="97"/>
                </a:lnTo>
                <a:lnTo>
                  <a:pt x="970" y="97"/>
                </a:lnTo>
                <a:lnTo>
                  <a:pt x="971" y="97"/>
                </a:lnTo>
                <a:lnTo>
                  <a:pt x="972" y="97"/>
                </a:lnTo>
                <a:lnTo>
                  <a:pt x="973" y="97"/>
                </a:lnTo>
                <a:lnTo>
                  <a:pt x="974" y="97"/>
                </a:lnTo>
                <a:lnTo>
                  <a:pt x="975" y="97"/>
                </a:lnTo>
                <a:lnTo>
                  <a:pt x="976" y="97"/>
                </a:lnTo>
                <a:lnTo>
                  <a:pt x="976" y="95"/>
                </a:lnTo>
                <a:lnTo>
                  <a:pt x="976" y="93"/>
                </a:lnTo>
                <a:lnTo>
                  <a:pt x="976" y="91"/>
                </a:lnTo>
                <a:lnTo>
                  <a:pt x="976" y="89"/>
                </a:lnTo>
                <a:lnTo>
                  <a:pt x="975" y="89"/>
                </a:lnTo>
                <a:lnTo>
                  <a:pt x="975" y="88"/>
                </a:lnTo>
                <a:lnTo>
                  <a:pt x="975" y="74"/>
                </a:lnTo>
                <a:lnTo>
                  <a:pt x="975" y="73"/>
                </a:lnTo>
                <a:lnTo>
                  <a:pt x="974" y="74"/>
                </a:lnTo>
                <a:lnTo>
                  <a:pt x="974" y="75"/>
                </a:lnTo>
                <a:lnTo>
                  <a:pt x="973" y="75"/>
                </a:lnTo>
                <a:lnTo>
                  <a:pt x="972" y="75"/>
                </a:lnTo>
                <a:lnTo>
                  <a:pt x="972" y="76"/>
                </a:lnTo>
                <a:lnTo>
                  <a:pt x="971" y="76"/>
                </a:lnTo>
                <a:lnTo>
                  <a:pt x="970" y="76"/>
                </a:lnTo>
                <a:lnTo>
                  <a:pt x="969" y="76"/>
                </a:lnTo>
                <a:lnTo>
                  <a:pt x="967" y="76"/>
                </a:lnTo>
                <a:lnTo>
                  <a:pt x="966" y="76"/>
                </a:lnTo>
                <a:lnTo>
                  <a:pt x="965" y="76"/>
                </a:lnTo>
                <a:lnTo>
                  <a:pt x="964" y="76"/>
                </a:lnTo>
                <a:lnTo>
                  <a:pt x="964" y="75"/>
                </a:lnTo>
                <a:lnTo>
                  <a:pt x="963" y="75"/>
                </a:lnTo>
                <a:lnTo>
                  <a:pt x="962" y="75"/>
                </a:lnTo>
                <a:lnTo>
                  <a:pt x="961" y="75"/>
                </a:lnTo>
                <a:lnTo>
                  <a:pt x="958" y="74"/>
                </a:lnTo>
                <a:lnTo>
                  <a:pt x="956" y="73"/>
                </a:lnTo>
                <a:lnTo>
                  <a:pt x="956" y="72"/>
                </a:lnTo>
                <a:lnTo>
                  <a:pt x="955" y="72"/>
                </a:lnTo>
                <a:lnTo>
                  <a:pt x="961" y="72"/>
                </a:lnTo>
                <a:lnTo>
                  <a:pt x="962" y="72"/>
                </a:lnTo>
                <a:lnTo>
                  <a:pt x="962" y="71"/>
                </a:lnTo>
                <a:lnTo>
                  <a:pt x="962" y="62"/>
                </a:lnTo>
                <a:lnTo>
                  <a:pt x="962" y="40"/>
                </a:lnTo>
                <a:lnTo>
                  <a:pt x="962" y="39"/>
                </a:lnTo>
                <a:lnTo>
                  <a:pt x="973" y="39"/>
                </a:lnTo>
                <a:lnTo>
                  <a:pt x="978" y="39"/>
                </a:lnTo>
                <a:lnTo>
                  <a:pt x="978" y="23"/>
                </a:lnTo>
                <a:lnTo>
                  <a:pt x="975" y="23"/>
                </a:lnTo>
                <a:lnTo>
                  <a:pt x="976" y="23"/>
                </a:lnTo>
                <a:lnTo>
                  <a:pt x="980" y="21"/>
                </a:lnTo>
                <a:lnTo>
                  <a:pt x="983" y="19"/>
                </a:lnTo>
                <a:lnTo>
                  <a:pt x="987" y="16"/>
                </a:lnTo>
                <a:lnTo>
                  <a:pt x="989" y="14"/>
                </a:lnTo>
                <a:lnTo>
                  <a:pt x="991" y="13"/>
                </a:lnTo>
                <a:lnTo>
                  <a:pt x="994" y="12"/>
                </a:lnTo>
                <a:lnTo>
                  <a:pt x="995" y="11"/>
                </a:lnTo>
                <a:lnTo>
                  <a:pt x="1000" y="7"/>
                </a:lnTo>
                <a:lnTo>
                  <a:pt x="1001" y="6"/>
                </a:lnTo>
                <a:lnTo>
                  <a:pt x="1003" y="5"/>
                </a:lnTo>
                <a:lnTo>
                  <a:pt x="1006" y="3"/>
                </a:lnTo>
                <a:lnTo>
                  <a:pt x="1005" y="2"/>
                </a:lnTo>
                <a:lnTo>
                  <a:pt x="1005" y="0"/>
                </a:lnTo>
                <a:lnTo>
                  <a:pt x="1009" y="0"/>
                </a:lnTo>
                <a:lnTo>
                  <a:pt x="1011" y="0"/>
                </a:lnTo>
                <a:lnTo>
                  <a:pt x="1012" y="0"/>
                </a:lnTo>
                <a:lnTo>
                  <a:pt x="1018" y="0"/>
                </a:lnTo>
                <a:lnTo>
                  <a:pt x="1017" y="5"/>
                </a:lnTo>
                <a:lnTo>
                  <a:pt x="1017" y="8"/>
                </a:lnTo>
                <a:lnTo>
                  <a:pt x="1012" y="8"/>
                </a:lnTo>
                <a:lnTo>
                  <a:pt x="1012" y="11"/>
                </a:lnTo>
                <a:lnTo>
                  <a:pt x="1012" y="12"/>
                </a:lnTo>
                <a:close/>
                <a:moveTo>
                  <a:pt x="895" y="319"/>
                </a:moveTo>
                <a:lnTo>
                  <a:pt x="896" y="319"/>
                </a:lnTo>
                <a:lnTo>
                  <a:pt x="896" y="320"/>
                </a:lnTo>
                <a:lnTo>
                  <a:pt x="896" y="319"/>
                </a:lnTo>
                <a:lnTo>
                  <a:pt x="895" y="319"/>
                </a:lnTo>
                <a:close/>
                <a:moveTo>
                  <a:pt x="618" y="984"/>
                </a:moveTo>
                <a:lnTo>
                  <a:pt x="618" y="985"/>
                </a:lnTo>
                <a:lnTo>
                  <a:pt x="618" y="984"/>
                </a:lnTo>
                <a:lnTo>
                  <a:pt x="626" y="984"/>
                </a:lnTo>
                <a:lnTo>
                  <a:pt x="635" y="981"/>
                </a:lnTo>
                <a:lnTo>
                  <a:pt x="640" y="979"/>
                </a:lnTo>
                <a:lnTo>
                  <a:pt x="641" y="979"/>
                </a:lnTo>
                <a:lnTo>
                  <a:pt x="644" y="978"/>
                </a:lnTo>
                <a:lnTo>
                  <a:pt x="645" y="978"/>
                </a:lnTo>
                <a:lnTo>
                  <a:pt x="645" y="977"/>
                </a:lnTo>
                <a:lnTo>
                  <a:pt x="646" y="977"/>
                </a:lnTo>
                <a:lnTo>
                  <a:pt x="648" y="977"/>
                </a:lnTo>
                <a:lnTo>
                  <a:pt x="648" y="976"/>
                </a:lnTo>
                <a:lnTo>
                  <a:pt x="649" y="975"/>
                </a:lnTo>
                <a:lnTo>
                  <a:pt x="650" y="974"/>
                </a:lnTo>
                <a:lnTo>
                  <a:pt x="652" y="973"/>
                </a:lnTo>
                <a:lnTo>
                  <a:pt x="652" y="972"/>
                </a:lnTo>
                <a:lnTo>
                  <a:pt x="653" y="972"/>
                </a:lnTo>
                <a:lnTo>
                  <a:pt x="654" y="970"/>
                </a:lnTo>
                <a:lnTo>
                  <a:pt x="655" y="970"/>
                </a:lnTo>
                <a:lnTo>
                  <a:pt x="663" y="967"/>
                </a:lnTo>
                <a:lnTo>
                  <a:pt x="665" y="966"/>
                </a:lnTo>
                <a:lnTo>
                  <a:pt x="670" y="964"/>
                </a:lnTo>
                <a:lnTo>
                  <a:pt x="669" y="964"/>
                </a:lnTo>
                <a:lnTo>
                  <a:pt x="669" y="962"/>
                </a:lnTo>
                <a:lnTo>
                  <a:pt x="668" y="962"/>
                </a:lnTo>
                <a:lnTo>
                  <a:pt x="667" y="964"/>
                </a:lnTo>
                <a:lnTo>
                  <a:pt x="666" y="964"/>
                </a:lnTo>
                <a:lnTo>
                  <a:pt x="666" y="965"/>
                </a:lnTo>
                <a:lnTo>
                  <a:pt x="665" y="965"/>
                </a:lnTo>
                <a:lnTo>
                  <a:pt x="659" y="967"/>
                </a:lnTo>
                <a:lnTo>
                  <a:pt x="658" y="968"/>
                </a:lnTo>
                <a:lnTo>
                  <a:pt x="654" y="969"/>
                </a:lnTo>
                <a:lnTo>
                  <a:pt x="653" y="969"/>
                </a:lnTo>
                <a:lnTo>
                  <a:pt x="653" y="970"/>
                </a:lnTo>
                <a:lnTo>
                  <a:pt x="652" y="970"/>
                </a:lnTo>
                <a:lnTo>
                  <a:pt x="652" y="965"/>
                </a:lnTo>
                <a:lnTo>
                  <a:pt x="652" y="964"/>
                </a:lnTo>
                <a:lnTo>
                  <a:pt x="652" y="961"/>
                </a:lnTo>
                <a:lnTo>
                  <a:pt x="651" y="961"/>
                </a:lnTo>
                <a:lnTo>
                  <a:pt x="648" y="961"/>
                </a:lnTo>
                <a:lnTo>
                  <a:pt x="644" y="961"/>
                </a:lnTo>
                <a:lnTo>
                  <a:pt x="643" y="961"/>
                </a:lnTo>
                <a:lnTo>
                  <a:pt x="641" y="961"/>
                </a:lnTo>
                <a:lnTo>
                  <a:pt x="638" y="961"/>
                </a:lnTo>
                <a:lnTo>
                  <a:pt x="636" y="961"/>
                </a:lnTo>
                <a:lnTo>
                  <a:pt x="635" y="961"/>
                </a:lnTo>
                <a:lnTo>
                  <a:pt x="634" y="961"/>
                </a:lnTo>
                <a:lnTo>
                  <a:pt x="633" y="961"/>
                </a:lnTo>
                <a:lnTo>
                  <a:pt x="628" y="961"/>
                </a:lnTo>
                <a:lnTo>
                  <a:pt x="621" y="960"/>
                </a:lnTo>
                <a:lnTo>
                  <a:pt x="619" y="960"/>
                </a:lnTo>
                <a:lnTo>
                  <a:pt x="618" y="960"/>
                </a:lnTo>
                <a:lnTo>
                  <a:pt x="618" y="964"/>
                </a:lnTo>
                <a:lnTo>
                  <a:pt x="618" y="969"/>
                </a:lnTo>
                <a:lnTo>
                  <a:pt x="618" y="970"/>
                </a:lnTo>
                <a:lnTo>
                  <a:pt x="618" y="975"/>
                </a:lnTo>
                <a:lnTo>
                  <a:pt x="618" y="979"/>
                </a:lnTo>
                <a:lnTo>
                  <a:pt x="618" y="981"/>
                </a:lnTo>
                <a:lnTo>
                  <a:pt x="618" y="983"/>
                </a:lnTo>
                <a:lnTo>
                  <a:pt x="618" y="984"/>
                </a:lnTo>
                <a:close/>
              </a:path>
            </a:pathLst>
          </a:custGeom>
          <a:grpFill/>
          <a:ln w="19050">
            <a:solidFill>
              <a:schemeClr val="tx1"/>
            </a:solidFill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 sz="1350"/>
          </a:p>
        </p:txBody>
      </p:sp>
    </p:spTree>
    <p:extLst>
      <p:ext uri="{BB962C8B-B14F-4D97-AF65-F5344CB8AC3E}">
        <p14:creationId xmlns:p14="http://schemas.microsoft.com/office/powerpoint/2010/main" val="4156113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Map of California Cities-</a:t>
            </a:r>
            <a:r>
              <a:rPr lang="en-US" altLang="zh-CN" dirty="0">
                <a:solidFill>
                  <a:srgbClr val="FF0000"/>
                </a:solidFill>
              </a:rPr>
              <a:t>San Jose</a:t>
            </a:r>
          </a:p>
        </p:txBody>
      </p:sp>
      <p:sp>
        <p:nvSpPr>
          <p:cNvPr id="2" name="Freeform 5">
            <a:extLst>
              <a:ext uri="{FF2B5EF4-FFF2-40B4-BE49-F238E27FC236}">
                <a16:creationId xmlns:a16="http://schemas.microsoft.com/office/drawing/2014/main" id="{73149AED-AB70-B629-B406-F1DE979F3871}"/>
              </a:ext>
            </a:extLst>
          </p:cNvPr>
          <p:cNvSpPr>
            <a:spLocks noEditPoints="1"/>
          </p:cNvSpPr>
          <p:nvPr/>
        </p:nvSpPr>
        <p:spPr bwMode="auto">
          <a:xfrm>
            <a:off x="620689" y="1707654"/>
            <a:ext cx="2651522" cy="2540794"/>
          </a:xfrm>
          <a:custGeom>
            <a:avLst/>
            <a:gdLst>
              <a:gd name="T0" fmla="*/ 583 w 2227"/>
              <a:gd name="T1" fmla="*/ 90 h 2134"/>
              <a:gd name="T2" fmla="*/ 573 w 2227"/>
              <a:gd name="T3" fmla="*/ 233 h 2134"/>
              <a:gd name="T4" fmla="*/ 646 w 2227"/>
              <a:gd name="T5" fmla="*/ 436 h 2134"/>
              <a:gd name="T6" fmla="*/ 893 w 2227"/>
              <a:gd name="T7" fmla="*/ 299 h 2134"/>
              <a:gd name="T8" fmla="*/ 1269 w 2227"/>
              <a:gd name="T9" fmla="*/ 452 h 2134"/>
              <a:gd name="T10" fmla="*/ 1062 w 2227"/>
              <a:gd name="T11" fmla="*/ 470 h 2134"/>
              <a:gd name="T12" fmla="*/ 1054 w 2227"/>
              <a:gd name="T13" fmla="*/ 561 h 2134"/>
              <a:gd name="T14" fmla="*/ 1022 w 2227"/>
              <a:gd name="T15" fmla="*/ 550 h 2134"/>
              <a:gd name="T16" fmla="*/ 1081 w 2227"/>
              <a:gd name="T17" fmla="*/ 608 h 2134"/>
              <a:gd name="T18" fmla="*/ 1072 w 2227"/>
              <a:gd name="T19" fmla="*/ 660 h 2134"/>
              <a:gd name="T20" fmla="*/ 1109 w 2227"/>
              <a:gd name="T21" fmla="*/ 634 h 2134"/>
              <a:gd name="T22" fmla="*/ 1124 w 2227"/>
              <a:gd name="T23" fmla="*/ 598 h 2134"/>
              <a:gd name="T24" fmla="*/ 1221 w 2227"/>
              <a:gd name="T25" fmla="*/ 655 h 2134"/>
              <a:gd name="T26" fmla="*/ 1328 w 2227"/>
              <a:gd name="T27" fmla="*/ 848 h 2134"/>
              <a:gd name="T28" fmla="*/ 1461 w 2227"/>
              <a:gd name="T29" fmla="*/ 1034 h 2134"/>
              <a:gd name="T30" fmla="*/ 1490 w 2227"/>
              <a:gd name="T31" fmla="*/ 1145 h 2134"/>
              <a:gd name="T32" fmla="*/ 1384 w 2227"/>
              <a:gd name="T33" fmla="*/ 1242 h 2134"/>
              <a:gd name="T34" fmla="*/ 1553 w 2227"/>
              <a:gd name="T35" fmla="*/ 1434 h 2134"/>
              <a:gd name="T36" fmla="*/ 1555 w 2227"/>
              <a:gd name="T37" fmla="*/ 1624 h 2134"/>
              <a:gd name="T38" fmla="*/ 1883 w 2227"/>
              <a:gd name="T39" fmla="*/ 1585 h 2134"/>
              <a:gd name="T40" fmla="*/ 1740 w 2227"/>
              <a:gd name="T41" fmla="*/ 1754 h 2134"/>
              <a:gd name="T42" fmla="*/ 1776 w 2227"/>
              <a:gd name="T43" fmla="*/ 1937 h 2134"/>
              <a:gd name="T44" fmla="*/ 1563 w 2227"/>
              <a:gd name="T45" fmla="*/ 1681 h 2134"/>
              <a:gd name="T46" fmla="*/ 1343 w 2227"/>
              <a:gd name="T47" fmla="*/ 2040 h 2134"/>
              <a:gd name="T48" fmla="*/ 1295 w 2227"/>
              <a:gd name="T49" fmla="*/ 1760 h 2134"/>
              <a:gd name="T50" fmla="*/ 1112 w 2227"/>
              <a:gd name="T51" fmla="*/ 1767 h 2134"/>
              <a:gd name="T52" fmla="*/ 1206 w 2227"/>
              <a:gd name="T53" fmla="*/ 1755 h 2134"/>
              <a:gd name="T54" fmla="*/ 1238 w 2227"/>
              <a:gd name="T55" fmla="*/ 1519 h 2134"/>
              <a:gd name="T56" fmla="*/ 1059 w 2227"/>
              <a:gd name="T57" fmla="*/ 1483 h 2134"/>
              <a:gd name="T58" fmla="*/ 992 w 2227"/>
              <a:gd name="T59" fmla="*/ 1559 h 2134"/>
              <a:gd name="T60" fmla="*/ 1045 w 2227"/>
              <a:gd name="T61" fmla="*/ 1637 h 2134"/>
              <a:gd name="T62" fmla="*/ 873 w 2227"/>
              <a:gd name="T63" fmla="*/ 1643 h 2134"/>
              <a:gd name="T64" fmla="*/ 650 w 2227"/>
              <a:gd name="T65" fmla="*/ 1578 h 2134"/>
              <a:gd name="T66" fmla="*/ 616 w 2227"/>
              <a:gd name="T67" fmla="*/ 1428 h 2134"/>
              <a:gd name="T68" fmla="*/ 529 w 2227"/>
              <a:gd name="T69" fmla="*/ 1403 h 2134"/>
              <a:gd name="T70" fmla="*/ 447 w 2227"/>
              <a:gd name="T71" fmla="*/ 1309 h 2134"/>
              <a:gd name="T72" fmla="*/ 527 w 2227"/>
              <a:gd name="T73" fmla="*/ 1178 h 2134"/>
              <a:gd name="T74" fmla="*/ 606 w 2227"/>
              <a:gd name="T75" fmla="*/ 1072 h 2134"/>
              <a:gd name="T76" fmla="*/ 481 w 2227"/>
              <a:gd name="T77" fmla="*/ 994 h 2134"/>
              <a:gd name="T78" fmla="*/ 396 w 2227"/>
              <a:gd name="T79" fmla="*/ 1063 h 2134"/>
              <a:gd name="T80" fmla="*/ 292 w 2227"/>
              <a:gd name="T81" fmla="*/ 1132 h 2134"/>
              <a:gd name="T82" fmla="*/ 322 w 2227"/>
              <a:gd name="T83" fmla="*/ 1166 h 2134"/>
              <a:gd name="T84" fmla="*/ 244 w 2227"/>
              <a:gd name="T85" fmla="*/ 1178 h 2134"/>
              <a:gd name="T86" fmla="*/ 201 w 2227"/>
              <a:gd name="T87" fmla="*/ 1061 h 2134"/>
              <a:gd name="T88" fmla="*/ 52 w 2227"/>
              <a:gd name="T89" fmla="*/ 1022 h 2134"/>
              <a:gd name="T90" fmla="*/ 188 w 2227"/>
              <a:gd name="T91" fmla="*/ 967 h 2134"/>
              <a:gd name="T92" fmla="*/ 279 w 2227"/>
              <a:gd name="T93" fmla="*/ 891 h 2134"/>
              <a:gd name="T94" fmla="*/ 446 w 2227"/>
              <a:gd name="T95" fmla="*/ 870 h 2134"/>
              <a:gd name="T96" fmla="*/ 546 w 2227"/>
              <a:gd name="T97" fmla="*/ 780 h 2134"/>
              <a:gd name="T98" fmla="*/ 522 w 2227"/>
              <a:gd name="T99" fmla="*/ 542 h 2134"/>
              <a:gd name="T100" fmla="*/ 335 w 2227"/>
              <a:gd name="T101" fmla="*/ 323 h 2134"/>
              <a:gd name="T102" fmla="*/ 363 w 2227"/>
              <a:gd name="T103" fmla="*/ 49 h 2134"/>
              <a:gd name="T104" fmla="*/ 1205 w 2227"/>
              <a:gd name="T105" fmla="*/ 791 h 2134"/>
              <a:gd name="T106" fmla="*/ 553 w 2227"/>
              <a:gd name="T107" fmla="*/ 897 h 2134"/>
              <a:gd name="T108" fmla="*/ 511 w 2227"/>
              <a:gd name="T109" fmla="*/ 947 h 2134"/>
              <a:gd name="T110" fmla="*/ 585 w 2227"/>
              <a:gd name="T111" fmla="*/ 915 h 2134"/>
              <a:gd name="T112" fmla="*/ 852 w 2227"/>
              <a:gd name="T113" fmla="*/ 1106 h 2134"/>
              <a:gd name="T114" fmla="*/ 1143 w 2227"/>
              <a:gd name="T115" fmla="*/ 1133 h 2134"/>
              <a:gd name="T116" fmla="*/ 514 w 2227"/>
              <a:gd name="T117" fmla="*/ 1306 h 2134"/>
              <a:gd name="T118" fmla="*/ 586 w 2227"/>
              <a:gd name="T119" fmla="*/ 1294 h 2134"/>
              <a:gd name="T120" fmla="*/ 872 w 2227"/>
              <a:gd name="T121" fmla="*/ 1451 h 2134"/>
              <a:gd name="T122" fmla="*/ 1483 w 2227"/>
              <a:gd name="T123" fmla="*/ 1573 h 2134"/>
              <a:gd name="T124" fmla="*/ 973 w 2227"/>
              <a:gd name="T125" fmla="*/ 362 h 2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227" h="2134">
                <a:moveTo>
                  <a:pt x="1272" y="1261"/>
                </a:moveTo>
                <a:lnTo>
                  <a:pt x="1272" y="1260"/>
                </a:lnTo>
                <a:lnTo>
                  <a:pt x="1270" y="1259"/>
                </a:lnTo>
                <a:lnTo>
                  <a:pt x="1272" y="1259"/>
                </a:lnTo>
                <a:lnTo>
                  <a:pt x="1273" y="1258"/>
                </a:lnTo>
                <a:lnTo>
                  <a:pt x="1274" y="1259"/>
                </a:lnTo>
                <a:lnTo>
                  <a:pt x="1273" y="1261"/>
                </a:lnTo>
                <a:lnTo>
                  <a:pt x="1272" y="1261"/>
                </a:lnTo>
                <a:close/>
                <a:moveTo>
                  <a:pt x="1430" y="434"/>
                </a:moveTo>
                <a:lnTo>
                  <a:pt x="1432" y="434"/>
                </a:lnTo>
                <a:lnTo>
                  <a:pt x="1433" y="434"/>
                </a:lnTo>
                <a:lnTo>
                  <a:pt x="1434" y="434"/>
                </a:lnTo>
                <a:lnTo>
                  <a:pt x="1436" y="435"/>
                </a:lnTo>
                <a:lnTo>
                  <a:pt x="1439" y="435"/>
                </a:lnTo>
                <a:lnTo>
                  <a:pt x="1441" y="435"/>
                </a:lnTo>
                <a:lnTo>
                  <a:pt x="1442" y="435"/>
                </a:lnTo>
                <a:lnTo>
                  <a:pt x="1443" y="435"/>
                </a:lnTo>
                <a:lnTo>
                  <a:pt x="1447" y="431"/>
                </a:lnTo>
                <a:lnTo>
                  <a:pt x="1449" y="432"/>
                </a:lnTo>
                <a:lnTo>
                  <a:pt x="1451" y="431"/>
                </a:lnTo>
                <a:lnTo>
                  <a:pt x="1453" y="434"/>
                </a:lnTo>
                <a:lnTo>
                  <a:pt x="1454" y="436"/>
                </a:lnTo>
                <a:lnTo>
                  <a:pt x="1455" y="439"/>
                </a:lnTo>
                <a:lnTo>
                  <a:pt x="1443" y="444"/>
                </a:lnTo>
                <a:lnTo>
                  <a:pt x="1442" y="445"/>
                </a:lnTo>
                <a:lnTo>
                  <a:pt x="1442" y="446"/>
                </a:lnTo>
                <a:lnTo>
                  <a:pt x="1441" y="446"/>
                </a:lnTo>
                <a:lnTo>
                  <a:pt x="1436" y="448"/>
                </a:lnTo>
                <a:lnTo>
                  <a:pt x="1428" y="453"/>
                </a:lnTo>
                <a:lnTo>
                  <a:pt x="1424" y="455"/>
                </a:lnTo>
                <a:lnTo>
                  <a:pt x="1417" y="459"/>
                </a:lnTo>
                <a:lnTo>
                  <a:pt x="1415" y="464"/>
                </a:lnTo>
                <a:lnTo>
                  <a:pt x="1414" y="464"/>
                </a:lnTo>
                <a:lnTo>
                  <a:pt x="1412" y="464"/>
                </a:lnTo>
                <a:lnTo>
                  <a:pt x="1409" y="464"/>
                </a:lnTo>
                <a:lnTo>
                  <a:pt x="1395" y="458"/>
                </a:lnTo>
                <a:lnTo>
                  <a:pt x="1395" y="455"/>
                </a:lnTo>
                <a:lnTo>
                  <a:pt x="1396" y="449"/>
                </a:lnTo>
                <a:lnTo>
                  <a:pt x="1400" y="448"/>
                </a:lnTo>
                <a:lnTo>
                  <a:pt x="1409" y="445"/>
                </a:lnTo>
                <a:lnTo>
                  <a:pt x="1416" y="444"/>
                </a:lnTo>
                <a:lnTo>
                  <a:pt x="1419" y="442"/>
                </a:lnTo>
                <a:lnTo>
                  <a:pt x="1419" y="439"/>
                </a:lnTo>
                <a:lnTo>
                  <a:pt x="1415" y="437"/>
                </a:lnTo>
                <a:lnTo>
                  <a:pt x="1412" y="436"/>
                </a:lnTo>
                <a:lnTo>
                  <a:pt x="1410" y="432"/>
                </a:lnTo>
                <a:lnTo>
                  <a:pt x="1410" y="431"/>
                </a:lnTo>
                <a:lnTo>
                  <a:pt x="1412" y="431"/>
                </a:lnTo>
                <a:lnTo>
                  <a:pt x="1414" y="429"/>
                </a:lnTo>
                <a:lnTo>
                  <a:pt x="1415" y="428"/>
                </a:lnTo>
                <a:lnTo>
                  <a:pt x="1417" y="428"/>
                </a:lnTo>
                <a:lnTo>
                  <a:pt x="1420" y="428"/>
                </a:lnTo>
                <a:lnTo>
                  <a:pt x="1421" y="430"/>
                </a:lnTo>
                <a:lnTo>
                  <a:pt x="1422" y="430"/>
                </a:lnTo>
                <a:lnTo>
                  <a:pt x="1427" y="432"/>
                </a:lnTo>
                <a:lnTo>
                  <a:pt x="1428" y="434"/>
                </a:lnTo>
                <a:lnTo>
                  <a:pt x="1429" y="434"/>
                </a:lnTo>
                <a:lnTo>
                  <a:pt x="1430" y="434"/>
                </a:lnTo>
                <a:close/>
                <a:moveTo>
                  <a:pt x="504" y="25"/>
                </a:moveTo>
                <a:lnTo>
                  <a:pt x="505" y="25"/>
                </a:lnTo>
                <a:lnTo>
                  <a:pt x="507" y="24"/>
                </a:lnTo>
                <a:lnTo>
                  <a:pt x="508" y="24"/>
                </a:lnTo>
                <a:lnTo>
                  <a:pt x="509" y="24"/>
                </a:lnTo>
                <a:lnTo>
                  <a:pt x="510" y="25"/>
                </a:lnTo>
                <a:lnTo>
                  <a:pt x="511" y="25"/>
                </a:lnTo>
                <a:lnTo>
                  <a:pt x="512" y="25"/>
                </a:lnTo>
                <a:lnTo>
                  <a:pt x="512" y="26"/>
                </a:lnTo>
                <a:lnTo>
                  <a:pt x="514" y="26"/>
                </a:lnTo>
                <a:lnTo>
                  <a:pt x="515" y="27"/>
                </a:lnTo>
                <a:lnTo>
                  <a:pt x="516" y="28"/>
                </a:lnTo>
                <a:lnTo>
                  <a:pt x="516" y="30"/>
                </a:lnTo>
                <a:lnTo>
                  <a:pt x="517" y="31"/>
                </a:lnTo>
                <a:lnTo>
                  <a:pt x="517" y="32"/>
                </a:lnTo>
                <a:lnTo>
                  <a:pt x="517" y="33"/>
                </a:lnTo>
                <a:lnTo>
                  <a:pt x="517" y="34"/>
                </a:lnTo>
                <a:lnTo>
                  <a:pt x="517" y="35"/>
                </a:lnTo>
                <a:lnTo>
                  <a:pt x="518" y="37"/>
                </a:lnTo>
                <a:lnTo>
                  <a:pt x="518" y="38"/>
                </a:lnTo>
                <a:lnTo>
                  <a:pt x="520" y="39"/>
                </a:lnTo>
                <a:lnTo>
                  <a:pt x="521" y="40"/>
                </a:lnTo>
                <a:lnTo>
                  <a:pt x="522" y="41"/>
                </a:lnTo>
                <a:lnTo>
                  <a:pt x="523" y="42"/>
                </a:lnTo>
                <a:lnTo>
                  <a:pt x="524" y="42"/>
                </a:lnTo>
                <a:lnTo>
                  <a:pt x="527" y="44"/>
                </a:lnTo>
                <a:lnTo>
                  <a:pt x="528" y="44"/>
                </a:lnTo>
                <a:lnTo>
                  <a:pt x="530" y="44"/>
                </a:lnTo>
                <a:lnTo>
                  <a:pt x="531" y="44"/>
                </a:lnTo>
                <a:lnTo>
                  <a:pt x="532" y="44"/>
                </a:lnTo>
                <a:lnTo>
                  <a:pt x="534" y="44"/>
                </a:lnTo>
                <a:lnTo>
                  <a:pt x="535" y="44"/>
                </a:lnTo>
                <a:lnTo>
                  <a:pt x="536" y="44"/>
                </a:lnTo>
                <a:lnTo>
                  <a:pt x="537" y="44"/>
                </a:lnTo>
                <a:lnTo>
                  <a:pt x="538" y="44"/>
                </a:lnTo>
                <a:lnTo>
                  <a:pt x="539" y="44"/>
                </a:lnTo>
                <a:lnTo>
                  <a:pt x="539" y="45"/>
                </a:lnTo>
                <a:lnTo>
                  <a:pt x="541" y="45"/>
                </a:lnTo>
                <a:lnTo>
                  <a:pt x="541" y="46"/>
                </a:lnTo>
                <a:lnTo>
                  <a:pt x="541" y="47"/>
                </a:lnTo>
                <a:lnTo>
                  <a:pt x="542" y="47"/>
                </a:lnTo>
                <a:lnTo>
                  <a:pt x="542" y="48"/>
                </a:lnTo>
                <a:lnTo>
                  <a:pt x="542" y="51"/>
                </a:lnTo>
                <a:lnTo>
                  <a:pt x="542" y="52"/>
                </a:lnTo>
                <a:lnTo>
                  <a:pt x="542" y="53"/>
                </a:lnTo>
                <a:lnTo>
                  <a:pt x="542" y="54"/>
                </a:lnTo>
                <a:lnTo>
                  <a:pt x="543" y="54"/>
                </a:lnTo>
                <a:lnTo>
                  <a:pt x="544" y="54"/>
                </a:lnTo>
                <a:lnTo>
                  <a:pt x="544" y="55"/>
                </a:lnTo>
                <a:lnTo>
                  <a:pt x="549" y="55"/>
                </a:lnTo>
                <a:lnTo>
                  <a:pt x="556" y="55"/>
                </a:lnTo>
                <a:lnTo>
                  <a:pt x="556" y="57"/>
                </a:lnTo>
                <a:lnTo>
                  <a:pt x="557" y="57"/>
                </a:lnTo>
                <a:lnTo>
                  <a:pt x="557" y="58"/>
                </a:lnTo>
                <a:lnTo>
                  <a:pt x="557" y="59"/>
                </a:lnTo>
                <a:lnTo>
                  <a:pt x="556" y="62"/>
                </a:lnTo>
                <a:lnTo>
                  <a:pt x="555" y="64"/>
                </a:lnTo>
                <a:lnTo>
                  <a:pt x="555" y="65"/>
                </a:lnTo>
                <a:lnTo>
                  <a:pt x="555" y="66"/>
                </a:lnTo>
                <a:lnTo>
                  <a:pt x="555" y="67"/>
                </a:lnTo>
                <a:lnTo>
                  <a:pt x="555" y="68"/>
                </a:lnTo>
                <a:lnTo>
                  <a:pt x="555" y="69"/>
                </a:lnTo>
                <a:lnTo>
                  <a:pt x="555" y="72"/>
                </a:lnTo>
                <a:lnTo>
                  <a:pt x="555" y="73"/>
                </a:lnTo>
                <a:lnTo>
                  <a:pt x="555" y="74"/>
                </a:lnTo>
                <a:lnTo>
                  <a:pt x="555" y="75"/>
                </a:lnTo>
                <a:lnTo>
                  <a:pt x="553" y="76"/>
                </a:lnTo>
                <a:lnTo>
                  <a:pt x="553" y="78"/>
                </a:lnTo>
                <a:lnTo>
                  <a:pt x="552" y="78"/>
                </a:lnTo>
                <a:lnTo>
                  <a:pt x="552" y="79"/>
                </a:lnTo>
                <a:lnTo>
                  <a:pt x="552" y="80"/>
                </a:lnTo>
                <a:lnTo>
                  <a:pt x="551" y="80"/>
                </a:lnTo>
                <a:lnTo>
                  <a:pt x="551" y="81"/>
                </a:lnTo>
                <a:lnTo>
                  <a:pt x="551" y="82"/>
                </a:lnTo>
                <a:lnTo>
                  <a:pt x="551" y="83"/>
                </a:lnTo>
                <a:lnTo>
                  <a:pt x="551" y="85"/>
                </a:lnTo>
                <a:lnTo>
                  <a:pt x="551" y="87"/>
                </a:lnTo>
                <a:lnTo>
                  <a:pt x="551" y="88"/>
                </a:lnTo>
                <a:lnTo>
                  <a:pt x="552" y="88"/>
                </a:lnTo>
                <a:lnTo>
                  <a:pt x="552" y="89"/>
                </a:lnTo>
                <a:lnTo>
                  <a:pt x="553" y="89"/>
                </a:lnTo>
                <a:lnTo>
                  <a:pt x="553" y="88"/>
                </a:lnTo>
                <a:lnTo>
                  <a:pt x="555" y="88"/>
                </a:lnTo>
                <a:lnTo>
                  <a:pt x="556" y="87"/>
                </a:lnTo>
                <a:lnTo>
                  <a:pt x="557" y="87"/>
                </a:lnTo>
                <a:lnTo>
                  <a:pt x="558" y="86"/>
                </a:lnTo>
                <a:lnTo>
                  <a:pt x="559" y="85"/>
                </a:lnTo>
                <a:lnTo>
                  <a:pt x="560" y="83"/>
                </a:lnTo>
                <a:lnTo>
                  <a:pt x="562" y="82"/>
                </a:lnTo>
                <a:lnTo>
                  <a:pt x="563" y="81"/>
                </a:lnTo>
                <a:lnTo>
                  <a:pt x="564" y="80"/>
                </a:lnTo>
                <a:lnTo>
                  <a:pt x="567" y="79"/>
                </a:lnTo>
                <a:lnTo>
                  <a:pt x="567" y="78"/>
                </a:lnTo>
                <a:lnTo>
                  <a:pt x="569" y="78"/>
                </a:lnTo>
                <a:lnTo>
                  <a:pt x="570" y="78"/>
                </a:lnTo>
                <a:lnTo>
                  <a:pt x="570" y="76"/>
                </a:lnTo>
                <a:lnTo>
                  <a:pt x="571" y="76"/>
                </a:lnTo>
                <a:lnTo>
                  <a:pt x="572" y="78"/>
                </a:lnTo>
                <a:lnTo>
                  <a:pt x="573" y="78"/>
                </a:lnTo>
                <a:lnTo>
                  <a:pt x="573" y="79"/>
                </a:lnTo>
                <a:lnTo>
                  <a:pt x="574" y="79"/>
                </a:lnTo>
                <a:lnTo>
                  <a:pt x="574" y="80"/>
                </a:lnTo>
                <a:lnTo>
                  <a:pt x="574" y="81"/>
                </a:lnTo>
                <a:lnTo>
                  <a:pt x="574" y="82"/>
                </a:lnTo>
                <a:lnTo>
                  <a:pt x="574" y="83"/>
                </a:lnTo>
                <a:lnTo>
                  <a:pt x="574" y="85"/>
                </a:lnTo>
                <a:lnTo>
                  <a:pt x="576" y="85"/>
                </a:lnTo>
                <a:lnTo>
                  <a:pt x="576" y="86"/>
                </a:lnTo>
                <a:lnTo>
                  <a:pt x="577" y="87"/>
                </a:lnTo>
                <a:lnTo>
                  <a:pt x="577" y="88"/>
                </a:lnTo>
                <a:lnTo>
                  <a:pt x="578" y="88"/>
                </a:lnTo>
                <a:lnTo>
                  <a:pt x="579" y="88"/>
                </a:lnTo>
                <a:lnTo>
                  <a:pt x="579" y="89"/>
                </a:lnTo>
                <a:lnTo>
                  <a:pt x="580" y="89"/>
                </a:lnTo>
                <a:lnTo>
                  <a:pt x="581" y="89"/>
                </a:lnTo>
                <a:lnTo>
                  <a:pt x="581" y="90"/>
                </a:lnTo>
                <a:lnTo>
                  <a:pt x="583" y="90"/>
                </a:lnTo>
                <a:lnTo>
                  <a:pt x="585" y="92"/>
                </a:lnTo>
                <a:lnTo>
                  <a:pt x="586" y="92"/>
                </a:lnTo>
                <a:lnTo>
                  <a:pt x="587" y="92"/>
                </a:lnTo>
                <a:lnTo>
                  <a:pt x="587" y="93"/>
                </a:lnTo>
                <a:lnTo>
                  <a:pt x="588" y="93"/>
                </a:lnTo>
                <a:lnTo>
                  <a:pt x="590" y="93"/>
                </a:lnTo>
                <a:lnTo>
                  <a:pt x="591" y="93"/>
                </a:lnTo>
                <a:lnTo>
                  <a:pt x="592" y="93"/>
                </a:lnTo>
                <a:lnTo>
                  <a:pt x="592" y="94"/>
                </a:lnTo>
                <a:lnTo>
                  <a:pt x="592" y="95"/>
                </a:lnTo>
                <a:lnTo>
                  <a:pt x="592" y="96"/>
                </a:lnTo>
                <a:lnTo>
                  <a:pt x="591" y="99"/>
                </a:lnTo>
                <a:lnTo>
                  <a:pt x="590" y="99"/>
                </a:lnTo>
                <a:lnTo>
                  <a:pt x="588" y="99"/>
                </a:lnTo>
                <a:lnTo>
                  <a:pt x="588" y="100"/>
                </a:lnTo>
                <a:lnTo>
                  <a:pt x="585" y="101"/>
                </a:lnTo>
                <a:lnTo>
                  <a:pt x="584" y="101"/>
                </a:lnTo>
                <a:lnTo>
                  <a:pt x="583" y="101"/>
                </a:lnTo>
                <a:lnTo>
                  <a:pt x="581" y="101"/>
                </a:lnTo>
                <a:lnTo>
                  <a:pt x="580" y="101"/>
                </a:lnTo>
                <a:lnTo>
                  <a:pt x="579" y="101"/>
                </a:lnTo>
                <a:lnTo>
                  <a:pt x="578" y="101"/>
                </a:lnTo>
                <a:lnTo>
                  <a:pt x="577" y="101"/>
                </a:lnTo>
                <a:lnTo>
                  <a:pt x="576" y="102"/>
                </a:lnTo>
                <a:lnTo>
                  <a:pt x="576" y="103"/>
                </a:lnTo>
                <a:lnTo>
                  <a:pt x="576" y="104"/>
                </a:lnTo>
                <a:lnTo>
                  <a:pt x="577" y="104"/>
                </a:lnTo>
                <a:lnTo>
                  <a:pt x="578" y="109"/>
                </a:lnTo>
                <a:lnTo>
                  <a:pt x="579" y="110"/>
                </a:lnTo>
                <a:lnTo>
                  <a:pt x="579" y="111"/>
                </a:lnTo>
                <a:lnTo>
                  <a:pt x="580" y="114"/>
                </a:lnTo>
                <a:lnTo>
                  <a:pt x="580" y="115"/>
                </a:lnTo>
                <a:lnTo>
                  <a:pt x="581" y="115"/>
                </a:lnTo>
                <a:lnTo>
                  <a:pt x="583" y="115"/>
                </a:lnTo>
                <a:lnTo>
                  <a:pt x="583" y="114"/>
                </a:lnTo>
                <a:lnTo>
                  <a:pt x="584" y="114"/>
                </a:lnTo>
                <a:lnTo>
                  <a:pt x="584" y="113"/>
                </a:lnTo>
                <a:lnTo>
                  <a:pt x="585" y="113"/>
                </a:lnTo>
                <a:lnTo>
                  <a:pt x="586" y="113"/>
                </a:lnTo>
                <a:lnTo>
                  <a:pt x="587" y="113"/>
                </a:lnTo>
                <a:lnTo>
                  <a:pt x="588" y="111"/>
                </a:lnTo>
                <a:lnTo>
                  <a:pt x="588" y="110"/>
                </a:lnTo>
                <a:lnTo>
                  <a:pt x="590" y="110"/>
                </a:lnTo>
                <a:lnTo>
                  <a:pt x="591" y="109"/>
                </a:lnTo>
                <a:lnTo>
                  <a:pt x="592" y="109"/>
                </a:lnTo>
                <a:lnTo>
                  <a:pt x="593" y="110"/>
                </a:lnTo>
                <a:lnTo>
                  <a:pt x="593" y="111"/>
                </a:lnTo>
                <a:lnTo>
                  <a:pt x="594" y="113"/>
                </a:lnTo>
                <a:lnTo>
                  <a:pt x="594" y="114"/>
                </a:lnTo>
                <a:lnTo>
                  <a:pt x="594" y="115"/>
                </a:lnTo>
                <a:lnTo>
                  <a:pt x="595" y="115"/>
                </a:lnTo>
                <a:lnTo>
                  <a:pt x="595" y="116"/>
                </a:lnTo>
                <a:lnTo>
                  <a:pt x="595" y="117"/>
                </a:lnTo>
                <a:lnTo>
                  <a:pt x="597" y="117"/>
                </a:lnTo>
                <a:lnTo>
                  <a:pt x="597" y="118"/>
                </a:lnTo>
                <a:lnTo>
                  <a:pt x="598" y="118"/>
                </a:lnTo>
                <a:lnTo>
                  <a:pt x="598" y="120"/>
                </a:lnTo>
                <a:lnTo>
                  <a:pt x="598" y="121"/>
                </a:lnTo>
                <a:lnTo>
                  <a:pt x="599" y="121"/>
                </a:lnTo>
                <a:lnTo>
                  <a:pt x="599" y="122"/>
                </a:lnTo>
                <a:lnTo>
                  <a:pt x="598" y="123"/>
                </a:lnTo>
                <a:lnTo>
                  <a:pt x="598" y="124"/>
                </a:lnTo>
                <a:lnTo>
                  <a:pt x="597" y="124"/>
                </a:lnTo>
                <a:lnTo>
                  <a:pt x="597" y="125"/>
                </a:lnTo>
                <a:lnTo>
                  <a:pt x="597" y="127"/>
                </a:lnTo>
                <a:lnTo>
                  <a:pt x="597" y="128"/>
                </a:lnTo>
                <a:lnTo>
                  <a:pt x="595" y="129"/>
                </a:lnTo>
                <a:lnTo>
                  <a:pt x="595" y="130"/>
                </a:lnTo>
                <a:lnTo>
                  <a:pt x="594" y="131"/>
                </a:lnTo>
                <a:lnTo>
                  <a:pt x="594" y="132"/>
                </a:lnTo>
                <a:lnTo>
                  <a:pt x="594" y="134"/>
                </a:lnTo>
                <a:lnTo>
                  <a:pt x="593" y="134"/>
                </a:lnTo>
                <a:lnTo>
                  <a:pt x="593" y="135"/>
                </a:lnTo>
                <a:lnTo>
                  <a:pt x="593" y="136"/>
                </a:lnTo>
                <a:lnTo>
                  <a:pt x="593" y="137"/>
                </a:lnTo>
                <a:lnTo>
                  <a:pt x="594" y="137"/>
                </a:lnTo>
                <a:lnTo>
                  <a:pt x="594" y="138"/>
                </a:lnTo>
                <a:lnTo>
                  <a:pt x="595" y="138"/>
                </a:lnTo>
                <a:lnTo>
                  <a:pt x="595" y="139"/>
                </a:lnTo>
                <a:lnTo>
                  <a:pt x="597" y="139"/>
                </a:lnTo>
                <a:lnTo>
                  <a:pt x="597" y="141"/>
                </a:lnTo>
                <a:lnTo>
                  <a:pt x="597" y="142"/>
                </a:lnTo>
                <a:lnTo>
                  <a:pt x="597" y="143"/>
                </a:lnTo>
                <a:lnTo>
                  <a:pt x="598" y="144"/>
                </a:lnTo>
                <a:lnTo>
                  <a:pt x="598" y="145"/>
                </a:lnTo>
                <a:lnTo>
                  <a:pt x="597" y="146"/>
                </a:lnTo>
                <a:lnTo>
                  <a:pt x="597" y="148"/>
                </a:lnTo>
                <a:lnTo>
                  <a:pt x="597" y="149"/>
                </a:lnTo>
                <a:lnTo>
                  <a:pt x="597" y="150"/>
                </a:lnTo>
                <a:lnTo>
                  <a:pt x="597" y="151"/>
                </a:lnTo>
                <a:lnTo>
                  <a:pt x="597" y="152"/>
                </a:lnTo>
                <a:lnTo>
                  <a:pt x="595" y="153"/>
                </a:lnTo>
                <a:lnTo>
                  <a:pt x="595" y="155"/>
                </a:lnTo>
                <a:lnTo>
                  <a:pt x="595" y="156"/>
                </a:lnTo>
                <a:lnTo>
                  <a:pt x="595" y="157"/>
                </a:lnTo>
                <a:lnTo>
                  <a:pt x="595" y="158"/>
                </a:lnTo>
                <a:lnTo>
                  <a:pt x="597" y="158"/>
                </a:lnTo>
                <a:lnTo>
                  <a:pt x="597" y="159"/>
                </a:lnTo>
                <a:lnTo>
                  <a:pt x="598" y="159"/>
                </a:lnTo>
                <a:lnTo>
                  <a:pt x="598" y="160"/>
                </a:lnTo>
                <a:lnTo>
                  <a:pt x="598" y="162"/>
                </a:lnTo>
                <a:lnTo>
                  <a:pt x="598" y="163"/>
                </a:lnTo>
                <a:lnTo>
                  <a:pt x="599" y="163"/>
                </a:lnTo>
                <a:lnTo>
                  <a:pt x="599" y="164"/>
                </a:lnTo>
                <a:lnTo>
                  <a:pt x="599" y="165"/>
                </a:lnTo>
                <a:lnTo>
                  <a:pt x="598" y="165"/>
                </a:lnTo>
                <a:lnTo>
                  <a:pt x="598" y="166"/>
                </a:lnTo>
                <a:lnTo>
                  <a:pt x="598" y="167"/>
                </a:lnTo>
                <a:lnTo>
                  <a:pt x="597" y="167"/>
                </a:lnTo>
                <a:lnTo>
                  <a:pt x="595" y="167"/>
                </a:lnTo>
                <a:lnTo>
                  <a:pt x="595" y="169"/>
                </a:lnTo>
                <a:lnTo>
                  <a:pt x="594" y="169"/>
                </a:lnTo>
                <a:lnTo>
                  <a:pt x="594" y="170"/>
                </a:lnTo>
                <a:lnTo>
                  <a:pt x="593" y="170"/>
                </a:lnTo>
                <a:lnTo>
                  <a:pt x="593" y="171"/>
                </a:lnTo>
                <a:lnTo>
                  <a:pt x="592" y="172"/>
                </a:lnTo>
                <a:lnTo>
                  <a:pt x="592" y="173"/>
                </a:lnTo>
                <a:lnTo>
                  <a:pt x="591" y="173"/>
                </a:lnTo>
                <a:lnTo>
                  <a:pt x="591" y="174"/>
                </a:lnTo>
                <a:lnTo>
                  <a:pt x="590" y="174"/>
                </a:lnTo>
                <a:lnTo>
                  <a:pt x="590" y="176"/>
                </a:lnTo>
                <a:lnTo>
                  <a:pt x="590" y="177"/>
                </a:lnTo>
                <a:lnTo>
                  <a:pt x="588" y="177"/>
                </a:lnTo>
                <a:lnTo>
                  <a:pt x="588" y="178"/>
                </a:lnTo>
                <a:lnTo>
                  <a:pt x="587" y="178"/>
                </a:lnTo>
                <a:lnTo>
                  <a:pt x="587" y="179"/>
                </a:lnTo>
                <a:lnTo>
                  <a:pt x="587" y="180"/>
                </a:lnTo>
                <a:lnTo>
                  <a:pt x="586" y="180"/>
                </a:lnTo>
                <a:lnTo>
                  <a:pt x="586" y="181"/>
                </a:lnTo>
                <a:lnTo>
                  <a:pt x="584" y="183"/>
                </a:lnTo>
                <a:lnTo>
                  <a:pt x="584" y="184"/>
                </a:lnTo>
                <a:lnTo>
                  <a:pt x="584" y="185"/>
                </a:lnTo>
                <a:lnTo>
                  <a:pt x="583" y="185"/>
                </a:lnTo>
                <a:lnTo>
                  <a:pt x="583" y="186"/>
                </a:lnTo>
                <a:lnTo>
                  <a:pt x="581" y="186"/>
                </a:lnTo>
                <a:lnTo>
                  <a:pt x="581" y="187"/>
                </a:lnTo>
                <a:lnTo>
                  <a:pt x="581" y="188"/>
                </a:lnTo>
                <a:lnTo>
                  <a:pt x="581" y="190"/>
                </a:lnTo>
                <a:lnTo>
                  <a:pt x="581" y="191"/>
                </a:lnTo>
                <a:lnTo>
                  <a:pt x="581" y="192"/>
                </a:lnTo>
                <a:lnTo>
                  <a:pt x="581" y="193"/>
                </a:lnTo>
                <a:lnTo>
                  <a:pt x="583" y="193"/>
                </a:lnTo>
                <a:lnTo>
                  <a:pt x="583" y="194"/>
                </a:lnTo>
                <a:lnTo>
                  <a:pt x="583" y="195"/>
                </a:lnTo>
                <a:lnTo>
                  <a:pt x="584" y="197"/>
                </a:lnTo>
                <a:lnTo>
                  <a:pt x="584" y="198"/>
                </a:lnTo>
                <a:lnTo>
                  <a:pt x="585" y="198"/>
                </a:lnTo>
                <a:lnTo>
                  <a:pt x="585" y="199"/>
                </a:lnTo>
                <a:lnTo>
                  <a:pt x="585" y="200"/>
                </a:lnTo>
                <a:lnTo>
                  <a:pt x="586" y="201"/>
                </a:lnTo>
                <a:lnTo>
                  <a:pt x="586" y="202"/>
                </a:lnTo>
                <a:lnTo>
                  <a:pt x="586" y="204"/>
                </a:lnTo>
                <a:lnTo>
                  <a:pt x="586" y="205"/>
                </a:lnTo>
                <a:lnTo>
                  <a:pt x="586" y="206"/>
                </a:lnTo>
                <a:lnTo>
                  <a:pt x="586" y="207"/>
                </a:lnTo>
                <a:lnTo>
                  <a:pt x="585" y="209"/>
                </a:lnTo>
                <a:lnTo>
                  <a:pt x="584" y="211"/>
                </a:lnTo>
                <a:lnTo>
                  <a:pt x="584" y="212"/>
                </a:lnTo>
                <a:lnTo>
                  <a:pt x="584" y="213"/>
                </a:lnTo>
                <a:lnTo>
                  <a:pt x="583" y="213"/>
                </a:lnTo>
                <a:lnTo>
                  <a:pt x="583" y="214"/>
                </a:lnTo>
                <a:lnTo>
                  <a:pt x="581" y="216"/>
                </a:lnTo>
                <a:lnTo>
                  <a:pt x="580" y="219"/>
                </a:lnTo>
                <a:lnTo>
                  <a:pt x="580" y="220"/>
                </a:lnTo>
                <a:lnTo>
                  <a:pt x="580" y="221"/>
                </a:lnTo>
                <a:lnTo>
                  <a:pt x="579" y="221"/>
                </a:lnTo>
                <a:lnTo>
                  <a:pt x="579" y="222"/>
                </a:lnTo>
                <a:lnTo>
                  <a:pt x="579" y="223"/>
                </a:lnTo>
                <a:lnTo>
                  <a:pt x="578" y="226"/>
                </a:lnTo>
                <a:lnTo>
                  <a:pt x="577" y="228"/>
                </a:lnTo>
                <a:lnTo>
                  <a:pt x="576" y="229"/>
                </a:lnTo>
                <a:lnTo>
                  <a:pt x="574" y="230"/>
                </a:lnTo>
                <a:lnTo>
                  <a:pt x="574" y="232"/>
                </a:lnTo>
                <a:lnTo>
                  <a:pt x="574" y="233"/>
                </a:lnTo>
                <a:lnTo>
                  <a:pt x="573" y="233"/>
                </a:lnTo>
                <a:lnTo>
                  <a:pt x="573" y="234"/>
                </a:lnTo>
                <a:lnTo>
                  <a:pt x="572" y="234"/>
                </a:lnTo>
                <a:lnTo>
                  <a:pt x="572" y="237"/>
                </a:lnTo>
                <a:lnTo>
                  <a:pt x="572" y="239"/>
                </a:lnTo>
                <a:lnTo>
                  <a:pt x="572" y="240"/>
                </a:lnTo>
                <a:lnTo>
                  <a:pt x="572" y="243"/>
                </a:lnTo>
                <a:lnTo>
                  <a:pt x="572" y="244"/>
                </a:lnTo>
                <a:lnTo>
                  <a:pt x="572" y="246"/>
                </a:lnTo>
                <a:lnTo>
                  <a:pt x="572" y="247"/>
                </a:lnTo>
                <a:lnTo>
                  <a:pt x="573" y="250"/>
                </a:lnTo>
                <a:lnTo>
                  <a:pt x="574" y="255"/>
                </a:lnTo>
                <a:lnTo>
                  <a:pt x="574" y="256"/>
                </a:lnTo>
                <a:lnTo>
                  <a:pt x="576" y="257"/>
                </a:lnTo>
                <a:lnTo>
                  <a:pt x="576" y="258"/>
                </a:lnTo>
                <a:lnTo>
                  <a:pt x="578" y="261"/>
                </a:lnTo>
                <a:lnTo>
                  <a:pt x="578" y="262"/>
                </a:lnTo>
                <a:lnTo>
                  <a:pt x="580" y="264"/>
                </a:lnTo>
                <a:lnTo>
                  <a:pt x="580" y="265"/>
                </a:lnTo>
                <a:lnTo>
                  <a:pt x="581" y="265"/>
                </a:lnTo>
                <a:lnTo>
                  <a:pt x="584" y="269"/>
                </a:lnTo>
                <a:lnTo>
                  <a:pt x="585" y="270"/>
                </a:lnTo>
                <a:lnTo>
                  <a:pt x="585" y="271"/>
                </a:lnTo>
                <a:lnTo>
                  <a:pt x="586" y="272"/>
                </a:lnTo>
                <a:lnTo>
                  <a:pt x="587" y="274"/>
                </a:lnTo>
                <a:lnTo>
                  <a:pt x="587" y="275"/>
                </a:lnTo>
                <a:lnTo>
                  <a:pt x="587" y="276"/>
                </a:lnTo>
                <a:lnTo>
                  <a:pt x="588" y="277"/>
                </a:lnTo>
                <a:lnTo>
                  <a:pt x="587" y="279"/>
                </a:lnTo>
                <a:lnTo>
                  <a:pt x="587" y="281"/>
                </a:lnTo>
                <a:lnTo>
                  <a:pt x="586" y="282"/>
                </a:lnTo>
                <a:lnTo>
                  <a:pt x="587" y="281"/>
                </a:lnTo>
                <a:lnTo>
                  <a:pt x="588" y="281"/>
                </a:lnTo>
                <a:lnTo>
                  <a:pt x="588" y="282"/>
                </a:lnTo>
                <a:lnTo>
                  <a:pt x="586" y="285"/>
                </a:lnTo>
                <a:lnTo>
                  <a:pt x="585" y="285"/>
                </a:lnTo>
                <a:lnTo>
                  <a:pt x="584" y="287"/>
                </a:lnTo>
                <a:lnTo>
                  <a:pt x="583" y="288"/>
                </a:lnTo>
                <a:lnTo>
                  <a:pt x="580" y="289"/>
                </a:lnTo>
                <a:lnTo>
                  <a:pt x="579" y="289"/>
                </a:lnTo>
                <a:lnTo>
                  <a:pt x="567" y="296"/>
                </a:lnTo>
                <a:lnTo>
                  <a:pt x="564" y="297"/>
                </a:lnTo>
                <a:lnTo>
                  <a:pt x="564" y="298"/>
                </a:lnTo>
                <a:lnTo>
                  <a:pt x="563" y="298"/>
                </a:lnTo>
                <a:lnTo>
                  <a:pt x="558" y="301"/>
                </a:lnTo>
                <a:lnTo>
                  <a:pt x="557" y="301"/>
                </a:lnTo>
                <a:lnTo>
                  <a:pt x="557" y="302"/>
                </a:lnTo>
                <a:lnTo>
                  <a:pt x="557" y="303"/>
                </a:lnTo>
                <a:lnTo>
                  <a:pt x="557" y="304"/>
                </a:lnTo>
                <a:lnTo>
                  <a:pt x="557" y="305"/>
                </a:lnTo>
                <a:lnTo>
                  <a:pt x="558" y="305"/>
                </a:lnTo>
                <a:lnTo>
                  <a:pt x="559" y="306"/>
                </a:lnTo>
                <a:lnTo>
                  <a:pt x="560" y="306"/>
                </a:lnTo>
                <a:lnTo>
                  <a:pt x="562" y="306"/>
                </a:lnTo>
                <a:lnTo>
                  <a:pt x="562" y="308"/>
                </a:lnTo>
                <a:lnTo>
                  <a:pt x="563" y="308"/>
                </a:lnTo>
                <a:lnTo>
                  <a:pt x="564" y="309"/>
                </a:lnTo>
                <a:lnTo>
                  <a:pt x="564" y="310"/>
                </a:lnTo>
                <a:lnTo>
                  <a:pt x="563" y="311"/>
                </a:lnTo>
                <a:lnTo>
                  <a:pt x="563" y="312"/>
                </a:lnTo>
                <a:lnTo>
                  <a:pt x="562" y="313"/>
                </a:lnTo>
                <a:lnTo>
                  <a:pt x="562" y="315"/>
                </a:lnTo>
                <a:lnTo>
                  <a:pt x="562" y="316"/>
                </a:lnTo>
                <a:lnTo>
                  <a:pt x="562" y="317"/>
                </a:lnTo>
                <a:lnTo>
                  <a:pt x="563" y="317"/>
                </a:lnTo>
                <a:lnTo>
                  <a:pt x="563" y="318"/>
                </a:lnTo>
                <a:lnTo>
                  <a:pt x="564" y="319"/>
                </a:lnTo>
                <a:lnTo>
                  <a:pt x="565" y="323"/>
                </a:lnTo>
                <a:lnTo>
                  <a:pt x="566" y="323"/>
                </a:lnTo>
                <a:lnTo>
                  <a:pt x="566" y="324"/>
                </a:lnTo>
                <a:lnTo>
                  <a:pt x="567" y="325"/>
                </a:lnTo>
                <a:lnTo>
                  <a:pt x="569" y="326"/>
                </a:lnTo>
                <a:lnTo>
                  <a:pt x="570" y="327"/>
                </a:lnTo>
                <a:lnTo>
                  <a:pt x="570" y="329"/>
                </a:lnTo>
                <a:lnTo>
                  <a:pt x="571" y="331"/>
                </a:lnTo>
                <a:lnTo>
                  <a:pt x="571" y="332"/>
                </a:lnTo>
                <a:lnTo>
                  <a:pt x="572" y="332"/>
                </a:lnTo>
                <a:lnTo>
                  <a:pt x="572" y="333"/>
                </a:lnTo>
                <a:lnTo>
                  <a:pt x="573" y="333"/>
                </a:lnTo>
                <a:lnTo>
                  <a:pt x="574" y="333"/>
                </a:lnTo>
                <a:lnTo>
                  <a:pt x="576" y="333"/>
                </a:lnTo>
                <a:lnTo>
                  <a:pt x="577" y="333"/>
                </a:lnTo>
                <a:lnTo>
                  <a:pt x="578" y="333"/>
                </a:lnTo>
                <a:lnTo>
                  <a:pt x="579" y="334"/>
                </a:lnTo>
                <a:lnTo>
                  <a:pt x="580" y="334"/>
                </a:lnTo>
                <a:lnTo>
                  <a:pt x="580" y="336"/>
                </a:lnTo>
                <a:lnTo>
                  <a:pt x="581" y="336"/>
                </a:lnTo>
                <a:lnTo>
                  <a:pt x="581" y="337"/>
                </a:lnTo>
                <a:lnTo>
                  <a:pt x="583" y="338"/>
                </a:lnTo>
                <a:lnTo>
                  <a:pt x="583" y="339"/>
                </a:lnTo>
                <a:lnTo>
                  <a:pt x="583" y="340"/>
                </a:lnTo>
                <a:lnTo>
                  <a:pt x="584" y="341"/>
                </a:lnTo>
                <a:lnTo>
                  <a:pt x="584" y="343"/>
                </a:lnTo>
                <a:lnTo>
                  <a:pt x="584" y="344"/>
                </a:lnTo>
                <a:lnTo>
                  <a:pt x="584" y="345"/>
                </a:lnTo>
                <a:lnTo>
                  <a:pt x="584" y="346"/>
                </a:lnTo>
                <a:lnTo>
                  <a:pt x="585" y="347"/>
                </a:lnTo>
                <a:lnTo>
                  <a:pt x="586" y="348"/>
                </a:lnTo>
                <a:lnTo>
                  <a:pt x="588" y="348"/>
                </a:lnTo>
                <a:lnTo>
                  <a:pt x="590" y="350"/>
                </a:lnTo>
                <a:lnTo>
                  <a:pt x="591" y="350"/>
                </a:lnTo>
                <a:lnTo>
                  <a:pt x="591" y="351"/>
                </a:lnTo>
                <a:lnTo>
                  <a:pt x="592" y="351"/>
                </a:lnTo>
                <a:lnTo>
                  <a:pt x="592" y="352"/>
                </a:lnTo>
                <a:lnTo>
                  <a:pt x="593" y="352"/>
                </a:lnTo>
                <a:lnTo>
                  <a:pt x="593" y="353"/>
                </a:lnTo>
                <a:lnTo>
                  <a:pt x="594" y="353"/>
                </a:lnTo>
                <a:lnTo>
                  <a:pt x="594" y="354"/>
                </a:lnTo>
                <a:lnTo>
                  <a:pt x="595" y="357"/>
                </a:lnTo>
                <a:lnTo>
                  <a:pt x="597" y="358"/>
                </a:lnTo>
                <a:lnTo>
                  <a:pt x="597" y="359"/>
                </a:lnTo>
                <a:lnTo>
                  <a:pt x="597" y="360"/>
                </a:lnTo>
                <a:lnTo>
                  <a:pt x="597" y="361"/>
                </a:lnTo>
                <a:lnTo>
                  <a:pt x="598" y="362"/>
                </a:lnTo>
                <a:lnTo>
                  <a:pt x="597" y="364"/>
                </a:lnTo>
                <a:lnTo>
                  <a:pt x="597" y="365"/>
                </a:lnTo>
                <a:lnTo>
                  <a:pt x="597" y="366"/>
                </a:lnTo>
                <a:lnTo>
                  <a:pt x="595" y="367"/>
                </a:lnTo>
                <a:lnTo>
                  <a:pt x="595" y="368"/>
                </a:lnTo>
                <a:lnTo>
                  <a:pt x="594" y="369"/>
                </a:lnTo>
                <a:lnTo>
                  <a:pt x="593" y="371"/>
                </a:lnTo>
                <a:lnTo>
                  <a:pt x="592" y="372"/>
                </a:lnTo>
                <a:lnTo>
                  <a:pt x="592" y="374"/>
                </a:lnTo>
                <a:lnTo>
                  <a:pt x="591" y="375"/>
                </a:lnTo>
                <a:lnTo>
                  <a:pt x="591" y="378"/>
                </a:lnTo>
                <a:lnTo>
                  <a:pt x="591" y="379"/>
                </a:lnTo>
                <a:lnTo>
                  <a:pt x="591" y="381"/>
                </a:lnTo>
                <a:lnTo>
                  <a:pt x="591" y="383"/>
                </a:lnTo>
                <a:lnTo>
                  <a:pt x="592" y="385"/>
                </a:lnTo>
                <a:lnTo>
                  <a:pt x="592" y="386"/>
                </a:lnTo>
                <a:lnTo>
                  <a:pt x="592" y="387"/>
                </a:lnTo>
                <a:lnTo>
                  <a:pt x="593" y="388"/>
                </a:lnTo>
                <a:lnTo>
                  <a:pt x="593" y="389"/>
                </a:lnTo>
                <a:lnTo>
                  <a:pt x="594" y="390"/>
                </a:lnTo>
                <a:lnTo>
                  <a:pt x="595" y="390"/>
                </a:lnTo>
                <a:lnTo>
                  <a:pt x="597" y="390"/>
                </a:lnTo>
                <a:lnTo>
                  <a:pt x="598" y="390"/>
                </a:lnTo>
                <a:lnTo>
                  <a:pt x="599" y="390"/>
                </a:lnTo>
                <a:lnTo>
                  <a:pt x="600" y="389"/>
                </a:lnTo>
                <a:lnTo>
                  <a:pt x="601" y="390"/>
                </a:lnTo>
                <a:lnTo>
                  <a:pt x="602" y="390"/>
                </a:lnTo>
                <a:lnTo>
                  <a:pt x="604" y="392"/>
                </a:lnTo>
                <a:lnTo>
                  <a:pt x="604" y="393"/>
                </a:lnTo>
                <a:lnTo>
                  <a:pt x="604" y="394"/>
                </a:lnTo>
                <a:lnTo>
                  <a:pt x="605" y="395"/>
                </a:lnTo>
                <a:lnTo>
                  <a:pt x="606" y="395"/>
                </a:lnTo>
                <a:lnTo>
                  <a:pt x="615" y="399"/>
                </a:lnTo>
                <a:lnTo>
                  <a:pt x="616" y="399"/>
                </a:lnTo>
                <a:lnTo>
                  <a:pt x="616" y="400"/>
                </a:lnTo>
                <a:lnTo>
                  <a:pt x="618" y="400"/>
                </a:lnTo>
                <a:lnTo>
                  <a:pt x="619" y="401"/>
                </a:lnTo>
                <a:lnTo>
                  <a:pt x="619" y="402"/>
                </a:lnTo>
                <a:lnTo>
                  <a:pt x="620" y="403"/>
                </a:lnTo>
                <a:lnTo>
                  <a:pt x="621" y="404"/>
                </a:lnTo>
                <a:lnTo>
                  <a:pt x="621" y="406"/>
                </a:lnTo>
                <a:lnTo>
                  <a:pt x="621" y="407"/>
                </a:lnTo>
                <a:lnTo>
                  <a:pt x="622" y="408"/>
                </a:lnTo>
                <a:lnTo>
                  <a:pt x="622" y="409"/>
                </a:lnTo>
                <a:lnTo>
                  <a:pt x="622" y="413"/>
                </a:lnTo>
                <a:lnTo>
                  <a:pt x="623" y="415"/>
                </a:lnTo>
                <a:lnTo>
                  <a:pt x="623" y="417"/>
                </a:lnTo>
                <a:lnTo>
                  <a:pt x="623" y="418"/>
                </a:lnTo>
                <a:lnTo>
                  <a:pt x="625" y="418"/>
                </a:lnTo>
                <a:lnTo>
                  <a:pt x="625" y="420"/>
                </a:lnTo>
                <a:lnTo>
                  <a:pt x="625" y="421"/>
                </a:lnTo>
                <a:lnTo>
                  <a:pt x="626" y="422"/>
                </a:lnTo>
                <a:lnTo>
                  <a:pt x="627" y="423"/>
                </a:lnTo>
                <a:lnTo>
                  <a:pt x="628" y="424"/>
                </a:lnTo>
                <a:lnTo>
                  <a:pt x="633" y="429"/>
                </a:lnTo>
                <a:lnTo>
                  <a:pt x="635" y="435"/>
                </a:lnTo>
                <a:lnTo>
                  <a:pt x="637" y="444"/>
                </a:lnTo>
                <a:lnTo>
                  <a:pt x="639" y="443"/>
                </a:lnTo>
                <a:lnTo>
                  <a:pt x="641" y="441"/>
                </a:lnTo>
                <a:lnTo>
                  <a:pt x="643" y="438"/>
                </a:lnTo>
                <a:lnTo>
                  <a:pt x="644" y="437"/>
                </a:lnTo>
                <a:lnTo>
                  <a:pt x="646" y="436"/>
                </a:lnTo>
                <a:lnTo>
                  <a:pt x="649" y="432"/>
                </a:lnTo>
                <a:lnTo>
                  <a:pt x="649" y="431"/>
                </a:lnTo>
                <a:lnTo>
                  <a:pt x="650" y="430"/>
                </a:lnTo>
                <a:lnTo>
                  <a:pt x="651" y="429"/>
                </a:lnTo>
                <a:lnTo>
                  <a:pt x="653" y="428"/>
                </a:lnTo>
                <a:lnTo>
                  <a:pt x="656" y="424"/>
                </a:lnTo>
                <a:lnTo>
                  <a:pt x="661" y="420"/>
                </a:lnTo>
                <a:lnTo>
                  <a:pt x="663" y="417"/>
                </a:lnTo>
                <a:lnTo>
                  <a:pt x="664" y="416"/>
                </a:lnTo>
                <a:lnTo>
                  <a:pt x="665" y="415"/>
                </a:lnTo>
                <a:lnTo>
                  <a:pt x="665" y="414"/>
                </a:lnTo>
                <a:lnTo>
                  <a:pt x="670" y="409"/>
                </a:lnTo>
                <a:lnTo>
                  <a:pt x="674" y="406"/>
                </a:lnTo>
                <a:lnTo>
                  <a:pt x="677" y="402"/>
                </a:lnTo>
                <a:lnTo>
                  <a:pt x="679" y="400"/>
                </a:lnTo>
                <a:lnTo>
                  <a:pt x="681" y="399"/>
                </a:lnTo>
                <a:lnTo>
                  <a:pt x="688" y="400"/>
                </a:lnTo>
                <a:lnTo>
                  <a:pt x="695" y="400"/>
                </a:lnTo>
                <a:lnTo>
                  <a:pt x="702" y="401"/>
                </a:lnTo>
                <a:lnTo>
                  <a:pt x="705" y="401"/>
                </a:lnTo>
                <a:lnTo>
                  <a:pt x="715" y="402"/>
                </a:lnTo>
                <a:lnTo>
                  <a:pt x="717" y="402"/>
                </a:lnTo>
                <a:lnTo>
                  <a:pt x="719" y="403"/>
                </a:lnTo>
                <a:lnTo>
                  <a:pt x="720" y="403"/>
                </a:lnTo>
                <a:lnTo>
                  <a:pt x="722" y="403"/>
                </a:lnTo>
                <a:lnTo>
                  <a:pt x="723" y="403"/>
                </a:lnTo>
                <a:lnTo>
                  <a:pt x="730" y="404"/>
                </a:lnTo>
                <a:lnTo>
                  <a:pt x="737" y="404"/>
                </a:lnTo>
                <a:lnTo>
                  <a:pt x="740" y="406"/>
                </a:lnTo>
                <a:lnTo>
                  <a:pt x="743" y="406"/>
                </a:lnTo>
                <a:lnTo>
                  <a:pt x="745" y="406"/>
                </a:lnTo>
                <a:lnTo>
                  <a:pt x="746" y="407"/>
                </a:lnTo>
                <a:lnTo>
                  <a:pt x="747" y="407"/>
                </a:lnTo>
                <a:lnTo>
                  <a:pt x="747" y="406"/>
                </a:lnTo>
                <a:lnTo>
                  <a:pt x="748" y="407"/>
                </a:lnTo>
                <a:lnTo>
                  <a:pt x="750" y="407"/>
                </a:lnTo>
                <a:lnTo>
                  <a:pt x="752" y="407"/>
                </a:lnTo>
                <a:lnTo>
                  <a:pt x="752" y="406"/>
                </a:lnTo>
                <a:lnTo>
                  <a:pt x="753" y="404"/>
                </a:lnTo>
                <a:lnTo>
                  <a:pt x="754" y="403"/>
                </a:lnTo>
                <a:lnTo>
                  <a:pt x="754" y="402"/>
                </a:lnTo>
                <a:lnTo>
                  <a:pt x="755" y="401"/>
                </a:lnTo>
                <a:lnTo>
                  <a:pt x="757" y="400"/>
                </a:lnTo>
                <a:lnTo>
                  <a:pt x="758" y="399"/>
                </a:lnTo>
                <a:lnTo>
                  <a:pt x="759" y="397"/>
                </a:lnTo>
                <a:lnTo>
                  <a:pt x="762" y="392"/>
                </a:lnTo>
                <a:lnTo>
                  <a:pt x="764" y="392"/>
                </a:lnTo>
                <a:lnTo>
                  <a:pt x="764" y="390"/>
                </a:lnTo>
                <a:lnTo>
                  <a:pt x="765" y="390"/>
                </a:lnTo>
                <a:lnTo>
                  <a:pt x="765" y="389"/>
                </a:lnTo>
                <a:lnTo>
                  <a:pt x="766" y="388"/>
                </a:lnTo>
                <a:lnTo>
                  <a:pt x="767" y="387"/>
                </a:lnTo>
                <a:lnTo>
                  <a:pt x="767" y="386"/>
                </a:lnTo>
                <a:lnTo>
                  <a:pt x="766" y="386"/>
                </a:lnTo>
                <a:lnTo>
                  <a:pt x="765" y="385"/>
                </a:lnTo>
                <a:lnTo>
                  <a:pt x="764" y="383"/>
                </a:lnTo>
                <a:lnTo>
                  <a:pt x="762" y="382"/>
                </a:lnTo>
                <a:lnTo>
                  <a:pt x="764" y="382"/>
                </a:lnTo>
                <a:lnTo>
                  <a:pt x="764" y="381"/>
                </a:lnTo>
                <a:lnTo>
                  <a:pt x="765" y="381"/>
                </a:lnTo>
                <a:lnTo>
                  <a:pt x="766" y="381"/>
                </a:lnTo>
                <a:lnTo>
                  <a:pt x="769" y="380"/>
                </a:lnTo>
                <a:lnTo>
                  <a:pt x="769" y="379"/>
                </a:lnTo>
                <a:lnTo>
                  <a:pt x="771" y="379"/>
                </a:lnTo>
                <a:lnTo>
                  <a:pt x="772" y="379"/>
                </a:lnTo>
                <a:lnTo>
                  <a:pt x="772" y="378"/>
                </a:lnTo>
                <a:lnTo>
                  <a:pt x="773" y="378"/>
                </a:lnTo>
                <a:lnTo>
                  <a:pt x="774" y="378"/>
                </a:lnTo>
                <a:lnTo>
                  <a:pt x="775" y="376"/>
                </a:lnTo>
                <a:lnTo>
                  <a:pt x="776" y="375"/>
                </a:lnTo>
                <a:lnTo>
                  <a:pt x="778" y="375"/>
                </a:lnTo>
                <a:lnTo>
                  <a:pt x="779" y="375"/>
                </a:lnTo>
                <a:lnTo>
                  <a:pt x="779" y="374"/>
                </a:lnTo>
                <a:lnTo>
                  <a:pt x="780" y="374"/>
                </a:lnTo>
                <a:lnTo>
                  <a:pt x="781" y="374"/>
                </a:lnTo>
                <a:lnTo>
                  <a:pt x="782" y="373"/>
                </a:lnTo>
                <a:lnTo>
                  <a:pt x="783" y="373"/>
                </a:lnTo>
                <a:lnTo>
                  <a:pt x="785" y="372"/>
                </a:lnTo>
                <a:lnTo>
                  <a:pt x="786" y="372"/>
                </a:lnTo>
                <a:lnTo>
                  <a:pt x="787" y="371"/>
                </a:lnTo>
                <a:lnTo>
                  <a:pt x="786" y="369"/>
                </a:lnTo>
                <a:lnTo>
                  <a:pt x="786" y="368"/>
                </a:lnTo>
                <a:lnTo>
                  <a:pt x="786" y="367"/>
                </a:lnTo>
                <a:lnTo>
                  <a:pt x="794" y="364"/>
                </a:lnTo>
                <a:lnTo>
                  <a:pt x="793" y="364"/>
                </a:lnTo>
                <a:lnTo>
                  <a:pt x="793" y="362"/>
                </a:lnTo>
                <a:lnTo>
                  <a:pt x="794" y="362"/>
                </a:lnTo>
                <a:lnTo>
                  <a:pt x="799" y="360"/>
                </a:lnTo>
                <a:lnTo>
                  <a:pt x="801" y="359"/>
                </a:lnTo>
                <a:lnTo>
                  <a:pt x="803" y="359"/>
                </a:lnTo>
                <a:lnTo>
                  <a:pt x="803" y="358"/>
                </a:lnTo>
                <a:lnTo>
                  <a:pt x="797" y="347"/>
                </a:lnTo>
                <a:lnTo>
                  <a:pt x="799" y="347"/>
                </a:lnTo>
                <a:lnTo>
                  <a:pt x="800" y="347"/>
                </a:lnTo>
                <a:lnTo>
                  <a:pt x="801" y="346"/>
                </a:lnTo>
                <a:lnTo>
                  <a:pt x="804" y="345"/>
                </a:lnTo>
                <a:lnTo>
                  <a:pt x="806" y="345"/>
                </a:lnTo>
                <a:lnTo>
                  <a:pt x="807" y="345"/>
                </a:lnTo>
                <a:lnTo>
                  <a:pt x="807" y="344"/>
                </a:lnTo>
                <a:lnTo>
                  <a:pt x="808" y="344"/>
                </a:lnTo>
                <a:lnTo>
                  <a:pt x="809" y="344"/>
                </a:lnTo>
                <a:lnTo>
                  <a:pt x="809" y="343"/>
                </a:lnTo>
                <a:lnTo>
                  <a:pt x="809" y="340"/>
                </a:lnTo>
                <a:lnTo>
                  <a:pt x="809" y="339"/>
                </a:lnTo>
                <a:lnTo>
                  <a:pt x="811" y="339"/>
                </a:lnTo>
                <a:lnTo>
                  <a:pt x="811" y="338"/>
                </a:lnTo>
                <a:lnTo>
                  <a:pt x="813" y="338"/>
                </a:lnTo>
                <a:lnTo>
                  <a:pt x="814" y="338"/>
                </a:lnTo>
                <a:lnTo>
                  <a:pt x="815" y="338"/>
                </a:lnTo>
                <a:lnTo>
                  <a:pt x="815" y="337"/>
                </a:lnTo>
                <a:lnTo>
                  <a:pt x="816" y="337"/>
                </a:lnTo>
                <a:lnTo>
                  <a:pt x="817" y="337"/>
                </a:lnTo>
                <a:lnTo>
                  <a:pt x="818" y="336"/>
                </a:lnTo>
                <a:lnTo>
                  <a:pt x="820" y="336"/>
                </a:lnTo>
                <a:lnTo>
                  <a:pt x="823" y="334"/>
                </a:lnTo>
                <a:lnTo>
                  <a:pt x="824" y="333"/>
                </a:lnTo>
                <a:lnTo>
                  <a:pt x="825" y="333"/>
                </a:lnTo>
                <a:lnTo>
                  <a:pt x="828" y="333"/>
                </a:lnTo>
                <a:lnTo>
                  <a:pt x="828" y="332"/>
                </a:lnTo>
                <a:lnTo>
                  <a:pt x="829" y="332"/>
                </a:lnTo>
                <a:lnTo>
                  <a:pt x="830" y="332"/>
                </a:lnTo>
                <a:lnTo>
                  <a:pt x="831" y="331"/>
                </a:lnTo>
                <a:lnTo>
                  <a:pt x="832" y="331"/>
                </a:lnTo>
                <a:lnTo>
                  <a:pt x="834" y="331"/>
                </a:lnTo>
                <a:lnTo>
                  <a:pt x="835" y="330"/>
                </a:lnTo>
                <a:lnTo>
                  <a:pt x="836" y="330"/>
                </a:lnTo>
                <a:lnTo>
                  <a:pt x="838" y="329"/>
                </a:lnTo>
                <a:lnTo>
                  <a:pt x="839" y="329"/>
                </a:lnTo>
                <a:lnTo>
                  <a:pt x="839" y="327"/>
                </a:lnTo>
                <a:lnTo>
                  <a:pt x="841" y="327"/>
                </a:lnTo>
                <a:lnTo>
                  <a:pt x="842" y="326"/>
                </a:lnTo>
                <a:lnTo>
                  <a:pt x="843" y="326"/>
                </a:lnTo>
                <a:lnTo>
                  <a:pt x="844" y="325"/>
                </a:lnTo>
                <a:lnTo>
                  <a:pt x="845" y="325"/>
                </a:lnTo>
                <a:lnTo>
                  <a:pt x="846" y="324"/>
                </a:lnTo>
                <a:lnTo>
                  <a:pt x="848" y="324"/>
                </a:lnTo>
                <a:lnTo>
                  <a:pt x="849" y="323"/>
                </a:lnTo>
                <a:lnTo>
                  <a:pt x="852" y="322"/>
                </a:lnTo>
                <a:lnTo>
                  <a:pt x="853" y="320"/>
                </a:lnTo>
                <a:lnTo>
                  <a:pt x="855" y="319"/>
                </a:lnTo>
                <a:lnTo>
                  <a:pt x="856" y="319"/>
                </a:lnTo>
                <a:lnTo>
                  <a:pt x="857" y="319"/>
                </a:lnTo>
                <a:lnTo>
                  <a:pt x="858" y="318"/>
                </a:lnTo>
                <a:lnTo>
                  <a:pt x="860" y="317"/>
                </a:lnTo>
                <a:lnTo>
                  <a:pt x="862" y="316"/>
                </a:lnTo>
                <a:lnTo>
                  <a:pt x="863" y="316"/>
                </a:lnTo>
                <a:lnTo>
                  <a:pt x="864" y="315"/>
                </a:lnTo>
                <a:lnTo>
                  <a:pt x="865" y="315"/>
                </a:lnTo>
                <a:lnTo>
                  <a:pt x="867" y="313"/>
                </a:lnTo>
                <a:lnTo>
                  <a:pt x="867" y="312"/>
                </a:lnTo>
                <a:lnTo>
                  <a:pt x="869" y="312"/>
                </a:lnTo>
                <a:lnTo>
                  <a:pt x="870" y="311"/>
                </a:lnTo>
                <a:lnTo>
                  <a:pt x="872" y="311"/>
                </a:lnTo>
                <a:lnTo>
                  <a:pt x="872" y="310"/>
                </a:lnTo>
                <a:lnTo>
                  <a:pt x="873" y="310"/>
                </a:lnTo>
                <a:lnTo>
                  <a:pt x="874" y="310"/>
                </a:lnTo>
                <a:lnTo>
                  <a:pt x="874" y="309"/>
                </a:lnTo>
                <a:lnTo>
                  <a:pt x="876" y="309"/>
                </a:lnTo>
                <a:lnTo>
                  <a:pt x="877" y="309"/>
                </a:lnTo>
                <a:lnTo>
                  <a:pt x="877" y="308"/>
                </a:lnTo>
                <a:lnTo>
                  <a:pt x="878" y="308"/>
                </a:lnTo>
                <a:lnTo>
                  <a:pt x="879" y="308"/>
                </a:lnTo>
                <a:lnTo>
                  <a:pt x="879" y="306"/>
                </a:lnTo>
                <a:lnTo>
                  <a:pt x="880" y="306"/>
                </a:lnTo>
                <a:lnTo>
                  <a:pt x="881" y="305"/>
                </a:lnTo>
                <a:lnTo>
                  <a:pt x="885" y="304"/>
                </a:lnTo>
                <a:lnTo>
                  <a:pt x="886" y="303"/>
                </a:lnTo>
                <a:lnTo>
                  <a:pt x="887" y="303"/>
                </a:lnTo>
                <a:lnTo>
                  <a:pt x="887" y="302"/>
                </a:lnTo>
                <a:lnTo>
                  <a:pt x="889" y="302"/>
                </a:lnTo>
                <a:lnTo>
                  <a:pt x="890" y="302"/>
                </a:lnTo>
                <a:lnTo>
                  <a:pt x="891" y="301"/>
                </a:lnTo>
                <a:lnTo>
                  <a:pt x="892" y="301"/>
                </a:lnTo>
                <a:lnTo>
                  <a:pt x="892" y="299"/>
                </a:lnTo>
                <a:lnTo>
                  <a:pt x="893" y="299"/>
                </a:lnTo>
                <a:lnTo>
                  <a:pt x="894" y="299"/>
                </a:lnTo>
                <a:lnTo>
                  <a:pt x="894" y="298"/>
                </a:lnTo>
                <a:lnTo>
                  <a:pt x="896" y="298"/>
                </a:lnTo>
                <a:lnTo>
                  <a:pt x="897" y="298"/>
                </a:lnTo>
                <a:lnTo>
                  <a:pt x="897" y="297"/>
                </a:lnTo>
                <a:lnTo>
                  <a:pt x="898" y="297"/>
                </a:lnTo>
                <a:lnTo>
                  <a:pt x="899" y="296"/>
                </a:lnTo>
                <a:lnTo>
                  <a:pt x="900" y="296"/>
                </a:lnTo>
                <a:lnTo>
                  <a:pt x="901" y="295"/>
                </a:lnTo>
                <a:lnTo>
                  <a:pt x="903" y="295"/>
                </a:lnTo>
                <a:lnTo>
                  <a:pt x="904" y="294"/>
                </a:lnTo>
                <a:lnTo>
                  <a:pt x="906" y="292"/>
                </a:lnTo>
                <a:lnTo>
                  <a:pt x="911" y="296"/>
                </a:lnTo>
                <a:lnTo>
                  <a:pt x="912" y="297"/>
                </a:lnTo>
                <a:lnTo>
                  <a:pt x="915" y="298"/>
                </a:lnTo>
                <a:lnTo>
                  <a:pt x="917" y="298"/>
                </a:lnTo>
                <a:lnTo>
                  <a:pt x="921" y="297"/>
                </a:lnTo>
                <a:lnTo>
                  <a:pt x="922" y="297"/>
                </a:lnTo>
                <a:lnTo>
                  <a:pt x="925" y="297"/>
                </a:lnTo>
                <a:lnTo>
                  <a:pt x="926" y="296"/>
                </a:lnTo>
                <a:lnTo>
                  <a:pt x="927" y="296"/>
                </a:lnTo>
                <a:lnTo>
                  <a:pt x="931" y="295"/>
                </a:lnTo>
                <a:lnTo>
                  <a:pt x="948" y="291"/>
                </a:lnTo>
                <a:lnTo>
                  <a:pt x="949" y="291"/>
                </a:lnTo>
                <a:lnTo>
                  <a:pt x="949" y="290"/>
                </a:lnTo>
                <a:lnTo>
                  <a:pt x="963" y="287"/>
                </a:lnTo>
                <a:lnTo>
                  <a:pt x="966" y="287"/>
                </a:lnTo>
                <a:lnTo>
                  <a:pt x="992" y="279"/>
                </a:lnTo>
                <a:lnTo>
                  <a:pt x="1015" y="272"/>
                </a:lnTo>
                <a:lnTo>
                  <a:pt x="1017" y="276"/>
                </a:lnTo>
                <a:lnTo>
                  <a:pt x="1004" y="283"/>
                </a:lnTo>
                <a:lnTo>
                  <a:pt x="1008" y="295"/>
                </a:lnTo>
                <a:lnTo>
                  <a:pt x="1008" y="299"/>
                </a:lnTo>
                <a:lnTo>
                  <a:pt x="1009" y="301"/>
                </a:lnTo>
                <a:lnTo>
                  <a:pt x="1009" y="302"/>
                </a:lnTo>
                <a:lnTo>
                  <a:pt x="1009" y="303"/>
                </a:lnTo>
                <a:lnTo>
                  <a:pt x="1009" y="304"/>
                </a:lnTo>
                <a:lnTo>
                  <a:pt x="1009" y="305"/>
                </a:lnTo>
                <a:lnTo>
                  <a:pt x="1023" y="331"/>
                </a:lnTo>
                <a:lnTo>
                  <a:pt x="1032" y="350"/>
                </a:lnTo>
                <a:lnTo>
                  <a:pt x="1036" y="359"/>
                </a:lnTo>
                <a:lnTo>
                  <a:pt x="1037" y="360"/>
                </a:lnTo>
                <a:lnTo>
                  <a:pt x="1038" y="362"/>
                </a:lnTo>
                <a:lnTo>
                  <a:pt x="1048" y="382"/>
                </a:lnTo>
                <a:lnTo>
                  <a:pt x="1048" y="383"/>
                </a:lnTo>
                <a:lnTo>
                  <a:pt x="1050" y="383"/>
                </a:lnTo>
                <a:lnTo>
                  <a:pt x="1051" y="383"/>
                </a:lnTo>
                <a:lnTo>
                  <a:pt x="1051" y="385"/>
                </a:lnTo>
                <a:lnTo>
                  <a:pt x="1052" y="385"/>
                </a:lnTo>
                <a:lnTo>
                  <a:pt x="1053" y="385"/>
                </a:lnTo>
                <a:lnTo>
                  <a:pt x="1053" y="383"/>
                </a:lnTo>
                <a:lnTo>
                  <a:pt x="1054" y="383"/>
                </a:lnTo>
                <a:lnTo>
                  <a:pt x="1055" y="383"/>
                </a:lnTo>
                <a:lnTo>
                  <a:pt x="1057" y="383"/>
                </a:lnTo>
                <a:lnTo>
                  <a:pt x="1058" y="383"/>
                </a:lnTo>
                <a:lnTo>
                  <a:pt x="1059" y="382"/>
                </a:lnTo>
                <a:lnTo>
                  <a:pt x="1060" y="382"/>
                </a:lnTo>
                <a:lnTo>
                  <a:pt x="1061" y="382"/>
                </a:lnTo>
                <a:lnTo>
                  <a:pt x="1061" y="383"/>
                </a:lnTo>
                <a:lnTo>
                  <a:pt x="1062" y="382"/>
                </a:lnTo>
                <a:lnTo>
                  <a:pt x="1064" y="382"/>
                </a:lnTo>
                <a:lnTo>
                  <a:pt x="1064" y="381"/>
                </a:lnTo>
                <a:lnTo>
                  <a:pt x="1064" y="380"/>
                </a:lnTo>
                <a:lnTo>
                  <a:pt x="1065" y="380"/>
                </a:lnTo>
                <a:lnTo>
                  <a:pt x="1065" y="379"/>
                </a:lnTo>
                <a:lnTo>
                  <a:pt x="1065" y="378"/>
                </a:lnTo>
                <a:lnTo>
                  <a:pt x="1066" y="379"/>
                </a:lnTo>
                <a:lnTo>
                  <a:pt x="1066" y="378"/>
                </a:lnTo>
                <a:lnTo>
                  <a:pt x="1067" y="376"/>
                </a:lnTo>
                <a:lnTo>
                  <a:pt x="1067" y="375"/>
                </a:lnTo>
                <a:lnTo>
                  <a:pt x="1068" y="375"/>
                </a:lnTo>
                <a:lnTo>
                  <a:pt x="1068" y="374"/>
                </a:lnTo>
                <a:lnTo>
                  <a:pt x="1068" y="372"/>
                </a:lnTo>
                <a:lnTo>
                  <a:pt x="1068" y="371"/>
                </a:lnTo>
                <a:lnTo>
                  <a:pt x="1068" y="369"/>
                </a:lnTo>
                <a:lnTo>
                  <a:pt x="1067" y="369"/>
                </a:lnTo>
                <a:lnTo>
                  <a:pt x="1066" y="368"/>
                </a:lnTo>
                <a:lnTo>
                  <a:pt x="1065" y="368"/>
                </a:lnTo>
                <a:lnTo>
                  <a:pt x="1065" y="367"/>
                </a:lnTo>
                <a:lnTo>
                  <a:pt x="1064" y="367"/>
                </a:lnTo>
                <a:lnTo>
                  <a:pt x="1064" y="366"/>
                </a:lnTo>
                <a:lnTo>
                  <a:pt x="1065" y="366"/>
                </a:lnTo>
                <a:lnTo>
                  <a:pt x="1065" y="365"/>
                </a:lnTo>
                <a:lnTo>
                  <a:pt x="1066" y="364"/>
                </a:lnTo>
                <a:lnTo>
                  <a:pt x="1067" y="361"/>
                </a:lnTo>
                <a:lnTo>
                  <a:pt x="1067" y="360"/>
                </a:lnTo>
                <a:lnTo>
                  <a:pt x="1068" y="360"/>
                </a:lnTo>
                <a:lnTo>
                  <a:pt x="1070" y="359"/>
                </a:lnTo>
                <a:lnTo>
                  <a:pt x="1070" y="358"/>
                </a:lnTo>
                <a:lnTo>
                  <a:pt x="1071" y="358"/>
                </a:lnTo>
                <a:lnTo>
                  <a:pt x="1071" y="357"/>
                </a:lnTo>
                <a:lnTo>
                  <a:pt x="1071" y="355"/>
                </a:lnTo>
                <a:lnTo>
                  <a:pt x="1070" y="354"/>
                </a:lnTo>
                <a:lnTo>
                  <a:pt x="1070" y="352"/>
                </a:lnTo>
                <a:lnTo>
                  <a:pt x="1068" y="351"/>
                </a:lnTo>
                <a:lnTo>
                  <a:pt x="1074" y="350"/>
                </a:lnTo>
                <a:lnTo>
                  <a:pt x="1077" y="350"/>
                </a:lnTo>
                <a:lnTo>
                  <a:pt x="1078" y="348"/>
                </a:lnTo>
                <a:lnTo>
                  <a:pt x="1077" y="347"/>
                </a:lnTo>
                <a:lnTo>
                  <a:pt x="1077" y="346"/>
                </a:lnTo>
                <a:lnTo>
                  <a:pt x="1075" y="345"/>
                </a:lnTo>
                <a:lnTo>
                  <a:pt x="1078" y="346"/>
                </a:lnTo>
                <a:lnTo>
                  <a:pt x="1080" y="348"/>
                </a:lnTo>
                <a:lnTo>
                  <a:pt x="1085" y="353"/>
                </a:lnTo>
                <a:lnTo>
                  <a:pt x="1086" y="354"/>
                </a:lnTo>
                <a:lnTo>
                  <a:pt x="1089" y="358"/>
                </a:lnTo>
                <a:lnTo>
                  <a:pt x="1095" y="364"/>
                </a:lnTo>
                <a:lnTo>
                  <a:pt x="1096" y="364"/>
                </a:lnTo>
                <a:lnTo>
                  <a:pt x="1096" y="365"/>
                </a:lnTo>
                <a:lnTo>
                  <a:pt x="1101" y="375"/>
                </a:lnTo>
                <a:lnTo>
                  <a:pt x="1110" y="393"/>
                </a:lnTo>
                <a:lnTo>
                  <a:pt x="1123" y="408"/>
                </a:lnTo>
                <a:lnTo>
                  <a:pt x="1124" y="407"/>
                </a:lnTo>
                <a:lnTo>
                  <a:pt x="1127" y="400"/>
                </a:lnTo>
                <a:lnTo>
                  <a:pt x="1130" y="393"/>
                </a:lnTo>
                <a:lnTo>
                  <a:pt x="1135" y="382"/>
                </a:lnTo>
                <a:lnTo>
                  <a:pt x="1135" y="380"/>
                </a:lnTo>
                <a:lnTo>
                  <a:pt x="1142" y="382"/>
                </a:lnTo>
                <a:lnTo>
                  <a:pt x="1143" y="382"/>
                </a:lnTo>
                <a:lnTo>
                  <a:pt x="1145" y="383"/>
                </a:lnTo>
                <a:lnTo>
                  <a:pt x="1147" y="385"/>
                </a:lnTo>
                <a:lnTo>
                  <a:pt x="1148" y="387"/>
                </a:lnTo>
                <a:lnTo>
                  <a:pt x="1150" y="389"/>
                </a:lnTo>
                <a:lnTo>
                  <a:pt x="1151" y="389"/>
                </a:lnTo>
                <a:lnTo>
                  <a:pt x="1157" y="388"/>
                </a:lnTo>
                <a:lnTo>
                  <a:pt x="1161" y="388"/>
                </a:lnTo>
                <a:lnTo>
                  <a:pt x="1170" y="389"/>
                </a:lnTo>
                <a:lnTo>
                  <a:pt x="1172" y="389"/>
                </a:lnTo>
                <a:lnTo>
                  <a:pt x="1178" y="388"/>
                </a:lnTo>
                <a:lnTo>
                  <a:pt x="1183" y="389"/>
                </a:lnTo>
                <a:lnTo>
                  <a:pt x="1185" y="389"/>
                </a:lnTo>
                <a:lnTo>
                  <a:pt x="1185" y="387"/>
                </a:lnTo>
                <a:lnTo>
                  <a:pt x="1185" y="382"/>
                </a:lnTo>
                <a:lnTo>
                  <a:pt x="1185" y="381"/>
                </a:lnTo>
                <a:lnTo>
                  <a:pt x="1185" y="376"/>
                </a:lnTo>
                <a:lnTo>
                  <a:pt x="1184" y="371"/>
                </a:lnTo>
                <a:lnTo>
                  <a:pt x="1183" y="354"/>
                </a:lnTo>
                <a:lnTo>
                  <a:pt x="1185" y="347"/>
                </a:lnTo>
                <a:lnTo>
                  <a:pt x="1187" y="341"/>
                </a:lnTo>
                <a:lnTo>
                  <a:pt x="1194" y="343"/>
                </a:lnTo>
                <a:lnTo>
                  <a:pt x="1210" y="350"/>
                </a:lnTo>
                <a:lnTo>
                  <a:pt x="1219" y="350"/>
                </a:lnTo>
                <a:lnTo>
                  <a:pt x="1229" y="350"/>
                </a:lnTo>
                <a:lnTo>
                  <a:pt x="1232" y="351"/>
                </a:lnTo>
                <a:lnTo>
                  <a:pt x="1234" y="351"/>
                </a:lnTo>
                <a:lnTo>
                  <a:pt x="1236" y="354"/>
                </a:lnTo>
                <a:lnTo>
                  <a:pt x="1238" y="354"/>
                </a:lnTo>
                <a:lnTo>
                  <a:pt x="1240" y="354"/>
                </a:lnTo>
                <a:lnTo>
                  <a:pt x="1245" y="367"/>
                </a:lnTo>
                <a:lnTo>
                  <a:pt x="1242" y="376"/>
                </a:lnTo>
                <a:lnTo>
                  <a:pt x="1245" y="382"/>
                </a:lnTo>
                <a:lnTo>
                  <a:pt x="1247" y="395"/>
                </a:lnTo>
                <a:lnTo>
                  <a:pt x="1248" y="399"/>
                </a:lnTo>
                <a:lnTo>
                  <a:pt x="1248" y="400"/>
                </a:lnTo>
                <a:lnTo>
                  <a:pt x="1249" y="401"/>
                </a:lnTo>
                <a:lnTo>
                  <a:pt x="1252" y="402"/>
                </a:lnTo>
                <a:lnTo>
                  <a:pt x="1251" y="402"/>
                </a:lnTo>
                <a:lnTo>
                  <a:pt x="1252" y="404"/>
                </a:lnTo>
                <a:lnTo>
                  <a:pt x="1253" y="404"/>
                </a:lnTo>
                <a:lnTo>
                  <a:pt x="1253" y="406"/>
                </a:lnTo>
                <a:lnTo>
                  <a:pt x="1255" y="404"/>
                </a:lnTo>
                <a:lnTo>
                  <a:pt x="1255" y="403"/>
                </a:lnTo>
                <a:lnTo>
                  <a:pt x="1255" y="404"/>
                </a:lnTo>
                <a:lnTo>
                  <a:pt x="1256" y="404"/>
                </a:lnTo>
                <a:lnTo>
                  <a:pt x="1258" y="404"/>
                </a:lnTo>
                <a:lnTo>
                  <a:pt x="1260" y="404"/>
                </a:lnTo>
                <a:lnTo>
                  <a:pt x="1261" y="407"/>
                </a:lnTo>
                <a:lnTo>
                  <a:pt x="1262" y="407"/>
                </a:lnTo>
                <a:lnTo>
                  <a:pt x="1263" y="407"/>
                </a:lnTo>
                <a:lnTo>
                  <a:pt x="1263" y="408"/>
                </a:lnTo>
                <a:lnTo>
                  <a:pt x="1263" y="410"/>
                </a:lnTo>
                <a:lnTo>
                  <a:pt x="1266" y="420"/>
                </a:lnTo>
                <a:lnTo>
                  <a:pt x="1269" y="429"/>
                </a:lnTo>
                <a:lnTo>
                  <a:pt x="1269" y="432"/>
                </a:lnTo>
                <a:lnTo>
                  <a:pt x="1269" y="452"/>
                </a:lnTo>
                <a:lnTo>
                  <a:pt x="1269" y="453"/>
                </a:lnTo>
                <a:lnTo>
                  <a:pt x="1268" y="455"/>
                </a:lnTo>
                <a:lnTo>
                  <a:pt x="1270" y="456"/>
                </a:lnTo>
                <a:lnTo>
                  <a:pt x="1270" y="459"/>
                </a:lnTo>
                <a:lnTo>
                  <a:pt x="1272" y="459"/>
                </a:lnTo>
                <a:lnTo>
                  <a:pt x="1274" y="459"/>
                </a:lnTo>
                <a:lnTo>
                  <a:pt x="1275" y="462"/>
                </a:lnTo>
                <a:lnTo>
                  <a:pt x="1275" y="463"/>
                </a:lnTo>
                <a:lnTo>
                  <a:pt x="1274" y="464"/>
                </a:lnTo>
                <a:lnTo>
                  <a:pt x="1275" y="466"/>
                </a:lnTo>
                <a:lnTo>
                  <a:pt x="1275" y="471"/>
                </a:lnTo>
                <a:lnTo>
                  <a:pt x="1275" y="472"/>
                </a:lnTo>
                <a:lnTo>
                  <a:pt x="1274" y="474"/>
                </a:lnTo>
                <a:lnTo>
                  <a:pt x="1275" y="476"/>
                </a:lnTo>
                <a:lnTo>
                  <a:pt x="1277" y="477"/>
                </a:lnTo>
                <a:lnTo>
                  <a:pt x="1277" y="479"/>
                </a:lnTo>
                <a:lnTo>
                  <a:pt x="1276" y="480"/>
                </a:lnTo>
                <a:lnTo>
                  <a:pt x="1275" y="481"/>
                </a:lnTo>
                <a:lnTo>
                  <a:pt x="1275" y="483"/>
                </a:lnTo>
                <a:lnTo>
                  <a:pt x="1275" y="486"/>
                </a:lnTo>
                <a:lnTo>
                  <a:pt x="1275" y="487"/>
                </a:lnTo>
                <a:lnTo>
                  <a:pt x="1272" y="488"/>
                </a:lnTo>
                <a:lnTo>
                  <a:pt x="1267" y="491"/>
                </a:lnTo>
                <a:lnTo>
                  <a:pt x="1266" y="486"/>
                </a:lnTo>
                <a:lnTo>
                  <a:pt x="1263" y="480"/>
                </a:lnTo>
                <a:lnTo>
                  <a:pt x="1252" y="448"/>
                </a:lnTo>
                <a:lnTo>
                  <a:pt x="1249" y="441"/>
                </a:lnTo>
                <a:lnTo>
                  <a:pt x="1248" y="439"/>
                </a:lnTo>
                <a:lnTo>
                  <a:pt x="1233" y="431"/>
                </a:lnTo>
                <a:lnTo>
                  <a:pt x="1231" y="436"/>
                </a:lnTo>
                <a:lnTo>
                  <a:pt x="1228" y="441"/>
                </a:lnTo>
                <a:lnTo>
                  <a:pt x="1225" y="445"/>
                </a:lnTo>
                <a:lnTo>
                  <a:pt x="1222" y="460"/>
                </a:lnTo>
                <a:lnTo>
                  <a:pt x="1221" y="472"/>
                </a:lnTo>
                <a:lnTo>
                  <a:pt x="1208" y="479"/>
                </a:lnTo>
                <a:lnTo>
                  <a:pt x="1194" y="486"/>
                </a:lnTo>
                <a:lnTo>
                  <a:pt x="1192" y="486"/>
                </a:lnTo>
                <a:lnTo>
                  <a:pt x="1189" y="487"/>
                </a:lnTo>
                <a:lnTo>
                  <a:pt x="1187" y="485"/>
                </a:lnTo>
                <a:lnTo>
                  <a:pt x="1185" y="480"/>
                </a:lnTo>
                <a:lnTo>
                  <a:pt x="1184" y="478"/>
                </a:lnTo>
                <a:lnTo>
                  <a:pt x="1179" y="470"/>
                </a:lnTo>
                <a:lnTo>
                  <a:pt x="1182" y="467"/>
                </a:lnTo>
                <a:lnTo>
                  <a:pt x="1178" y="467"/>
                </a:lnTo>
                <a:lnTo>
                  <a:pt x="1173" y="466"/>
                </a:lnTo>
                <a:lnTo>
                  <a:pt x="1169" y="465"/>
                </a:lnTo>
                <a:lnTo>
                  <a:pt x="1168" y="465"/>
                </a:lnTo>
                <a:lnTo>
                  <a:pt x="1171" y="474"/>
                </a:lnTo>
                <a:lnTo>
                  <a:pt x="1169" y="476"/>
                </a:lnTo>
                <a:lnTo>
                  <a:pt x="1169" y="478"/>
                </a:lnTo>
                <a:lnTo>
                  <a:pt x="1172" y="485"/>
                </a:lnTo>
                <a:lnTo>
                  <a:pt x="1175" y="487"/>
                </a:lnTo>
                <a:lnTo>
                  <a:pt x="1175" y="488"/>
                </a:lnTo>
                <a:lnTo>
                  <a:pt x="1177" y="492"/>
                </a:lnTo>
                <a:lnTo>
                  <a:pt x="1178" y="492"/>
                </a:lnTo>
                <a:lnTo>
                  <a:pt x="1178" y="493"/>
                </a:lnTo>
                <a:lnTo>
                  <a:pt x="1177" y="493"/>
                </a:lnTo>
                <a:lnTo>
                  <a:pt x="1176" y="493"/>
                </a:lnTo>
                <a:lnTo>
                  <a:pt x="1175" y="493"/>
                </a:lnTo>
                <a:lnTo>
                  <a:pt x="1175" y="494"/>
                </a:lnTo>
                <a:lnTo>
                  <a:pt x="1173" y="494"/>
                </a:lnTo>
                <a:lnTo>
                  <a:pt x="1172" y="494"/>
                </a:lnTo>
                <a:lnTo>
                  <a:pt x="1172" y="495"/>
                </a:lnTo>
                <a:lnTo>
                  <a:pt x="1171" y="495"/>
                </a:lnTo>
                <a:lnTo>
                  <a:pt x="1171" y="497"/>
                </a:lnTo>
                <a:lnTo>
                  <a:pt x="1170" y="497"/>
                </a:lnTo>
                <a:lnTo>
                  <a:pt x="1169" y="497"/>
                </a:lnTo>
                <a:lnTo>
                  <a:pt x="1169" y="498"/>
                </a:lnTo>
                <a:lnTo>
                  <a:pt x="1168" y="498"/>
                </a:lnTo>
                <a:lnTo>
                  <a:pt x="1166" y="498"/>
                </a:lnTo>
                <a:lnTo>
                  <a:pt x="1165" y="498"/>
                </a:lnTo>
                <a:lnTo>
                  <a:pt x="1165" y="497"/>
                </a:lnTo>
                <a:lnTo>
                  <a:pt x="1164" y="497"/>
                </a:lnTo>
                <a:lnTo>
                  <a:pt x="1164" y="495"/>
                </a:lnTo>
                <a:lnTo>
                  <a:pt x="1164" y="494"/>
                </a:lnTo>
                <a:lnTo>
                  <a:pt x="1164" y="493"/>
                </a:lnTo>
                <a:lnTo>
                  <a:pt x="1164" y="492"/>
                </a:lnTo>
                <a:lnTo>
                  <a:pt x="1163" y="492"/>
                </a:lnTo>
                <a:lnTo>
                  <a:pt x="1162" y="491"/>
                </a:lnTo>
                <a:lnTo>
                  <a:pt x="1161" y="490"/>
                </a:lnTo>
                <a:lnTo>
                  <a:pt x="1159" y="490"/>
                </a:lnTo>
                <a:lnTo>
                  <a:pt x="1159" y="488"/>
                </a:lnTo>
                <a:lnTo>
                  <a:pt x="1158" y="488"/>
                </a:lnTo>
                <a:lnTo>
                  <a:pt x="1158" y="487"/>
                </a:lnTo>
                <a:lnTo>
                  <a:pt x="1157" y="486"/>
                </a:lnTo>
                <a:lnTo>
                  <a:pt x="1157" y="485"/>
                </a:lnTo>
                <a:lnTo>
                  <a:pt x="1156" y="485"/>
                </a:lnTo>
                <a:lnTo>
                  <a:pt x="1156" y="484"/>
                </a:lnTo>
                <a:lnTo>
                  <a:pt x="1155" y="483"/>
                </a:lnTo>
                <a:lnTo>
                  <a:pt x="1154" y="483"/>
                </a:lnTo>
                <a:lnTo>
                  <a:pt x="1152" y="483"/>
                </a:lnTo>
                <a:lnTo>
                  <a:pt x="1150" y="484"/>
                </a:lnTo>
                <a:lnTo>
                  <a:pt x="1149" y="484"/>
                </a:lnTo>
                <a:lnTo>
                  <a:pt x="1149" y="485"/>
                </a:lnTo>
                <a:lnTo>
                  <a:pt x="1149" y="486"/>
                </a:lnTo>
                <a:lnTo>
                  <a:pt x="1148" y="486"/>
                </a:lnTo>
                <a:lnTo>
                  <a:pt x="1147" y="486"/>
                </a:lnTo>
                <a:lnTo>
                  <a:pt x="1147" y="485"/>
                </a:lnTo>
                <a:lnTo>
                  <a:pt x="1145" y="485"/>
                </a:lnTo>
                <a:lnTo>
                  <a:pt x="1144" y="485"/>
                </a:lnTo>
                <a:lnTo>
                  <a:pt x="1143" y="485"/>
                </a:lnTo>
                <a:lnTo>
                  <a:pt x="1142" y="485"/>
                </a:lnTo>
                <a:lnTo>
                  <a:pt x="1138" y="484"/>
                </a:lnTo>
                <a:lnTo>
                  <a:pt x="1137" y="484"/>
                </a:lnTo>
                <a:lnTo>
                  <a:pt x="1133" y="487"/>
                </a:lnTo>
                <a:lnTo>
                  <a:pt x="1133" y="488"/>
                </a:lnTo>
                <a:lnTo>
                  <a:pt x="1131" y="488"/>
                </a:lnTo>
                <a:lnTo>
                  <a:pt x="1130" y="490"/>
                </a:lnTo>
                <a:lnTo>
                  <a:pt x="1129" y="490"/>
                </a:lnTo>
                <a:lnTo>
                  <a:pt x="1129" y="491"/>
                </a:lnTo>
                <a:lnTo>
                  <a:pt x="1128" y="490"/>
                </a:lnTo>
                <a:lnTo>
                  <a:pt x="1127" y="488"/>
                </a:lnTo>
                <a:lnTo>
                  <a:pt x="1127" y="487"/>
                </a:lnTo>
                <a:lnTo>
                  <a:pt x="1128" y="486"/>
                </a:lnTo>
                <a:lnTo>
                  <a:pt x="1127" y="484"/>
                </a:lnTo>
                <a:lnTo>
                  <a:pt x="1127" y="483"/>
                </a:lnTo>
                <a:lnTo>
                  <a:pt x="1126" y="483"/>
                </a:lnTo>
                <a:lnTo>
                  <a:pt x="1124" y="483"/>
                </a:lnTo>
                <a:lnTo>
                  <a:pt x="1123" y="483"/>
                </a:lnTo>
                <a:lnTo>
                  <a:pt x="1122" y="483"/>
                </a:lnTo>
                <a:lnTo>
                  <a:pt x="1121" y="483"/>
                </a:lnTo>
                <a:lnTo>
                  <a:pt x="1120" y="483"/>
                </a:lnTo>
                <a:lnTo>
                  <a:pt x="1120" y="481"/>
                </a:lnTo>
                <a:lnTo>
                  <a:pt x="1119" y="481"/>
                </a:lnTo>
                <a:lnTo>
                  <a:pt x="1117" y="481"/>
                </a:lnTo>
                <a:lnTo>
                  <a:pt x="1116" y="480"/>
                </a:lnTo>
                <a:lnTo>
                  <a:pt x="1115" y="480"/>
                </a:lnTo>
                <a:lnTo>
                  <a:pt x="1114" y="481"/>
                </a:lnTo>
                <a:lnTo>
                  <a:pt x="1113" y="481"/>
                </a:lnTo>
                <a:lnTo>
                  <a:pt x="1112" y="481"/>
                </a:lnTo>
                <a:lnTo>
                  <a:pt x="1110" y="481"/>
                </a:lnTo>
                <a:lnTo>
                  <a:pt x="1109" y="481"/>
                </a:lnTo>
                <a:lnTo>
                  <a:pt x="1108" y="481"/>
                </a:lnTo>
                <a:lnTo>
                  <a:pt x="1107" y="481"/>
                </a:lnTo>
                <a:lnTo>
                  <a:pt x="1106" y="481"/>
                </a:lnTo>
                <a:lnTo>
                  <a:pt x="1106" y="480"/>
                </a:lnTo>
                <a:lnTo>
                  <a:pt x="1105" y="480"/>
                </a:lnTo>
                <a:lnTo>
                  <a:pt x="1103" y="480"/>
                </a:lnTo>
                <a:lnTo>
                  <a:pt x="1102" y="480"/>
                </a:lnTo>
                <a:lnTo>
                  <a:pt x="1102" y="479"/>
                </a:lnTo>
                <a:lnTo>
                  <a:pt x="1103" y="478"/>
                </a:lnTo>
                <a:lnTo>
                  <a:pt x="1105" y="474"/>
                </a:lnTo>
                <a:lnTo>
                  <a:pt x="1103" y="474"/>
                </a:lnTo>
                <a:lnTo>
                  <a:pt x="1102" y="473"/>
                </a:lnTo>
                <a:lnTo>
                  <a:pt x="1101" y="473"/>
                </a:lnTo>
                <a:lnTo>
                  <a:pt x="1100" y="473"/>
                </a:lnTo>
                <a:lnTo>
                  <a:pt x="1098" y="473"/>
                </a:lnTo>
                <a:lnTo>
                  <a:pt x="1094" y="473"/>
                </a:lnTo>
                <a:lnTo>
                  <a:pt x="1093" y="472"/>
                </a:lnTo>
                <a:lnTo>
                  <a:pt x="1092" y="472"/>
                </a:lnTo>
                <a:lnTo>
                  <a:pt x="1089" y="467"/>
                </a:lnTo>
                <a:lnTo>
                  <a:pt x="1081" y="465"/>
                </a:lnTo>
                <a:lnTo>
                  <a:pt x="1073" y="466"/>
                </a:lnTo>
                <a:lnTo>
                  <a:pt x="1072" y="463"/>
                </a:lnTo>
                <a:lnTo>
                  <a:pt x="1068" y="453"/>
                </a:lnTo>
                <a:lnTo>
                  <a:pt x="1067" y="453"/>
                </a:lnTo>
                <a:lnTo>
                  <a:pt x="1068" y="455"/>
                </a:lnTo>
                <a:lnTo>
                  <a:pt x="1068" y="456"/>
                </a:lnTo>
                <a:lnTo>
                  <a:pt x="1068" y="458"/>
                </a:lnTo>
                <a:lnTo>
                  <a:pt x="1070" y="459"/>
                </a:lnTo>
                <a:lnTo>
                  <a:pt x="1070" y="460"/>
                </a:lnTo>
                <a:lnTo>
                  <a:pt x="1070" y="462"/>
                </a:lnTo>
                <a:lnTo>
                  <a:pt x="1068" y="462"/>
                </a:lnTo>
                <a:lnTo>
                  <a:pt x="1067" y="462"/>
                </a:lnTo>
                <a:lnTo>
                  <a:pt x="1066" y="462"/>
                </a:lnTo>
                <a:lnTo>
                  <a:pt x="1065" y="462"/>
                </a:lnTo>
                <a:lnTo>
                  <a:pt x="1060" y="462"/>
                </a:lnTo>
                <a:lnTo>
                  <a:pt x="1060" y="463"/>
                </a:lnTo>
                <a:lnTo>
                  <a:pt x="1060" y="464"/>
                </a:lnTo>
                <a:lnTo>
                  <a:pt x="1061" y="464"/>
                </a:lnTo>
                <a:lnTo>
                  <a:pt x="1061" y="465"/>
                </a:lnTo>
                <a:lnTo>
                  <a:pt x="1061" y="466"/>
                </a:lnTo>
                <a:lnTo>
                  <a:pt x="1062" y="467"/>
                </a:lnTo>
                <a:lnTo>
                  <a:pt x="1062" y="469"/>
                </a:lnTo>
                <a:lnTo>
                  <a:pt x="1062" y="470"/>
                </a:lnTo>
                <a:lnTo>
                  <a:pt x="1064" y="470"/>
                </a:lnTo>
                <a:lnTo>
                  <a:pt x="1064" y="471"/>
                </a:lnTo>
                <a:lnTo>
                  <a:pt x="1065" y="473"/>
                </a:lnTo>
                <a:lnTo>
                  <a:pt x="1065" y="474"/>
                </a:lnTo>
                <a:lnTo>
                  <a:pt x="1066" y="477"/>
                </a:lnTo>
                <a:lnTo>
                  <a:pt x="1070" y="474"/>
                </a:lnTo>
                <a:lnTo>
                  <a:pt x="1071" y="473"/>
                </a:lnTo>
                <a:lnTo>
                  <a:pt x="1072" y="477"/>
                </a:lnTo>
                <a:lnTo>
                  <a:pt x="1070" y="479"/>
                </a:lnTo>
                <a:lnTo>
                  <a:pt x="1067" y="480"/>
                </a:lnTo>
                <a:lnTo>
                  <a:pt x="1064" y="481"/>
                </a:lnTo>
                <a:lnTo>
                  <a:pt x="1064" y="483"/>
                </a:lnTo>
                <a:lnTo>
                  <a:pt x="1062" y="483"/>
                </a:lnTo>
                <a:lnTo>
                  <a:pt x="1061" y="484"/>
                </a:lnTo>
                <a:lnTo>
                  <a:pt x="1061" y="483"/>
                </a:lnTo>
                <a:lnTo>
                  <a:pt x="1060" y="483"/>
                </a:lnTo>
                <a:lnTo>
                  <a:pt x="1059" y="481"/>
                </a:lnTo>
                <a:lnTo>
                  <a:pt x="1059" y="480"/>
                </a:lnTo>
                <a:lnTo>
                  <a:pt x="1058" y="480"/>
                </a:lnTo>
                <a:lnTo>
                  <a:pt x="1058" y="479"/>
                </a:lnTo>
                <a:lnTo>
                  <a:pt x="1057" y="478"/>
                </a:lnTo>
                <a:lnTo>
                  <a:pt x="1057" y="477"/>
                </a:lnTo>
                <a:lnTo>
                  <a:pt x="1055" y="476"/>
                </a:lnTo>
                <a:lnTo>
                  <a:pt x="1055" y="474"/>
                </a:lnTo>
                <a:lnTo>
                  <a:pt x="1054" y="474"/>
                </a:lnTo>
                <a:lnTo>
                  <a:pt x="1054" y="473"/>
                </a:lnTo>
                <a:lnTo>
                  <a:pt x="1054" y="472"/>
                </a:lnTo>
                <a:lnTo>
                  <a:pt x="1053" y="472"/>
                </a:lnTo>
                <a:lnTo>
                  <a:pt x="1053" y="471"/>
                </a:lnTo>
                <a:lnTo>
                  <a:pt x="1053" y="470"/>
                </a:lnTo>
                <a:lnTo>
                  <a:pt x="1052" y="470"/>
                </a:lnTo>
                <a:lnTo>
                  <a:pt x="1051" y="471"/>
                </a:lnTo>
                <a:lnTo>
                  <a:pt x="1050" y="471"/>
                </a:lnTo>
                <a:lnTo>
                  <a:pt x="1050" y="472"/>
                </a:lnTo>
                <a:lnTo>
                  <a:pt x="1048" y="472"/>
                </a:lnTo>
                <a:lnTo>
                  <a:pt x="1047" y="472"/>
                </a:lnTo>
                <a:lnTo>
                  <a:pt x="1046" y="472"/>
                </a:lnTo>
                <a:lnTo>
                  <a:pt x="1046" y="471"/>
                </a:lnTo>
                <a:lnTo>
                  <a:pt x="1045" y="471"/>
                </a:lnTo>
                <a:lnTo>
                  <a:pt x="1044" y="471"/>
                </a:lnTo>
                <a:lnTo>
                  <a:pt x="1043" y="471"/>
                </a:lnTo>
                <a:lnTo>
                  <a:pt x="1041" y="471"/>
                </a:lnTo>
                <a:lnTo>
                  <a:pt x="1040" y="471"/>
                </a:lnTo>
                <a:lnTo>
                  <a:pt x="1039" y="471"/>
                </a:lnTo>
                <a:lnTo>
                  <a:pt x="1038" y="471"/>
                </a:lnTo>
                <a:lnTo>
                  <a:pt x="1038" y="472"/>
                </a:lnTo>
                <a:lnTo>
                  <a:pt x="1037" y="472"/>
                </a:lnTo>
                <a:lnTo>
                  <a:pt x="1037" y="473"/>
                </a:lnTo>
                <a:lnTo>
                  <a:pt x="1036" y="473"/>
                </a:lnTo>
                <a:lnTo>
                  <a:pt x="1036" y="474"/>
                </a:lnTo>
                <a:lnTo>
                  <a:pt x="1034" y="476"/>
                </a:lnTo>
                <a:lnTo>
                  <a:pt x="1036" y="476"/>
                </a:lnTo>
                <a:lnTo>
                  <a:pt x="1036" y="477"/>
                </a:lnTo>
                <a:lnTo>
                  <a:pt x="1037" y="477"/>
                </a:lnTo>
                <a:lnTo>
                  <a:pt x="1037" y="478"/>
                </a:lnTo>
                <a:lnTo>
                  <a:pt x="1036" y="478"/>
                </a:lnTo>
                <a:lnTo>
                  <a:pt x="1036" y="479"/>
                </a:lnTo>
                <a:lnTo>
                  <a:pt x="1034" y="477"/>
                </a:lnTo>
                <a:lnTo>
                  <a:pt x="1033" y="477"/>
                </a:lnTo>
                <a:lnTo>
                  <a:pt x="1032" y="477"/>
                </a:lnTo>
                <a:lnTo>
                  <a:pt x="1032" y="478"/>
                </a:lnTo>
                <a:lnTo>
                  <a:pt x="1031" y="478"/>
                </a:lnTo>
                <a:lnTo>
                  <a:pt x="1030" y="478"/>
                </a:lnTo>
                <a:lnTo>
                  <a:pt x="1031" y="479"/>
                </a:lnTo>
                <a:lnTo>
                  <a:pt x="1031" y="480"/>
                </a:lnTo>
                <a:lnTo>
                  <a:pt x="1032" y="481"/>
                </a:lnTo>
                <a:lnTo>
                  <a:pt x="1032" y="483"/>
                </a:lnTo>
                <a:lnTo>
                  <a:pt x="1033" y="483"/>
                </a:lnTo>
                <a:lnTo>
                  <a:pt x="1033" y="484"/>
                </a:lnTo>
                <a:lnTo>
                  <a:pt x="1033" y="485"/>
                </a:lnTo>
                <a:lnTo>
                  <a:pt x="1034" y="485"/>
                </a:lnTo>
                <a:lnTo>
                  <a:pt x="1034" y="486"/>
                </a:lnTo>
                <a:lnTo>
                  <a:pt x="1034" y="487"/>
                </a:lnTo>
                <a:lnTo>
                  <a:pt x="1036" y="488"/>
                </a:lnTo>
                <a:lnTo>
                  <a:pt x="1036" y="490"/>
                </a:lnTo>
                <a:lnTo>
                  <a:pt x="1037" y="490"/>
                </a:lnTo>
                <a:lnTo>
                  <a:pt x="1037" y="491"/>
                </a:lnTo>
                <a:lnTo>
                  <a:pt x="1038" y="492"/>
                </a:lnTo>
                <a:lnTo>
                  <a:pt x="1038" y="493"/>
                </a:lnTo>
                <a:lnTo>
                  <a:pt x="1038" y="494"/>
                </a:lnTo>
                <a:lnTo>
                  <a:pt x="1039" y="495"/>
                </a:lnTo>
                <a:lnTo>
                  <a:pt x="1040" y="497"/>
                </a:lnTo>
                <a:lnTo>
                  <a:pt x="1040" y="498"/>
                </a:lnTo>
                <a:lnTo>
                  <a:pt x="1040" y="499"/>
                </a:lnTo>
                <a:lnTo>
                  <a:pt x="1041" y="499"/>
                </a:lnTo>
                <a:lnTo>
                  <a:pt x="1041" y="500"/>
                </a:lnTo>
                <a:lnTo>
                  <a:pt x="1043" y="501"/>
                </a:lnTo>
                <a:lnTo>
                  <a:pt x="1043" y="502"/>
                </a:lnTo>
                <a:lnTo>
                  <a:pt x="1044" y="502"/>
                </a:lnTo>
                <a:lnTo>
                  <a:pt x="1044" y="504"/>
                </a:lnTo>
                <a:lnTo>
                  <a:pt x="1044" y="505"/>
                </a:lnTo>
                <a:lnTo>
                  <a:pt x="1045" y="506"/>
                </a:lnTo>
                <a:lnTo>
                  <a:pt x="1045" y="507"/>
                </a:lnTo>
                <a:lnTo>
                  <a:pt x="1046" y="508"/>
                </a:lnTo>
                <a:lnTo>
                  <a:pt x="1047" y="510"/>
                </a:lnTo>
                <a:lnTo>
                  <a:pt x="1047" y="511"/>
                </a:lnTo>
                <a:lnTo>
                  <a:pt x="1047" y="512"/>
                </a:lnTo>
                <a:lnTo>
                  <a:pt x="1048" y="512"/>
                </a:lnTo>
                <a:lnTo>
                  <a:pt x="1047" y="512"/>
                </a:lnTo>
                <a:lnTo>
                  <a:pt x="1047" y="513"/>
                </a:lnTo>
                <a:lnTo>
                  <a:pt x="1048" y="513"/>
                </a:lnTo>
                <a:lnTo>
                  <a:pt x="1048" y="514"/>
                </a:lnTo>
                <a:lnTo>
                  <a:pt x="1050" y="515"/>
                </a:lnTo>
                <a:lnTo>
                  <a:pt x="1051" y="518"/>
                </a:lnTo>
                <a:lnTo>
                  <a:pt x="1051" y="519"/>
                </a:lnTo>
                <a:lnTo>
                  <a:pt x="1052" y="521"/>
                </a:lnTo>
                <a:lnTo>
                  <a:pt x="1053" y="522"/>
                </a:lnTo>
                <a:lnTo>
                  <a:pt x="1053" y="524"/>
                </a:lnTo>
                <a:lnTo>
                  <a:pt x="1054" y="525"/>
                </a:lnTo>
                <a:lnTo>
                  <a:pt x="1055" y="527"/>
                </a:lnTo>
                <a:lnTo>
                  <a:pt x="1055" y="528"/>
                </a:lnTo>
                <a:lnTo>
                  <a:pt x="1057" y="528"/>
                </a:lnTo>
                <a:lnTo>
                  <a:pt x="1059" y="527"/>
                </a:lnTo>
                <a:lnTo>
                  <a:pt x="1060" y="527"/>
                </a:lnTo>
                <a:lnTo>
                  <a:pt x="1062" y="526"/>
                </a:lnTo>
                <a:lnTo>
                  <a:pt x="1065" y="525"/>
                </a:lnTo>
                <a:lnTo>
                  <a:pt x="1066" y="524"/>
                </a:lnTo>
                <a:lnTo>
                  <a:pt x="1067" y="526"/>
                </a:lnTo>
                <a:lnTo>
                  <a:pt x="1068" y="528"/>
                </a:lnTo>
                <a:lnTo>
                  <a:pt x="1068" y="529"/>
                </a:lnTo>
                <a:lnTo>
                  <a:pt x="1070" y="531"/>
                </a:lnTo>
                <a:lnTo>
                  <a:pt x="1070" y="532"/>
                </a:lnTo>
                <a:lnTo>
                  <a:pt x="1070" y="533"/>
                </a:lnTo>
                <a:lnTo>
                  <a:pt x="1070" y="534"/>
                </a:lnTo>
                <a:lnTo>
                  <a:pt x="1071" y="538"/>
                </a:lnTo>
                <a:lnTo>
                  <a:pt x="1072" y="539"/>
                </a:lnTo>
                <a:lnTo>
                  <a:pt x="1072" y="541"/>
                </a:lnTo>
                <a:lnTo>
                  <a:pt x="1073" y="541"/>
                </a:lnTo>
                <a:lnTo>
                  <a:pt x="1074" y="540"/>
                </a:lnTo>
                <a:lnTo>
                  <a:pt x="1075" y="541"/>
                </a:lnTo>
                <a:lnTo>
                  <a:pt x="1075" y="542"/>
                </a:lnTo>
                <a:lnTo>
                  <a:pt x="1077" y="543"/>
                </a:lnTo>
                <a:lnTo>
                  <a:pt x="1077" y="545"/>
                </a:lnTo>
                <a:lnTo>
                  <a:pt x="1077" y="546"/>
                </a:lnTo>
                <a:lnTo>
                  <a:pt x="1077" y="547"/>
                </a:lnTo>
                <a:lnTo>
                  <a:pt x="1075" y="547"/>
                </a:lnTo>
                <a:lnTo>
                  <a:pt x="1074" y="547"/>
                </a:lnTo>
                <a:lnTo>
                  <a:pt x="1074" y="548"/>
                </a:lnTo>
                <a:lnTo>
                  <a:pt x="1073" y="548"/>
                </a:lnTo>
                <a:lnTo>
                  <a:pt x="1072" y="548"/>
                </a:lnTo>
                <a:lnTo>
                  <a:pt x="1071" y="548"/>
                </a:lnTo>
                <a:lnTo>
                  <a:pt x="1070" y="548"/>
                </a:lnTo>
                <a:lnTo>
                  <a:pt x="1070" y="549"/>
                </a:lnTo>
                <a:lnTo>
                  <a:pt x="1068" y="549"/>
                </a:lnTo>
                <a:lnTo>
                  <a:pt x="1065" y="549"/>
                </a:lnTo>
                <a:lnTo>
                  <a:pt x="1066" y="550"/>
                </a:lnTo>
                <a:lnTo>
                  <a:pt x="1067" y="552"/>
                </a:lnTo>
                <a:lnTo>
                  <a:pt x="1068" y="553"/>
                </a:lnTo>
                <a:lnTo>
                  <a:pt x="1068" y="554"/>
                </a:lnTo>
                <a:lnTo>
                  <a:pt x="1070" y="554"/>
                </a:lnTo>
                <a:lnTo>
                  <a:pt x="1068" y="554"/>
                </a:lnTo>
                <a:lnTo>
                  <a:pt x="1068" y="555"/>
                </a:lnTo>
                <a:lnTo>
                  <a:pt x="1066" y="556"/>
                </a:lnTo>
                <a:lnTo>
                  <a:pt x="1067" y="554"/>
                </a:lnTo>
                <a:lnTo>
                  <a:pt x="1068" y="554"/>
                </a:lnTo>
                <a:lnTo>
                  <a:pt x="1067" y="553"/>
                </a:lnTo>
                <a:lnTo>
                  <a:pt x="1066" y="552"/>
                </a:lnTo>
                <a:lnTo>
                  <a:pt x="1065" y="552"/>
                </a:lnTo>
                <a:lnTo>
                  <a:pt x="1062" y="553"/>
                </a:lnTo>
                <a:lnTo>
                  <a:pt x="1061" y="552"/>
                </a:lnTo>
                <a:lnTo>
                  <a:pt x="1061" y="553"/>
                </a:lnTo>
                <a:lnTo>
                  <a:pt x="1062" y="554"/>
                </a:lnTo>
                <a:lnTo>
                  <a:pt x="1061" y="555"/>
                </a:lnTo>
                <a:lnTo>
                  <a:pt x="1060" y="555"/>
                </a:lnTo>
                <a:lnTo>
                  <a:pt x="1060" y="556"/>
                </a:lnTo>
                <a:lnTo>
                  <a:pt x="1059" y="556"/>
                </a:lnTo>
                <a:lnTo>
                  <a:pt x="1059" y="555"/>
                </a:lnTo>
                <a:lnTo>
                  <a:pt x="1058" y="555"/>
                </a:lnTo>
                <a:lnTo>
                  <a:pt x="1057" y="556"/>
                </a:lnTo>
                <a:lnTo>
                  <a:pt x="1055" y="556"/>
                </a:lnTo>
                <a:lnTo>
                  <a:pt x="1055" y="557"/>
                </a:lnTo>
                <a:lnTo>
                  <a:pt x="1054" y="557"/>
                </a:lnTo>
                <a:lnTo>
                  <a:pt x="1054" y="559"/>
                </a:lnTo>
                <a:lnTo>
                  <a:pt x="1055" y="560"/>
                </a:lnTo>
                <a:lnTo>
                  <a:pt x="1054" y="561"/>
                </a:lnTo>
                <a:lnTo>
                  <a:pt x="1054" y="562"/>
                </a:lnTo>
                <a:lnTo>
                  <a:pt x="1055" y="562"/>
                </a:lnTo>
                <a:lnTo>
                  <a:pt x="1055" y="563"/>
                </a:lnTo>
                <a:lnTo>
                  <a:pt x="1057" y="563"/>
                </a:lnTo>
                <a:lnTo>
                  <a:pt x="1057" y="564"/>
                </a:lnTo>
                <a:lnTo>
                  <a:pt x="1058" y="566"/>
                </a:lnTo>
                <a:lnTo>
                  <a:pt x="1059" y="567"/>
                </a:lnTo>
                <a:lnTo>
                  <a:pt x="1060" y="568"/>
                </a:lnTo>
                <a:lnTo>
                  <a:pt x="1060" y="569"/>
                </a:lnTo>
                <a:lnTo>
                  <a:pt x="1061" y="569"/>
                </a:lnTo>
                <a:lnTo>
                  <a:pt x="1061" y="570"/>
                </a:lnTo>
                <a:lnTo>
                  <a:pt x="1062" y="571"/>
                </a:lnTo>
                <a:lnTo>
                  <a:pt x="1064" y="571"/>
                </a:lnTo>
                <a:lnTo>
                  <a:pt x="1064" y="573"/>
                </a:lnTo>
                <a:lnTo>
                  <a:pt x="1065" y="573"/>
                </a:lnTo>
                <a:lnTo>
                  <a:pt x="1065" y="574"/>
                </a:lnTo>
                <a:lnTo>
                  <a:pt x="1066" y="574"/>
                </a:lnTo>
                <a:lnTo>
                  <a:pt x="1066" y="575"/>
                </a:lnTo>
                <a:lnTo>
                  <a:pt x="1067" y="576"/>
                </a:lnTo>
                <a:lnTo>
                  <a:pt x="1068" y="576"/>
                </a:lnTo>
                <a:lnTo>
                  <a:pt x="1068" y="575"/>
                </a:lnTo>
                <a:lnTo>
                  <a:pt x="1070" y="575"/>
                </a:lnTo>
                <a:lnTo>
                  <a:pt x="1070" y="574"/>
                </a:lnTo>
                <a:lnTo>
                  <a:pt x="1071" y="574"/>
                </a:lnTo>
                <a:lnTo>
                  <a:pt x="1071" y="573"/>
                </a:lnTo>
                <a:lnTo>
                  <a:pt x="1072" y="571"/>
                </a:lnTo>
                <a:lnTo>
                  <a:pt x="1071" y="570"/>
                </a:lnTo>
                <a:lnTo>
                  <a:pt x="1071" y="571"/>
                </a:lnTo>
                <a:lnTo>
                  <a:pt x="1070" y="573"/>
                </a:lnTo>
                <a:lnTo>
                  <a:pt x="1068" y="571"/>
                </a:lnTo>
                <a:lnTo>
                  <a:pt x="1068" y="570"/>
                </a:lnTo>
                <a:lnTo>
                  <a:pt x="1070" y="570"/>
                </a:lnTo>
                <a:lnTo>
                  <a:pt x="1070" y="569"/>
                </a:lnTo>
                <a:lnTo>
                  <a:pt x="1070" y="568"/>
                </a:lnTo>
                <a:lnTo>
                  <a:pt x="1068" y="568"/>
                </a:lnTo>
                <a:lnTo>
                  <a:pt x="1068" y="567"/>
                </a:lnTo>
                <a:lnTo>
                  <a:pt x="1067" y="566"/>
                </a:lnTo>
                <a:lnTo>
                  <a:pt x="1066" y="564"/>
                </a:lnTo>
                <a:lnTo>
                  <a:pt x="1065" y="564"/>
                </a:lnTo>
                <a:lnTo>
                  <a:pt x="1065" y="563"/>
                </a:lnTo>
                <a:lnTo>
                  <a:pt x="1066" y="563"/>
                </a:lnTo>
                <a:lnTo>
                  <a:pt x="1066" y="562"/>
                </a:lnTo>
                <a:lnTo>
                  <a:pt x="1067" y="562"/>
                </a:lnTo>
                <a:lnTo>
                  <a:pt x="1067" y="563"/>
                </a:lnTo>
                <a:lnTo>
                  <a:pt x="1067" y="564"/>
                </a:lnTo>
                <a:lnTo>
                  <a:pt x="1068" y="564"/>
                </a:lnTo>
                <a:lnTo>
                  <a:pt x="1070" y="563"/>
                </a:lnTo>
                <a:lnTo>
                  <a:pt x="1071" y="562"/>
                </a:lnTo>
                <a:lnTo>
                  <a:pt x="1071" y="563"/>
                </a:lnTo>
                <a:lnTo>
                  <a:pt x="1072" y="563"/>
                </a:lnTo>
                <a:lnTo>
                  <a:pt x="1073" y="563"/>
                </a:lnTo>
                <a:lnTo>
                  <a:pt x="1073" y="562"/>
                </a:lnTo>
                <a:lnTo>
                  <a:pt x="1074" y="562"/>
                </a:lnTo>
                <a:lnTo>
                  <a:pt x="1075" y="561"/>
                </a:lnTo>
                <a:lnTo>
                  <a:pt x="1077" y="560"/>
                </a:lnTo>
                <a:lnTo>
                  <a:pt x="1078" y="559"/>
                </a:lnTo>
                <a:lnTo>
                  <a:pt x="1078" y="560"/>
                </a:lnTo>
                <a:lnTo>
                  <a:pt x="1079" y="560"/>
                </a:lnTo>
                <a:lnTo>
                  <a:pt x="1079" y="561"/>
                </a:lnTo>
                <a:lnTo>
                  <a:pt x="1080" y="562"/>
                </a:lnTo>
                <a:lnTo>
                  <a:pt x="1081" y="562"/>
                </a:lnTo>
                <a:lnTo>
                  <a:pt x="1082" y="562"/>
                </a:lnTo>
                <a:lnTo>
                  <a:pt x="1082" y="563"/>
                </a:lnTo>
                <a:lnTo>
                  <a:pt x="1084" y="563"/>
                </a:lnTo>
                <a:lnTo>
                  <a:pt x="1085" y="564"/>
                </a:lnTo>
                <a:lnTo>
                  <a:pt x="1086" y="564"/>
                </a:lnTo>
                <a:lnTo>
                  <a:pt x="1085" y="566"/>
                </a:lnTo>
                <a:lnTo>
                  <a:pt x="1085" y="567"/>
                </a:lnTo>
                <a:lnTo>
                  <a:pt x="1084" y="567"/>
                </a:lnTo>
                <a:lnTo>
                  <a:pt x="1084" y="568"/>
                </a:lnTo>
                <a:lnTo>
                  <a:pt x="1082" y="569"/>
                </a:lnTo>
                <a:lnTo>
                  <a:pt x="1082" y="570"/>
                </a:lnTo>
                <a:lnTo>
                  <a:pt x="1081" y="571"/>
                </a:lnTo>
                <a:lnTo>
                  <a:pt x="1081" y="574"/>
                </a:lnTo>
                <a:lnTo>
                  <a:pt x="1080" y="574"/>
                </a:lnTo>
                <a:lnTo>
                  <a:pt x="1080" y="575"/>
                </a:lnTo>
                <a:lnTo>
                  <a:pt x="1079" y="575"/>
                </a:lnTo>
                <a:lnTo>
                  <a:pt x="1079" y="574"/>
                </a:lnTo>
                <a:lnTo>
                  <a:pt x="1078" y="574"/>
                </a:lnTo>
                <a:lnTo>
                  <a:pt x="1077" y="574"/>
                </a:lnTo>
                <a:lnTo>
                  <a:pt x="1075" y="573"/>
                </a:lnTo>
                <a:lnTo>
                  <a:pt x="1074" y="573"/>
                </a:lnTo>
                <a:lnTo>
                  <a:pt x="1074" y="571"/>
                </a:lnTo>
                <a:lnTo>
                  <a:pt x="1073" y="571"/>
                </a:lnTo>
                <a:lnTo>
                  <a:pt x="1072" y="571"/>
                </a:lnTo>
                <a:lnTo>
                  <a:pt x="1072" y="573"/>
                </a:lnTo>
                <a:lnTo>
                  <a:pt x="1071" y="573"/>
                </a:lnTo>
                <a:lnTo>
                  <a:pt x="1071" y="574"/>
                </a:lnTo>
                <a:lnTo>
                  <a:pt x="1070" y="575"/>
                </a:lnTo>
                <a:lnTo>
                  <a:pt x="1068" y="576"/>
                </a:lnTo>
                <a:lnTo>
                  <a:pt x="1067" y="577"/>
                </a:lnTo>
                <a:lnTo>
                  <a:pt x="1066" y="578"/>
                </a:lnTo>
                <a:lnTo>
                  <a:pt x="1066" y="580"/>
                </a:lnTo>
                <a:lnTo>
                  <a:pt x="1065" y="580"/>
                </a:lnTo>
                <a:lnTo>
                  <a:pt x="1064" y="581"/>
                </a:lnTo>
                <a:lnTo>
                  <a:pt x="1064" y="582"/>
                </a:lnTo>
                <a:lnTo>
                  <a:pt x="1062" y="583"/>
                </a:lnTo>
                <a:lnTo>
                  <a:pt x="1061" y="583"/>
                </a:lnTo>
                <a:lnTo>
                  <a:pt x="1061" y="582"/>
                </a:lnTo>
                <a:lnTo>
                  <a:pt x="1060" y="582"/>
                </a:lnTo>
                <a:lnTo>
                  <a:pt x="1060" y="581"/>
                </a:lnTo>
                <a:lnTo>
                  <a:pt x="1059" y="581"/>
                </a:lnTo>
                <a:lnTo>
                  <a:pt x="1059" y="580"/>
                </a:lnTo>
                <a:lnTo>
                  <a:pt x="1058" y="578"/>
                </a:lnTo>
                <a:lnTo>
                  <a:pt x="1057" y="577"/>
                </a:lnTo>
                <a:lnTo>
                  <a:pt x="1057" y="576"/>
                </a:lnTo>
                <a:lnTo>
                  <a:pt x="1055" y="576"/>
                </a:lnTo>
                <a:lnTo>
                  <a:pt x="1055" y="575"/>
                </a:lnTo>
                <a:lnTo>
                  <a:pt x="1054" y="575"/>
                </a:lnTo>
                <a:lnTo>
                  <a:pt x="1054" y="574"/>
                </a:lnTo>
                <a:lnTo>
                  <a:pt x="1053" y="574"/>
                </a:lnTo>
                <a:lnTo>
                  <a:pt x="1053" y="573"/>
                </a:lnTo>
                <a:lnTo>
                  <a:pt x="1052" y="573"/>
                </a:lnTo>
                <a:lnTo>
                  <a:pt x="1052" y="571"/>
                </a:lnTo>
                <a:lnTo>
                  <a:pt x="1051" y="570"/>
                </a:lnTo>
                <a:lnTo>
                  <a:pt x="1051" y="569"/>
                </a:lnTo>
                <a:lnTo>
                  <a:pt x="1050" y="569"/>
                </a:lnTo>
                <a:lnTo>
                  <a:pt x="1050" y="568"/>
                </a:lnTo>
                <a:lnTo>
                  <a:pt x="1048" y="568"/>
                </a:lnTo>
                <a:lnTo>
                  <a:pt x="1048" y="567"/>
                </a:lnTo>
                <a:lnTo>
                  <a:pt x="1047" y="567"/>
                </a:lnTo>
                <a:lnTo>
                  <a:pt x="1047" y="566"/>
                </a:lnTo>
                <a:lnTo>
                  <a:pt x="1046" y="564"/>
                </a:lnTo>
                <a:lnTo>
                  <a:pt x="1045" y="564"/>
                </a:lnTo>
                <a:lnTo>
                  <a:pt x="1044" y="566"/>
                </a:lnTo>
                <a:lnTo>
                  <a:pt x="1043" y="567"/>
                </a:lnTo>
                <a:lnTo>
                  <a:pt x="1041" y="567"/>
                </a:lnTo>
                <a:lnTo>
                  <a:pt x="1041" y="568"/>
                </a:lnTo>
                <a:lnTo>
                  <a:pt x="1041" y="567"/>
                </a:lnTo>
                <a:lnTo>
                  <a:pt x="1040" y="567"/>
                </a:lnTo>
                <a:lnTo>
                  <a:pt x="1040" y="566"/>
                </a:lnTo>
                <a:lnTo>
                  <a:pt x="1039" y="564"/>
                </a:lnTo>
                <a:lnTo>
                  <a:pt x="1039" y="566"/>
                </a:lnTo>
                <a:lnTo>
                  <a:pt x="1038" y="566"/>
                </a:lnTo>
                <a:lnTo>
                  <a:pt x="1038" y="567"/>
                </a:lnTo>
                <a:lnTo>
                  <a:pt x="1039" y="569"/>
                </a:lnTo>
                <a:lnTo>
                  <a:pt x="1038" y="569"/>
                </a:lnTo>
                <a:lnTo>
                  <a:pt x="1038" y="568"/>
                </a:lnTo>
                <a:lnTo>
                  <a:pt x="1037" y="567"/>
                </a:lnTo>
                <a:lnTo>
                  <a:pt x="1037" y="568"/>
                </a:lnTo>
                <a:lnTo>
                  <a:pt x="1036" y="568"/>
                </a:lnTo>
                <a:lnTo>
                  <a:pt x="1036" y="567"/>
                </a:lnTo>
                <a:lnTo>
                  <a:pt x="1034" y="567"/>
                </a:lnTo>
                <a:lnTo>
                  <a:pt x="1034" y="566"/>
                </a:lnTo>
                <a:lnTo>
                  <a:pt x="1034" y="564"/>
                </a:lnTo>
                <a:lnTo>
                  <a:pt x="1033" y="564"/>
                </a:lnTo>
                <a:lnTo>
                  <a:pt x="1033" y="563"/>
                </a:lnTo>
                <a:lnTo>
                  <a:pt x="1032" y="562"/>
                </a:lnTo>
                <a:lnTo>
                  <a:pt x="1032" y="561"/>
                </a:lnTo>
                <a:lnTo>
                  <a:pt x="1030" y="562"/>
                </a:lnTo>
                <a:lnTo>
                  <a:pt x="1029" y="560"/>
                </a:lnTo>
                <a:lnTo>
                  <a:pt x="1027" y="559"/>
                </a:lnTo>
                <a:lnTo>
                  <a:pt x="1030" y="557"/>
                </a:lnTo>
                <a:lnTo>
                  <a:pt x="1031" y="556"/>
                </a:lnTo>
                <a:lnTo>
                  <a:pt x="1032" y="556"/>
                </a:lnTo>
                <a:lnTo>
                  <a:pt x="1032" y="555"/>
                </a:lnTo>
                <a:lnTo>
                  <a:pt x="1033" y="555"/>
                </a:lnTo>
                <a:lnTo>
                  <a:pt x="1034" y="555"/>
                </a:lnTo>
                <a:lnTo>
                  <a:pt x="1034" y="554"/>
                </a:lnTo>
                <a:lnTo>
                  <a:pt x="1033" y="554"/>
                </a:lnTo>
                <a:lnTo>
                  <a:pt x="1033" y="553"/>
                </a:lnTo>
                <a:lnTo>
                  <a:pt x="1032" y="552"/>
                </a:lnTo>
                <a:lnTo>
                  <a:pt x="1032" y="550"/>
                </a:lnTo>
                <a:lnTo>
                  <a:pt x="1031" y="550"/>
                </a:lnTo>
                <a:lnTo>
                  <a:pt x="1031" y="549"/>
                </a:lnTo>
                <a:lnTo>
                  <a:pt x="1031" y="548"/>
                </a:lnTo>
                <a:lnTo>
                  <a:pt x="1030" y="548"/>
                </a:lnTo>
                <a:lnTo>
                  <a:pt x="1030" y="547"/>
                </a:lnTo>
                <a:lnTo>
                  <a:pt x="1029" y="546"/>
                </a:lnTo>
                <a:lnTo>
                  <a:pt x="1027" y="547"/>
                </a:lnTo>
                <a:lnTo>
                  <a:pt x="1026" y="547"/>
                </a:lnTo>
                <a:lnTo>
                  <a:pt x="1025" y="548"/>
                </a:lnTo>
                <a:lnTo>
                  <a:pt x="1024" y="548"/>
                </a:lnTo>
                <a:lnTo>
                  <a:pt x="1023" y="549"/>
                </a:lnTo>
                <a:lnTo>
                  <a:pt x="1022" y="550"/>
                </a:lnTo>
                <a:lnTo>
                  <a:pt x="1020" y="550"/>
                </a:lnTo>
                <a:lnTo>
                  <a:pt x="1019" y="552"/>
                </a:lnTo>
                <a:lnTo>
                  <a:pt x="1018" y="552"/>
                </a:lnTo>
                <a:lnTo>
                  <a:pt x="1018" y="553"/>
                </a:lnTo>
                <a:lnTo>
                  <a:pt x="1017" y="553"/>
                </a:lnTo>
                <a:lnTo>
                  <a:pt x="1016" y="554"/>
                </a:lnTo>
                <a:lnTo>
                  <a:pt x="1015" y="554"/>
                </a:lnTo>
                <a:lnTo>
                  <a:pt x="1015" y="555"/>
                </a:lnTo>
                <a:lnTo>
                  <a:pt x="1013" y="555"/>
                </a:lnTo>
                <a:lnTo>
                  <a:pt x="1012" y="555"/>
                </a:lnTo>
                <a:lnTo>
                  <a:pt x="1012" y="556"/>
                </a:lnTo>
                <a:lnTo>
                  <a:pt x="1011" y="556"/>
                </a:lnTo>
                <a:lnTo>
                  <a:pt x="1010" y="557"/>
                </a:lnTo>
                <a:lnTo>
                  <a:pt x="1009" y="557"/>
                </a:lnTo>
                <a:lnTo>
                  <a:pt x="1008" y="559"/>
                </a:lnTo>
                <a:lnTo>
                  <a:pt x="1006" y="559"/>
                </a:lnTo>
                <a:lnTo>
                  <a:pt x="1008" y="560"/>
                </a:lnTo>
                <a:lnTo>
                  <a:pt x="1008" y="561"/>
                </a:lnTo>
                <a:lnTo>
                  <a:pt x="1009" y="561"/>
                </a:lnTo>
                <a:lnTo>
                  <a:pt x="1009" y="562"/>
                </a:lnTo>
                <a:lnTo>
                  <a:pt x="1009" y="563"/>
                </a:lnTo>
                <a:lnTo>
                  <a:pt x="1010" y="563"/>
                </a:lnTo>
                <a:lnTo>
                  <a:pt x="1010" y="564"/>
                </a:lnTo>
                <a:lnTo>
                  <a:pt x="1010" y="566"/>
                </a:lnTo>
                <a:lnTo>
                  <a:pt x="1011" y="566"/>
                </a:lnTo>
                <a:lnTo>
                  <a:pt x="1011" y="567"/>
                </a:lnTo>
                <a:lnTo>
                  <a:pt x="1011" y="568"/>
                </a:lnTo>
                <a:lnTo>
                  <a:pt x="1012" y="568"/>
                </a:lnTo>
                <a:lnTo>
                  <a:pt x="1015" y="571"/>
                </a:lnTo>
                <a:lnTo>
                  <a:pt x="1016" y="570"/>
                </a:lnTo>
                <a:lnTo>
                  <a:pt x="1017" y="570"/>
                </a:lnTo>
                <a:lnTo>
                  <a:pt x="1017" y="569"/>
                </a:lnTo>
                <a:lnTo>
                  <a:pt x="1019" y="569"/>
                </a:lnTo>
                <a:lnTo>
                  <a:pt x="1022" y="567"/>
                </a:lnTo>
                <a:lnTo>
                  <a:pt x="1023" y="568"/>
                </a:lnTo>
                <a:lnTo>
                  <a:pt x="1023" y="569"/>
                </a:lnTo>
                <a:lnTo>
                  <a:pt x="1024" y="570"/>
                </a:lnTo>
                <a:lnTo>
                  <a:pt x="1024" y="571"/>
                </a:lnTo>
                <a:lnTo>
                  <a:pt x="1025" y="571"/>
                </a:lnTo>
                <a:lnTo>
                  <a:pt x="1025" y="573"/>
                </a:lnTo>
                <a:lnTo>
                  <a:pt x="1025" y="574"/>
                </a:lnTo>
                <a:lnTo>
                  <a:pt x="1024" y="574"/>
                </a:lnTo>
                <a:lnTo>
                  <a:pt x="1024" y="575"/>
                </a:lnTo>
                <a:lnTo>
                  <a:pt x="1023" y="575"/>
                </a:lnTo>
                <a:lnTo>
                  <a:pt x="1022" y="576"/>
                </a:lnTo>
                <a:lnTo>
                  <a:pt x="1023" y="576"/>
                </a:lnTo>
                <a:lnTo>
                  <a:pt x="1022" y="577"/>
                </a:lnTo>
                <a:lnTo>
                  <a:pt x="1019" y="580"/>
                </a:lnTo>
                <a:lnTo>
                  <a:pt x="1020" y="582"/>
                </a:lnTo>
                <a:lnTo>
                  <a:pt x="1020" y="583"/>
                </a:lnTo>
                <a:lnTo>
                  <a:pt x="1022" y="583"/>
                </a:lnTo>
                <a:lnTo>
                  <a:pt x="1023" y="583"/>
                </a:lnTo>
                <a:lnTo>
                  <a:pt x="1024" y="582"/>
                </a:lnTo>
                <a:lnTo>
                  <a:pt x="1024" y="583"/>
                </a:lnTo>
                <a:lnTo>
                  <a:pt x="1025" y="584"/>
                </a:lnTo>
                <a:lnTo>
                  <a:pt x="1026" y="584"/>
                </a:lnTo>
                <a:lnTo>
                  <a:pt x="1026" y="583"/>
                </a:lnTo>
                <a:lnTo>
                  <a:pt x="1027" y="583"/>
                </a:lnTo>
                <a:lnTo>
                  <a:pt x="1026" y="582"/>
                </a:lnTo>
                <a:lnTo>
                  <a:pt x="1026" y="581"/>
                </a:lnTo>
                <a:lnTo>
                  <a:pt x="1026" y="580"/>
                </a:lnTo>
                <a:lnTo>
                  <a:pt x="1027" y="578"/>
                </a:lnTo>
                <a:lnTo>
                  <a:pt x="1029" y="578"/>
                </a:lnTo>
                <a:lnTo>
                  <a:pt x="1030" y="577"/>
                </a:lnTo>
                <a:lnTo>
                  <a:pt x="1031" y="576"/>
                </a:lnTo>
                <a:lnTo>
                  <a:pt x="1032" y="575"/>
                </a:lnTo>
                <a:lnTo>
                  <a:pt x="1033" y="576"/>
                </a:lnTo>
                <a:lnTo>
                  <a:pt x="1034" y="577"/>
                </a:lnTo>
                <a:lnTo>
                  <a:pt x="1033" y="578"/>
                </a:lnTo>
                <a:lnTo>
                  <a:pt x="1032" y="580"/>
                </a:lnTo>
                <a:lnTo>
                  <a:pt x="1031" y="580"/>
                </a:lnTo>
                <a:lnTo>
                  <a:pt x="1031" y="581"/>
                </a:lnTo>
                <a:lnTo>
                  <a:pt x="1030" y="581"/>
                </a:lnTo>
                <a:lnTo>
                  <a:pt x="1030" y="582"/>
                </a:lnTo>
                <a:lnTo>
                  <a:pt x="1029" y="583"/>
                </a:lnTo>
                <a:lnTo>
                  <a:pt x="1027" y="584"/>
                </a:lnTo>
                <a:lnTo>
                  <a:pt x="1029" y="584"/>
                </a:lnTo>
                <a:lnTo>
                  <a:pt x="1029" y="585"/>
                </a:lnTo>
                <a:lnTo>
                  <a:pt x="1030" y="587"/>
                </a:lnTo>
                <a:lnTo>
                  <a:pt x="1030" y="588"/>
                </a:lnTo>
                <a:lnTo>
                  <a:pt x="1031" y="588"/>
                </a:lnTo>
                <a:lnTo>
                  <a:pt x="1031" y="589"/>
                </a:lnTo>
                <a:lnTo>
                  <a:pt x="1032" y="589"/>
                </a:lnTo>
                <a:lnTo>
                  <a:pt x="1033" y="590"/>
                </a:lnTo>
                <a:lnTo>
                  <a:pt x="1033" y="591"/>
                </a:lnTo>
                <a:lnTo>
                  <a:pt x="1034" y="592"/>
                </a:lnTo>
                <a:lnTo>
                  <a:pt x="1034" y="594"/>
                </a:lnTo>
                <a:lnTo>
                  <a:pt x="1036" y="594"/>
                </a:lnTo>
                <a:lnTo>
                  <a:pt x="1036" y="595"/>
                </a:lnTo>
                <a:lnTo>
                  <a:pt x="1037" y="597"/>
                </a:lnTo>
                <a:lnTo>
                  <a:pt x="1039" y="596"/>
                </a:lnTo>
                <a:lnTo>
                  <a:pt x="1040" y="595"/>
                </a:lnTo>
                <a:lnTo>
                  <a:pt x="1040" y="596"/>
                </a:lnTo>
                <a:lnTo>
                  <a:pt x="1041" y="597"/>
                </a:lnTo>
                <a:lnTo>
                  <a:pt x="1041" y="598"/>
                </a:lnTo>
                <a:lnTo>
                  <a:pt x="1040" y="598"/>
                </a:lnTo>
                <a:lnTo>
                  <a:pt x="1039" y="599"/>
                </a:lnTo>
                <a:lnTo>
                  <a:pt x="1039" y="598"/>
                </a:lnTo>
                <a:lnTo>
                  <a:pt x="1039" y="597"/>
                </a:lnTo>
                <a:lnTo>
                  <a:pt x="1037" y="598"/>
                </a:lnTo>
                <a:lnTo>
                  <a:pt x="1037" y="599"/>
                </a:lnTo>
                <a:lnTo>
                  <a:pt x="1036" y="599"/>
                </a:lnTo>
                <a:lnTo>
                  <a:pt x="1032" y="602"/>
                </a:lnTo>
                <a:lnTo>
                  <a:pt x="1033" y="603"/>
                </a:lnTo>
                <a:lnTo>
                  <a:pt x="1033" y="604"/>
                </a:lnTo>
                <a:lnTo>
                  <a:pt x="1034" y="604"/>
                </a:lnTo>
                <a:lnTo>
                  <a:pt x="1034" y="605"/>
                </a:lnTo>
                <a:lnTo>
                  <a:pt x="1036" y="605"/>
                </a:lnTo>
                <a:lnTo>
                  <a:pt x="1036" y="606"/>
                </a:lnTo>
                <a:lnTo>
                  <a:pt x="1034" y="606"/>
                </a:lnTo>
                <a:lnTo>
                  <a:pt x="1036" y="606"/>
                </a:lnTo>
                <a:lnTo>
                  <a:pt x="1036" y="608"/>
                </a:lnTo>
                <a:lnTo>
                  <a:pt x="1038" y="606"/>
                </a:lnTo>
                <a:lnTo>
                  <a:pt x="1039" y="606"/>
                </a:lnTo>
                <a:lnTo>
                  <a:pt x="1039" y="605"/>
                </a:lnTo>
                <a:lnTo>
                  <a:pt x="1040" y="605"/>
                </a:lnTo>
                <a:lnTo>
                  <a:pt x="1041" y="605"/>
                </a:lnTo>
                <a:lnTo>
                  <a:pt x="1041" y="604"/>
                </a:lnTo>
                <a:lnTo>
                  <a:pt x="1043" y="604"/>
                </a:lnTo>
                <a:lnTo>
                  <a:pt x="1044" y="604"/>
                </a:lnTo>
                <a:lnTo>
                  <a:pt x="1044" y="603"/>
                </a:lnTo>
                <a:lnTo>
                  <a:pt x="1045" y="603"/>
                </a:lnTo>
                <a:lnTo>
                  <a:pt x="1046" y="602"/>
                </a:lnTo>
                <a:lnTo>
                  <a:pt x="1047" y="602"/>
                </a:lnTo>
                <a:lnTo>
                  <a:pt x="1047" y="601"/>
                </a:lnTo>
                <a:lnTo>
                  <a:pt x="1048" y="601"/>
                </a:lnTo>
                <a:lnTo>
                  <a:pt x="1050" y="601"/>
                </a:lnTo>
                <a:lnTo>
                  <a:pt x="1050" y="599"/>
                </a:lnTo>
                <a:lnTo>
                  <a:pt x="1051" y="599"/>
                </a:lnTo>
                <a:lnTo>
                  <a:pt x="1051" y="598"/>
                </a:lnTo>
                <a:lnTo>
                  <a:pt x="1052" y="598"/>
                </a:lnTo>
                <a:lnTo>
                  <a:pt x="1053" y="598"/>
                </a:lnTo>
                <a:lnTo>
                  <a:pt x="1053" y="597"/>
                </a:lnTo>
                <a:lnTo>
                  <a:pt x="1054" y="597"/>
                </a:lnTo>
                <a:lnTo>
                  <a:pt x="1055" y="597"/>
                </a:lnTo>
                <a:lnTo>
                  <a:pt x="1057" y="598"/>
                </a:lnTo>
                <a:lnTo>
                  <a:pt x="1058" y="599"/>
                </a:lnTo>
                <a:lnTo>
                  <a:pt x="1059" y="599"/>
                </a:lnTo>
                <a:lnTo>
                  <a:pt x="1060" y="601"/>
                </a:lnTo>
                <a:lnTo>
                  <a:pt x="1061" y="601"/>
                </a:lnTo>
                <a:lnTo>
                  <a:pt x="1062" y="601"/>
                </a:lnTo>
                <a:lnTo>
                  <a:pt x="1062" y="602"/>
                </a:lnTo>
                <a:lnTo>
                  <a:pt x="1064" y="602"/>
                </a:lnTo>
                <a:lnTo>
                  <a:pt x="1065" y="603"/>
                </a:lnTo>
                <a:lnTo>
                  <a:pt x="1066" y="603"/>
                </a:lnTo>
                <a:lnTo>
                  <a:pt x="1066" y="602"/>
                </a:lnTo>
                <a:lnTo>
                  <a:pt x="1067" y="602"/>
                </a:lnTo>
                <a:lnTo>
                  <a:pt x="1067" y="603"/>
                </a:lnTo>
                <a:lnTo>
                  <a:pt x="1067" y="604"/>
                </a:lnTo>
                <a:lnTo>
                  <a:pt x="1068" y="604"/>
                </a:lnTo>
                <a:lnTo>
                  <a:pt x="1070" y="605"/>
                </a:lnTo>
                <a:lnTo>
                  <a:pt x="1071" y="605"/>
                </a:lnTo>
                <a:lnTo>
                  <a:pt x="1072" y="606"/>
                </a:lnTo>
                <a:lnTo>
                  <a:pt x="1073" y="606"/>
                </a:lnTo>
                <a:lnTo>
                  <a:pt x="1074" y="608"/>
                </a:lnTo>
                <a:lnTo>
                  <a:pt x="1075" y="608"/>
                </a:lnTo>
                <a:lnTo>
                  <a:pt x="1077" y="609"/>
                </a:lnTo>
                <a:lnTo>
                  <a:pt x="1077" y="608"/>
                </a:lnTo>
                <a:lnTo>
                  <a:pt x="1077" y="606"/>
                </a:lnTo>
                <a:lnTo>
                  <a:pt x="1078" y="606"/>
                </a:lnTo>
                <a:lnTo>
                  <a:pt x="1078" y="605"/>
                </a:lnTo>
                <a:lnTo>
                  <a:pt x="1079" y="605"/>
                </a:lnTo>
                <a:lnTo>
                  <a:pt x="1080" y="605"/>
                </a:lnTo>
                <a:lnTo>
                  <a:pt x="1080" y="606"/>
                </a:lnTo>
                <a:lnTo>
                  <a:pt x="1081" y="606"/>
                </a:lnTo>
                <a:lnTo>
                  <a:pt x="1082" y="606"/>
                </a:lnTo>
                <a:lnTo>
                  <a:pt x="1082" y="608"/>
                </a:lnTo>
                <a:lnTo>
                  <a:pt x="1084" y="608"/>
                </a:lnTo>
                <a:lnTo>
                  <a:pt x="1085" y="608"/>
                </a:lnTo>
                <a:lnTo>
                  <a:pt x="1085" y="609"/>
                </a:lnTo>
                <a:lnTo>
                  <a:pt x="1085" y="610"/>
                </a:lnTo>
                <a:lnTo>
                  <a:pt x="1084" y="609"/>
                </a:lnTo>
                <a:lnTo>
                  <a:pt x="1082" y="609"/>
                </a:lnTo>
                <a:lnTo>
                  <a:pt x="1081" y="609"/>
                </a:lnTo>
                <a:lnTo>
                  <a:pt x="1081" y="608"/>
                </a:lnTo>
                <a:lnTo>
                  <a:pt x="1080" y="608"/>
                </a:lnTo>
                <a:lnTo>
                  <a:pt x="1079" y="606"/>
                </a:lnTo>
                <a:lnTo>
                  <a:pt x="1079" y="609"/>
                </a:lnTo>
                <a:lnTo>
                  <a:pt x="1078" y="609"/>
                </a:lnTo>
                <a:lnTo>
                  <a:pt x="1078" y="610"/>
                </a:lnTo>
                <a:lnTo>
                  <a:pt x="1078" y="611"/>
                </a:lnTo>
                <a:lnTo>
                  <a:pt x="1077" y="611"/>
                </a:lnTo>
                <a:lnTo>
                  <a:pt x="1077" y="612"/>
                </a:lnTo>
                <a:lnTo>
                  <a:pt x="1075" y="612"/>
                </a:lnTo>
                <a:lnTo>
                  <a:pt x="1074" y="611"/>
                </a:lnTo>
                <a:lnTo>
                  <a:pt x="1071" y="610"/>
                </a:lnTo>
                <a:lnTo>
                  <a:pt x="1071" y="611"/>
                </a:lnTo>
                <a:lnTo>
                  <a:pt x="1070" y="611"/>
                </a:lnTo>
                <a:lnTo>
                  <a:pt x="1070" y="610"/>
                </a:lnTo>
                <a:lnTo>
                  <a:pt x="1068" y="610"/>
                </a:lnTo>
                <a:lnTo>
                  <a:pt x="1067" y="610"/>
                </a:lnTo>
                <a:lnTo>
                  <a:pt x="1066" y="609"/>
                </a:lnTo>
                <a:lnTo>
                  <a:pt x="1065" y="609"/>
                </a:lnTo>
                <a:lnTo>
                  <a:pt x="1065" y="608"/>
                </a:lnTo>
                <a:lnTo>
                  <a:pt x="1064" y="609"/>
                </a:lnTo>
                <a:lnTo>
                  <a:pt x="1064" y="610"/>
                </a:lnTo>
                <a:lnTo>
                  <a:pt x="1062" y="609"/>
                </a:lnTo>
                <a:lnTo>
                  <a:pt x="1064" y="608"/>
                </a:lnTo>
                <a:lnTo>
                  <a:pt x="1062" y="608"/>
                </a:lnTo>
                <a:lnTo>
                  <a:pt x="1061" y="606"/>
                </a:lnTo>
                <a:lnTo>
                  <a:pt x="1060" y="606"/>
                </a:lnTo>
                <a:lnTo>
                  <a:pt x="1060" y="605"/>
                </a:lnTo>
                <a:lnTo>
                  <a:pt x="1059" y="605"/>
                </a:lnTo>
                <a:lnTo>
                  <a:pt x="1058" y="605"/>
                </a:lnTo>
                <a:lnTo>
                  <a:pt x="1058" y="604"/>
                </a:lnTo>
                <a:lnTo>
                  <a:pt x="1057" y="604"/>
                </a:lnTo>
                <a:lnTo>
                  <a:pt x="1055" y="604"/>
                </a:lnTo>
                <a:lnTo>
                  <a:pt x="1055" y="603"/>
                </a:lnTo>
                <a:lnTo>
                  <a:pt x="1054" y="603"/>
                </a:lnTo>
                <a:lnTo>
                  <a:pt x="1053" y="602"/>
                </a:lnTo>
                <a:lnTo>
                  <a:pt x="1052" y="604"/>
                </a:lnTo>
                <a:lnTo>
                  <a:pt x="1053" y="604"/>
                </a:lnTo>
                <a:lnTo>
                  <a:pt x="1052" y="605"/>
                </a:lnTo>
                <a:lnTo>
                  <a:pt x="1051" y="608"/>
                </a:lnTo>
                <a:lnTo>
                  <a:pt x="1051" y="606"/>
                </a:lnTo>
                <a:lnTo>
                  <a:pt x="1051" y="605"/>
                </a:lnTo>
                <a:lnTo>
                  <a:pt x="1050" y="604"/>
                </a:lnTo>
                <a:lnTo>
                  <a:pt x="1048" y="604"/>
                </a:lnTo>
                <a:lnTo>
                  <a:pt x="1048" y="605"/>
                </a:lnTo>
                <a:lnTo>
                  <a:pt x="1050" y="606"/>
                </a:lnTo>
                <a:lnTo>
                  <a:pt x="1048" y="608"/>
                </a:lnTo>
                <a:lnTo>
                  <a:pt x="1047" y="608"/>
                </a:lnTo>
                <a:lnTo>
                  <a:pt x="1046" y="609"/>
                </a:lnTo>
                <a:lnTo>
                  <a:pt x="1045" y="609"/>
                </a:lnTo>
                <a:lnTo>
                  <a:pt x="1045" y="610"/>
                </a:lnTo>
                <a:lnTo>
                  <a:pt x="1044" y="610"/>
                </a:lnTo>
                <a:lnTo>
                  <a:pt x="1043" y="608"/>
                </a:lnTo>
                <a:lnTo>
                  <a:pt x="1041" y="608"/>
                </a:lnTo>
                <a:lnTo>
                  <a:pt x="1041" y="609"/>
                </a:lnTo>
                <a:lnTo>
                  <a:pt x="1040" y="609"/>
                </a:lnTo>
                <a:lnTo>
                  <a:pt x="1039" y="610"/>
                </a:lnTo>
                <a:lnTo>
                  <a:pt x="1038" y="611"/>
                </a:lnTo>
                <a:lnTo>
                  <a:pt x="1038" y="612"/>
                </a:lnTo>
                <a:lnTo>
                  <a:pt x="1039" y="612"/>
                </a:lnTo>
                <a:lnTo>
                  <a:pt x="1039" y="613"/>
                </a:lnTo>
                <a:lnTo>
                  <a:pt x="1040" y="615"/>
                </a:lnTo>
                <a:lnTo>
                  <a:pt x="1041" y="615"/>
                </a:lnTo>
                <a:lnTo>
                  <a:pt x="1041" y="613"/>
                </a:lnTo>
                <a:lnTo>
                  <a:pt x="1041" y="612"/>
                </a:lnTo>
                <a:lnTo>
                  <a:pt x="1041" y="611"/>
                </a:lnTo>
                <a:lnTo>
                  <a:pt x="1043" y="613"/>
                </a:lnTo>
                <a:lnTo>
                  <a:pt x="1044" y="613"/>
                </a:lnTo>
                <a:lnTo>
                  <a:pt x="1044" y="612"/>
                </a:lnTo>
                <a:lnTo>
                  <a:pt x="1045" y="612"/>
                </a:lnTo>
                <a:lnTo>
                  <a:pt x="1045" y="613"/>
                </a:lnTo>
                <a:lnTo>
                  <a:pt x="1044" y="613"/>
                </a:lnTo>
                <a:lnTo>
                  <a:pt x="1044" y="615"/>
                </a:lnTo>
                <a:lnTo>
                  <a:pt x="1043" y="615"/>
                </a:lnTo>
                <a:lnTo>
                  <a:pt x="1040" y="616"/>
                </a:lnTo>
                <a:lnTo>
                  <a:pt x="1040" y="617"/>
                </a:lnTo>
                <a:lnTo>
                  <a:pt x="1041" y="618"/>
                </a:lnTo>
                <a:lnTo>
                  <a:pt x="1041" y="619"/>
                </a:lnTo>
                <a:lnTo>
                  <a:pt x="1043" y="619"/>
                </a:lnTo>
                <a:lnTo>
                  <a:pt x="1043" y="620"/>
                </a:lnTo>
                <a:lnTo>
                  <a:pt x="1044" y="622"/>
                </a:lnTo>
                <a:lnTo>
                  <a:pt x="1044" y="623"/>
                </a:lnTo>
                <a:lnTo>
                  <a:pt x="1045" y="624"/>
                </a:lnTo>
                <a:lnTo>
                  <a:pt x="1045" y="625"/>
                </a:lnTo>
                <a:lnTo>
                  <a:pt x="1046" y="625"/>
                </a:lnTo>
                <a:lnTo>
                  <a:pt x="1046" y="626"/>
                </a:lnTo>
                <a:lnTo>
                  <a:pt x="1047" y="627"/>
                </a:lnTo>
                <a:lnTo>
                  <a:pt x="1047" y="629"/>
                </a:lnTo>
                <a:lnTo>
                  <a:pt x="1050" y="631"/>
                </a:lnTo>
                <a:lnTo>
                  <a:pt x="1051" y="633"/>
                </a:lnTo>
                <a:lnTo>
                  <a:pt x="1052" y="634"/>
                </a:lnTo>
                <a:lnTo>
                  <a:pt x="1053" y="636"/>
                </a:lnTo>
                <a:lnTo>
                  <a:pt x="1053" y="637"/>
                </a:lnTo>
                <a:lnTo>
                  <a:pt x="1054" y="637"/>
                </a:lnTo>
                <a:lnTo>
                  <a:pt x="1054" y="638"/>
                </a:lnTo>
                <a:lnTo>
                  <a:pt x="1054" y="637"/>
                </a:lnTo>
                <a:lnTo>
                  <a:pt x="1057" y="636"/>
                </a:lnTo>
                <a:lnTo>
                  <a:pt x="1058" y="636"/>
                </a:lnTo>
                <a:lnTo>
                  <a:pt x="1058" y="637"/>
                </a:lnTo>
                <a:lnTo>
                  <a:pt x="1058" y="636"/>
                </a:lnTo>
                <a:lnTo>
                  <a:pt x="1058" y="634"/>
                </a:lnTo>
                <a:lnTo>
                  <a:pt x="1059" y="633"/>
                </a:lnTo>
                <a:lnTo>
                  <a:pt x="1059" y="632"/>
                </a:lnTo>
                <a:lnTo>
                  <a:pt x="1060" y="632"/>
                </a:lnTo>
                <a:lnTo>
                  <a:pt x="1060" y="633"/>
                </a:lnTo>
                <a:lnTo>
                  <a:pt x="1061" y="633"/>
                </a:lnTo>
                <a:lnTo>
                  <a:pt x="1061" y="632"/>
                </a:lnTo>
                <a:lnTo>
                  <a:pt x="1061" y="631"/>
                </a:lnTo>
                <a:lnTo>
                  <a:pt x="1062" y="632"/>
                </a:lnTo>
                <a:lnTo>
                  <a:pt x="1061" y="633"/>
                </a:lnTo>
                <a:lnTo>
                  <a:pt x="1064" y="634"/>
                </a:lnTo>
                <a:lnTo>
                  <a:pt x="1065" y="634"/>
                </a:lnTo>
                <a:lnTo>
                  <a:pt x="1066" y="636"/>
                </a:lnTo>
                <a:lnTo>
                  <a:pt x="1067" y="636"/>
                </a:lnTo>
                <a:lnTo>
                  <a:pt x="1068" y="637"/>
                </a:lnTo>
                <a:lnTo>
                  <a:pt x="1067" y="637"/>
                </a:lnTo>
                <a:lnTo>
                  <a:pt x="1068" y="637"/>
                </a:lnTo>
                <a:lnTo>
                  <a:pt x="1067" y="638"/>
                </a:lnTo>
                <a:lnTo>
                  <a:pt x="1067" y="639"/>
                </a:lnTo>
                <a:lnTo>
                  <a:pt x="1066" y="639"/>
                </a:lnTo>
                <a:lnTo>
                  <a:pt x="1066" y="640"/>
                </a:lnTo>
                <a:lnTo>
                  <a:pt x="1065" y="643"/>
                </a:lnTo>
                <a:lnTo>
                  <a:pt x="1064" y="644"/>
                </a:lnTo>
                <a:lnTo>
                  <a:pt x="1062" y="644"/>
                </a:lnTo>
                <a:lnTo>
                  <a:pt x="1061" y="645"/>
                </a:lnTo>
                <a:lnTo>
                  <a:pt x="1061" y="646"/>
                </a:lnTo>
                <a:lnTo>
                  <a:pt x="1062" y="648"/>
                </a:lnTo>
                <a:lnTo>
                  <a:pt x="1064" y="648"/>
                </a:lnTo>
                <a:lnTo>
                  <a:pt x="1064" y="650"/>
                </a:lnTo>
                <a:lnTo>
                  <a:pt x="1065" y="651"/>
                </a:lnTo>
                <a:lnTo>
                  <a:pt x="1065" y="652"/>
                </a:lnTo>
                <a:lnTo>
                  <a:pt x="1066" y="652"/>
                </a:lnTo>
                <a:lnTo>
                  <a:pt x="1066" y="653"/>
                </a:lnTo>
                <a:lnTo>
                  <a:pt x="1067" y="654"/>
                </a:lnTo>
                <a:lnTo>
                  <a:pt x="1067" y="655"/>
                </a:lnTo>
                <a:lnTo>
                  <a:pt x="1068" y="655"/>
                </a:lnTo>
                <a:lnTo>
                  <a:pt x="1068" y="654"/>
                </a:lnTo>
                <a:lnTo>
                  <a:pt x="1070" y="654"/>
                </a:lnTo>
                <a:lnTo>
                  <a:pt x="1071" y="655"/>
                </a:lnTo>
                <a:lnTo>
                  <a:pt x="1072" y="655"/>
                </a:lnTo>
                <a:lnTo>
                  <a:pt x="1073" y="654"/>
                </a:lnTo>
                <a:lnTo>
                  <a:pt x="1074" y="654"/>
                </a:lnTo>
                <a:lnTo>
                  <a:pt x="1074" y="653"/>
                </a:lnTo>
                <a:lnTo>
                  <a:pt x="1075" y="653"/>
                </a:lnTo>
                <a:lnTo>
                  <a:pt x="1075" y="652"/>
                </a:lnTo>
                <a:lnTo>
                  <a:pt x="1077" y="652"/>
                </a:lnTo>
                <a:lnTo>
                  <a:pt x="1078" y="651"/>
                </a:lnTo>
                <a:lnTo>
                  <a:pt x="1078" y="650"/>
                </a:lnTo>
                <a:lnTo>
                  <a:pt x="1079" y="650"/>
                </a:lnTo>
                <a:lnTo>
                  <a:pt x="1080" y="650"/>
                </a:lnTo>
                <a:lnTo>
                  <a:pt x="1080" y="648"/>
                </a:lnTo>
                <a:lnTo>
                  <a:pt x="1081" y="647"/>
                </a:lnTo>
                <a:lnTo>
                  <a:pt x="1082" y="647"/>
                </a:lnTo>
                <a:lnTo>
                  <a:pt x="1082" y="648"/>
                </a:lnTo>
                <a:lnTo>
                  <a:pt x="1084" y="648"/>
                </a:lnTo>
                <a:lnTo>
                  <a:pt x="1084" y="650"/>
                </a:lnTo>
                <a:lnTo>
                  <a:pt x="1085" y="650"/>
                </a:lnTo>
                <a:lnTo>
                  <a:pt x="1084" y="651"/>
                </a:lnTo>
                <a:lnTo>
                  <a:pt x="1082" y="652"/>
                </a:lnTo>
                <a:lnTo>
                  <a:pt x="1081" y="652"/>
                </a:lnTo>
                <a:lnTo>
                  <a:pt x="1081" y="653"/>
                </a:lnTo>
                <a:lnTo>
                  <a:pt x="1080" y="653"/>
                </a:lnTo>
                <a:lnTo>
                  <a:pt x="1080" y="654"/>
                </a:lnTo>
                <a:lnTo>
                  <a:pt x="1079" y="654"/>
                </a:lnTo>
                <a:lnTo>
                  <a:pt x="1078" y="655"/>
                </a:lnTo>
                <a:lnTo>
                  <a:pt x="1077" y="657"/>
                </a:lnTo>
                <a:lnTo>
                  <a:pt x="1075" y="658"/>
                </a:lnTo>
                <a:lnTo>
                  <a:pt x="1074" y="658"/>
                </a:lnTo>
                <a:lnTo>
                  <a:pt x="1074" y="659"/>
                </a:lnTo>
                <a:lnTo>
                  <a:pt x="1073" y="659"/>
                </a:lnTo>
                <a:lnTo>
                  <a:pt x="1072" y="658"/>
                </a:lnTo>
                <a:lnTo>
                  <a:pt x="1072" y="659"/>
                </a:lnTo>
                <a:lnTo>
                  <a:pt x="1072" y="658"/>
                </a:lnTo>
                <a:lnTo>
                  <a:pt x="1071" y="659"/>
                </a:lnTo>
                <a:lnTo>
                  <a:pt x="1071" y="660"/>
                </a:lnTo>
                <a:lnTo>
                  <a:pt x="1072" y="660"/>
                </a:lnTo>
                <a:lnTo>
                  <a:pt x="1072" y="661"/>
                </a:lnTo>
                <a:lnTo>
                  <a:pt x="1073" y="662"/>
                </a:lnTo>
                <a:lnTo>
                  <a:pt x="1073" y="664"/>
                </a:lnTo>
                <a:lnTo>
                  <a:pt x="1074" y="664"/>
                </a:lnTo>
                <a:lnTo>
                  <a:pt x="1074" y="665"/>
                </a:lnTo>
                <a:lnTo>
                  <a:pt x="1075" y="666"/>
                </a:lnTo>
                <a:lnTo>
                  <a:pt x="1084" y="660"/>
                </a:lnTo>
                <a:lnTo>
                  <a:pt x="1085" y="659"/>
                </a:lnTo>
                <a:lnTo>
                  <a:pt x="1086" y="659"/>
                </a:lnTo>
                <a:lnTo>
                  <a:pt x="1087" y="661"/>
                </a:lnTo>
                <a:lnTo>
                  <a:pt x="1086" y="662"/>
                </a:lnTo>
                <a:lnTo>
                  <a:pt x="1086" y="664"/>
                </a:lnTo>
                <a:lnTo>
                  <a:pt x="1087" y="664"/>
                </a:lnTo>
                <a:lnTo>
                  <a:pt x="1088" y="662"/>
                </a:lnTo>
                <a:lnTo>
                  <a:pt x="1089" y="664"/>
                </a:lnTo>
                <a:lnTo>
                  <a:pt x="1088" y="665"/>
                </a:lnTo>
                <a:lnTo>
                  <a:pt x="1087" y="666"/>
                </a:lnTo>
                <a:lnTo>
                  <a:pt x="1088" y="666"/>
                </a:lnTo>
                <a:lnTo>
                  <a:pt x="1088" y="667"/>
                </a:lnTo>
                <a:lnTo>
                  <a:pt x="1087" y="668"/>
                </a:lnTo>
                <a:lnTo>
                  <a:pt x="1086" y="668"/>
                </a:lnTo>
                <a:lnTo>
                  <a:pt x="1086" y="669"/>
                </a:lnTo>
                <a:lnTo>
                  <a:pt x="1085" y="669"/>
                </a:lnTo>
                <a:lnTo>
                  <a:pt x="1085" y="671"/>
                </a:lnTo>
                <a:lnTo>
                  <a:pt x="1084" y="671"/>
                </a:lnTo>
                <a:lnTo>
                  <a:pt x="1084" y="672"/>
                </a:lnTo>
                <a:lnTo>
                  <a:pt x="1082" y="672"/>
                </a:lnTo>
                <a:lnTo>
                  <a:pt x="1082" y="673"/>
                </a:lnTo>
                <a:lnTo>
                  <a:pt x="1081" y="673"/>
                </a:lnTo>
                <a:lnTo>
                  <a:pt x="1081" y="674"/>
                </a:lnTo>
                <a:lnTo>
                  <a:pt x="1081" y="675"/>
                </a:lnTo>
                <a:lnTo>
                  <a:pt x="1082" y="675"/>
                </a:lnTo>
                <a:lnTo>
                  <a:pt x="1082" y="676"/>
                </a:lnTo>
                <a:lnTo>
                  <a:pt x="1084" y="676"/>
                </a:lnTo>
                <a:lnTo>
                  <a:pt x="1084" y="678"/>
                </a:lnTo>
                <a:lnTo>
                  <a:pt x="1085" y="679"/>
                </a:lnTo>
                <a:lnTo>
                  <a:pt x="1086" y="680"/>
                </a:lnTo>
                <a:lnTo>
                  <a:pt x="1086" y="681"/>
                </a:lnTo>
                <a:lnTo>
                  <a:pt x="1087" y="681"/>
                </a:lnTo>
                <a:lnTo>
                  <a:pt x="1087" y="682"/>
                </a:lnTo>
                <a:lnTo>
                  <a:pt x="1088" y="683"/>
                </a:lnTo>
                <a:lnTo>
                  <a:pt x="1089" y="686"/>
                </a:lnTo>
                <a:lnTo>
                  <a:pt x="1091" y="686"/>
                </a:lnTo>
                <a:lnTo>
                  <a:pt x="1092" y="686"/>
                </a:lnTo>
                <a:lnTo>
                  <a:pt x="1092" y="685"/>
                </a:lnTo>
                <a:lnTo>
                  <a:pt x="1093" y="686"/>
                </a:lnTo>
                <a:lnTo>
                  <a:pt x="1094" y="686"/>
                </a:lnTo>
                <a:lnTo>
                  <a:pt x="1095" y="686"/>
                </a:lnTo>
                <a:lnTo>
                  <a:pt x="1096" y="685"/>
                </a:lnTo>
                <a:lnTo>
                  <a:pt x="1098" y="683"/>
                </a:lnTo>
                <a:lnTo>
                  <a:pt x="1099" y="683"/>
                </a:lnTo>
                <a:lnTo>
                  <a:pt x="1099" y="682"/>
                </a:lnTo>
                <a:lnTo>
                  <a:pt x="1100" y="682"/>
                </a:lnTo>
                <a:lnTo>
                  <a:pt x="1100" y="681"/>
                </a:lnTo>
                <a:lnTo>
                  <a:pt x="1101" y="681"/>
                </a:lnTo>
                <a:lnTo>
                  <a:pt x="1102" y="682"/>
                </a:lnTo>
                <a:lnTo>
                  <a:pt x="1103" y="683"/>
                </a:lnTo>
                <a:lnTo>
                  <a:pt x="1103" y="685"/>
                </a:lnTo>
                <a:lnTo>
                  <a:pt x="1105" y="686"/>
                </a:lnTo>
                <a:lnTo>
                  <a:pt x="1105" y="687"/>
                </a:lnTo>
                <a:lnTo>
                  <a:pt x="1106" y="687"/>
                </a:lnTo>
                <a:lnTo>
                  <a:pt x="1106" y="688"/>
                </a:lnTo>
                <a:lnTo>
                  <a:pt x="1107" y="689"/>
                </a:lnTo>
                <a:lnTo>
                  <a:pt x="1107" y="690"/>
                </a:lnTo>
                <a:lnTo>
                  <a:pt x="1108" y="690"/>
                </a:lnTo>
                <a:lnTo>
                  <a:pt x="1108" y="692"/>
                </a:lnTo>
                <a:lnTo>
                  <a:pt x="1109" y="692"/>
                </a:lnTo>
                <a:lnTo>
                  <a:pt x="1109" y="693"/>
                </a:lnTo>
                <a:lnTo>
                  <a:pt x="1110" y="692"/>
                </a:lnTo>
                <a:lnTo>
                  <a:pt x="1112" y="690"/>
                </a:lnTo>
                <a:lnTo>
                  <a:pt x="1113" y="690"/>
                </a:lnTo>
                <a:lnTo>
                  <a:pt x="1113" y="689"/>
                </a:lnTo>
                <a:lnTo>
                  <a:pt x="1114" y="689"/>
                </a:lnTo>
                <a:lnTo>
                  <a:pt x="1114" y="688"/>
                </a:lnTo>
                <a:lnTo>
                  <a:pt x="1113" y="688"/>
                </a:lnTo>
                <a:lnTo>
                  <a:pt x="1113" y="687"/>
                </a:lnTo>
                <a:lnTo>
                  <a:pt x="1112" y="686"/>
                </a:lnTo>
                <a:lnTo>
                  <a:pt x="1110" y="685"/>
                </a:lnTo>
                <a:lnTo>
                  <a:pt x="1112" y="685"/>
                </a:lnTo>
                <a:lnTo>
                  <a:pt x="1110" y="685"/>
                </a:lnTo>
                <a:lnTo>
                  <a:pt x="1109" y="682"/>
                </a:lnTo>
                <a:lnTo>
                  <a:pt x="1108" y="681"/>
                </a:lnTo>
                <a:lnTo>
                  <a:pt x="1107" y="680"/>
                </a:lnTo>
                <a:lnTo>
                  <a:pt x="1107" y="679"/>
                </a:lnTo>
                <a:lnTo>
                  <a:pt x="1108" y="678"/>
                </a:lnTo>
                <a:lnTo>
                  <a:pt x="1109" y="676"/>
                </a:lnTo>
                <a:lnTo>
                  <a:pt x="1110" y="675"/>
                </a:lnTo>
                <a:lnTo>
                  <a:pt x="1112" y="674"/>
                </a:lnTo>
                <a:lnTo>
                  <a:pt x="1113" y="674"/>
                </a:lnTo>
                <a:lnTo>
                  <a:pt x="1113" y="673"/>
                </a:lnTo>
                <a:lnTo>
                  <a:pt x="1114" y="673"/>
                </a:lnTo>
                <a:lnTo>
                  <a:pt x="1114" y="672"/>
                </a:lnTo>
                <a:lnTo>
                  <a:pt x="1115" y="672"/>
                </a:lnTo>
                <a:lnTo>
                  <a:pt x="1116" y="672"/>
                </a:lnTo>
                <a:lnTo>
                  <a:pt x="1116" y="673"/>
                </a:lnTo>
                <a:lnTo>
                  <a:pt x="1116" y="674"/>
                </a:lnTo>
                <a:lnTo>
                  <a:pt x="1117" y="674"/>
                </a:lnTo>
                <a:lnTo>
                  <a:pt x="1117" y="675"/>
                </a:lnTo>
                <a:lnTo>
                  <a:pt x="1119" y="675"/>
                </a:lnTo>
                <a:lnTo>
                  <a:pt x="1119" y="676"/>
                </a:lnTo>
                <a:lnTo>
                  <a:pt x="1120" y="678"/>
                </a:lnTo>
                <a:lnTo>
                  <a:pt x="1122" y="682"/>
                </a:lnTo>
                <a:lnTo>
                  <a:pt x="1123" y="681"/>
                </a:lnTo>
                <a:lnTo>
                  <a:pt x="1124" y="680"/>
                </a:lnTo>
                <a:lnTo>
                  <a:pt x="1126" y="679"/>
                </a:lnTo>
                <a:lnTo>
                  <a:pt x="1127" y="679"/>
                </a:lnTo>
                <a:lnTo>
                  <a:pt x="1127" y="678"/>
                </a:lnTo>
                <a:lnTo>
                  <a:pt x="1128" y="678"/>
                </a:lnTo>
                <a:lnTo>
                  <a:pt x="1129" y="676"/>
                </a:lnTo>
                <a:lnTo>
                  <a:pt x="1130" y="675"/>
                </a:lnTo>
                <a:lnTo>
                  <a:pt x="1131" y="675"/>
                </a:lnTo>
                <a:lnTo>
                  <a:pt x="1131" y="674"/>
                </a:lnTo>
                <a:lnTo>
                  <a:pt x="1133" y="674"/>
                </a:lnTo>
                <a:lnTo>
                  <a:pt x="1134" y="673"/>
                </a:lnTo>
                <a:lnTo>
                  <a:pt x="1134" y="672"/>
                </a:lnTo>
                <a:lnTo>
                  <a:pt x="1134" y="671"/>
                </a:lnTo>
                <a:lnTo>
                  <a:pt x="1134" y="669"/>
                </a:lnTo>
                <a:lnTo>
                  <a:pt x="1134" y="668"/>
                </a:lnTo>
                <a:lnTo>
                  <a:pt x="1133" y="667"/>
                </a:lnTo>
                <a:lnTo>
                  <a:pt x="1131" y="666"/>
                </a:lnTo>
                <a:lnTo>
                  <a:pt x="1131" y="665"/>
                </a:lnTo>
                <a:lnTo>
                  <a:pt x="1130" y="665"/>
                </a:lnTo>
                <a:lnTo>
                  <a:pt x="1130" y="664"/>
                </a:lnTo>
                <a:lnTo>
                  <a:pt x="1129" y="662"/>
                </a:lnTo>
                <a:lnTo>
                  <a:pt x="1129" y="661"/>
                </a:lnTo>
                <a:lnTo>
                  <a:pt x="1128" y="661"/>
                </a:lnTo>
                <a:lnTo>
                  <a:pt x="1128" y="660"/>
                </a:lnTo>
                <a:lnTo>
                  <a:pt x="1127" y="660"/>
                </a:lnTo>
                <a:lnTo>
                  <a:pt x="1127" y="659"/>
                </a:lnTo>
                <a:lnTo>
                  <a:pt x="1127" y="658"/>
                </a:lnTo>
                <a:lnTo>
                  <a:pt x="1126" y="658"/>
                </a:lnTo>
                <a:lnTo>
                  <a:pt x="1126" y="657"/>
                </a:lnTo>
                <a:lnTo>
                  <a:pt x="1124" y="657"/>
                </a:lnTo>
                <a:lnTo>
                  <a:pt x="1124" y="655"/>
                </a:lnTo>
                <a:lnTo>
                  <a:pt x="1123" y="654"/>
                </a:lnTo>
                <a:lnTo>
                  <a:pt x="1124" y="654"/>
                </a:lnTo>
                <a:lnTo>
                  <a:pt x="1124" y="653"/>
                </a:lnTo>
                <a:lnTo>
                  <a:pt x="1126" y="653"/>
                </a:lnTo>
                <a:lnTo>
                  <a:pt x="1127" y="652"/>
                </a:lnTo>
                <a:lnTo>
                  <a:pt x="1128" y="651"/>
                </a:lnTo>
                <a:lnTo>
                  <a:pt x="1129" y="650"/>
                </a:lnTo>
                <a:lnTo>
                  <a:pt x="1130" y="650"/>
                </a:lnTo>
                <a:lnTo>
                  <a:pt x="1130" y="648"/>
                </a:lnTo>
                <a:lnTo>
                  <a:pt x="1131" y="648"/>
                </a:lnTo>
                <a:lnTo>
                  <a:pt x="1131" y="647"/>
                </a:lnTo>
                <a:lnTo>
                  <a:pt x="1130" y="646"/>
                </a:lnTo>
                <a:lnTo>
                  <a:pt x="1130" y="645"/>
                </a:lnTo>
                <a:lnTo>
                  <a:pt x="1129" y="644"/>
                </a:lnTo>
                <a:lnTo>
                  <a:pt x="1129" y="643"/>
                </a:lnTo>
                <a:lnTo>
                  <a:pt x="1128" y="643"/>
                </a:lnTo>
                <a:lnTo>
                  <a:pt x="1127" y="641"/>
                </a:lnTo>
                <a:lnTo>
                  <a:pt x="1127" y="640"/>
                </a:lnTo>
                <a:lnTo>
                  <a:pt x="1126" y="639"/>
                </a:lnTo>
                <a:lnTo>
                  <a:pt x="1124" y="638"/>
                </a:lnTo>
                <a:lnTo>
                  <a:pt x="1123" y="638"/>
                </a:lnTo>
                <a:lnTo>
                  <a:pt x="1123" y="639"/>
                </a:lnTo>
                <a:lnTo>
                  <a:pt x="1122" y="639"/>
                </a:lnTo>
                <a:lnTo>
                  <a:pt x="1121" y="640"/>
                </a:lnTo>
                <a:lnTo>
                  <a:pt x="1121" y="639"/>
                </a:lnTo>
                <a:lnTo>
                  <a:pt x="1120" y="639"/>
                </a:lnTo>
                <a:lnTo>
                  <a:pt x="1120" y="638"/>
                </a:lnTo>
                <a:lnTo>
                  <a:pt x="1119" y="637"/>
                </a:lnTo>
                <a:lnTo>
                  <a:pt x="1119" y="636"/>
                </a:lnTo>
                <a:lnTo>
                  <a:pt x="1117" y="636"/>
                </a:lnTo>
                <a:lnTo>
                  <a:pt x="1117" y="634"/>
                </a:lnTo>
                <a:lnTo>
                  <a:pt x="1116" y="633"/>
                </a:lnTo>
                <a:lnTo>
                  <a:pt x="1115" y="632"/>
                </a:lnTo>
                <a:lnTo>
                  <a:pt x="1115" y="631"/>
                </a:lnTo>
                <a:lnTo>
                  <a:pt x="1114" y="630"/>
                </a:lnTo>
                <a:lnTo>
                  <a:pt x="1114" y="631"/>
                </a:lnTo>
                <a:lnTo>
                  <a:pt x="1113" y="631"/>
                </a:lnTo>
                <a:lnTo>
                  <a:pt x="1113" y="632"/>
                </a:lnTo>
                <a:lnTo>
                  <a:pt x="1112" y="632"/>
                </a:lnTo>
                <a:lnTo>
                  <a:pt x="1110" y="633"/>
                </a:lnTo>
                <a:lnTo>
                  <a:pt x="1109" y="634"/>
                </a:lnTo>
                <a:lnTo>
                  <a:pt x="1108" y="634"/>
                </a:lnTo>
                <a:lnTo>
                  <a:pt x="1108" y="636"/>
                </a:lnTo>
                <a:lnTo>
                  <a:pt x="1107" y="636"/>
                </a:lnTo>
                <a:lnTo>
                  <a:pt x="1107" y="637"/>
                </a:lnTo>
                <a:lnTo>
                  <a:pt x="1106" y="637"/>
                </a:lnTo>
                <a:lnTo>
                  <a:pt x="1106" y="638"/>
                </a:lnTo>
                <a:lnTo>
                  <a:pt x="1105" y="638"/>
                </a:lnTo>
                <a:lnTo>
                  <a:pt x="1103" y="638"/>
                </a:lnTo>
                <a:lnTo>
                  <a:pt x="1103" y="639"/>
                </a:lnTo>
                <a:lnTo>
                  <a:pt x="1102" y="639"/>
                </a:lnTo>
                <a:lnTo>
                  <a:pt x="1102" y="640"/>
                </a:lnTo>
                <a:lnTo>
                  <a:pt x="1101" y="640"/>
                </a:lnTo>
                <a:lnTo>
                  <a:pt x="1101" y="641"/>
                </a:lnTo>
                <a:lnTo>
                  <a:pt x="1100" y="641"/>
                </a:lnTo>
                <a:lnTo>
                  <a:pt x="1100" y="640"/>
                </a:lnTo>
                <a:lnTo>
                  <a:pt x="1099" y="639"/>
                </a:lnTo>
                <a:lnTo>
                  <a:pt x="1098" y="639"/>
                </a:lnTo>
                <a:lnTo>
                  <a:pt x="1098" y="640"/>
                </a:lnTo>
                <a:lnTo>
                  <a:pt x="1099" y="641"/>
                </a:lnTo>
                <a:lnTo>
                  <a:pt x="1098" y="641"/>
                </a:lnTo>
                <a:lnTo>
                  <a:pt x="1096" y="640"/>
                </a:lnTo>
                <a:lnTo>
                  <a:pt x="1095" y="640"/>
                </a:lnTo>
                <a:lnTo>
                  <a:pt x="1095" y="641"/>
                </a:lnTo>
                <a:lnTo>
                  <a:pt x="1096" y="643"/>
                </a:lnTo>
                <a:lnTo>
                  <a:pt x="1095" y="645"/>
                </a:lnTo>
                <a:lnTo>
                  <a:pt x="1093" y="643"/>
                </a:lnTo>
                <a:lnTo>
                  <a:pt x="1092" y="644"/>
                </a:lnTo>
                <a:lnTo>
                  <a:pt x="1092" y="643"/>
                </a:lnTo>
                <a:lnTo>
                  <a:pt x="1091" y="643"/>
                </a:lnTo>
                <a:lnTo>
                  <a:pt x="1091" y="641"/>
                </a:lnTo>
                <a:lnTo>
                  <a:pt x="1089" y="640"/>
                </a:lnTo>
                <a:lnTo>
                  <a:pt x="1088" y="640"/>
                </a:lnTo>
                <a:lnTo>
                  <a:pt x="1088" y="639"/>
                </a:lnTo>
                <a:lnTo>
                  <a:pt x="1087" y="640"/>
                </a:lnTo>
                <a:lnTo>
                  <a:pt x="1087" y="641"/>
                </a:lnTo>
                <a:lnTo>
                  <a:pt x="1087" y="640"/>
                </a:lnTo>
                <a:lnTo>
                  <a:pt x="1087" y="639"/>
                </a:lnTo>
                <a:lnTo>
                  <a:pt x="1088" y="638"/>
                </a:lnTo>
                <a:lnTo>
                  <a:pt x="1088" y="637"/>
                </a:lnTo>
                <a:lnTo>
                  <a:pt x="1089" y="636"/>
                </a:lnTo>
                <a:lnTo>
                  <a:pt x="1088" y="636"/>
                </a:lnTo>
                <a:lnTo>
                  <a:pt x="1088" y="634"/>
                </a:lnTo>
                <a:lnTo>
                  <a:pt x="1087" y="634"/>
                </a:lnTo>
                <a:lnTo>
                  <a:pt x="1088" y="633"/>
                </a:lnTo>
                <a:lnTo>
                  <a:pt x="1088" y="632"/>
                </a:lnTo>
                <a:lnTo>
                  <a:pt x="1089" y="632"/>
                </a:lnTo>
                <a:lnTo>
                  <a:pt x="1091" y="633"/>
                </a:lnTo>
                <a:lnTo>
                  <a:pt x="1091" y="632"/>
                </a:lnTo>
                <a:lnTo>
                  <a:pt x="1092" y="631"/>
                </a:lnTo>
                <a:lnTo>
                  <a:pt x="1092" y="630"/>
                </a:lnTo>
                <a:lnTo>
                  <a:pt x="1093" y="629"/>
                </a:lnTo>
                <a:lnTo>
                  <a:pt x="1094" y="627"/>
                </a:lnTo>
                <a:lnTo>
                  <a:pt x="1094" y="626"/>
                </a:lnTo>
                <a:lnTo>
                  <a:pt x="1094" y="627"/>
                </a:lnTo>
                <a:lnTo>
                  <a:pt x="1095" y="627"/>
                </a:lnTo>
                <a:lnTo>
                  <a:pt x="1095" y="629"/>
                </a:lnTo>
                <a:lnTo>
                  <a:pt x="1096" y="629"/>
                </a:lnTo>
                <a:lnTo>
                  <a:pt x="1096" y="630"/>
                </a:lnTo>
                <a:lnTo>
                  <a:pt x="1098" y="630"/>
                </a:lnTo>
                <a:lnTo>
                  <a:pt x="1098" y="631"/>
                </a:lnTo>
                <a:lnTo>
                  <a:pt x="1099" y="631"/>
                </a:lnTo>
                <a:lnTo>
                  <a:pt x="1099" y="632"/>
                </a:lnTo>
                <a:lnTo>
                  <a:pt x="1100" y="633"/>
                </a:lnTo>
                <a:lnTo>
                  <a:pt x="1101" y="634"/>
                </a:lnTo>
                <a:lnTo>
                  <a:pt x="1101" y="636"/>
                </a:lnTo>
                <a:lnTo>
                  <a:pt x="1102" y="636"/>
                </a:lnTo>
                <a:lnTo>
                  <a:pt x="1101" y="637"/>
                </a:lnTo>
                <a:lnTo>
                  <a:pt x="1100" y="637"/>
                </a:lnTo>
                <a:lnTo>
                  <a:pt x="1100" y="638"/>
                </a:lnTo>
                <a:lnTo>
                  <a:pt x="1101" y="639"/>
                </a:lnTo>
                <a:lnTo>
                  <a:pt x="1101" y="640"/>
                </a:lnTo>
                <a:lnTo>
                  <a:pt x="1102" y="639"/>
                </a:lnTo>
                <a:lnTo>
                  <a:pt x="1103" y="639"/>
                </a:lnTo>
                <a:lnTo>
                  <a:pt x="1103" y="638"/>
                </a:lnTo>
                <a:lnTo>
                  <a:pt x="1105" y="638"/>
                </a:lnTo>
                <a:lnTo>
                  <a:pt x="1105" y="637"/>
                </a:lnTo>
                <a:lnTo>
                  <a:pt x="1106" y="636"/>
                </a:lnTo>
                <a:lnTo>
                  <a:pt x="1107" y="636"/>
                </a:lnTo>
                <a:lnTo>
                  <a:pt x="1108" y="634"/>
                </a:lnTo>
                <a:lnTo>
                  <a:pt x="1108" y="633"/>
                </a:lnTo>
                <a:lnTo>
                  <a:pt x="1109" y="633"/>
                </a:lnTo>
                <a:lnTo>
                  <a:pt x="1110" y="632"/>
                </a:lnTo>
                <a:lnTo>
                  <a:pt x="1112" y="632"/>
                </a:lnTo>
                <a:lnTo>
                  <a:pt x="1112" y="631"/>
                </a:lnTo>
                <a:lnTo>
                  <a:pt x="1113" y="631"/>
                </a:lnTo>
                <a:lnTo>
                  <a:pt x="1114" y="630"/>
                </a:lnTo>
                <a:lnTo>
                  <a:pt x="1114" y="629"/>
                </a:lnTo>
                <a:lnTo>
                  <a:pt x="1115" y="629"/>
                </a:lnTo>
                <a:lnTo>
                  <a:pt x="1117" y="626"/>
                </a:lnTo>
                <a:lnTo>
                  <a:pt x="1116" y="626"/>
                </a:lnTo>
                <a:lnTo>
                  <a:pt x="1116" y="625"/>
                </a:lnTo>
                <a:lnTo>
                  <a:pt x="1115" y="625"/>
                </a:lnTo>
                <a:lnTo>
                  <a:pt x="1115" y="624"/>
                </a:lnTo>
                <a:lnTo>
                  <a:pt x="1114" y="624"/>
                </a:lnTo>
                <a:lnTo>
                  <a:pt x="1114" y="623"/>
                </a:lnTo>
                <a:lnTo>
                  <a:pt x="1113" y="622"/>
                </a:lnTo>
                <a:lnTo>
                  <a:pt x="1112" y="620"/>
                </a:lnTo>
                <a:lnTo>
                  <a:pt x="1112" y="619"/>
                </a:lnTo>
                <a:lnTo>
                  <a:pt x="1110" y="619"/>
                </a:lnTo>
                <a:lnTo>
                  <a:pt x="1110" y="618"/>
                </a:lnTo>
                <a:lnTo>
                  <a:pt x="1109" y="618"/>
                </a:lnTo>
                <a:lnTo>
                  <a:pt x="1109" y="617"/>
                </a:lnTo>
                <a:lnTo>
                  <a:pt x="1108" y="617"/>
                </a:lnTo>
                <a:lnTo>
                  <a:pt x="1108" y="616"/>
                </a:lnTo>
                <a:lnTo>
                  <a:pt x="1107" y="616"/>
                </a:lnTo>
                <a:lnTo>
                  <a:pt x="1107" y="615"/>
                </a:lnTo>
                <a:lnTo>
                  <a:pt x="1106" y="613"/>
                </a:lnTo>
                <a:lnTo>
                  <a:pt x="1107" y="613"/>
                </a:lnTo>
                <a:lnTo>
                  <a:pt x="1108" y="613"/>
                </a:lnTo>
                <a:lnTo>
                  <a:pt x="1108" y="612"/>
                </a:lnTo>
                <a:lnTo>
                  <a:pt x="1109" y="612"/>
                </a:lnTo>
                <a:lnTo>
                  <a:pt x="1110" y="612"/>
                </a:lnTo>
                <a:lnTo>
                  <a:pt x="1110" y="611"/>
                </a:lnTo>
                <a:lnTo>
                  <a:pt x="1112" y="611"/>
                </a:lnTo>
                <a:lnTo>
                  <a:pt x="1113" y="611"/>
                </a:lnTo>
                <a:lnTo>
                  <a:pt x="1114" y="610"/>
                </a:lnTo>
                <a:lnTo>
                  <a:pt x="1114" y="608"/>
                </a:lnTo>
                <a:lnTo>
                  <a:pt x="1113" y="606"/>
                </a:lnTo>
                <a:lnTo>
                  <a:pt x="1113" y="605"/>
                </a:lnTo>
                <a:lnTo>
                  <a:pt x="1113" y="604"/>
                </a:lnTo>
                <a:lnTo>
                  <a:pt x="1112" y="604"/>
                </a:lnTo>
                <a:lnTo>
                  <a:pt x="1112" y="605"/>
                </a:lnTo>
                <a:lnTo>
                  <a:pt x="1110" y="605"/>
                </a:lnTo>
                <a:lnTo>
                  <a:pt x="1109" y="605"/>
                </a:lnTo>
                <a:lnTo>
                  <a:pt x="1109" y="606"/>
                </a:lnTo>
                <a:lnTo>
                  <a:pt x="1108" y="606"/>
                </a:lnTo>
                <a:lnTo>
                  <a:pt x="1107" y="606"/>
                </a:lnTo>
                <a:lnTo>
                  <a:pt x="1106" y="606"/>
                </a:lnTo>
                <a:lnTo>
                  <a:pt x="1106" y="608"/>
                </a:lnTo>
                <a:lnTo>
                  <a:pt x="1105" y="608"/>
                </a:lnTo>
                <a:lnTo>
                  <a:pt x="1103" y="608"/>
                </a:lnTo>
                <a:lnTo>
                  <a:pt x="1105" y="606"/>
                </a:lnTo>
                <a:lnTo>
                  <a:pt x="1106" y="604"/>
                </a:lnTo>
                <a:lnTo>
                  <a:pt x="1106" y="603"/>
                </a:lnTo>
                <a:lnTo>
                  <a:pt x="1107" y="601"/>
                </a:lnTo>
                <a:lnTo>
                  <a:pt x="1106" y="601"/>
                </a:lnTo>
                <a:lnTo>
                  <a:pt x="1105" y="599"/>
                </a:lnTo>
                <a:lnTo>
                  <a:pt x="1103" y="599"/>
                </a:lnTo>
                <a:lnTo>
                  <a:pt x="1102" y="598"/>
                </a:lnTo>
                <a:lnTo>
                  <a:pt x="1101" y="598"/>
                </a:lnTo>
                <a:lnTo>
                  <a:pt x="1102" y="597"/>
                </a:lnTo>
                <a:lnTo>
                  <a:pt x="1102" y="596"/>
                </a:lnTo>
                <a:lnTo>
                  <a:pt x="1103" y="595"/>
                </a:lnTo>
                <a:lnTo>
                  <a:pt x="1103" y="594"/>
                </a:lnTo>
                <a:lnTo>
                  <a:pt x="1105" y="592"/>
                </a:lnTo>
                <a:lnTo>
                  <a:pt x="1106" y="590"/>
                </a:lnTo>
                <a:lnTo>
                  <a:pt x="1106" y="589"/>
                </a:lnTo>
                <a:lnTo>
                  <a:pt x="1107" y="589"/>
                </a:lnTo>
                <a:lnTo>
                  <a:pt x="1107" y="590"/>
                </a:lnTo>
                <a:lnTo>
                  <a:pt x="1108" y="590"/>
                </a:lnTo>
                <a:lnTo>
                  <a:pt x="1109" y="590"/>
                </a:lnTo>
                <a:lnTo>
                  <a:pt x="1109" y="591"/>
                </a:lnTo>
                <a:lnTo>
                  <a:pt x="1110" y="591"/>
                </a:lnTo>
                <a:lnTo>
                  <a:pt x="1112" y="592"/>
                </a:lnTo>
                <a:lnTo>
                  <a:pt x="1113" y="592"/>
                </a:lnTo>
                <a:lnTo>
                  <a:pt x="1114" y="594"/>
                </a:lnTo>
                <a:lnTo>
                  <a:pt x="1115" y="594"/>
                </a:lnTo>
                <a:lnTo>
                  <a:pt x="1116" y="592"/>
                </a:lnTo>
                <a:lnTo>
                  <a:pt x="1115" y="591"/>
                </a:lnTo>
                <a:lnTo>
                  <a:pt x="1116" y="589"/>
                </a:lnTo>
                <a:lnTo>
                  <a:pt x="1116" y="588"/>
                </a:lnTo>
                <a:lnTo>
                  <a:pt x="1117" y="587"/>
                </a:lnTo>
                <a:lnTo>
                  <a:pt x="1119" y="588"/>
                </a:lnTo>
                <a:lnTo>
                  <a:pt x="1120" y="589"/>
                </a:lnTo>
                <a:lnTo>
                  <a:pt x="1119" y="590"/>
                </a:lnTo>
                <a:lnTo>
                  <a:pt x="1122" y="591"/>
                </a:lnTo>
                <a:lnTo>
                  <a:pt x="1124" y="590"/>
                </a:lnTo>
                <a:lnTo>
                  <a:pt x="1127" y="589"/>
                </a:lnTo>
                <a:lnTo>
                  <a:pt x="1127" y="590"/>
                </a:lnTo>
                <a:lnTo>
                  <a:pt x="1126" y="590"/>
                </a:lnTo>
                <a:lnTo>
                  <a:pt x="1126" y="592"/>
                </a:lnTo>
                <a:lnTo>
                  <a:pt x="1126" y="595"/>
                </a:lnTo>
                <a:lnTo>
                  <a:pt x="1124" y="596"/>
                </a:lnTo>
                <a:lnTo>
                  <a:pt x="1124" y="597"/>
                </a:lnTo>
                <a:lnTo>
                  <a:pt x="1124" y="598"/>
                </a:lnTo>
                <a:lnTo>
                  <a:pt x="1123" y="598"/>
                </a:lnTo>
                <a:lnTo>
                  <a:pt x="1122" y="598"/>
                </a:lnTo>
                <a:lnTo>
                  <a:pt x="1121" y="598"/>
                </a:lnTo>
                <a:lnTo>
                  <a:pt x="1121" y="599"/>
                </a:lnTo>
                <a:lnTo>
                  <a:pt x="1120" y="599"/>
                </a:lnTo>
                <a:lnTo>
                  <a:pt x="1120" y="598"/>
                </a:lnTo>
                <a:lnTo>
                  <a:pt x="1120" y="597"/>
                </a:lnTo>
                <a:lnTo>
                  <a:pt x="1119" y="597"/>
                </a:lnTo>
                <a:lnTo>
                  <a:pt x="1117" y="598"/>
                </a:lnTo>
                <a:lnTo>
                  <a:pt x="1117" y="599"/>
                </a:lnTo>
                <a:lnTo>
                  <a:pt x="1117" y="601"/>
                </a:lnTo>
                <a:lnTo>
                  <a:pt x="1117" y="602"/>
                </a:lnTo>
                <a:lnTo>
                  <a:pt x="1117" y="603"/>
                </a:lnTo>
                <a:lnTo>
                  <a:pt x="1119" y="602"/>
                </a:lnTo>
                <a:lnTo>
                  <a:pt x="1119" y="603"/>
                </a:lnTo>
                <a:lnTo>
                  <a:pt x="1119" y="604"/>
                </a:lnTo>
                <a:lnTo>
                  <a:pt x="1121" y="604"/>
                </a:lnTo>
                <a:lnTo>
                  <a:pt x="1122" y="603"/>
                </a:lnTo>
                <a:lnTo>
                  <a:pt x="1122" y="604"/>
                </a:lnTo>
                <a:lnTo>
                  <a:pt x="1123" y="604"/>
                </a:lnTo>
                <a:lnTo>
                  <a:pt x="1124" y="605"/>
                </a:lnTo>
                <a:lnTo>
                  <a:pt x="1124" y="606"/>
                </a:lnTo>
                <a:lnTo>
                  <a:pt x="1124" y="608"/>
                </a:lnTo>
                <a:lnTo>
                  <a:pt x="1126" y="609"/>
                </a:lnTo>
                <a:lnTo>
                  <a:pt x="1126" y="610"/>
                </a:lnTo>
                <a:lnTo>
                  <a:pt x="1126" y="611"/>
                </a:lnTo>
                <a:lnTo>
                  <a:pt x="1127" y="612"/>
                </a:lnTo>
                <a:lnTo>
                  <a:pt x="1127" y="613"/>
                </a:lnTo>
                <a:lnTo>
                  <a:pt x="1128" y="615"/>
                </a:lnTo>
                <a:lnTo>
                  <a:pt x="1128" y="616"/>
                </a:lnTo>
                <a:lnTo>
                  <a:pt x="1128" y="617"/>
                </a:lnTo>
                <a:lnTo>
                  <a:pt x="1129" y="617"/>
                </a:lnTo>
                <a:lnTo>
                  <a:pt x="1129" y="618"/>
                </a:lnTo>
                <a:lnTo>
                  <a:pt x="1129" y="619"/>
                </a:lnTo>
                <a:lnTo>
                  <a:pt x="1130" y="620"/>
                </a:lnTo>
                <a:lnTo>
                  <a:pt x="1130" y="622"/>
                </a:lnTo>
                <a:lnTo>
                  <a:pt x="1130" y="623"/>
                </a:lnTo>
                <a:lnTo>
                  <a:pt x="1131" y="623"/>
                </a:lnTo>
                <a:lnTo>
                  <a:pt x="1131" y="624"/>
                </a:lnTo>
                <a:lnTo>
                  <a:pt x="1133" y="623"/>
                </a:lnTo>
                <a:lnTo>
                  <a:pt x="1134" y="623"/>
                </a:lnTo>
                <a:lnTo>
                  <a:pt x="1135" y="623"/>
                </a:lnTo>
                <a:lnTo>
                  <a:pt x="1136" y="623"/>
                </a:lnTo>
                <a:lnTo>
                  <a:pt x="1137" y="623"/>
                </a:lnTo>
                <a:lnTo>
                  <a:pt x="1138" y="622"/>
                </a:lnTo>
                <a:lnTo>
                  <a:pt x="1140" y="622"/>
                </a:lnTo>
                <a:lnTo>
                  <a:pt x="1140" y="623"/>
                </a:lnTo>
                <a:lnTo>
                  <a:pt x="1141" y="622"/>
                </a:lnTo>
                <a:lnTo>
                  <a:pt x="1142" y="620"/>
                </a:lnTo>
                <a:lnTo>
                  <a:pt x="1143" y="619"/>
                </a:lnTo>
                <a:lnTo>
                  <a:pt x="1144" y="619"/>
                </a:lnTo>
                <a:lnTo>
                  <a:pt x="1145" y="619"/>
                </a:lnTo>
                <a:lnTo>
                  <a:pt x="1145" y="618"/>
                </a:lnTo>
                <a:lnTo>
                  <a:pt x="1147" y="618"/>
                </a:lnTo>
                <a:lnTo>
                  <a:pt x="1148" y="617"/>
                </a:lnTo>
                <a:lnTo>
                  <a:pt x="1147" y="615"/>
                </a:lnTo>
                <a:lnTo>
                  <a:pt x="1147" y="613"/>
                </a:lnTo>
                <a:lnTo>
                  <a:pt x="1148" y="613"/>
                </a:lnTo>
                <a:lnTo>
                  <a:pt x="1150" y="616"/>
                </a:lnTo>
                <a:lnTo>
                  <a:pt x="1151" y="617"/>
                </a:lnTo>
                <a:lnTo>
                  <a:pt x="1152" y="618"/>
                </a:lnTo>
                <a:lnTo>
                  <a:pt x="1152" y="619"/>
                </a:lnTo>
                <a:lnTo>
                  <a:pt x="1151" y="620"/>
                </a:lnTo>
                <a:lnTo>
                  <a:pt x="1152" y="622"/>
                </a:lnTo>
                <a:lnTo>
                  <a:pt x="1152" y="623"/>
                </a:lnTo>
                <a:lnTo>
                  <a:pt x="1154" y="623"/>
                </a:lnTo>
                <a:lnTo>
                  <a:pt x="1152" y="623"/>
                </a:lnTo>
                <a:lnTo>
                  <a:pt x="1151" y="624"/>
                </a:lnTo>
                <a:lnTo>
                  <a:pt x="1150" y="625"/>
                </a:lnTo>
                <a:lnTo>
                  <a:pt x="1148" y="626"/>
                </a:lnTo>
                <a:lnTo>
                  <a:pt x="1145" y="627"/>
                </a:lnTo>
                <a:lnTo>
                  <a:pt x="1147" y="627"/>
                </a:lnTo>
                <a:lnTo>
                  <a:pt x="1148" y="629"/>
                </a:lnTo>
                <a:lnTo>
                  <a:pt x="1149" y="629"/>
                </a:lnTo>
                <a:lnTo>
                  <a:pt x="1150" y="630"/>
                </a:lnTo>
                <a:lnTo>
                  <a:pt x="1151" y="630"/>
                </a:lnTo>
                <a:lnTo>
                  <a:pt x="1152" y="629"/>
                </a:lnTo>
                <a:lnTo>
                  <a:pt x="1154" y="629"/>
                </a:lnTo>
                <a:lnTo>
                  <a:pt x="1154" y="627"/>
                </a:lnTo>
                <a:lnTo>
                  <a:pt x="1152" y="626"/>
                </a:lnTo>
                <a:lnTo>
                  <a:pt x="1152" y="625"/>
                </a:lnTo>
                <a:lnTo>
                  <a:pt x="1156" y="623"/>
                </a:lnTo>
                <a:lnTo>
                  <a:pt x="1156" y="622"/>
                </a:lnTo>
                <a:lnTo>
                  <a:pt x="1157" y="622"/>
                </a:lnTo>
                <a:lnTo>
                  <a:pt x="1158" y="620"/>
                </a:lnTo>
                <a:lnTo>
                  <a:pt x="1159" y="620"/>
                </a:lnTo>
                <a:lnTo>
                  <a:pt x="1159" y="619"/>
                </a:lnTo>
                <a:lnTo>
                  <a:pt x="1159" y="618"/>
                </a:lnTo>
                <a:lnTo>
                  <a:pt x="1159" y="617"/>
                </a:lnTo>
                <a:lnTo>
                  <a:pt x="1159" y="616"/>
                </a:lnTo>
                <a:lnTo>
                  <a:pt x="1158" y="615"/>
                </a:lnTo>
                <a:lnTo>
                  <a:pt x="1157" y="613"/>
                </a:lnTo>
                <a:lnTo>
                  <a:pt x="1159" y="612"/>
                </a:lnTo>
                <a:lnTo>
                  <a:pt x="1159" y="611"/>
                </a:lnTo>
                <a:lnTo>
                  <a:pt x="1161" y="611"/>
                </a:lnTo>
                <a:lnTo>
                  <a:pt x="1162" y="610"/>
                </a:lnTo>
                <a:lnTo>
                  <a:pt x="1163" y="610"/>
                </a:lnTo>
                <a:lnTo>
                  <a:pt x="1164" y="610"/>
                </a:lnTo>
                <a:lnTo>
                  <a:pt x="1164" y="611"/>
                </a:lnTo>
                <a:lnTo>
                  <a:pt x="1165" y="612"/>
                </a:lnTo>
                <a:lnTo>
                  <a:pt x="1166" y="612"/>
                </a:lnTo>
                <a:lnTo>
                  <a:pt x="1166" y="611"/>
                </a:lnTo>
                <a:lnTo>
                  <a:pt x="1168" y="611"/>
                </a:lnTo>
                <a:lnTo>
                  <a:pt x="1165" y="609"/>
                </a:lnTo>
                <a:lnTo>
                  <a:pt x="1165" y="608"/>
                </a:lnTo>
                <a:lnTo>
                  <a:pt x="1166" y="608"/>
                </a:lnTo>
                <a:lnTo>
                  <a:pt x="1168" y="606"/>
                </a:lnTo>
                <a:lnTo>
                  <a:pt x="1169" y="606"/>
                </a:lnTo>
                <a:lnTo>
                  <a:pt x="1169" y="605"/>
                </a:lnTo>
                <a:lnTo>
                  <a:pt x="1170" y="605"/>
                </a:lnTo>
                <a:lnTo>
                  <a:pt x="1171" y="604"/>
                </a:lnTo>
                <a:lnTo>
                  <a:pt x="1178" y="601"/>
                </a:lnTo>
                <a:lnTo>
                  <a:pt x="1179" y="599"/>
                </a:lnTo>
                <a:lnTo>
                  <a:pt x="1180" y="599"/>
                </a:lnTo>
                <a:lnTo>
                  <a:pt x="1184" y="597"/>
                </a:lnTo>
                <a:lnTo>
                  <a:pt x="1185" y="597"/>
                </a:lnTo>
                <a:lnTo>
                  <a:pt x="1189" y="595"/>
                </a:lnTo>
                <a:lnTo>
                  <a:pt x="1189" y="594"/>
                </a:lnTo>
                <a:lnTo>
                  <a:pt x="1192" y="597"/>
                </a:lnTo>
                <a:lnTo>
                  <a:pt x="1196" y="602"/>
                </a:lnTo>
                <a:lnTo>
                  <a:pt x="1197" y="603"/>
                </a:lnTo>
                <a:lnTo>
                  <a:pt x="1198" y="604"/>
                </a:lnTo>
                <a:lnTo>
                  <a:pt x="1199" y="605"/>
                </a:lnTo>
                <a:lnTo>
                  <a:pt x="1200" y="606"/>
                </a:lnTo>
                <a:lnTo>
                  <a:pt x="1203" y="610"/>
                </a:lnTo>
                <a:lnTo>
                  <a:pt x="1204" y="611"/>
                </a:lnTo>
                <a:lnTo>
                  <a:pt x="1204" y="612"/>
                </a:lnTo>
                <a:lnTo>
                  <a:pt x="1203" y="613"/>
                </a:lnTo>
                <a:lnTo>
                  <a:pt x="1201" y="613"/>
                </a:lnTo>
                <a:lnTo>
                  <a:pt x="1200" y="615"/>
                </a:lnTo>
                <a:lnTo>
                  <a:pt x="1199" y="616"/>
                </a:lnTo>
                <a:lnTo>
                  <a:pt x="1198" y="617"/>
                </a:lnTo>
                <a:lnTo>
                  <a:pt x="1197" y="617"/>
                </a:lnTo>
                <a:lnTo>
                  <a:pt x="1197" y="618"/>
                </a:lnTo>
                <a:lnTo>
                  <a:pt x="1196" y="618"/>
                </a:lnTo>
                <a:lnTo>
                  <a:pt x="1196" y="619"/>
                </a:lnTo>
                <a:lnTo>
                  <a:pt x="1194" y="619"/>
                </a:lnTo>
                <a:lnTo>
                  <a:pt x="1194" y="620"/>
                </a:lnTo>
                <a:lnTo>
                  <a:pt x="1193" y="620"/>
                </a:lnTo>
                <a:lnTo>
                  <a:pt x="1192" y="622"/>
                </a:lnTo>
                <a:lnTo>
                  <a:pt x="1191" y="623"/>
                </a:lnTo>
                <a:lnTo>
                  <a:pt x="1190" y="624"/>
                </a:lnTo>
                <a:lnTo>
                  <a:pt x="1186" y="626"/>
                </a:lnTo>
                <a:lnTo>
                  <a:pt x="1187" y="627"/>
                </a:lnTo>
                <a:lnTo>
                  <a:pt x="1198" y="633"/>
                </a:lnTo>
                <a:lnTo>
                  <a:pt x="1200" y="632"/>
                </a:lnTo>
                <a:lnTo>
                  <a:pt x="1201" y="631"/>
                </a:lnTo>
                <a:lnTo>
                  <a:pt x="1204" y="629"/>
                </a:lnTo>
                <a:lnTo>
                  <a:pt x="1205" y="627"/>
                </a:lnTo>
                <a:lnTo>
                  <a:pt x="1211" y="623"/>
                </a:lnTo>
                <a:lnTo>
                  <a:pt x="1212" y="622"/>
                </a:lnTo>
                <a:lnTo>
                  <a:pt x="1221" y="615"/>
                </a:lnTo>
                <a:lnTo>
                  <a:pt x="1225" y="611"/>
                </a:lnTo>
                <a:lnTo>
                  <a:pt x="1229" y="618"/>
                </a:lnTo>
                <a:lnTo>
                  <a:pt x="1232" y="620"/>
                </a:lnTo>
                <a:lnTo>
                  <a:pt x="1234" y="625"/>
                </a:lnTo>
                <a:lnTo>
                  <a:pt x="1235" y="626"/>
                </a:lnTo>
                <a:lnTo>
                  <a:pt x="1235" y="627"/>
                </a:lnTo>
                <a:lnTo>
                  <a:pt x="1239" y="631"/>
                </a:lnTo>
                <a:lnTo>
                  <a:pt x="1241" y="634"/>
                </a:lnTo>
                <a:lnTo>
                  <a:pt x="1241" y="636"/>
                </a:lnTo>
                <a:lnTo>
                  <a:pt x="1240" y="637"/>
                </a:lnTo>
                <a:lnTo>
                  <a:pt x="1239" y="640"/>
                </a:lnTo>
                <a:lnTo>
                  <a:pt x="1238" y="641"/>
                </a:lnTo>
                <a:lnTo>
                  <a:pt x="1236" y="641"/>
                </a:lnTo>
                <a:lnTo>
                  <a:pt x="1236" y="643"/>
                </a:lnTo>
                <a:lnTo>
                  <a:pt x="1235" y="644"/>
                </a:lnTo>
                <a:lnTo>
                  <a:pt x="1234" y="646"/>
                </a:lnTo>
                <a:lnTo>
                  <a:pt x="1233" y="647"/>
                </a:lnTo>
                <a:lnTo>
                  <a:pt x="1227" y="651"/>
                </a:lnTo>
                <a:lnTo>
                  <a:pt x="1226" y="652"/>
                </a:lnTo>
                <a:lnTo>
                  <a:pt x="1224" y="653"/>
                </a:lnTo>
                <a:lnTo>
                  <a:pt x="1224" y="652"/>
                </a:lnTo>
                <a:lnTo>
                  <a:pt x="1222" y="653"/>
                </a:lnTo>
                <a:lnTo>
                  <a:pt x="1221" y="655"/>
                </a:lnTo>
                <a:lnTo>
                  <a:pt x="1221" y="658"/>
                </a:lnTo>
                <a:lnTo>
                  <a:pt x="1220" y="659"/>
                </a:lnTo>
                <a:lnTo>
                  <a:pt x="1219" y="659"/>
                </a:lnTo>
                <a:lnTo>
                  <a:pt x="1218" y="659"/>
                </a:lnTo>
                <a:lnTo>
                  <a:pt x="1218" y="660"/>
                </a:lnTo>
                <a:lnTo>
                  <a:pt x="1220" y="666"/>
                </a:lnTo>
                <a:lnTo>
                  <a:pt x="1221" y="669"/>
                </a:lnTo>
                <a:lnTo>
                  <a:pt x="1222" y="668"/>
                </a:lnTo>
                <a:lnTo>
                  <a:pt x="1224" y="668"/>
                </a:lnTo>
                <a:lnTo>
                  <a:pt x="1225" y="669"/>
                </a:lnTo>
                <a:lnTo>
                  <a:pt x="1226" y="669"/>
                </a:lnTo>
                <a:lnTo>
                  <a:pt x="1226" y="671"/>
                </a:lnTo>
                <a:lnTo>
                  <a:pt x="1227" y="671"/>
                </a:lnTo>
                <a:lnTo>
                  <a:pt x="1228" y="672"/>
                </a:lnTo>
                <a:lnTo>
                  <a:pt x="1229" y="672"/>
                </a:lnTo>
                <a:lnTo>
                  <a:pt x="1232" y="673"/>
                </a:lnTo>
                <a:lnTo>
                  <a:pt x="1234" y="674"/>
                </a:lnTo>
                <a:lnTo>
                  <a:pt x="1234" y="675"/>
                </a:lnTo>
                <a:lnTo>
                  <a:pt x="1234" y="678"/>
                </a:lnTo>
                <a:lnTo>
                  <a:pt x="1228" y="678"/>
                </a:lnTo>
                <a:lnTo>
                  <a:pt x="1224" y="678"/>
                </a:lnTo>
                <a:lnTo>
                  <a:pt x="1210" y="676"/>
                </a:lnTo>
                <a:lnTo>
                  <a:pt x="1203" y="676"/>
                </a:lnTo>
                <a:lnTo>
                  <a:pt x="1203" y="678"/>
                </a:lnTo>
                <a:lnTo>
                  <a:pt x="1206" y="681"/>
                </a:lnTo>
                <a:lnTo>
                  <a:pt x="1206" y="683"/>
                </a:lnTo>
                <a:lnTo>
                  <a:pt x="1207" y="683"/>
                </a:lnTo>
                <a:lnTo>
                  <a:pt x="1208" y="686"/>
                </a:lnTo>
                <a:lnTo>
                  <a:pt x="1208" y="687"/>
                </a:lnTo>
                <a:lnTo>
                  <a:pt x="1210" y="688"/>
                </a:lnTo>
                <a:lnTo>
                  <a:pt x="1211" y="689"/>
                </a:lnTo>
                <a:lnTo>
                  <a:pt x="1207" y="689"/>
                </a:lnTo>
                <a:lnTo>
                  <a:pt x="1204" y="690"/>
                </a:lnTo>
                <a:lnTo>
                  <a:pt x="1201" y="690"/>
                </a:lnTo>
                <a:lnTo>
                  <a:pt x="1199" y="692"/>
                </a:lnTo>
                <a:lnTo>
                  <a:pt x="1198" y="692"/>
                </a:lnTo>
                <a:lnTo>
                  <a:pt x="1198" y="693"/>
                </a:lnTo>
                <a:lnTo>
                  <a:pt x="1197" y="693"/>
                </a:lnTo>
                <a:lnTo>
                  <a:pt x="1198" y="693"/>
                </a:lnTo>
                <a:lnTo>
                  <a:pt x="1200" y="697"/>
                </a:lnTo>
                <a:lnTo>
                  <a:pt x="1201" y="700"/>
                </a:lnTo>
                <a:lnTo>
                  <a:pt x="1201" y="703"/>
                </a:lnTo>
                <a:lnTo>
                  <a:pt x="1201" y="706"/>
                </a:lnTo>
                <a:lnTo>
                  <a:pt x="1201" y="707"/>
                </a:lnTo>
                <a:lnTo>
                  <a:pt x="1203" y="707"/>
                </a:lnTo>
                <a:lnTo>
                  <a:pt x="1206" y="708"/>
                </a:lnTo>
                <a:lnTo>
                  <a:pt x="1214" y="714"/>
                </a:lnTo>
                <a:lnTo>
                  <a:pt x="1215" y="714"/>
                </a:lnTo>
                <a:lnTo>
                  <a:pt x="1217" y="715"/>
                </a:lnTo>
                <a:lnTo>
                  <a:pt x="1218" y="715"/>
                </a:lnTo>
                <a:lnTo>
                  <a:pt x="1219" y="715"/>
                </a:lnTo>
                <a:lnTo>
                  <a:pt x="1220" y="715"/>
                </a:lnTo>
                <a:lnTo>
                  <a:pt x="1222" y="715"/>
                </a:lnTo>
                <a:lnTo>
                  <a:pt x="1222" y="714"/>
                </a:lnTo>
                <a:lnTo>
                  <a:pt x="1225" y="714"/>
                </a:lnTo>
                <a:lnTo>
                  <a:pt x="1226" y="714"/>
                </a:lnTo>
                <a:lnTo>
                  <a:pt x="1227" y="714"/>
                </a:lnTo>
                <a:lnTo>
                  <a:pt x="1229" y="714"/>
                </a:lnTo>
                <a:lnTo>
                  <a:pt x="1231" y="714"/>
                </a:lnTo>
                <a:lnTo>
                  <a:pt x="1233" y="713"/>
                </a:lnTo>
                <a:lnTo>
                  <a:pt x="1234" y="714"/>
                </a:lnTo>
                <a:lnTo>
                  <a:pt x="1235" y="715"/>
                </a:lnTo>
                <a:lnTo>
                  <a:pt x="1236" y="716"/>
                </a:lnTo>
                <a:lnTo>
                  <a:pt x="1238" y="716"/>
                </a:lnTo>
                <a:lnTo>
                  <a:pt x="1238" y="717"/>
                </a:lnTo>
                <a:lnTo>
                  <a:pt x="1239" y="717"/>
                </a:lnTo>
                <a:lnTo>
                  <a:pt x="1240" y="717"/>
                </a:lnTo>
                <a:lnTo>
                  <a:pt x="1239" y="716"/>
                </a:lnTo>
                <a:lnTo>
                  <a:pt x="1239" y="715"/>
                </a:lnTo>
                <a:lnTo>
                  <a:pt x="1242" y="715"/>
                </a:lnTo>
                <a:lnTo>
                  <a:pt x="1242" y="717"/>
                </a:lnTo>
                <a:lnTo>
                  <a:pt x="1242" y="718"/>
                </a:lnTo>
                <a:lnTo>
                  <a:pt x="1240" y="718"/>
                </a:lnTo>
                <a:lnTo>
                  <a:pt x="1241" y="721"/>
                </a:lnTo>
                <a:lnTo>
                  <a:pt x="1241" y="722"/>
                </a:lnTo>
                <a:lnTo>
                  <a:pt x="1241" y="723"/>
                </a:lnTo>
                <a:lnTo>
                  <a:pt x="1241" y="724"/>
                </a:lnTo>
                <a:lnTo>
                  <a:pt x="1241" y="725"/>
                </a:lnTo>
                <a:lnTo>
                  <a:pt x="1241" y="727"/>
                </a:lnTo>
                <a:lnTo>
                  <a:pt x="1241" y="728"/>
                </a:lnTo>
                <a:lnTo>
                  <a:pt x="1243" y="730"/>
                </a:lnTo>
                <a:lnTo>
                  <a:pt x="1242" y="731"/>
                </a:lnTo>
                <a:lnTo>
                  <a:pt x="1243" y="732"/>
                </a:lnTo>
                <a:lnTo>
                  <a:pt x="1243" y="734"/>
                </a:lnTo>
                <a:lnTo>
                  <a:pt x="1245" y="734"/>
                </a:lnTo>
                <a:lnTo>
                  <a:pt x="1246" y="735"/>
                </a:lnTo>
                <a:lnTo>
                  <a:pt x="1247" y="736"/>
                </a:lnTo>
                <a:lnTo>
                  <a:pt x="1249" y="737"/>
                </a:lnTo>
                <a:lnTo>
                  <a:pt x="1251" y="738"/>
                </a:lnTo>
                <a:lnTo>
                  <a:pt x="1252" y="740"/>
                </a:lnTo>
                <a:lnTo>
                  <a:pt x="1253" y="742"/>
                </a:lnTo>
                <a:lnTo>
                  <a:pt x="1256" y="744"/>
                </a:lnTo>
                <a:lnTo>
                  <a:pt x="1258" y="745"/>
                </a:lnTo>
                <a:lnTo>
                  <a:pt x="1256" y="747"/>
                </a:lnTo>
                <a:lnTo>
                  <a:pt x="1254" y="750"/>
                </a:lnTo>
                <a:lnTo>
                  <a:pt x="1253" y="750"/>
                </a:lnTo>
                <a:lnTo>
                  <a:pt x="1253" y="751"/>
                </a:lnTo>
                <a:lnTo>
                  <a:pt x="1252" y="751"/>
                </a:lnTo>
                <a:lnTo>
                  <a:pt x="1252" y="752"/>
                </a:lnTo>
                <a:lnTo>
                  <a:pt x="1251" y="754"/>
                </a:lnTo>
                <a:lnTo>
                  <a:pt x="1249" y="756"/>
                </a:lnTo>
                <a:lnTo>
                  <a:pt x="1248" y="756"/>
                </a:lnTo>
                <a:lnTo>
                  <a:pt x="1248" y="757"/>
                </a:lnTo>
                <a:lnTo>
                  <a:pt x="1248" y="756"/>
                </a:lnTo>
                <a:lnTo>
                  <a:pt x="1249" y="757"/>
                </a:lnTo>
                <a:lnTo>
                  <a:pt x="1251" y="757"/>
                </a:lnTo>
                <a:lnTo>
                  <a:pt x="1249" y="758"/>
                </a:lnTo>
                <a:lnTo>
                  <a:pt x="1251" y="761"/>
                </a:lnTo>
                <a:lnTo>
                  <a:pt x="1249" y="762"/>
                </a:lnTo>
                <a:lnTo>
                  <a:pt x="1251" y="762"/>
                </a:lnTo>
                <a:lnTo>
                  <a:pt x="1252" y="763"/>
                </a:lnTo>
                <a:lnTo>
                  <a:pt x="1254" y="764"/>
                </a:lnTo>
                <a:lnTo>
                  <a:pt x="1253" y="764"/>
                </a:lnTo>
                <a:lnTo>
                  <a:pt x="1251" y="768"/>
                </a:lnTo>
                <a:lnTo>
                  <a:pt x="1249" y="769"/>
                </a:lnTo>
                <a:lnTo>
                  <a:pt x="1248" y="771"/>
                </a:lnTo>
                <a:lnTo>
                  <a:pt x="1247" y="771"/>
                </a:lnTo>
                <a:lnTo>
                  <a:pt x="1247" y="772"/>
                </a:lnTo>
                <a:lnTo>
                  <a:pt x="1249" y="773"/>
                </a:lnTo>
                <a:lnTo>
                  <a:pt x="1251" y="775"/>
                </a:lnTo>
                <a:lnTo>
                  <a:pt x="1252" y="775"/>
                </a:lnTo>
                <a:lnTo>
                  <a:pt x="1252" y="776"/>
                </a:lnTo>
                <a:lnTo>
                  <a:pt x="1254" y="777"/>
                </a:lnTo>
                <a:lnTo>
                  <a:pt x="1255" y="778"/>
                </a:lnTo>
                <a:lnTo>
                  <a:pt x="1272" y="792"/>
                </a:lnTo>
                <a:lnTo>
                  <a:pt x="1273" y="794"/>
                </a:lnTo>
                <a:lnTo>
                  <a:pt x="1275" y="796"/>
                </a:lnTo>
                <a:lnTo>
                  <a:pt x="1277" y="798"/>
                </a:lnTo>
                <a:lnTo>
                  <a:pt x="1279" y="799"/>
                </a:lnTo>
                <a:lnTo>
                  <a:pt x="1280" y="800"/>
                </a:lnTo>
                <a:lnTo>
                  <a:pt x="1281" y="800"/>
                </a:lnTo>
                <a:lnTo>
                  <a:pt x="1281" y="801"/>
                </a:lnTo>
                <a:lnTo>
                  <a:pt x="1282" y="803"/>
                </a:lnTo>
                <a:lnTo>
                  <a:pt x="1283" y="803"/>
                </a:lnTo>
                <a:lnTo>
                  <a:pt x="1283" y="804"/>
                </a:lnTo>
                <a:lnTo>
                  <a:pt x="1282" y="804"/>
                </a:lnTo>
                <a:lnTo>
                  <a:pt x="1282" y="805"/>
                </a:lnTo>
                <a:lnTo>
                  <a:pt x="1282" y="806"/>
                </a:lnTo>
                <a:lnTo>
                  <a:pt x="1281" y="806"/>
                </a:lnTo>
                <a:lnTo>
                  <a:pt x="1282" y="806"/>
                </a:lnTo>
                <a:lnTo>
                  <a:pt x="1283" y="806"/>
                </a:lnTo>
                <a:lnTo>
                  <a:pt x="1284" y="806"/>
                </a:lnTo>
                <a:lnTo>
                  <a:pt x="1286" y="806"/>
                </a:lnTo>
                <a:lnTo>
                  <a:pt x="1287" y="806"/>
                </a:lnTo>
                <a:lnTo>
                  <a:pt x="1287" y="807"/>
                </a:lnTo>
                <a:lnTo>
                  <a:pt x="1288" y="807"/>
                </a:lnTo>
                <a:lnTo>
                  <a:pt x="1288" y="808"/>
                </a:lnTo>
                <a:lnTo>
                  <a:pt x="1289" y="808"/>
                </a:lnTo>
                <a:lnTo>
                  <a:pt x="1290" y="808"/>
                </a:lnTo>
                <a:lnTo>
                  <a:pt x="1290" y="810"/>
                </a:lnTo>
                <a:lnTo>
                  <a:pt x="1291" y="810"/>
                </a:lnTo>
                <a:lnTo>
                  <a:pt x="1291" y="811"/>
                </a:lnTo>
                <a:lnTo>
                  <a:pt x="1293" y="811"/>
                </a:lnTo>
                <a:lnTo>
                  <a:pt x="1293" y="812"/>
                </a:lnTo>
                <a:lnTo>
                  <a:pt x="1294" y="812"/>
                </a:lnTo>
                <a:lnTo>
                  <a:pt x="1294" y="813"/>
                </a:lnTo>
                <a:lnTo>
                  <a:pt x="1297" y="815"/>
                </a:lnTo>
                <a:lnTo>
                  <a:pt x="1301" y="819"/>
                </a:lnTo>
                <a:lnTo>
                  <a:pt x="1302" y="820"/>
                </a:lnTo>
                <a:lnTo>
                  <a:pt x="1314" y="829"/>
                </a:lnTo>
                <a:lnTo>
                  <a:pt x="1315" y="831"/>
                </a:lnTo>
                <a:lnTo>
                  <a:pt x="1316" y="832"/>
                </a:lnTo>
                <a:lnTo>
                  <a:pt x="1317" y="832"/>
                </a:lnTo>
                <a:lnTo>
                  <a:pt x="1317" y="833"/>
                </a:lnTo>
                <a:lnTo>
                  <a:pt x="1318" y="834"/>
                </a:lnTo>
                <a:lnTo>
                  <a:pt x="1319" y="834"/>
                </a:lnTo>
                <a:lnTo>
                  <a:pt x="1323" y="838"/>
                </a:lnTo>
                <a:lnTo>
                  <a:pt x="1323" y="839"/>
                </a:lnTo>
                <a:lnTo>
                  <a:pt x="1324" y="839"/>
                </a:lnTo>
                <a:lnTo>
                  <a:pt x="1324" y="840"/>
                </a:lnTo>
                <a:lnTo>
                  <a:pt x="1325" y="840"/>
                </a:lnTo>
                <a:lnTo>
                  <a:pt x="1325" y="841"/>
                </a:lnTo>
                <a:lnTo>
                  <a:pt x="1325" y="842"/>
                </a:lnTo>
                <a:lnTo>
                  <a:pt x="1326" y="842"/>
                </a:lnTo>
                <a:lnTo>
                  <a:pt x="1328" y="848"/>
                </a:lnTo>
                <a:lnTo>
                  <a:pt x="1329" y="849"/>
                </a:lnTo>
                <a:lnTo>
                  <a:pt x="1329" y="853"/>
                </a:lnTo>
                <a:lnTo>
                  <a:pt x="1330" y="853"/>
                </a:lnTo>
                <a:lnTo>
                  <a:pt x="1331" y="852"/>
                </a:lnTo>
                <a:lnTo>
                  <a:pt x="1332" y="852"/>
                </a:lnTo>
                <a:lnTo>
                  <a:pt x="1332" y="853"/>
                </a:lnTo>
                <a:lnTo>
                  <a:pt x="1333" y="853"/>
                </a:lnTo>
                <a:lnTo>
                  <a:pt x="1333" y="852"/>
                </a:lnTo>
                <a:lnTo>
                  <a:pt x="1335" y="852"/>
                </a:lnTo>
                <a:lnTo>
                  <a:pt x="1336" y="852"/>
                </a:lnTo>
                <a:lnTo>
                  <a:pt x="1336" y="850"/>
                </a:lnTo>
                <a:lnTo>
                  <a:pt x="1337" y="850"/>
                </a:lnTo>
                <a:lnTo>
                  <a:pt x="1338" y="850"/>
                </a:lnTo>
                <a:lnTo>
                  <a:pt x="1339" y="854"/>
                </a:lnTo>
                <a:lnTo>
                  <a:pt x="1340" y="856"/>
                </a:lnTo>
                <a:lnTo>
                  <a:pt x="1344" y="860"/>
                </a:lnTo>
                <a:lnTo>
                  <a:pt x="1345" y="859"/>
                </a:lnTo>
                <a:lnTo>
                  <a:pt x="1346" y="859"/>
                </a:lnTo>
                <a:lnTo>
                  <a:pt x="1349" y="856"/>
                </a:lnTo>
                <a:lnTo>
                  <a:pt x="1350" y="856"/>
                </a:lnTo>
                <a:lnTo>
                  <a:pt x="1349" y="854"/>
                </a:lnTo>
                <a:lnTo>
                  <a:pt x="1349" y="853"/>
                </a:lnTo>
                <a:lnTo>
                  <a:pt x="1347" y="853"/>
                </a:lnTo>
                <a:lnTo>
                  <a:pt x="1347" y="850"/>
                </a:lnTo>
                <a:lnTo>
                  <a:pt x="1347" y="849"/>
                </a:lnTo>
                <a:lnTo>
                  <a:pt x="1346" y="847"/>
                </a:lnTo>
                <a:lnTo>
                  <a:pt x="1346" y="846"/>
                </a:lnTo>
                <a:lnTo>
                  <a:pt x="1346" y="845"/>
                </a:lnTo>
                <a:lnTo>
                  <a:pt x="1350" y="843"/>
                </a:lnTo>
                <a:lnTo>
                  <a:pt x="1347" y="836"/>
                </a:lnTo>
                <a:lnTo>
                  <a:pt x="1346" y="835"/>
                </a:lnTo>
                <a:lnTo>
                  <a:pt x="1360" y="829"/>
                </a:lnTo>
                <a:lnTo>
                  <a:pt x="1370" y="826"/>
                </a:lnTo>
                <a:lnTo>
                  <a:pt x="1371" y="826"/>
                </a:lnTo>
                <a:lnTo>
                  <a:pt x="1373" y="831"/>
                </a:lnTo>
                <a:lnTo>
                  <a:pt x="1367" y="832"/>
                </a:lnTo>
                <a:lnTo>
                  <a:pt x="1365" y="833"/>
                </a:lnTo>
                <a:lnTo>
                  <a:pt x="1364" y="833"/>
                </a:lnTo>
                <a:lnTo>
                  <a:pt x="1364" y="838"/>
                </a:lnTo>
                <a:lnTo>
                  <a:pt x="1363" y="839"/>
                </a:lnTo>
                <a:lnTo>
                  <a:pt x="1363" y="840"/>
                </a:lnTo>
                <a:lnTo>
                  <a:pt x="1360" y="841"/>
                </a:lnTo>
                <a:lnTo>
                  <a:pt x="1359" y="841"/>
                </a:lnTo>
                <a:lnTo>
                  <a:pt x="1357" y="842"/>
                </a:lnTo>
                <a:lnTo>
                  <a:pt x="1354" y="843"/>
                </a:lnTo>
                <a:lnTo>
                  <a:pt x="1354" y="846"/>
                </a:lnTo>
                <a:lnTo>
                  <a:pt x="1356" y="847"/>
                </a:lnTo>
                <a:lnTo>
                  <a:pt x="1356" y="848"/>
                </a:lnTo>
                <a:lnTo>
                  <a:pt x="1356" y="849"/>
                </a:lnTo>
                <a:lnTo>
                  <a:pt x="1356" y="850"/>
                </a:lnTo>
                <a:lnTo>
                  <a:pt x="1357" y="853"/>
                </a:lnTo>
                <a:lnTo>
                  <a:pt x="1358" y="852"/>
                </a:lnTo>
                <a:lnTo>
                  <a:pt x="1359" y="849"/>
                </a:lnTo>
                <a:lnTo>
                  <a:pt x="1361" y="848"/>
                </a:lnTo>
                <a:lnTo>
                  <a:pt x="1361" y="849"/>
                </a:lnTo>
                <a:lnTo>
                  <a:pt x="1363" y="850"/>
                </a:lnTo>
                <a:lnTo>
                  <a:pt x="1361" y="852"/>
                </a:lnTo>
                <a:lnTo>
                  <a:pt x="1361" y="853"/>
                </a:lnTo>
                <a:lnTo>
                  <a:pt x="1360" y="854"/>
                </a:lnTo>
                <a:lnTo>
                  <a:pt x="1360" y="855"/>
                </a:lnTo>
                <a:lnTo>
                  <a:pt x="1360" y="856"/>
                </a:lnTo>
                <a:lnTo>
                  <a:pt x="1360" y="857"/>
                </a:lnTo>
                <a:lnTo>
                  <a:pt x="1360" y="859"/>
                </a:lnTo>
                <a:lnTo>
                  <a:pt x="1359" y="860"/>
                </a:lnTo>
                <a:lnTo>
                  <a:pt x="1358" y="860"/>
                </a:lnTo>
                <a:lnTo>
                  <a:pt x="1358" y="861"/>
                </a:lnTo>
                <a:lnTo>
                  <a:pt x="1357" y="861"/>
                </a:lnTo>
                <a:lnTo>
                  <a:pt x="1356" y="861"/>
                </a:lnTo>
                <a:lnTo>
                  <a:pt x="1356" y="862"/>
                </a:lnTo>
                <a:lnTo>
                  <a:pt x="1357" y="862"/>
                </a:lnTo>
                <a:lnTo>
                  <a:pt x="1356" y="862"/>
                </a:lnTo>
                <a:lnTo>
                  <a:pt x="1356" y="863"/>
                </a:lnTo>
                <a:lnTo>
                  <a:pt x="1356" y="864"/>
                </a:lnTo>
                <a:lnTo>
                  <a:pt x="1356" y="866"/>
                </a:lnTo>
                <a:lnTo>
                  <a:pt x="1357" y="866"/>
                </a:lnTo>
                <a:lnTo>
                  <a:pt x="1357" y="867"/>
                </a:lnTo>
                <a:lnTo>
                  <a:pt x="1357" y="868"/>
                </a:lnTo>
                <a:lnTo>
                  <a:pt x="1357" y="869"/>
                </a:lnTo>
                <a:lnTo>
                  <a:pt x="1357" y="870"/>
                </a:lnTo>
                <a:lnTo>
                  <a:pt x="1357" y="871"/>
                </a:lnTo>
                <a:lnTo>
                  <a:pt x="1357" y="873"/>
                </a:lnTo>
                <a:lnTo>
                  <a:pt x="1358" y="873"/>
                </a:lnTo>
                <a:lnTo>
                  <a:pt x="1359" y="873"/>
                </a:lnTo>
                <a:lnTo>
                  <a:pt x="1361" y="873"/>
                </a:lnTo>
                <a:lnTo>
                  <a:pt x="1363" y="873"/>
                </a:lnTo>
                <a:lnTo>
                  <a:pt x="1366" y="870"/>
                </a:lnTo>
                <a:lnTo>
                  <a:pt x="1366" y="873"/>
                </a:lnTo>
                <a:lnTo>
                  <a:pt x="1367" y="873"/>
                </a:lnTo>
                <a:lnTo>
                  <a:pt x="1371" y="870"/>
                </a:lnTo>
                <a:lnTo>
                  <a:pt x="1373" y="869"/>
                </a:lnTo>
                <a:lnTo>
                  <a:pt x="1374" y="873"/>
                </a:lnTo>
                <a:lnTo>
                  <a:pt x="1375" y="874"/>
                </a:lnTo>
                <a:lnTo>
                  <a:pt x="1375" y="875"/>
                </a:lnTo>
                <a:lnTo>
                  <a:pt x="1375" y="876"/>
                </a:lnTo>
                <a:lnTo>
                  <a:pt x="1377" y="878"/>
                </a:lnTo>
                <a:lnTo>
                  <a:pt x="1377" y="880"/>
                </a:lnTo>
                <a:lnTo>
                  <a:pt x="1378" y="882"/>
                </a:lnTo>
                <a:lnTo>
                  <a:pt x="1378" y="883"/>
                </a:lnTo>
                <a:lnTo>
                  <a:pt x="1379" y="885"/>
                </a:lnTo>
                <a:lnTo>
                  <a:pt x="1378" y="885"/>
                </a:lnTo>
                <a:lnTo>
                  <a:pt x="1377" y="885"/>
                </a:lnTo>
                <a:lnTo>
                  <a:pt x="1378" y="885"/>
                </a:lnTo>
                <a:lnTo>
                  <a:pt x="1378" y="887"/>
                </a:lnTo>
                <a:lnTo>
                  <a:pt x="1379" y="888"/>
                </a:lnTo>
                <a:lnTo>
                  <a:pt x="1379" y="889"/>
                </a:lnTo>
                <a:lnTo>
                  <a:pt x="1379" y="890"/>
                </a:lnTo>
                <a:lnTo>
                  <a:pt x="1379" y="891"/>
                </a:lnTo>
                <a:lnTo>
                  <a:pt x="1380" y="895"/>
                </a:lnTo>
                <a:lnTo>
                  <a:pt x="1381" y="899"/>
                </a:lnTo>
                <a:lnTo>
                  <a:pt x="1382" y="899"/>
                </a:lnTo>
                <a:lnTo>
                  <a:pt x="1388" y="899"/>
                </a:lnTo>
                <a:lnTo>
                  <a:pt x="1392" y="913"/>
                </a:lnTo>
                <a:lnTo>
                  <a:pt x="1392" y="915"/>
                </a:lnTo>
                <a:lnTo>
                  <a:pt x="1391" y="917"/>
                </a:lnTo>
                <a:lnTo>
                  <a:pt x="1392" y="919"/>
                </a:lnTo>
                <a:lnTo>
                  <a:pt x="1393" y="923"/>
                </a:lnTo>
                <a:lnTo>
                  <a:pt x="1393" y="924"/>
                </a:lnTo>
                <a:lnTo>
                  <a:pt x="1394" y="924"/>
                </a:lnTo>
                <a:lnTo>
                  <a:pt x="1394" y="925"/>
                </a:lnTo>
                <a:lnTo>
                  <a:pt x="1395" y="926"/>
                </a:lnTo>
                <a:lnTo>
                  <a:pt x="1395" y="927"/>
                </a:lnTo>
                <a:lnTo>
                  <a:pt x="1396" y="929"/>
                </a:lnTo>
                <a:lnTo>
                  <a:pt x="1395" y="933"/>
                </a:lnTo>
                <a:lnTo>
                  <a:pt x="1394" y="933"/>
                </a:lnTo>
                <a:lnTo>
                  <a:pt x="1396" y="939"/>
                </a:lnTo>
                <a:lnTo>
                  <a:pt x="1398" y="944"/>
                </a:lnTo>
                <a:lnTo>
                  <a:pt x="1399" y="947"/>
                </a:lnTo>
                <a:lnTo>
                  <a:pt x="1400" y="948"/>
                </a:lnTo>
                <a:lnTo>
                  <a:pt x="1400" y="947"/>
                </a:lnTo>
                <a:lnTo>
                  <a:pt x="1402" y="947"/>
                </a:lnTo>
                <a:lnTo>
                  <a:pt x="1403" y="946"/>
                </a:lnTo>
                <a:lnTo>
                  <a:pt x="1422" y="961"/>
                </a:lnTo>
                <a:lnTo>
                  <a:pt x="1423" y="961"/>
                </a:lnTo>
                <a:lnTo>
                  <a:pt x="1424" y="961"/>
                </a:lnTo>
                <a:lnTo>
                  <a:pt x="1424" y="963"/>
                </a:lnTo>
                <a:lnTo>
                  <a:pt x="1426" y="963"/>
                </a:lnTo>
                <a:lnTo>
                  <a:pt x="1427" y="963"/>
                </a:lnTo>
                <a:lnTo>
                  <a:pt x="1428" y="964"/>
                </a:lnTo>
                <a:lnTo>
                  <a:pt x="1429" y="964"/>
                </a:lnTo>
                <a:lnTo>
                  <a:pt x="1430" y="964"/>
                </a:lnTo>
                <a:lnTo>
                  <a:pt x="1432" y="964"/>
                </a:lnTo>
                <a:lnTo>
                  <a:pt x="1433" y="964"/>
                </a:lnTo>
                <a:lnTo>
                  <a:pt x="1434" y="964"/>
                </a:lnTo>
                <a:lnTo>
                  <a:pt x="1434" y="965"/>
                </a:lnTo>
                <a:lnTo>
                  <a:pt x="1435" y="965"/>
                </a:lnTo>
                <a:lnTo>
                  <a:pt x="1435" y="966"/>
                </a:lnTo>
                <a:lnTo>
                  <a:pt x="1436" y="966"/>
                </a:lnTo>
                <a:lnTo>
                  <a:pt x="1437" y="966"/>
                </a:lnTo>
                <a:lnTo>
                  <a:pt x="1439" y="966"/>
                </a:lnTo>
                <a:lnTo>
                  <a:pt x="1440" y="967"/>
                </a:lnTo>
                <a:lnTo>
                  <a:pt x="1439" y="968"/>
                </a:lnTo>
                <a:lnTo>
                  <a:pt x="1436" y="971"/>
                </a:lnTo>
                <a:lnTo>
                  <a:pt x="1434" y="972"/>
                </a:lnTo>
                <a:lnTo>
                  <a:pt x="1434" y="973"/>
                </a:lnTo>
                <a:lnTo>
                  <a:pt x="1434" y="974"/>
                </a:lnTo>
                <a:lnTo>
                  <a:pt x="1434" y="975"/>
                </a:lnTo>
                <a:lnTo>
                  <a:pt x="1435" y="977"/>
                </a:lnTo>
                <a:lnTo>
                  <a:pt x="1435" y="978"/>
                </a:lnTo>
                <a:lnTo>
                  <a:pt x="1436" y="981"/>
                </a:lnTo>
                <a:lnTo>
                  <a:pt x="1437" y="988"/>
                </a:lnTo>
                <a:lnTo>
                  <a:pt x="1439" y="994"/>
                </a:lnTo>
                <a:lnTo>
                  <a:pt x="1444" y="996"/>
                </a:lnTo>
                <a:lnTo>
                  <a:pt x="1447" y="998"/>
                </a:lnTo>
                <a:lnTo>
                  <a:pt x="1450" y="999"/>
                </a:lnTo>
                <a:lnTo>
                  <a:pt x="1454" y="999"/>
                </a:lnTo>
                <a:lnTo>
                  <a:pt x="1457" y="1006"/>
                </a:lnTo>
                <a:lnTo>
                  <a:pt x="1458" y="1008"/>
                </a:lnTo>
                <a:lnTo>
                  <a:pt x="1462" y="1013"/>
                </a:lnTo>
                <a:lnTo>
                  <a:pt x="1462" y="1016"/>
                </a:lnTo>
                <a:lnTo>
                  <a:pt x="1463" y="1019"/>
                </a:lnTo>
                <a:lnTo>
                  <a:pt x="1463" y="1021"/>
                </a:lnTo>
                <a:lnTo>
                  <a:pt x="1463" y="1030"/>
                </a:lnTo>
                <a:lnTo>
                  <a:pt x="1463" y="1034"/>
                </a:lnTo>
                <a:lnTo>
                  <a:pt x="1462" y="1034"/>
                </a:lnTo>
                <a:lnTo>
                  <a:pt x="1461" y="1034"/>
                </a:lnTo>
                <a:lnTo>
                  <a:pt x="1460" y="1034"/>
                </a:lnTo>
                <a:lnTo>
                  <a:pt x="1460" y="1035"/>
                </a:lnTo>
                <a:lnTo>
                  <a:pt x="1458" y="1035"/>
                </a:lnTo>
                <a:lnTo>
                  <a:pt x="1457" y="1035"/>
                </a:lnTo>
                <a:lnTo>
                  <a:pt x="1456" y="1035"/>
                </a:lnTo>
                <a:lnTo>
                  <a:pt x="1456" y="1036"/>
                </a:lnTo>
                <a:lnTo>
                  <a:pt x="1455" y="1036"/>
                </a:lnTo>
                <a:lnTo>
                  <a:pt x="1454" y="1036"/>
                </a:lnTo>
                <a:lnTo>
                  <a:pt x="1453" y="1036"/>
                </a:lnTo>
                <a:lnTo>
                  <a:pt x="1451" y="1036"/>
                </a:lnTo>
                <a:lnTo>
                  <a:pt x="1450" y="1036"/>
                </a:lnTo>
                <a:lnTo>
                  <a:pt x="1450" y="1037"/>
                </a:lnTo>
                <a:lnTo>
                  <a:pt x="1449" y="1037"/>
                </a:lnTo>
                <a:lnTo>
                  <a:pt x="1447" y="1037"/>
                </a:lnTo>
                <a:lnTo>
                  <a:pt x="1446" y="1038"/>
                </a:lnTo>
                <a:lnTo>
                  <a:pt x="1444" y="1038"/>
                </a:lnTo>
                <a:lnTo>
                  <a:pt x="1443" y="1038"/>
                </a:lnTo>
                <a:lnTo>
                  <a:pt x="1442" y="1040"/>
                </a:lnTo>
                <a:lnTo>
                  <a:pt x="1441" y="1040"/>
                </a:lnTo>
                <a:lnTo>
                  <a:pt x="1440" y="1040"/>
                </a:lnTo>
                <a:lnTo>
                  <a:pt x="1439" y="1040"/>
                </a:lnTo>
                <a:lnTo>
                  <a:pt x="1439" y="1041"/>
                </a:lnTo>
                <a:lnTo>
                  <a:pt x="1437" y="1041"/>
                </a:lnTo>
                <a:lnTo>
                  <a:pt x="1436" y="1041"/>
                </a:lnTo>
                <a:lnTo>
                  <a:pt x="1435" y="1041"/>
                </a:lnTo>
                <a:lnTo>
                  <a:pt x="1435" y="1042"/>
                </a:lnTo>
                <a:lnTo>
                  <a:pt x="1434" y="1042"/>
                </a:lnTo>
                <a:lnTo>
                  <a:pt x="1433" y="1042"/>
                </a:lnTo>
                <a:lnTo>
                  <a:pt x="1432" y="1042"/>
                </a:lnTo>
                <a:lnTo>
                  <a:pt x="1430" y="1043"/>
                </a:lnTo>
                <a:lnTo>
                  <a:pt x="1429" y="1043"/>
                </a:lnTo>
                <a:lnTo>
                  <a:pt x="1427" y="1044"/>
                </a:lnTo>
                <a:lnTo>
                  <a:pt x="1426" y="1044"/>
                </a:lnTo>
                <a:lnTo>
                  <a:pt x="1424" y="1044"/>
                </a:lnTo>
                <a:lnTo>
                  <a:pt x="1426" y="1051"/>
                </a:lnTo>
                <a:lnTo>
                  <a:pt x="1428" y="1058"/>
                </a:lnTo>
                <a:lnTo>
                  <a:pt x="1429" y="1068"/>
                </a:lnTo>
                <a:lnTo>
                  <a:pt x="1430" y="1071"/>
                </a:lnTo>
                <a:lnTo>
                  <a:pt x="1430" y="1072"/>
                </a:lnTo>
                <a:lnTo>
                  <a:pt x="1432" y="1075"/>
                </a:lnTo>
                <a:lnTo>
                  <a:pt x="1432" y="1079"/>
                </a:lnTo>
                <a:lnTo>
                  <a:pt x="1433" y="1084"/>
                </a:lnTo>
                <a:lnTo>
                  <a:pt x="1434" y="1084"/>
                </a:lnTo>
                <a:lnTo>
                  <a:pt x="1434" y="1083"/>
                </a:lnTo>
                <a:lnTo>
                  <a:pt x="1435" y="1083"/>
                </a:lnTo>
                <a:lnTo>
                  <a:pt x="1436" y="1083"/>
                </a:lnTo>
                <a:lnTo>
                  <a:pt x="1437" y="1083"/>
                </a:lnTo>
                <a:lnTo>
                  <a:pt x="1439" y="1083"/>
                </a:lnTo>
                <a:lnTo>
                  <a:pt x="1440" y="1083"/>
                </a:lnTo>
                <a:lnTo>
                  <a:pt x="1440" y="1082"/>
                </a:lnTo>
                <a:lnTo>
                  <a:pt x="1441" y="1082"/>
                </a:lnTo>
                <a:lnTo>
                  <a:pt x="1442" y="1082"/>
                </a:lnTo>
                <a:lnTo>
                  <a:pt x="1443" y="1083"/>
                </a:lnTo>
                <a:lnTo>
                  <a:pt x="1444" y="1083"/>
                </a:lnTo>
                <a:lnTo>
                  <a:pt x="1446" y="1083"/>
                </a:lnTo>
                <a:lnTo>
                  <a:pt x="1448" y="1083"/>
                </a:lnTo>
                <a:lnTo>
                  <a:pt x="1448" y="1084"/>
                </a:lnTo>
                <a:lnTo>
                  <a:pt x="1451" y="1084"/>
                </a:lnTo>
                <a:lnTo>
                  <a:pt x="1454" y="1086"/>
                </a:lnTo>
                <a:lnTo>
                  <a:pt x="1455" y="1087"/>
                </a:lnTo>
                <a:lnTo>
                  <a:pt x="1456" y="1087"/>
                </a:lnTo>
                <a:lnTo>
                  <a:pt x="1457" y="1089"/>
                </a:lnTo>
                <a:lnTo>
                  <a:pt x="1458" y="1090"/>
                </a:lnTo>
                <a:lnTo>
                  <a:pt x="1460" y="1090"/>
                </a:lnTo>
                <a:lnTo>
                  <a:pt x="1461" y="1090"/>
                </a:lnTo>
                <a:lnTo>
                  <a:pt x="1462" y="1090"/>
                </a:lnTo>
                <a:lnTo>
                  <a:pt x="1464" y="1091"/>
                </a:lnTo>
                <a:lnTo>
                  <a:pt x="1465" y="1091"/>
                </a:lnTo>
                <a:lnTo>
                  <a:pt x="1465" y="1092"/>
                </a:lnTo>
                <a:lnTo>
                  <a:pt x="1467" y="1092"/>
                </a:lnTo>
                <a:lnTo>
                  <a:pt x="1467" y="1093"/>
                </a:lnTo>
                <a:lnTo>
                  <a:pt x="1468" y="1093"/>
                </a:lnTo>
                <a:lnTo>
                  <a:pt x="1469" y="1094"/>
                </a:lnTo>
                <a:lnTo>
                  <a:pt x="1470" y="1094"/>
                </a:lnTo>
                <a:lnTo>
                  <a:pt x="1470" y="1096"/>
                </a:lnTo>
                <a:lnTo>
                  <a:pt x="1471" y="1096"/>
                </a:lnTo>
                <a:lnTo>
                  <a:pt x="1474" y="1096"/>
                </a:lnTo>
                <a:lnTo>
                  <a:pt x="1475" y="1097"/>
                </a:lnTo>
                <a:lnTo>
                  <a:pt x="1476" y="1097"/>
                </a:lnTo>
                <a:lnTo>
                  <a:pt x="1478" y="1097"/>
                </a:lnTo>
                <a:lnTo>
                  <a:pt x="1479" y="1097"/>
                </a:lnTo>
                <a:lnTo>
                  <a:pt x="1481" y="1097"/>
                </a:lnTo>
                <a:lnTo>
                  <a:pt x="1482" y="1096"/>
                </a:lnTo>
                <a:lnTo>
                  <a:pt x="1483" y="1096"/>
                </a:lnTo>
                <a:lnTo>
                  <a:pt x="1484" y="1096"/>
                </a:lnTo>
                <a:lnTo>
                  <a:pt x="1485" y="1096"/>
                </a:lnTo>
                <a:lnTo>
                  <a:pt x="1485" y="1097"/>
                </a:lnTo>
                <a:lnTo>
                  <a:pt x="1489" y="1098"/>
                </a:lnTo>
                <a:lnTo>
                  <a:pt x="1490" y="1098"/>
                </a:lnTo>
                <a:lnTo>
                  <a:pt x="1490" y="1099"/>
                </a:lnTo>
                <a:lnTo>
                  <a:pt x="1491" y="1099"/>
                </a:lnTo>
                <a:lnTo>
                  <a:pt x="1492" y="1099"/>
                </a:lnTo>
                <a:lnTo>
                  <a:pt x="1493" y="1100"/>
                </a:lnTo>
                <a:lnTo>
                  <a:pt x="1495" y="1101"/>
                </a:lnTo>
                <a:lnTo>
                  <a:pt x="1496" y="1101"/>
                </a:lnTo>
                <a:lnTo>
                  <a:pt x="1497" y="1101"/>
                </a:lnTo>
                <a:lnTo>
                  <a:pt x="1498" y="1101"/>
                </a:lnTo>
                <a:lnTo>
                  <a:pt x="1499" y="1103"/>
                </a:lnTo>
                <a:lnTo>
                  <a:pt x="1500" y="1103"/>
                </a:lnTo>
                <a:lnTo>
                  <a:pt x="1502" y="1103"/>
                </a:lnTo>
                <a:lnTo>
                  <a:pt x="1503" y="1104"/>
                </a:lnTo>
                <a:lnTo>
                  <a:pt x="1512" y="1103"/>
                </a:lnTo>
                <a:lnTo>
                  <a:pt x="1531" y="1099"/>
                </a:lnTo>
                <a:lnTo>
                  <a:pt x="1540" y="1097"/>
                </a:lnTo>
                <a:lnTo>
                  <a:pt x="1541" y="1097"/>
                </a:lnTo>
                <a:lnTo>
                  <a:pt x="1549" y="1094"/>
                </a:lnTo>
                <a:lnTo>
                  <a:pt x="1621" y="1083"/>
                </a:lnTo>
                <a:lnTo>
                  <a:pt x="1629" y="1080"/>
                </a:lnTo>
                <a:lnTo>
                  <a:pt x="1632" y="1086"/>
                </a:lnTo>
                <a:lnTo>
                  <a:pt x="1634" y="1089"/>
                </a:lnTo>
                <a:lnTo>
                  <a:pt x="1635" y="1092"/>
                </a:lnTo>
                <a:lnTo>
                  <a:pt x="1636" y="1093"/>
                </a:lnTo>
                <a:lnTo>
                  <a:pt x="1641" y="1100"/>
                </a:lnTo>
                <a:lnTo>
                  <a:pt x="1642" y="1103"/>
                </a:lnTo>
                <a:lnTo>
                  <a:pt x="1643" y="1103"/>
                </a:lnTo>
                <a:lnTo>
                  <a:pt x="1643" y="1104"/>
                </a:lnTo>
                <a:lnTo>
                  <a:pt x="1643" y="1111"/>
                </a:lnTo>
                <a:lnTo>
                  <a:pt x="1642" y="1113"/>
                </a:lnTo>
                <a:lnTo>
                  <a:pt x="1641" y="1117"/>
                </a:lnTo>
                <a:lnTo>
                  <a:pt x="1642" y="1120"/>
                </a:lnTo>
                <a:lnTo>
                  <a:pt x="1643" y="1124"/>
                </a:lnTo>
                <a:lnTo>
                  <a:pt x="1644" y="1126"/>
                </a:lnTo>
                <a:lnTo>
                  <a:pt x="1645" y="1128"/>
                </a:lnTo>
                <a:lnTo>
                  <a:pt x="1644" y="1129"/>
                </a:lnTo>
                <a:lnTo>
                  <a:pt x="1643" y="1129"/>
                </a:lnTo>
                <a:lnTo>
                  <a:pt x="1628" y="1136"/>
                </a:lnTo>
                <a:lnTo>
                  <a:pt x="1625" y="1138"/>
                </a:lnTo>
                <a:lnTo>
                  <a:pt x="1624" y="1138"/>
                </a:lnTo>
                <a:lnTo>
                  <a:pt x="1622" y="1139"/>
                </a:lnTo>
                <a:lnTo>
                  <a:pt x="1620" y="1140"/>
                </a:lnTo>
                <a:lnTo>
                  <a:pt x="1617" y="1141"/>
                </a:lnTo>
                <a:lnTo>
                  <a:pt x="1613" y="1142"/>
                </a:lnTo>
                <a:lnTo>
                  <a:pt x="1610" y="1143"/>
                </a:lnTo>
                <a:lnTo>
                  <a:pt x="1593" y="1152"/>
                </a:lnTo>
                <a:lnTo>
                  <a:pt x="1593" y="1150"/>
                </a:lnTo>
                <a:lnTo>
                  <a:pt x="1590" y="1145"/>
                </a:lnTo>
                <a:lnTo>
                  <a:pt x="1589" y="1142"/>
                </a:lnTo>
                <a:lnTo>
                  <a:pt x="1572" y="1148"/>
                </a:lnTo>
                <a:lnTo>
                  <a:pt x="1565" y="1150"/>
                </a:lnTo>
                <a:lnTo>
                  <a:pt x="1541" y="1138"/>
                </a:lnTo>
                <a:lnTo>
                  <a:pt x="1539" y="1138"/>
                </a:lnTo>
                <a:lnTo>
                  <a:pt x="1537" y="1138"/>
                </a:lnTo>
                <a:lnTo>
                  <a:pt x="1534" y="1139"/>
                </a:lnTo>
                <a:lnTo>
                  <a:pt x="1533" y="1139"/>
                </a:lnTo>
                <a:lnTo>
                  <a:pt x="1532" y="1139"/>
                </a:lnTo>
                <a:lnTo>
                  <a:pt x="1531" y="1138"/>
                </a:lnTo>
                <a:lnTo>
                  <a:pt x="1530" y="1138"/>
                </a:lnTo>
                <a:lnTo>
                  <a:pt x="1527" y="1138"/>
                </a:lnTo>
                <a:lnTo>
                  <a:pt x="1526" y="1138"/>
                </a:lnTo>
                <a:lnTo>
                  <a:pt x="1525" y="1138"/>
                </a:lnTo>
                <a:lnTo>
                  <a:pt x="1524" y="1138"/>
                </a:lnTo>
                <a:lnTo>
                  <a:pt x="1523" y="1138"/>
                </a:lnTo>
                <a:lnTo>
                  <a:pt x="1521" y="1138"/>
                </a:lnTo>
                <a:lnTo>
                  <a:pt x="1518" y="1136"/>
                </a:lnTo>
                <a:lnTo>
                  <a:pt x="1517" y="1138"/>
                </a:lnTo>
                <a:lnTo>
                  <a:pt x="1516" y="1138"/>
                </a:lnTo>
                <a:lnTo>
                  <a:pt x="1513" y="1136"/>
                </a:lnTo>
                <a:lnTo>
                  <a:pt x="1512" y="1136"/>
                </a:lnTo>
                <a:lnTo>
                  <a:pt x="1511" y="1136"/>
                </a:lnTo>
                <a:lnTo>
                  <a:pt x="1510" y="1136"/>
                </a:lnTo>
                <a:lnTo>
                  <a:pt x="1509" y="1136"/>
                </a:lnTo>
                <a:lnTo>
                  <a:pt x="1507" y="1136"/>
                </a:lnTo>
                <a:lnTo>
                  <a:pt x="1507" y="1135"/>
                </a:lnTo>
                <a:lnTo>
                  <a:pt x="1506" y="1135"/>
                </a:lnTo>
                <a:lnTo>
                  <a:pt x="1505" y="1135"/>
                </a:lnTo>
                <a:lnTo>
                  <a:pt x="1503" y="1134"/>
                </a:lnTo>
                <a:lnTo>
                  <a:pt x="1502" y="1134"/>
                </a:lnTo>
                <a:lnTo>
                  <a:pt x="1500" y="1134"/>
                </a:lnTo>
                <a:lnTo>
                  <a:pt x="1499" y="1133"/>
                </a:lnTo>
                <a:lnTo>
                  <a:pt x="1498" y="1133"/>
                </a:lnTo>
                <a:lnTo>
                  <a:pt x="1496" y="1140"/>
                </a:lnTo>
                <a:lnTo>
                  <a:pt x="1495" y="1141"/>
                </a:lnTo>
                <a:lnTo>
                  <a:pt x="1492" y="1142"/>
                </a:lnTo>
                <a:lnTo>
                  <a:pt x="1490" y="1143"/>
                </a:lnTo>
                <a:lnTo>
                  <a:pt x="1490" y="1145"/>
                </a:lnTo>
                <a:lnTo>
                  <a:pt x="1489" y="1146"/>
                </a:lnTo>
                <a:lnTo>
                  <a:pt x="1488" y="1147"/>
                </a:lnTo>
                <a:lnTo>
                  <a:pt x="1486" y="1147"/>
                </a:lnTo>
                <a:lnTo>
                  <a:pt x="1485" y="1147"/>
                </a:lnTo>
                <a:lnTo>
                  <a:pt x="1486" y="1149"/>
                </a:lnTo>
                <a:lnTo>
                  <a:pt x="1486" y="1150"/>
                </a:lnTo>
                <a:lnTo>
                  <a:pt x="1488" y="1152"/>
                </a:lnTo>
                <a:lnTo>
                  <a:pt x="1488" y="1153"/>
                </a:lnTo>
                <a:lnTo>
                  <a:pt x="1488" y="1154"/>
                </a:lnTo>
                <a:lnTo>
                  <a:pt x="1488" y="1155"/>
                </a:lnTo>
                <a:lnTo>
                  <a:pt x="1488" y="1156"/>
                </a:lnTo>
                <a:lnTo>
                  <a:pt x="1488" y="1157"/>
                </a:lnTo>
                <a:lnTo>
                  <a:pt x="1488" y="1159"/>
                </a:lnTo>
                <a:lnTo>
                  <a:pt x="1488" y="1160"/>
                </a:lnTo>
                <a:lnTo>
                  <a:pt x="1489" y="1161"/>
                </a:lnTo>
                <a:lnTo>
                  <a:pt x="1484" y="1162"/>
                </a:lnTo>
                <a:lnTo>
                  <a:pt x="1483" y="1162"/>
                </a:lnTo>
                <a:lnTo>
                  <a:pt x="1483" y="1163"/>
                </a:lnTo>
                <a:lnTo>
                  <a:pt x="1483" y="1164"/>
                </a:lnTo>
                <a:lnTo>
                  <a:pt x="1483" y="1166"/>
                </a:lnTo>
                <a:lnTo>
                  <a:pt x="1483" y="1167"/>
                </a:lnTo>
                <a:lnTo>
                  <a:pt x="1484" y="1167"/>
                </a:lnTo>
                <a:lnTo>
                  <a:pt x="1485" y="1167"/>
                </a:lnTo>
                <a:lnTo>
                  <a:pt x="1486" y="1166"/>
                </a:lnTo>
                <a:lnTo>
                  <a:pt x="1488" y="1166"/>
                </a:lnTo>
                <a:lnTo>
                  <a:pt x="1488" y="1167"/>
                </a:lnTo>
                <a:lnTo>
                  <a:pt x="1486" y="1168"/>
                </a:lnTo>
                <a:lnTo>
                  <a:pt x="1486" y="1169"/>
                </a:lnTo>
                <a:lnTo>
                  <a:pt x="1486" y="1171"/>
                </a:lnTo>
                <a:lnTo>
                  <a:pt x="1486" y="1173"/>
                </a:lnTo>
                <a:lnTo>
                  <a:pt x="1486" y="1174"/>
                </a:lnTo>
                <a:lnTo>
                  <a:pt x="1486" y="1175"/>
                </a:lnTo>
                <a:lnTo>
                  <a:pt x="1486" y="1176"/>
                </a:lnTo>
                <a:lnTo>
                  <a:pt x="1486" y="1177"/>
                </a:lnTo>
                <a:lnTo>
                  <a:pt x="1485" y="1178"/>
                </a:lnTo>
                <a:lnTo>
                  <a:pt x="1485" y="1180"/>
                </a:lnTo>
                <a:lnTo>
                  <a:pt x="1485" y="1181"/>
                </a:lnTo>
                <a:lnTo>
                  <a:pt x="1486" y="1181"/>
                </a:lnTo>
                <a:lnTo>
                  <a:pt x="1488" y="1181"/>
                </a:lnTo>
                <a:lnTo>
                  <a:pt x="1489" y="1180"/>
                </a:lnTo>
                <a:lnTo>
                  <a:pt x="1491" y="1180"/>
                </a:lnTo>
                <a:lnTo>
                  <a:pt x="1492" y="1180"/>
                </a:lnTo>
                <a:lnTo>
                  <a:pt x="1493" y="1180"/>
                </a:lnTo>
                <a:lnTo>
                  <a:pt x="1495" y="1178"/>
                </a:lnTo>
                <a:lnTo>
                  <a:pt x="1496" y="1181"/>
                </a:lnTo>
                <a:lnTo>
                  <a:pt x="1497" y="1181"/>
                </a:lnTo>
                <a:lnTo>
                  <a:pt x="1497" y="1182"/>
                </a:lnTo>
                <a:lnTo>
                  <a:pt x="1498" y="1183"/>
                </a:lnTo>
                <a:lnTo>
                  <a:pt x="1500" y="1185"/>
                </a:lnTo>
                <a:lnTo>
                  <a:pt x="1502" y="1187"/>
                </a:lnTo>
                <a:lnTo>
                  <a:pt x="1502" y="1188"/>
                </a:lnTo>
                <a:lnTo>
                  <a:pt x="1503" y="1189"/>
                </a:lnTo>
                <a:lnTo>
                  <a:pt x="1504" y="1189"/>
                </a:lnTo>
                <a:lnTo>
                  <a:pt x="1504" y="1191"/>
                </a:lnTo>
                <a:lnTo>
                  <a:pt x="1504" y="1194"/>
                </a:lnTo>
                <a:lnTo>
                  <a:pt x="1503" y="1197"/>
                </a:lnTo>
                <a:lnTo>
                  <a:pt x="1502" y="1197"/>
                </a:lnTo>
                <a:lnTo>
                  <a:pt x="1500" y="1200"/>
                </a:lnTo>
                <a:lnTo>
                  <a:pt x="1498" y="1205"/>
                </a:lnTo>
                <a:lnTo>
                  <a:pt x="1500" y="1208"/>
                </a:lnTo>
                <a:lnTo>
                  <a:pt x="1506" y="1209"/>
                </a:lnTo>
                <a:lnTo>
                  <a:pt x="1510" y="1211"/>
                </a:lnTo>
                <a:lnTo>
                  <a:pt x="1507" y="1216"/>
                </a:lnTo>
                <a:lnTo>
                  <a:pt x="1505" y="1218"/>
                </a:lnTo>
                <a:lnTo>
                  <a:pt x="1505" y="1219"/>
                </a:lnTo>
                <a:lnTo>
                  <a:pt x="1506" y="1222"/>
                </a:lnTo>
                <a:lnTo>
                  <a:pt x="1507" y="1222"/>
                </a:lnTo>
                <a:lnTo>
                  <a:pt x="1513" y="1222"/>
                </a:lnTo>
                <a:lnTo>
                  <a:pt x="1518" y="1224"/>
                </a:lnTo>
                <a:lnTo>
                  <a:pt x="1520" y="1228"/>
                </a:lnTo>
                <a:lnTo>
                  <a:pt x="1521" y="1229"/>
                </a:lnTo>
                <a:lnTo>
                  <a:pt x="1524" y="1231"/>
                </a:lnTo>
                <a:lnTo>
                  <a:pt x="1523" y="1232"/>
                </a:lnTo>
                <a:lnTo>
                  <a:pt x="1523" y="1235"/>
                </a:lnTo>
                <a:lnTo>
                  <a:pt x="1517" y="1236"/>
                </a:lnTo>
                <a:lnTo>
                  <a:pt x="1514" y="1242"/>
                </a:lnTo>
                <a:lnTo>
                  <a:pt x="1511" y="1245"/>
                </a:lnTo>
                <a:lnTo>
                  <a:pt x="1505" y="1251"/>
                </a:lnTo>
                <a:lnTo>
                  <a:pt x="1505" y="1252"/>
                </a:lnTo>
                <a:lnTo>
                  <a:pt x="1504" y="1250"/>
                </a:lnTo>
                <a:lnTo>
                  <a:pt x="1503" y="1250"/>
                </a:lnTo>
                <a:lnTo>
                  <a:pt x="1502" y="1250"/>
                </a:lnTo>
                <a:lnTo>
                  <a:pt x="1502" y="1249"/>
                </a:lnTo>
                <a:lnTo>
                  <a:pt x="1500" y="1249"/>
                </a:lnTo>
                <a:lnTo>
                  <a:pt x="1499" y="1249"/>
                </a:lnTo>
                <a:lnTo>
                  <a:pt x="1498" y="1249"/>
                </a:lnTo>
                <a:lnTo>
                  <a:pt x="1497" y="1249"/>
                </a:lnTo>
                <a:lnTo>
                  <a:pt x="1496" y="1249"/>
                </a:lnTo>
                <a:lnTo>
                  <a:pt x="1496" y="1247"/>
                </a:lnTo>
                <a:lnTo>
                  <a:pt x="1495" y="1247"/>
                </a:lnTo>
                <a:lnTo>
                  <a:pt x="1493" y="1247"/>
                </a:lnTo>
                <a:lnTo>
                  <a:pt x="1492" y="1246"/>
                </a:lnTo>
                <a:lnTo>
                  <a:pt x="1489" y="1244"/>
                </a:lnTo>
                <a:lnTo>
                  <a:pt x="1488" y="1244"/>
                </a:lnTo>
                <a:lnTo>
                  <a:pt x="1486" y="1243"/>
                </a:lnTo>
                <a:lnTo>
                  <a:pt x="1484" y="1240"/>
                </a:lnTo>
                <a:lnTo>
                  <a:pt x="1483" y="1239"/>
                </a:lnTo>
                <a:lnTo>
                  <a:pt x="1483" y="1238"/>
                </a:lnTo>
                <a:lnTo>
                  <a:pt x="1482" y="1238"/>
                </a:lnTo>
                <a:lnTo>
                  <a:pt x="1481" y="1236"/>
                </a:lnTo>
                <a:lnTo>
                  <a:pt x="1479" y="1235"/>
                </a:lnTo>
                <a:lnTo>
                  <a:pt x="1477" y="1232"/>
                </a:lnTo>
                <a:lnTo>
                  <a:pt x="1476" y="1230"/>
                </a:lnTo>
                <a:lnTo>
                  <a:pt x="1472" y="1226"/>
                </a:lnTo>
                <a:lnTo>
                  <a:pt x="1468" y="1223"/>
                </a:lnTo>
                <a:lnTo>
                  <a:pt x="1467" y="1222"/>
                </a:lnTo>
                <a:lnTo>
                  <a:pt x="1467" y="1221"/>
                </a:lnTo>
                <a:lnTo>
                  <a:pt x="1465" y="1221"/>
                </a:lnTo>
                <a:lnTo>
                  <a:pt x="1464" y="1219"/>
                </a:lnTo>
                <a:lnTo>
                  <a:pt x="1463" y="1219"/>
                </a:lnTo>
                <a:lnTo>
                  <a:pt x="1463" y="1218"/>
                </a:lnTo>
                <a:lnTo>
                  <a:pt x="1462" y="1218"/>
                </a:lnTo>
                <a:lnTo>
                  <a:pt x="1462" y="1217"/>
                </a:lnTo>
                <a:lnTo>
                  <a:pt x="1461" y="1217"/>
                </a:lnTo>
                <a:lnTo>
                  <a:pt x="1460" y="1216"/>
                </a:lnTo>
                <a:lnTo>
                  <a:pt x="1458" y="1216"/>
                </a:lnTo>
                <a:lnTo>
                  <a:pt x="1457" y="1217"/>
                </a:lnTo>
                <a:lnTo>
                  <a:pt x="1456" y="1217"/>
                </a:lnTo>
                <a:lnTo>
                  <a:pt x="1456" y="1218"/>
                </a:lnTo>
                <a:lnTo>
                  <a:pt x="1455" y="1218"/>
                </a:lnTo>
                <a:lnTo>
                  <a:pt x="1454" y="1218"/>
                </a:lnTo>
                <a:lnTo>
                  <a:pt x="1453" y="1218"/>
                </a:lnTo>
                <a:lnTo>
                  <a:pt x="1451" y="1218"/>
                </a:lnTo>
                <a:lnTo>
                  <a:pt x="1450" y="1218"/>
                </a:lnTo>
                <a:lnTo>
                  <a:pt x="1449" y="1218"/>
                </a:lnTo>
                <a:lnTo>
                  <a:pt x="1448" y="1218"/>
                </a:lnTo>
                <a:lnTo>
                  <a:pt x="1448" y="1217"/>
                </a:lnTo>
                <a:lnTo>
                  <a:pt x="1447" y="1217"/>
                </a:lnTo>
                <a:lnTo>
                  <a:pt x="1446" y="1217"/>
                </a:lnTo>
                <a:lnTo>
                  <a:pt x="1444" y="1217"/>
                </a:lnTo>
                <a:lnTo>
                  <a:pt x="1443" y="1217"/>
                </a:lnTo>
                <a:lnTo>
                  <a:pt x="1433" y="1218"/>
                </a:lnTo>
                <a:lnTo>
                  <a:pt x="1432" y="1219"/>
                </a:lnTo>
                <a:lnTo>
                  <a:pt x="1430" y="1219"/>
                </a:lnTo>
                <a:lnTo>
                  <a:pt x="1430" y="1221"/>
                </a:lnTo>
                <a:lnTo>
                  <a:pt x="1429" y="1221"/>
                </a:lnTo>
                <a:lnTo>
                  <a:pt x="1429" y="1222"/>
                </a:lnTo>
                <a:lnTo>
                  <a:pt x="1428" y="1225"/>
                </a:lnTo>
                <a:lnTo>
                  <a:pt x="1427" y="1226"/>
                </a:lnTo>
                <a:lnTo>
                  <a:pt x="1427" y="1228"/>
                </a:lnTo>
                <a:lnTo>
                  <a:pt x="1427" y="1229"/>
                </a:lnTo>
                <a:lnTo>
                  <a:pt x="1426" y="1230"/>
                </a:lnTo>
                <a:lnTo>
                  <a:pt x="1426" y="1231"/>
                </a:lnTo>
                <a:lnTo>
                  <a:pt x="1424" y="1231"/>
                </a:lnTo>
                <a:lnTo>
                  <a:pt x="1423" y="1231"/>
                </a:lnTo>
                <a:lnTo>
                  <a:pt x="1422" y="1231"/>
                </a:lnTo>
                <a:lnTo>
                  <a:pt x="1421" y="1232"/>
                </a:lnTo>
                <a:lnTo>
                  <a:pt x="1420" y="1232"/>
                </a:lnTo>
                <a:lnTo>
                  <a:pt x="1419" y="1232"/>
                </a:lnTo>
                <a:lnTo>
                  <a:pt x="1417" y="1233"/>
                </a:lnTo>
                <a:lnTo>
                  <a:pt x="1416" y="1233"/>
                </a:lnTo>
                <a:lnTo>
                  <a:pt x="1415" y="1233"/>
                </a:lnTo>
                <a:lnTo>
                  <a:pt x="1414" y="1233"/>
                </a:lnTo>
                <a:lnTo>
                  <a:pt x="1414" y="1232"/>
                </a:lnTo>
                <a:lnTo>
                  <a:pt x="1413" y="1232"/>
                </a:lnTo>
                <a:lnTo>
                  <a:pt x="1412" y="1232"/>
                </a:lnTo>
                <a:lnTo>
                  <a:pt x="1410" y="1231"/>
                </a:lnTo>
                <a:lnTo>
                  <a:pt x="1409" y="1231"/>
                </a:lnTo>
                <a:lnTo>
                  <a:pt x="1408" y="1231"/>
                </a:lnTo>
                <a:lnTo>
                  <a:pt x="1407" y="1231"/>
                </a:lnTo>
                <a:lnTo>
                  <a:pt x="1406" y="1231"/>
                </a:lnTo>
                <a:lnTo>
                  <a:pt x="1405" y="1231"/>
                </a:lnTo>
                <a:lnTo>
                  <a:pt x="1405" y="1230"/>
                </a:lnTo>
                <a:lnTo>
                  <a:pt x="1403" y="1230"/>
                </a:lnTo>
                <a:lnTo>
                  <a:pt x="1403" y="1231"/>
                </a:lnTo>
                <a:lnTo>
                  <a:pt x="1402" y="1232"/>
                </a:lnTo>
                <a:lnTo>
                  <a:pt x="1401" y="1233"/>
                </a:lnTo>
                <a:lnTo>
                  <a:pt x="1399" y="1237"/>
                </a:lnTo>
                <a:lnTo>
                  <a:pt x="1398" y="1238"/>
                </a:lnTo>
                <a:lnTo>
                  <a:pt x="1398" y="1239"/>
                </a:lnTo>
                <a:lnTo>
                  <a:pt x="1396" y="1239"/>
                </a:lnTo>
                <a:lnTo>
                  <a:pt x="1396" y="1240"/>
                </a:lnTo>
                <a:lnTo>
                  <a:pt x="1394" y="1242"/>
                </a:lnTo>
                <a:lnTo>
                  <a:pt x="1388" y="1242"/>
                </a:lnTo>
                <a:lnTo>
                  <a:pt x="1384" y="1242"/>
                </a:lnTo>
                <a:lnTo>
                  <a:pt x="1378" y="1242"/>
                </a:lnTo>
                <a:lnTo>
                  <a:pt x="1351" y="1239"/>
                </a:lnTo>
                <a:lnTo>
                  <a:pt x="1333" y="1239"/>
                </a:lnTo>
                <a:lnTo>
                  <a:pt x="1326" y="1238"/>
                </a:lnTo>
                <a:lnTo>
                  <a:pt x="1265" y="1236"/>
                </a:lnTo>
                <a:lnTo>
                  <a:pt x="1263" y="1236"/>
                </a:lnTo>
                <a:lnTo>
                  <a:pt x="1262" y="1236"/>
                </a:lnTo>
                <a:lnTo>
                  <a:pt x="1254" y="1235"/>
                </a:lnTo>
                <a:lnTo>
                  <a:pt x="1252" y="1235"/>
                </a:lnTo>
                <a:lnTo>
                  <a:pt x="1251" y="1235"/>
                </a:lnTo>
                <a:lnTo>
                  <a:pt x="1251" y="1240"/>
                </a:lnTo>
                <a:lnTo>
                  <a:pt x="1251" y="1245"/>
                </a:lnTo>
                <a:lnTo>
                  <a:pt x="1251" y="1247"/>
                </a:lnTo>
                <a:lnTo>
                  <a:pt x="1249" y="1249"/>
                </a:lnTo>
                <a:lnTo>
                  <a:pt x="1249" y="1250"/>
                </a:lnTo>
                <a:lnTo>
                  <a:pt x="1249" y="1256"/>
                </a:lnTo>
                <a:lnTo>
                  <a:pt x="1249" y="1257"/>
                </a:lnTo>
                <a:lnTo>
                  <a:pt x="1251" y="1257"/>
                </a:lnTo>
                <a:lnTo>
                  <a:pt x="1252" y="1258"/>
                </a:lnTo>
                <a:lnTo>
                  <a:pt x="1262" y="1265"/>
                </a:lnTo>
                <a:lnTo>
                  <a:pt x="1265" y="1267"/>
                </a:lnTo>
                <a:lnTo>
                  <a:pt x="1266" y="1267"/>
                </a:lnTo>
                <a:lnTo>
                  <a:pt x="1270" y="1270"/>
                </a:lnTo>
                <a:lnTo>
                  <a:pt x="1272" y="1270"/>
                </a:lnTo>
                <a:lnTo>
                  <a:pt x="1272" y="1271"/>
                </a:lnTo>
                <a:lnTo>
                  <a:pt x="1272" y="1272"/>
                </a:lnTo>
                <a:lnTo>
                  <a:pt x="1273" y="1273"/>
                </a:lnTo>
                <a:lnTo>
                  <a:pt x="1274" y="1274"/>
                </a:lnTo>
                <a:lnTo>
                  <a:pt x="1274" y="1275"/>
                </a:lnTo>
                <a:lnTo>
                  <a:pt x="1276" y="1277"/>
                </a:lnTo>
                <a:lnTo>
                  <a:pt x="1276" y="1278"/>
                </a:lnTo>
                <a:lnTo>
                  <a:pt x="1279" y="1280"/>
                </a:lnTo>
                <a:lnTo>
                  <a:pt x="1280" y="1280"/>
                </a:lnTo>
                <a:lnTo>
                  <a:pt x="1281" y="1281"/>
                </a:lnTo>
                <a:lnTo>
                  <a:pt x="1281" y="1282"/>
                </a:lnTo>
                <a:lnTo>
                  <a:pt x="1282" y="1284"/>
                </a:lnTo>
                <a:lnTo>
                  <a:pt x="1282" y="1285"/>
                </a:lnTo>
                <a:lnTo>
                  <a:pt x="1283" y="1285"/>
                </a:lnTo>
                <a:lnTo>
                  <a:pt x="1289" y="1291"/>
                </a:lnTo>
                <a:lnTo>
                  <a:pt x="1288" y="1292"/>
                </a:lnTo>
                <a:lnTo>
                  <a:pt x="1287" y="1293"/>
                </a:lnTo>
                <a:lnTo>
                  <a:pt x="1286" y="1294"/>
                </a:lnTo>
                <a:lnTo>
                  <a:pt x="1287" y="1295"/>
                </a:lnTo>
                <a:lnTo>
                  <a:pt x="1287" y="1296"/>
                </a:lnTo>
                <a:lnTo>
                  <a:pt x="1288" y="1296"/>
                </a:lnTo>
                <a:lnTo>
                  <a:pt x="1288" y="1298"/>
                </a:lnTo>
                <a:lnTo>
                  <a:pt x="1289" y="1298"/>
                </a:lnTo>
                <a:lnTo>
                  <a:pt x="1289" y="1299"/>
                </a:lnTo>
                <a:lnTo>
                  <a:pt x="1290" y="1299"/>
                </a:lnTo>
                <a:lnTo>
                  <a:pt x="1290" y="1300"/>
                </a:lnTo>
                <a:lnTo>
                  <a:pt x="1291" y="1300"/>
                </a:lnTo>
                <a:lnTo>
                  <a:pt x="1291" y="1301"/>
                </a:lnTo>
                <a:lnTo>
                  <a:pt x="1293" y="1301"/>
                </a:lnTo>
                <a:lnTo>
                  <a:pt x="1293" y="1302"/>
                </a:lnTo>
                <a:lnTo>
                  <a:pt x="1294" y="1302"/>
                </a:lnTo>
                <a:lnTo>
                  <a:pt x="1294" y="1303"/>
                </a:lnTo>
                <a:lnTo>
                  <a:pt x="1295" y="1303"/>
                </a:lnTo>
                <a:lnTo>
                  <a:pt x="1296" y="1305"/>
                </a:lnTo>
                <a:lnTo>
                  <a:pt x="1296" y="1306"/>
                </a:lnTo>
                <a:lnTo>
                  <a:pt x="1297" y="1306"/>
                </a:lnTo>
                <a:lnTo>
                  <a:pt x="1297" y="1307"/>
                </a:lnTo>
                <a:lnTo>
                  <a:pt x="1298" y="1307"/>
                </a:lnTo>
                <a:lnTo>
                  <a:pt x="1298" y="1308"/>
                </a:lnTo>
                <a:lnTo>
                  <a:pt x="1300" y="1308"/>
                </a:lnTo>
                <a:lnTo>
                  <a:pt x="1300" y="1309"/>
                </a:lnTo>
                <a:lnTo>
                  <a:pt x="1301" y="1309"/>
                </a:lnTo>
                <a:lnTo>
                  <a:pt x="1301" y="1310"/>
                </a:lnTo>
                <a:lnTo>
                  <a:pt x="1302" y="1310"/>
                </a:lnTo>
                <a:lnTo>
                  <a:pt x="1314" y="1317"/>
                </a:lnTo>
                <a:lnTo>
                  <a:pt x="1325" y="1323"/>
                </a:lnTo>
                <a:lnTo>
                  <a:pt x="1331" y="1334"/>
                </a:lnTo>
                <a:lnTo>
                  <a:pt x="1333" y="1336"/>
                </a:lnTo>
                <a:lnTo>
                  <a:pt x="1333" y="1337"/>
                </a:lnTo>
                <a:lnTo>
                  <a:pt x="1336" y="1341"/>
                </a:lnTo>
                <a:lnTo>
                  <a:pt x="1337" y="1342"/>
                </a:lnTo>
                <a:lnTo>
                  <a:pt x="1337" y="1341"/>
                </a:lnTo>
                <a:lnTo>
                  <a:pt x="1338" y="1341"/>
                </a:lnTo>
                <a:lnTo>
                  <a:pt x="1338" y="1340"/>
                </a:lnTo>
                <a:lnTo>
                  <a:pt x="1339" y="1338"/>
                </a:lnTo>
                <a:lnTo>
                  <a:pt x="1340" y="1338"/>
                </a:lnTo>
                <a:lnTo>
                  <a:pt x="1342" y="1336"/>
                </a:lnTo>
                <a:lnTo>
                  <a:pt x="1346" y="1333"/>
                </a:lnTo>
                <a:lnTo>
                  <a:pt x="1351" y="1336"/>
                </a:lnTo>
                <a:lnTo>
                  <a:pt x="1353" y="1337"/>
                </a:lnTo>
                <a:lnTo>
                  <a:pt x="1356" y="1340"/>
                </a:lnTo>
                <a:lnTo>
                  <a:pt x="1354" y="1341"/>
                </a:lnTo>
                <a:lnTo>
                  <a:pt x="1353" y="1342"/>
                </a:lnTo>
                <a:lnTo>
                  <a:pt x="1354" y="1342"/>
                </a:lnTo>
                <a:lnTo>
                  <a:pt x="1357" y="1343"/>
                </a:lnTo>
                <a:lnTo>
                  <a:pt x="1358" y="1342"/>
                </a:lnTo>
                <a:lnTo>
                  <a:pt x="1359" y="1341"/>
                </a:lnTo>
                <a:lnTo>
                  <a:pt x="1359" y="1342"/>
                </a:lnTo>
                <a:lnTo>
                  <a:pt x="1360" y="1341"/>
                </a:lnTo>
                <a:lnTo>
                  <a:pt x="1361" y="1340"/>
                </a:lnTo>
                <a:lnTo>
                  <a:pt x="1360" y="1338"/>
                </a:lnTo>
                <a:lnTo>
                  <a:pt x="1358" y="1337"/>
                </a:lnTo>
                <a:lnTo>
                  <a:pt x="1356" y="1336"/>
                </a:lnTo>
                <a:lnTo>
                  <a:pt x="1353" y="1334"/>
                </a:lnTo>
                <a:lnTo>
                  <a:pt x="1344" y="1327"/>
                </a:lnTo>
                <a:lnTo>
                  <a:pt x="1343" y="1327"/>
                </a:lnTo>
                <a:lnTo>
                  <a:pt x="1347" y="1322"/>
                </a:lnTo>
                <a:lnTo>
                  <a:pt x="1349" y="1321"/>
                </a:lnTo>
                <a:lnTo>
                  <a:pt x="1353" y="1316"/>
                </a:lnTo>
                <a:lnTo>
                  <a:pt x="1357" y="1313"/>
                </a:lnTo>
                <a:lnTo>
                  <a:pt x="1361" y="1308"/>
                </a:lnTo>
                <a:lnTo>
                  <a:pt x="1365" y="1306"/>
                </a:lnTo>
                <a:lnTo>
                  <a:pt x="1365" y="1305"/>
                </a:lnTo>
                <a:lnTo>
                  <a:pt x="1367" y="1303"/>
                </a:lnTo>
                <a:lnTo>
                  <a:pt x="1368" y="1303"/>
                </a:lnTo>
                <a:lnTo>
                  <a:pt x="1370" y="1303"/>
                </a:lnTo>
                <a:lnTo>
                  <a:pt x="1373" y="1303"/>
                </a:lnTo>
                <a:lnTo>
                  <a:pt x="1380" y="1303"/>
                </a:lnTo>
                <a:lnTo>
                  <a:pt x="1381" y="1303"/>
                </a:lnTo>
                <a:lnTo>
                  <a:pt x="1382" y="1303"/>
                </a:lnTo>
                <a:lnTo>
                  <a:pt x="1387" y="1303"/>
                </a:lnTo>
                <a:lnTo>
                  <a:pt x="1391" y="1303"/>
                </a:lnTo>
                <a:lnTo>
                  <a:pt x="1395" y="1303"/>
                </a:lnTo>
                <a:lnTo>
                  <a:pt x="1396" y="1303"/>
                </a:lnTo>
                <a:lnTo>
                  <a:pt x="1398" y="1303"/>
                </a:lnTo>
                <a:lnTo>
                  <a:pt x="1399" y="1303"/>
                </a:lnTo>
                <a:lnTo>
                  <a:pt x="1400" y="1303"/>
                </a:lnTo>
                <a:lnTo>
                  <a:pt x="1401" y="1303"/>
                </a:lnTo>
                <a:lnTo>
                  <a:pt x="1402" y="1303"/>
                </a:lnTo>
                <a:lnTo>
                  <a:pt x="1403" y="1303"/>
                </a:lnTo>
                <a:lnTo>
                  <a:pt x="1405" y="1303"/>
                </a:lnTo>
                <a:lnTo>
                  <a:pt x="1406" y="1303"/>
                </a:lnTo>
                <a:lnTo>
                  <a:pt x="1407" y="1303"/>
                </a:lnTo>
                <a:lnTo>
                  <a:pt x="1409" y="1303"/>
                </a:lnTo>
                <a:lnTo>
                  <a:pt x="1435" y="1303"/>
                </a:lnTo>
                <a:lnTo>
                  <a:pt x="1454" y="1303"/>
                </a:lnTo>
                <a:lnTo>
                  <a:pt x="1471" y="1292"/>
                </a:lnTo>
                <a:lnTo>
                  <a:pt x="1481" y="1286"/>
                </a:lnTo>
                <a:lnTo>
                  <a:pt x="1490" y="1294"/>
                </a:lnTo>
                <a:lnTo>
                  <a:pt x="1492" y="1296"/>
                </a:lnTo>
                <a:lnTo>
                  <a:pt x="1511" y="1313"/>
                </a:lnTo>
                <a:lnTo>
                  <a:pt x="1503" y="1321"/>
                </a:lnTo>
                <a:lnTo>
                  <a:pt x="1502" y="1321"/>
                </a:lnTo>
                <a:lnTo>
                  <a:pt x="1496" y="1327"/>
                </a:lnTo>
                <a:lnTo>
                  <a:pt x="1495" y="1328"/>
                </a:lnTo>
                <a:lnTo>
                  <a:pt x="1495" y="1329"/>
                </a:lnTo>
                <a:lnTo>
                  <a:pt x="1491" y="1331"/>
                </a:lnTo>
                <a:lnTo>
                  <a:pt x="1484" y="1338"/>
                </a:lnTo>
                <a:lnTo>
                  <a:pt x="1491" y="1345"/>
                </a:lnTo>
                <a:lnTo>
                  <a:pt x="1497" y="1351"/>
                </a:lnTo>
                <a:lnTo>
                  <a:pt x="1545" y="1400"/>
                </a:lnTo>
                <a:lnTo>
                  <a:pt x="1556" y="1411"/>
                </a:lnTo>
                <a:lnTo>
                  <a:pt x="1558" y="1412"/>
                </a:lnTo>
                <a:lnTo>
                  <a:pt x="1569" y="1425"/>
                </a:lnTo>
                <a:lnTo>
                  <a:pt x="1582" y="1438"/>
                </a:lnTo>
                <a:lnTo>
                  <a:pt x="1580" y="1439"/>
                </a:lnTo>
                <a:lnTo>
                  <a:pt x="1579" y="1439"/>
                </a:lnTo>
                <a:lnTo>
                  <a:pt x="1577" y="1440"/>
                </a:lnTo>
                <a:lnTo>
                  <a:pt x="1576" y="1440"/>
                </a:lnTo>
                <a:lnTo>
                  <a:pt x="1574" y="1440"/>
                </a:lnTo>
                <a:lnTo>
                  <a:pt x="1573" y="1440"/>
                </a:lnTo>
                <a:lnTo>
                  <a:pt x="1572" y="1440"/>
                </a:lnTo>
                <a:lnTo>
                  <a:pt x="1570" y="1440"/>
                </a:lnTo>
                <a:lnTo>
                  <a:pt x="1568" y="1440"/>
                </a:lnTo>
                <a:lnTo>
                  <a:pt x="1567" y="1440"/>
                </a:lnTo>
                <a:lnTo>
                  <a:pt x="1566" y="1440"/>
                </a:lnTo>
                <a:lnTo>
                  <a:pt x="1565" y="1440"/>
                </a:lnTo>
                <a:lnTo>
                  <a:pt x="1565" y="1439"/>
                </a:lnTo>
                <a:lnTo>
                  <a:pt x="1563" y="1439"/>
                </a:lnTo>
                <a:lnTo>
                  <a:pt x="1562" y="1439"/>
                </a:lnTo>
                <a:lnTo>
                  <a:pt x="1561" y="1438"/>
                </a:lnTo>
                <a:lnTo>
                  <a:pt x="1560" y="1438"/>
                </a:lnTo>
                <a:lnTo>
                  <a:pt x="1560" y="1437"/>
                </a:lnTo>
                <a:lnTo>
                  <a:pt x="1559" y="1437"/>
                </a:lnTo>
                <a:lnTo>
                  <a:pt x="1559" y="1435"/>
                </a:lnTo>
                <a:lnTo>
                  <a:pt x="1558" y="1435"/>
                </a:lnTo>
                <a:lnTo>
                  <a:pt x="1556" y="1435"/>
                </a:lnTo>
                <a:lnTo>
                  <a:pt x="1556" y="1434"/>
                </a:lnTo>
                <a:lnTo>
                  <a:pt x="1555" y="1434"/>
                </a:lnTo>
                <a:lnTo>
                  <a:pt x="1554" y="1434"/>
                </a:lnTo>
                <a:lnTo>
                  <a:pt x="1553" y="1434"/>
                </a:lnTo>
                <a:lnTo>
                  <a:pt x="1552" y="1434"/>
                </a:lnTo>
                <a:lnTo>
                  <a:pt x="1551" y="1435"/>
                </a:lnTo>
                <a:lnTo>
                  <a:pt x="1549" y="1435"/>
                </a:lnTo>
                <a:lnTo>
                  <a:pt x="1548" y="1435"/>
                </a:lnTo>
                <a:lnTo>
                  <a:pt x="1547" y="1434"/>
                </a:lnTo>
                <a:lnTo>
                  <a:pt x="1546" y="1434"/>
                </a:lnTo>
                <a:lnTo>
                  <a:pt x="1545" y="1434"/>
                </a:lnTo>
                <a:lnTo>
                  <a:pt x="1544" y="1434"/>
                </a:lnTo>
                <a:lnTo>
                  <a:pt x="1544" y="1433"/>
                </a:lnTo>
                <a:lnTo>
                  <a:pt x="1542" y="1433"/>
                </a:lnTo>
                <a:lnTo>
                  <a:pt x="1541" y="1433"/>
                </a:lnTo>
                <a:lnTo>
                  <a:pt x="1541" y="1434"/>
                </a:lnTo>
                <a:lnTo>
                  <a:pt x="1540" y="1434"/>
                </a:lnTo>
                <a:lnTo>
                  <a:pt x="1539" y="1434"/>
                </a:lnTo>
                <a:lnTo>
                  <a:pt x="1539" y="1435"/>
                </a:lnTo>
                <a:lnTo>
                  <a:pt x="1538" y="1437"/>
                </a:lnTo>
                <a:lnTo>
                  <a:pt x="1538" y="1438"/>
                </a:lnTo>
                <a:lnTo>
                  <a:pt x="1537" y="1438"/>
                </a:lnTo>
                <a:lnTo>
                  <a:pt x="1537" y="1439"/>
                </a:lnTo>
                <a:lnTo>
                  <a:pt x="1535" y="1440"/>
                </a:lnTo>
                <a:lnTo>
                  <a:pt x="1535" y="1441"/>
                </a:lnTo>
                <a:lnTo>
                  <a:pt x="1535" y="1442"/>
                </a:lnTo>
                <a:lnTo>
                  <a:pt x="1534" y="1442"/>
                </a:lnTo>
                <a:lnTo>
                  <a:pt x="1534" y="1444"/>
                </a:lnTo>
                <a:lnTo>
                  <a:pt x="1534" y="1445"/>
                </a:lnTo>
                <a:lnTo>
                  <a:pt x="1533" y="1445"/>
                </a:lnTo>
                <a:lnTo>
                  <a:pt x="1531" y="1447"/>
                </a:lnTo>
                <a:lnTo>
                  <a:pt x="1531" y="1448"/>
                </a:lnTo>
                <a:lnTo>
                  <a:pt x="1530" y="1448"/>
                </a:lnTo>
                <a:lnTo>
                  <a:pt x="1528" y="1448"/>
                </a:lnTo>
                <a:lnTo>
                  <a:pt x="1528" y="1449"/>
                </a:lnTo>
                <a:lnTo>
                  <a:pt x="1527" y="1449"/>
                </a:lnTo>
                <a:lnTo>
                  <a:pt x="1527" y="1448"/>
                </a:lnTo>
                <a:lnTo>
                  <a:pt x="1526" y="1448"/>
                </a:lnTo>
                <a:lnTo>
                  <a:pt x="1525" y="1448"/>
                </a:lnTo>
                <a:lnTo>
                  <a:pt x="1524" y="1448"/>
                </a:lnTo>
                <a:lnTo>
                  <a:pt x="1524" y="1449"/>
                </a:lnTo>
                <a:lnTo>
                  <a:pt x="1523" y="1449"/>
                </a:lnTo>
                <a:lnTo>
                  <a:pt x="1521" y="1449"/>
                </a:lnTo>
                <a:lnTo>
                  <a:pt x="1520" y="1449"/>
                </a:lnTo>
                <a:lnTo>
                  <a:pt x="1519" y="1449"/>
                </a:lnTo>
                <a:lnTo>
                  <a:pt x="1518" y="1448"/>
                </a:lnTo>
                <a:lnTo>
                  <a:pt x="1517" y="1448"/>
                </a:lnTo>
                <a:lnTo>
                  <a:pt x="1517" y="1447"/>
                </a:lnTo>
                <a:lnTo>
                  <a:pt x="1516" y="1447"/>
                </a:lnTo>
                <a:lnTo>
                  <a:pt x="1514" y="1447"/>
                </a:lnTo>
                <a:lnTo>
                  <a:pt x="1514" y="1448"/>
                </a:lnTo>
                <a:lnTo>
                  <a:pt x="1513" y="1448"/>
                </a:lnTo>
                <a:lnTo>
                  <a:pt x="1512" y="1447"/>
                </a:lnTo>
                <a:lnTo>
                  <a:pt x="1511" y="1447"/>
                </a:lnTo>
                <a:lnTo>
                  <a:pt x="1510" y="1447"/>
                </a:lnTo>
                <a:lnTo>
                  <a:pt x="1510" y="1448"/>
                </a:lnTo>
                <a:lnTo>
                  <a:pt x="1509" y="1448"/>
                </a:lnTo>
                <a:lnTo>
                  <a:pt x="1507" y="1448"/>
                </a:lnTo>
                <a:lnTo>
                  <a:pt x="1506" y="1448"/>
                </a:lnTo>
                <a:lnTo>
                  <a:pt x="1505" y="1448"/>
                </a:lnTo>
                <a:lnTo>
                  <a:pt x="1504" y="1448"/>
                </a:lnTo>
                <a:lnTo>
                  <a:pt x="1503" y="1448"/>
                </a:lnTo>
                <a:lnTo>
                  <a:pt x="1502" y="1448"/>
                </a:lnTo>
                <a:lnTo>
                  <a:pt x="1500" y="1448"/>
                </a:lnTo>
                <a:lnTo>
                  <a:pt x="1499" y="1448"/>
                </a:lnTo>
                <a:lnTo>
                  <a:pt x="1498" y="1449"/>
                </a:lnTo>
                <a:lnTo>
                  <a:pt x="1495" y="1452"/>
                </a:lnTo>
                <a:lnTo>
                  <a:pt x="1456" y="1475"/>
                </a:lnTo>
                <a:lnTo>
                  <a:pt x="1447" y="1481"/>
                </a:lnTo>
                <a:lnTo>
                  <a:pt x="1444" y="1483"/>
                </a:lnTo>
                <a:lnTo>
                  <a:pt x="1443" y="1484"/>
                </a:lnTo>
                <a:lnTo>
                  <a:pt x="1441" y="1487"/>
                </a:lnTo>
                <a:lnTo>
                  <a:pt x="1437" y="1489"/>
                </a:lnTo>
                <a:lnTo>
                  <a:pt x="1435" y="1490"/>
                </a:lnTo>
                <a:lnTo>
                  <a:pt x="1429" y="1495"/>
                </a:lnTo>
                <a:lnTo>
                  <a:pt x="1428" y="1496"/>
                </a:lnTo>
                <a:lnTo>
                  <a:pt x="1426" y="1498"/>
                </a:lnTo>
                <a:lnTo>
                  <a:pt x="1427" y="1498"/>
                </a:lnTo>
                <a:lnTo>
                  <a:pt x="1427" y="1500"/>
                </a:lnTo>
                <a:lnTo>
                  <a:pt x="1428" y="1500"/>
                </a:lnTo>
                <a:lnTo>
                  <a:pt x="1428" y="1501"/>
                </a:lnTo>
                <a:lnTo>
                  <a:pt x="1429" y="1501"/>
                </a:lnTo>
                <a:lnTo>
                  <a:pt x="1429" y="1502"/>
                </a:lnTo>
                <a:lnTo>
                  <a:pt x="1430" y="1502"/>
                </a:lnTo>
                <a:lnTo>
                  <a:pt x="1430" y="1503"/>
                </a:lnTo>
                <a:lnTo>
                  <a:pt x="1432" y="1503"/>
                </a:lnTo>
                <a:lnTo>
                  <a:pt x="1432" y="1504"/>
                </a:lnTo>
                <a:lnTo>
                  <a:pt x="1433" y="1504"/>
                </a:lnTo>
                <a:lnTo>
                  <a:pt x="1433" y="1505"/>
                </a:lnTo>
                <a:lnTo>
                  <a:pt x="1434" y="1505"/>
                </a:lnTo>
                <a:lnTo>
                  <a:pt x="1435" y="1507"/>
                </a:lnTo>
                <a:lnTo>
                  <a:pt x="1435" y="1508"/>
                </a:lnTo>
                <a:lnTo>
                  <a:pt x="1436" y="1508"/>
                </a:lnTo>
                <a:lnTo>
                  <a:pt x="1437" y="1509"/>
                </a:lnTo>
                <a:lnTo>
                  <a:pt x="1437" y="1510"/>
                </a:lnTo>
                <a:lnTo>
                  <a:pt x="1439" y="1510"/>
                </a:lnTo>
                <a:lnTo>
                  <a:pt x="1439" y="1511"/>
                </a:lnTo>
                <a:lnTo>
                  <a:pt x="1440" y="1511"/>
                </a:lnTo>
                <a:lnTo>
                  <a:pt x="1440" y="1512"/>
                </a:lnTo>
                <a:lnTo>
                  <a:pt x="1441" y="1512"/>
                </a:lnTo>
                <a:lnTo>
                  <a:pt x="1441" y="1514"/>
                </a:lnTo>
                <a:lnTo>
                  <a:pt x="1442" y="1514"/>
                </a:lnTo>
                <a:lnTo>
                  <a:pt x="1443" y="1515"/>
                </a:lnTo>
                <a:lnTo>
                  <a:pt x="1450" y="1523"/>
                </a:lnTo>
                <a:lnTo>
                  <a:pt x="1450" y="1524"/>
                </a:lnTo>
                <a:lnTo>
                  <a:pt x="1474" y="1550"/>
                </a:lnTo>
                <a:lnTo>
                  <a:pt x="1476" y="1549"/>
                </a:lnTo>
                <a:lnTo>
                  <a:pt x="1476" y="1547"/>
                </a:lnTo>
                <a:lnTo>
                  <a:pt x="1477" y="1547"/>
                </a:lnTo>
                <a:lnTo>
                  <a:pt x="1478" y="1549"/>
                </a:lnTo>
                <a:lnTo>
                  <a:pt x="1481" y="1545"/>
                </a:lnTo>
                <a:lnTo>
                  <a:pt x="1483" y="1543"/>
                </a:lnTo>
                <a:lnTo>
                  <a:pt x="1484" y="1544"/>
                </a:lnTo>
                <a:lnTo>
                  <a:pt x="1486" y="1546"/>
                </a:lnTo>
                <a:lnTo>
                  <a:pt x="1495" y="1549"/>
                </a:lnTo>
                <a:lnTo>
                  <a:pt x="1499" y="1551"/>
                </a:lnTo>
                <a:lnTo>
                  <a:pt x="1500" y="1551"/>
                </a:lnTo>
                <a:lnTo>
                  <a:pt x="1499" y="1551"/>
                </a:lnTo>
                <a:lnTo>
                  <a:pt x="1498" y="1552"/>
                </a:lnTo>
                <a:lnTo>
                  <a:pt x="1492" y="1558"/>
                </a:lnTo>
                <a:lnTo>
                  <a:pt x="1491" y="1557"/>
                </a:lnTo>
                <a:lnTo>
                  <a:pt x="1490" y="1557"/>
                </a:lnTo>
                <a:lnTo>
                  <a:pt x="1489" y="1557"/>
                </a:lnTo>
                <a:lnTo>
                  <a:pt x="1486" y="1557"/>
                </a:lnTo>
                <a:lnTo>
                  <a:pt x="1486" y="1558"/>
                </a:lnTo>
                <a:lnTo>
                  <a:pt x="1488" y="1559"/>
                </a:lnTo>
                <a:lnTo>
                  <a:pt x="1489" y="1560"/>
                </a:lnTo>
                <a:lnTo>
                  <a:pt x="1492" y="1565"/>
                </a:lnTo>
                <a:lnTo>
                  <a:pt x="1495" y="1567"/>
                </a:lnTo>
                <a:lnTo>
                  <a:pt x="1493" y="1568"/>
                </a:lnTo>
                <a:lnTo>
                  <a:pt x="1491" y="1571"/>
                </a:lnTo>
                <a:lnTo>
                  <a:pt x="1492" y="1572"/>
                </a:lnTo>
                <a:lnTo>
                  <a:pt x="1493" y="1573"/>
                </a:lnTo>
                <a:lnTo>
                  <a:pt x="1496" y="1575"/>
                </a:lnTo>
                <a:lnTo>
                  <a:pt x="1499" y="1580"/>
                </a:lnTo>
                <a:lnTo>
                  <a:pt x="1503" y="1585"/>
                </a:lnTo>
                <a:lnTo>
                  <a:pt x="1504" y="1586"/>
                </a:lnTo>
                <a:lnTo>
                  <a:pt x="1505" y="1587"/>
                </a:lnTo>
                <a:lnTo>
                  <a:pt x="1506" y="1588"/>
                </a:lnTo>
                <a:lnTo>
                  <a:pt x="1507" y="1589"/>
                </a:lnTo>
                <a:lnTo>
                  <a:pt x="1509" y="1591"/>
                </a:lnTo>
                <a:lnTo>
                  <a:pt x="1509" y="1592"/>
                </a:lnTo>
                <a:lnTo>
                  <a:pt x="1506" y="1594"/>
                </a:lnTo>
                <a:lnTo>
                  <a:pt x="1507" y="1595"/>
                </a:lnTo>
                <a:lnTo>
                  <a:pt x="1509" y="1595"/>
                </a:lnTo>
                <a:lnTo>
                  <a:pt x="1510" y="1595"/>
                </a:lnTo>
                <a:lnTo>
                  <a:pt x="1511" y="1594"/>
                </a:lnTo>
                <a:lnTo>
                  <a:pt x="1513" y="1598"/>
                </a:lnTo>
                <a:lnTo>
                  <a:pt x="1514" y="1599"/>
                </a:lnTo>
                <a:lnTo>
                  <a:pt x="1516" y="1600"/>
                </a:lnTo>
                <a:lnTo>
                  <a:pt x="1517" y="1601"/>
                </a:lnTo>
                <a:lnTo>
                  <a:pt x="1517" y="1602"/>
                </a:lnTo>
                <a:lnTo>
                  <a:pt x="1518" y="1602"/>
                </a:lnTo>
                <a:lnTo>
                  <a:pt x="1519" y="1603"/>
                </a:lnTo>
                <a:lnTo>
                  <a:pt x="1519" y="1605"/>
                </a:lnTo>
                <a:lnTo>
                  <a:pt x="1523" y="1609"/>
                </a:lnTo>
                <a:lnTo>
                  <a:pt x="1524" y="1609"/>
                </a:lnTo>
                <a:lnTo>
                  <a:pt x="1525" y="1609"/>
                </a:lnTo>
                <a:lnTo>
                  <a:pt x="1535" y="1600"/>
                </a:lnTo>
                <a:lnTo>
                  <a:pt x="1538" y="1599"/>
                </a:lnTo>
                <a:lnTo>
                  <a:pt x="1538" y="1601"/>
                </a:lnTo>
                <a:lnTo>
                  <a:pt x="1538" y="1602"/>
                </a:lnTo>
                <a:lnTo>
                  <a:pt x="1539" y="1602"/>
                </a:lnTo>
                <a:lnTo>
                  <a:pt x="1540" y="1601"/>
                </a:lnTo>
                <a:lnTo>
                  <a:pt x="1540" y="1602"/>
                </a:lnTo>
                <a:lnTo>
                  <a:pt x="1540" y="1603"/>
                </a:lnTo>
                <a:lnTo>
                  <a:pt x="1540" y="1605"/>
                </a:lnTo>
                <a:lnTo>
                  <a:pt x="1540" y="1606"/>
                </a:lnTo>
                <a:lnTo>
                  <a:pt x="1541" y="1607"/>
                </a:lnTo>
                <a:lnTo>
                  <a:pt x="1542" y="1608"/>
                </a:lnTo>
                <a:lnTo>
                  <a:pt x="1544" y="1610"/>
                </a:lnTo>
                <a:lnTo>
                  <a:pt x="1551" y="1615"/>
                </a:lnTo>
                <a:lnTo>
                  <a:pt x="1553" y="1616"/>
                </a:lnTo>
                <a:lnTo>
                  <a:pt x="1554" y="1616"/>
                </a:lnTo>
                <a:lnTo>
                  <a:pt x="1555" y="1616"/>
                </a:lnTo>
                <a:lnTo>
                  <a:pt x="1556" y="1616"/>
                </a:lnTo>
                <a:lnTo>
                  <a:pt x="1549" y="1622"/>
                </a:lnTo>
                <a:lnTo>
                  <a:pt x="1552" y="1623"/>
                </a:lnTo>
                <a:lnTo>
                  <a:pt x="1555" y="1624"/>
                </a:lnTo>
                <a:lnTo>
                  <a:pt x="1556" y="1624"/>
                </a:lnTo>
                <a:lnTo>
                  <a:pt x="1558" y="1624"/>
                </a:lnTo>
                <a:lnTo>
                  <a:pt x="1559" y="1626"/>
                </a:lnTo>
                <a:lnTo>
                  <a:pt x="1560" y="1631"/>
                </a:lnTo>
                <a:lnTo>
                  <a:pt x="1561" y="1631"/>
                </a:lnTo>
                <a:lnTo>
                  <a:pt x="1561" y="1633"/>
                </a:lnTo>
                <a:lnTo>
                  <a:pt x="1563" y="1634"/>
                </a:lnTo>
                <a:lnTo>
                  <a:pt x="1566" y="1636"/>
                </a:lnTo>
                <a:lnTo>
                  <a:pt x="1569" y="1633"/>
                </a:lnTo>
                <a:lnTo>
                  <a:pt x="1573" y="1641"/>
                </a:lnTo>
                <a:lnTo>
                  <a:pt x="1574" y="1643"/>
                </a:lnTo>
                <a:lnTo>
                  <a:pt x="1573" y="1644"/>
                </a:lnTo>
                <a:lnTo>
                  <a:pt x="1568" y="1648"/>
                </a:lnTo>
                <a:lnTo>
                  <a:pt x="1565" y="1651"/>
                </a:lnTo>
                <a:lnTo>
                  <a:pt x="1559" y="1656"/>
                </a:lnTo>
                <a:lnTo>
                  <a:pt x="1560" y="1656"/>
                </a:lnTo>
                <a:lnTo>
                  <a:pt x="1558" y="1658"/>
                </a:lnTo>
                <a:lnTo>
                  <a:pt x="1560" y="1662"/>
                </a:lnTo>
                <a:lnTo>
                  <a:pt x="1562" y="1664"/>
                </a:lnTo>
                <a:lnTo>
                  <a:pt x="1563" y="1667"/>
                </a:lnTo>
                <a:lnTo>
                  <a:pt x="1566" y="1669"/>
                </a:lnTo>
                <a:lnTo>
                  <a:pt x="1565" y="1669"/>
                </a:lnTo>
                <a:lnTo>
                  <a:pt x="1565" y="1670"/>
                </a:lnTo>
                <a:lnTo>
                  <a:pt x="1563" y="1670"/>
                </a:lnTo>
                <a:lnTo>
                  <a:pt x="1561" y="1672"/>
                </a:lnTo>
                <a:lnTo>
                  <a:pt x="1563" y="1675"/>
                </a:lnTo>
                <a:lnTo>
                  <a:pt x="1565" y="1674"/>
                </a:lnTo>
                <a:lnTo>
                  <a:pt x="1566" y="1674"/>
                </a:lnTo>
                <a:lnTo>
                  <a:pt x="1566" y="1672"/>
                </a:lnTo>
                <a:lnTo>
                  <a:pt x="1567" y="1672"/>
                </a:lnTo>
                <a:lnTo>
                  <a:pt x="1568" y="1671"/>
                </a:lnTo>
                <a:lnTo>
                  <a:pt x="1568" y="1672"/>
                </a:lnTo>
                <a:lnTo>
                  <a:pt x="1569" y="1674"/>
                </a:lnTo>
                <a:lnTo>
                  <a:pt x="1573" y="1678"/>
                </a:lnTo>
                <a:lnTo>
                  <a:pt x="1575" y="1681"/>
                </a:lnTo>
                <a:lnTo>
                  <a:pt x="1577" y="1683"/>
                </a:lnTo>
                <a:lnTo>
                  <a:pt x="1576" y="1684"/>
                </a:lnTo>
                <a:lnTo>
                  <a:pt x="1575" y="1685"/>
                </a:lnTo>
                <a:lnTo>
                  <a:pt x="1573" y="1686"/>
                </a:lnTo>
                <a:lnTo>
                  <a:pt x="1574" y="1688"/>
                </a:lnTo>
                <a:lnTo>
                  <a:pt x="1574" y="1689"/>
                </a:lnTo>
                <a:lnTo>
                  <a:pt x="1576" y="1686"/>
                </a:lnTo>
                <a:lnTo>
                  <a:pt x="1577" y="1686"/>
                </a:lnTo>
                <a:lnTo>
                  <a:pt x="1577" y="1685"/>
                </a:lnTo>
                <a:lnTo>
                  <a:pt x="1579" y="1685"/>
                </a:lnTo>
                <a:lnTo>
                  <a:pt x="1581" y="1688"/>
                </a:lnTo>
                <a:lnTo>
                  <a:pt x="1583" y="1685"/>
                </a:lnTo>
                <a:lnTo>
                  <a:pt x="1593" y="1697"/>
                </a:lnTo>
                <a:lnTo>
                  <a:pt x="1596" y="1693"/>
                </a:lnTo>
                <a:lnTo>
                  <a:pt x="1598" y="1691"/>
                </a:lnTo>
                <a:lnTo>
                  <a:pt x="1602" y="1689"/>
                </a:lnTo>
                <a:lnTo>
                  <a:pt x="1610" y="1693"/>
                </a:lnTo>
                <a:lnTo>
                  <a:pt x="1611" y="1695"/>
                </a:lnTo>
                <a:lnTo>
                  <a:pt x="1613" y="1695"/>
                </a:lnTo>
                <a:lnTo>
                  <a:pt x="1614" y="1697"/>
                </a:lnTo>
                <a:lnTo>
                  <a:pt x="1617" y="1700"/>
                </a:lnTo>
                <a:lnTo>
                  <a:pt x="1616" y="1702"/>
                </a:lnTo>
                <a:lnTo>
                  <a:pt x="1610" y="1706"/>
                </a:lnTo>
                <a:lnTo>
                  <a:pt x="1607" y="1709"/>
                </a:lnTo>
                <a:lnTo>
                  <a:pt x="1604" y="1711"/>
                </a:lnTo>
                <a:lnTo>
                  <a:pt x="1609" y="1717"/>
                </a:lnTo>
                <a:lnTo>
                  <a:pt x="1611" y="1719"/>
                </a:lnTo>
                <a:lnTo>
                  <a:pt x="1608" y="1721"/>
                </a:lnTo>
                <a:lnTo>
                  <a:pt x="1609" y="1724"/>
                </a:lnTo>
                <a:lnTo>
                  <a:pt x="1610" y="1724"/>
                </a:lnTo>
                <a:lnTo>
                  <a:pt x="1611" y="1725"/>
                </a:lnTo>
                <a:lnTo>
                  <a:pt x="1611" y="1726"/>
                </a:lnTo>
                <a:lnTo>
                  <a:pt x="1613" y="1727"/>
                </a:lnTo>
                <a:lnTo>
                  <a:pt x="1614" y="1726"/>
                </a:lnTo>
                <a:lnTo>
                  <a:pt x="1614" y="1725"/>
                </a:lnTo>
                <a:lnTo>
                  <a:pt x="1611" y="1723"/>
                </a:lnTo>
                <a:lnTo>
                  <a:pt x="1613" y="1721"/>
                </a:lnTo>
                <a:lnTo>
                  <a:pt x="1617" y="1718"/>
                </a:lnTo>
                <a:lnTo>
                  <a:pt x="1623" y="1713"/>
                </a:lnTo>
                <a:lnTo>
                  <a:pt x="1624" y="1712"/>
                </a:lnTo>
                <a:lnTo>
                  <a:pt x="1625" y="1711"/>
                </a:lnTo>
                <a:lnTo>
                  <a:pt x="1627" y="1712"/>
                </a:lnTo>
                <a:lnTo>
                  <a:pt x="1629" y="1710"/>
                </a:lnTo>
                <a:lnTo>
                  <a:pt x="1630" y="1709"/>
                </a:lnTo>
                <a:lnTo>
                  <a:pt x="1631" y="1707"/>
                </a:lnTo>
                <a:lnTo>
                  <a:pt x="1632" y="1706"/>
                </a:lnTo>
                <a:lnTo>
                  <a:pt x="1634" y="1707"/>
                </a:lnTo>
                <a:lnTo>
                  <a:pt x="1635" y="1709"/>
                </a:lnTo>
                <a:lnTo>
                  <a:pt x="1636" y="1711"/>
                </a:lnTo>
                <a:lnTo>
                  <a:pt x="1638" y="1714"/>
                </a:lnTo>
                <a:lnTo>
                  <a:pt x="1657" y="1697"/>
                </a:lnTo>
                <a:lnTo>
                  <a:pt x="1658" y="1697"/>
                </a:lnTo>
                <a:lnTo>
                  <a:pt x="1658" y="1696"/>
                </a:lnTo>
                <a:lnTo>
                  <a:pt x="1641" y="1684"/>
                </a:lnTo>
                <a:lnTo>
                  <a:pt x="1628" y="1671"/>
                </a:lnTo>
                <a:lnTo>
                  <a:pt x="1628" y="1670"/>
                </a:lnTo>
                <a:lnTo>
                  <a:pt x="1625" y="1669"/>
                </a:lnTo>
                <a:lnTo>
                  <a:pt x="1627" y="1668"/>
                </a:lnTo>
                <a:lnTo>
                  <a:pt x="1630" y="1664"/>
                </a:lnTo>
                <a:lnTo>
                  <a:pt x="1631" y="1662"/>
                </a:lnTo>
                <a:lnTo>
                  <a:pt x="1632" y="1662"/>
                </a:lnTo>
                <a:lnTo>
                  <a:pt x="1632" y="1661"/>
                </a:lnTo>
                <a:lnTo>
                  <a:pt x="1623" y="1642"/>
                </a:lnTo>
                <a:lnTo>
                  <a:pt x="1621" y="1638"/>
                </a:lnTo>
                <a:lnTo>
                  <a:pt x="1618" y="1636"/>
                </a:lnTo>
                <a:lnTo>
                  <a:pt x="1616" y="1634"/>
                </a:lnTo>
                <a:lnTo>
                  <a:pt x="1615" y="1631"/>
                </a:lnTo>
                <a:lnTo>
                  <a:pt x="1613" y="1629"/>
                </a:lnTo>
                <a:lnTo>
                  <a:pt x="1608" y="1624"/>
                </a:lnTo>
                <a:lnTo>
                  <a:pt x="1603" y="1617"/>
                </a:lnTo>
                <a:lnTo>
                  <a:pt x="1601" y="1615"/>
                </a:lnTo>
                <a:lnTo>
                  <a:pt x="1602" y="1615"/>
                </a:lnTo>
                <a:lnTo>
                  <a:pt x="1604" y="1615"/>
                </a:lnTo>
                <a:lnTo>
                  <a:pt x="1614" y="1615"/>
                </a:lnTo>
                <a:lnTo>
                  <a:pt x="1620" y="1616"/>
                </a:lnTo>
                <a:lnTo>
                  <a:pt x="1629" y="1616"/>
                </a:lnTo>
                <a:lnTo>
                  <a:pt x="1635" y="1616"/>
                </a:lnTo>
                <a:lnTo>
                  <a:pt x="1636" y="1616"/>
                </a:lnTo>
                <a:lnTo>
                  <a:pt x="1638" y="1616"/>
                </a:lnTo>
                <a:lnTo>
                  <a:pt x="1644" y="1621"/>
                </a:lnTo>
                <a:lnTo>
                  <a:pt x="1645" y="1623"/>
                </a:lnTo>
                <a:lnTo>
                  <a:pt x="1650" y="1628"/>
                </a:lnTo>
                <a:lnTo>
                  <a:pt x="1652" y="1630"/>
                </a:lnTo>
                <a:lnTo>
                  <a:pt x="1659" y="1640"/>
                </a:lnTo>
                <a:lnTo>
                  <a:pt x="1662" y="1641"/>
                </a:lnTo>
                <a:lnTo>
                  <a:pt x="1673" y="1647"/>
                </a:lnTo>
                <a:lnTo>
                  <a:pt x="1679" y="1650"/>
                </a:lnTo>
                <a:lnTo>
                  <a:pt x="1690" y="1657"/>
                </a:lnTo>
                <a:lnTo>
                  <a:pt x="1692" y="1658"/>
                </a:lnTo>
                <a:lnTo>
                  <a:pt x="1697" y="1661"/>
                </a:lnTo>
                <a:lnTo>
                  <a:pt x="1706" y="1667"/>
                </a:lnTo>
                <a:lnTo>
                  <a:pt x="1740" y="1667"/>
                </a:lnTo>
                <a:lnTo>
                  <a:pt x="1742" y="1667"/>
                </a:lnTo>
                <a:lnTo>
                  <a:pt x="1743" y="1667"/>
                </a:lnTo>
                <a:lnTo>
                  <a:pt x="1748" y="1667"/>
                </a:lnTo>
                <a:lnTo>
                  <a:pt x="1754" y="1667"/>
                </a:lnTo>
                <a:lnTo>
                  <a:pt x="1776" y="1665"/>
                </a:lnTo>
                <a:lnTo>
                  <a:pt x="1776" y="1658"/>
                </a:lnTo>
                <a:lnTo>
                  <a:pt x="1791" y="1656"/>
                </a:lnTo>
                <a:lnTo>
                  <a:pt x="1804" y="1654"/>
                </a:lnTo>
                <a:lnTo>
                  <a:pt x="1811" y="1649"/>
                </a:lnTo>
                <a:lnTo>
                  <a:pt x="1831" y="1635"/>
                </a:lnTo>
                <a:lnTo>
                  <a:pt x="1836" y="1635"/>
                </a:lnTo>
                <a:lnTo>
                  <a:pt x="1838" y="1635"/>
                </a:lnTo>
                <a:lnTo>
                  <a:pt x="1841" y="1635"/>
                </a:lnTo>
                <a:lnTo>
                  <a:pt x="1840" y="1634"/>
                </a:lnTo>
                <a:lnTo>
                  <a:pt x="1840" y="1633"/>
                </a:lnTo>
                <a:lnTo>
                  <a:pt x="1841" y="1630"/>
                </a:lnTo>
                <a:lnTo>
                  <a:pt x="1840" y="1624"/>
                </a:lnTo>
                <a:lnTo>
                  <a:pt x="1841" y="1622"/>
                </a:lnTo>
                <a:lnTo>
                  <a:pt x="1843" y="1622"/>
                </a:lnTo>
                <a:lnTo>
                  <a:pt x="1841" y="1620"/>
                </a:lnTo>
                <a:lnTo>
                  <a:pt x="1841" y="1619"/>
                </a:lnTo>
                <a:lnTo>
                  <a:pt x="1843" y="1619"/>
                </a:lnTo>
                <a:lnTo>
                  <a:pt x="1844" y="1619"/>
                </a:lnTo>
                <a:lnTo>
                  <a:pt x="1847" y="1608"/>
                </a:lnTo>
                <a:lnTo>
                  <a:pt x="1848" y="1608"/>
                </a:lnTo>
                <a:lnTo>
                  <a:pt x="1851" y="1608"/>
                </a:lnTo>
                <a:lnTo>
                  <a:pt x="1852" y="1607"/>
                </a:lnTo>
                <a:lnTo>
                  <a:pt x="1853" y="1607"/>
                </a:lnTo>
                <a:lnTo>
                  <a:pt x="1854" y="1607"/>
                </a:lnTo>
                <a:lnTo>
                  <a:pt x="1855" y="1608"/>
                </a:lnTo>
                <a:lnTo>
                  <a:pt x="1855" y="1607"/>
                </a:lnTo>
                <a:lnTo>
                  <a:pt x="1857" y="1603"/>
                </a:lnTo>
                <a:lnTo>
                  <a:pt x="1858" y="1602"/>
                </a:lnTo>
                <a:lnTo>
                  <a:pt x="1860" y="1600"/>
                </a:lnTo>
                <a:lnTo>
                  <a:pt x="1860" y="1599"/>
                </a:lnTo>
                <a:lnTo>
                  <a:pt x="1861" y="1599"/>
                </a:lnTo>
                <a:lnTo>
                  <a:pt x="1862" y="1599"/>
                </a:lnTo>
                <a:lnTo>
                  <a:pt x="1865" y="1598"/>
                </a:lnTo>
                <a:lnTo>
                  <a:pt x="1866" y="1596"/>
                </a:lnTo>
                <a:lnTo>
                  <a:pt x="1869" y="1596"/>
                </a:lnTo>
                <a:lnTo>
                  <a:pt x="1872" y="1595"/>
                </a:lnTo>
                <a:lnTo>
                  <a:pt x="1875" y="1594"/>
                </a:lnTo>
                <a:lnTo>
                  <a:pt x="1875" y="1593"/>
                </a:lnTo>
                <a:lnTo>
                  <a:pt x="1879" y="1591"/>
                </a:lnTo>
                <a:lnTo>
                  <a:pt x="1881" y="1588"/>
                </a:lnTo>
                <a:lnTo>
                  <a:pt x="1881" y="1587"/>
                </a:lnTo>
                <a:lnTo>
                  <a:pt x="1882" y="1585"/>
                </a:lnTo>
                <a:lnTo>
                  <a:pt x="1883" y="1585"/>
                </a:lnTo>
                <a:lnTo>
                  <a:pt x="1883" y="1584"/>
                </a:lnTo>
                <a:lnTo>
                  <a:pt x="1883" y="1582"/>
                </a:lnTo>
                <a:lnTo>
                  <a:pt x="1882" y="1580"/>
                </a:lnTo>
                <a:lnTo>
                  <a:pt x="1882" y="1579"/>
                </a:lnTo>
                <a:lnTo>
                  <a:pt x="1883" y="1578"/>
                </a:lnTo>
                <a:lnTo>
                  <a:pt x="1886" y="1573"/>
                </a:lnTo>
                <a:lnTo>
                  <a:pt x="1890" y="1566"/>
                </a:lnTo>
                <a:lnTo>
                  <a:pt x="1892" y="1566"/>
                </a:lnTo>
                <a:lnTo>
                  <a:pt x="1893" y="1566"/>
                </a:lnTo>
                <a:lnTo>
                  <a:pt x="1967" y="1566"/>
                </a:lnTo>
                <a:lnTo>
                  <a:pt x="1970" y="1566"/>
                </a:lnTo>
                <a:lnTo>
                  <a:pt x="1970" y="1567"/>
                </a:lnTo>
                <a:lnTo>
                  <a:pt x="1970" y="1568"/>
                </a:lnTo>
                <a:lnTo>
                  <a:pt x="1972" y="1572"/>
                </a:lnTo>
                <a:lnTo>
                  <a:pt x="1982" y="1570"/>
                </a:lnTo>
                <a:lnTo>
                  <a:pt x="1983" y="1568"/>
                </a:lnTo>
                <a:lnTo>
                  <a:pt x="1986" y="1567"/>
                </a:lnTo>
                <a:lnTo>
                  <a:pt x="1991" y="1566"/>
                </a:lnTo>
                <a:lnTo>
                  <a:pt x="1992" y="1566"/>
                </a:lnTo>
                <a:lnTo>
                  <a:pt x="1996" y="1566"/>
                </a:lnTo>
                <a:lnTo>
                  <a:pt x="2012" y="1566"/>
                </a:lnTo>
                <a:lnTo>
                  <a:pt x="2012" y="1636"/>
                </a:lnTo>
                <a:lnTo>
                  <a:pt x="2012" y="1656"/>
                </a:lnTo>
                <a:lnTo>
                  <a:pt x="2033" y="1656"/>
                </a:lnTo>
                <a:lnTo>
                  <a:pt x="2040" y="1656"/>
                </a:lnTo>
                <a:lnTo>
                  <a:pt x="2050" y="1656"/>
                </a:lnTo>
                <a:lnTo>
                  <a:pt x="2057" y="1656"/>
                </a:lnTo>
                <a:lnTo>
                  <a:pt x="2066" y="1656"/>
                </a:lnTo>
                <a:lnTo>
                  <a:pt x="2088" y="1656"/>
                </a:lnTo>
                <a:lnTo>
                  <a:pt x="2091" y="1656"/>
                </a:lnTo>
                <a:lnTo>
                  <a:pt x="2095" y="1656"/>
                </a:lnTo>
                <a:lnTo>
                  <a:pt x="2118" y="1656"/>
                </a:lnTo>
                <a:lnTo>
                  <a:pt x="2124" y="1656"/>
                </a:lnTo>
                <a:lnTo>
                  <a:pt x="2133" y="1656"/>
                </a:lnTo>
                <a:lnTo>
                  <a:pt x="2138" y="1656"/>
                </a:lnTo>
                <a:lnTo>
                  <a:pt x="2138" y="1657"/>
                </a:lnTo>
                <a:lnTo>
                  <a:pt x="2138" y="1658"/>
                </a:lnTo>
                <a:lnTo>
                  <a:pt x="2138" y="1670"/>
                </a:lnTo>
                <a:lnTo>
                  <a:pt x="2138" y="1700"/>
                </a:lnTo>
                <a:lnTo>
                  <a:pt x="2151" y="1700"/>
                </a:lnTo>
                <a:lnTo>
                  <a:pt x="2202" y="1700"/>
                </a:lnTo>
                <a:lnTo>
                  <a:pt x="2226" y="1700"/>
                </a:lnTo>
                <a:lnTo>
                  <a:pt x="2227" y="1718"/>
                </a:lnTo>
                <a:lnTo>
                  <a:pt x="2227" y="1733"/>
                </a:lnTo>
                <a:lnTo>
                  <a:pt x="2227" y="1739"/>
                </a:lnTo>
                <a:lnTo>
                  <a:pt x="2227" y="1745"/>
                </a:lnTo>
                <a:lnTo>
                  <a:pt x="2223" y="1745"/>
                </a:lnTo>
                <a:lnTo>
                  <a:pt x="2205" y="1745"/>
                </a:lnTo>
                <a:lnTo>
                  <a:pt x="2139" y="1798"/>
                </a:lnTo>
                <a:lnTo>
                  <a:pt x="2136" y="1801"/>
                </a:lnTo>
                <a:lnTo>
                  <a:pt x="2126" y="1805"/>
                </a:lnTo>
                <a:lnTo>
                  <a:pt x="2125" y="1807"/>
                </a:lnTo>
                <a:lnTo>
                  <a:pt x="2122" y="1808"/>
                </a:lnTo>
                <a:lnTo>
                  <a:pt x="2118" y="1810"/>
                </a:lnTo>
                <a:lnTo>
                  <a:pt x="2115" y="1803"/>
                </a:lnTo>
                <a:lnTo>
                  <a:pt x="2112" y="1800"/>
                </a:lnTo>
                <a:lnTo>
                  <a:pt x="2105" y="1803"/>
                </a:lnTo>
                <a:lnTo>
                  <a:pt x="2104" y="1804"/>
                </a:lnTo>
                <a:lnTo>
                  <a:pt x="2103" y="1804"/>
                </a:lnTo>
                <a:lnTo>
                  <a:pt x="2109" y="1815"/>
                </a:lnTo>
                <a:lnTo>
                  <a:pt x="2077" y="1831"/>
                </a:lnTo>
                <a:lnTo>
                  <a:pt x="2076" y="1831"/>
                </a:lnTo>
                <a:lnTo>
                  <a:pt x="2075" y="1832"/>
                </a:lnTo>
                <a:lnTo>
                  <a:pt x="2069" y="1835"/>
                </a:lnTo>
                <a:lnTo>
                  <a:pt x="2068" y="1836"/>
                </a:lnTo>
                <a:lnTo>
                  <a:pt x="2066" y="1837"/>
                </a:lnTo>
                <a:lnTo>
                  <a:pt x="2047" y="1846"/>
                </a:lnTo>
                <a:lnTo>
                  <a:pt x="2043" y="1852"/>
                </a:lnTo>
                <a:lnTo>
                  <a:pt x="2033" y="1859"/>
                </a:lnTo>
                <a:lnTo>
                  <a:pt x="2026" y="1867"/>
                </a:lnTo>
                <a:lnTo>
                  <a:pt x="2021" y="1872"/>
                </a:lnTo>
                <a:lnTo>
                  <a:pt x="2019" y="1876"/>
                </a:lnTo>
                <a:lnTo>
                  <a:pt x="2014" y="1878"/>
                </a:lnTo>
                <a:lnTo>
                  <a:pt x="2012" y="1879"/>
                </a:lnTo>
                <a:lnTo>
                  <a:pt x="2007" y="1881"/>
                </a:lnTo>
                <a:lnTo>
                  <a:pt x="2005" y="1881"/>
                </a:lnTo>
                <a:lnTo>
                  <a:pt x="2005" y="1883"/>
                </a:lnTo>
                <a:lnTo>
                  <a:pt x="2003" y="1883"/>
                </a:lnTo>
                <a:lnTo>
                  <a:pt x="1996" y="1885"/>
                </a:lnTo>
                <a:lnTo>
                  <a:pt x="1993" y="1884"/>
                </a:lnTo>
                <a:lnTo>
                  <a:pt x="1978" y="1878"/>
                </a:lnTo>
                <a:lnTo>
                  <a:pt x="1975" y="1876"/>
                </a:lnTo>
                <a:lnTo>
                  <a:pt x="1970" y="1874"/>
                </a:lnTo>
                <a:lnTo>
                  <a:pt x="1959" y="1870"/>
                </a:lnTo>
                <a:lnTo>
                  <a:pt x="1955" y="1869"/>
                </a:lnTo>
                <a:lnTo>
                  <a:pt x="1953" y="1869"/>
                </a:lnTo>
                <a:lnTo>
                  <a:pt x="1955" y="1867"/>
                </a:lnTo>
                <a:lnTo>
                  <a:pt x="1955" y="1865"/>
                </a:lnTo>
                <a:lnTo>
                  <a:pt x="1955" y="1863"/>
                </a:lnTo>
                <a:lnTo>
                  <a:pt x="1951" y="1863"/>
                </a:lnTo>
                <a:lnTo>
                  <a:pt x="1950" y="1865"/>
                </a:lnTo>
                <a:lnTo>
                  <a:pt x="1950" y="1866"/>
                </a:lnTo>
                <a:lnTo>
                  <a:pt x="1949" y="1866"/>
                </a:lnTo>
                <a:lnTo>
                  <a:pt x="1946" y="1865"/>
                </a:lnTo>
                <a:lnTo>
                  <a:pt x="1945" y="1865"/>
                </a:lnTo>
                <a:lnTo>
                  <a:pt x="1945" y="1864"/>
                </a:lnTo>
                <a:lnTo>
                  <a:pt x="1942" y="1863"/>
                </a:lnTo>
                <a:lnTo>
                  <a:pt x="1939" y="1861"/>
                </a:lnTo>
                <a:lnTo>
                  <a:pt x="1938" y="1861"/>
                </a:lnTo>
                <a:lnTo>
                  <a:pt x="1936" y="1860"/>
                </a:lnTo>
                <a:lnTo>
                  <a:pt x="1935" y="1860"/>
                </a:lnTo>
                <a:lnTo>
                  <a:pt x="1934" y="1859"/>
                </a:lnTo>
                <a:lnTo>
                  <a:pt x="1931" y="1859"/>
                </a:lnTo>
                <a:lnTo>
                  <a:pt x="1930" y="1858"/>
                </a:lnTo>
                <a:lnTo>
                  <a:pt x="1923" y="1856"/>
                </a:lnTo>
                <a:lnTo>
                  <a:pt x="1922" y="1854"/>
                </a:lnTo>
                <a:lnTo>
                  <a:pt x="1921" y="1854"/>
                </a:lnTo>
                <a:lnTo>
                  <a:pt x="1918" y="1854"/>
                </a:lnTo>
                <a:lnTo>
                  <a:pt x="1918" y="1853"/>
                </a:lnTo>
                <a:lnTo>
                  <a:pt x="1917" y="1853"/>
                </a:lnTo>
                <a:lnTo>
                  <a:pt x="1915" y="1852"/>
                </a:lnTo>
                <a:lnTo>
                  <a:pt x="1914" y="1852"/>
                </a:lnTo>
                <a:lnTo>
                  <a:pt x="1911" y="1851"/>
                </a:lnTo>
                <a:lnTo>
                  <a:pt x="1909" y="1850"/>
                </a:lnTo>
                <a:lnTo>
                  <a:pt x="1908" y="1850"/>
                </a:lnTo>
                <a:lnTo>
                  <a:pt x="1907" y="1849"/>
                </a:lnTo>
                <a:lnTo>
                  <a:pt x="1906" y="1849"/>
                </a:lnTo>
                <a:lnTo>
                  <a:pt x="1906" y="1847"/>
                </a:lnTo>
                <a:lnTo>
                  <a:pt x="1901" y="1846"/>
                </a:lnTo>
                <a:lnTo>
                  <a:pt x="1900" y="1846"/>
                </a:lnTo>
                <a:lnTo>
                  <a:pt x="1897" y="1845"/>
                </a:lnTo>
                <a:lnTo>
                  <a:pt x="1892" y="1842"/>
                </a:lnTo>
                <a:lnTo>
                  <a:pt x="1890" y="1842"/>
                </a:lnTo>
                <a:lnTo>
                  <a:pt x="1889" y="1840"/>
                </a:lnTo>
                <a:lnTo>
                  <a:pt x="1888" y="1840"/>
                </a:lnTo>
                <a:lnTo>
                  <a:pt x="1887" y="1840"/>
                </a:lnTo>
                <a:lnTo>
                  <a:pt x="1886" y="1840"/>
                </a:lnTo>
                <a:lnTo>
                  <a:pt x="1885" y="1839"/>
                </a:lnTo>
                <a:lnTo>
                  <a:pt x="1882" y="1838"/>
                </a:lnTo>
                <a:lnTo>
                  <a:pt x="1881" y="1838"/>
                </a:lnTo>
                <a:lnTo>
                  <a:pt x="1880" y="1837"/>
                </a:lnTo>
                <a:lnTo>
                  <a:pt x="1874" y="1836"/>
                </a:lnTo>
                <a:lnTo>
                  <a:pt x="1873" y="1836"/>
                </a:lnTo>
                <a:lnTo>
                  <a:pt x="1872" y="1836"/>
                </a:lnTo>
                <a:lnTo>
                  <a:pt x="1871" y="1836"/>
                </a:lnTo>
                <a:lnTo>
                  <a:pt x="1871" y="1835"/>
                </a:lnTo>
                <a:lnTo>
                  <a:pt x="1869" y="1835"/>
                </a:lnTo>
                <a:lnTo>
                  <a:pt x="1867" y="1835"/>
                </a:lnTo>
                <a:lnTo>
                  <a:pt x="1866" y="1835"/>
                </a:lnTo>
                <a:lnTo>
                  <a:pt x="1864" y="1835"/>
                </a:lnTo>
                <a:lnTo>
                  <a:pt x="1860" y="1835"/>
                </a:lnTo>
                <a:lnTo>
                  <a:pt x="1858" y="1835"/>
                </a:lnTo>
                <a:lnTo>
                  <a:pt x="1857" y="1835"/>
                </a:lnTo>
                <a:lnTo>
                  <a:pt x="1848" y="1835"/>
                </a:lnTo>
                <a:lnTo>
                  <a:pt x="1846" y="1839"/>
                </a:lnTo>
                <a:lnTo>
                  <a:pt x="1846" y="1842"/>
                </a:lnTo>
                <a:lnTo>
                  <a:pt x="1843" y="1847"/>
                </a:lnTo>
                <a:lnTo>
                  <a:pt x="1838" y="1845"/>
                </a:lnTo>
                <a:lnTo>
                  <a:pt x="1834" y="1844"/>
                </a:lnTo>
                <a:lnTo>
                  <a:pt x="1831" y="1842"/>
                </a:lnTo>
                <a:lnTo>
                  <a:pt x="1827" y="1840"/>
                </a:lnTo>
                <a:lnTo>
                  <a:pt x="1819" y="1836"/>
                </a:lnTo>
                <a:lnTo>
                  <a:pt x="1816" y="1833"/>
                </a:lnTo>
                <a:lnTo>
                  <a:pt x="1813" y="1832"/>
                </a:lnTo>
                <a:lnTo>
                  <a:pt x="1817" y="1830"/>
                </a:lnTo>
                <a:lnTo>
                  <a:pt x="1809" y="1819"/>
                </a:lnTo>
                <a:lnTo>
                  <a:pt x="1794" y="1801"/>
                </a:lnTo>
                <a:lnTo>
                  <a:pt x="1784" y="1789"/>
                </a:lnTo>
                <a:lnTo>
                  <a:pt x="1779" y="1790"/>
                </a:lnTo>
                <a:lnTo>
                  <a:pt x="1778" y="1791"/>
                </a:lnTo>
                <a:lnTo>
                  <a:pt x="1775" y="1788"/>
                </a:lnTo>
                <a:lnTo>
                  <a:pt x="1769" y="1790"/>
                </a:lnTo>
                <a:lnTo>
                  <a:pt x="1768" y="1790"/>
                </a:lnTo>
                <a:lnTo>
                  <a:pt x="1767" y="1790"/>
                </a:lnTo>
                <a:lnTo>
                  <a:pt x="1767" y="1789"/>
                </a:lnTo>
                <a:lnTo>
                  <a:pt x="1765" y="1788"/>
                </a:lnTo>
                <a:lnTo>
                  <a:pt x="1762" y="1784"/>
                </a:lnTo>
                <a:lnTo>
                  <a:pt x="1762" y="1782"/>
                </a:lnTo>
                <a:lnTo>
                  <a:pt x="1762" y="1781"/>
                </a:lnTo>
                <a:lnTo>
                  <a:pt x="1756" y="1773"/>
                </a:lnTo>
                <a:lnTo>
                  <a:pt x="1753" y="1769"/>
                </a:lnTo>
                <a:lnTo>
                  <a:pt x="1743" y="1759"/>
                </a:lnTo>
                <a:lnTo>
                  <a:pt x="1742" y="1755"/>
                </a:lnTo>
                <a:lnTo>
                  <a:pt x="1741" y="1754"/>
                </a:lnTo>
                <a:lnTo>
                  <a:pt x="1740" y="1754"/>
                </a:lnTo>
                <a:lnTo>
                  <a:pt x="1736" y="1748"/>
                </a:lnTo>
                <a:lnTo>
                  <a:pt x="1735" y="1748"/>
                </a:lnTo>
                <a:lnTo>
                  <a:pt x="1730" y="1744"/>
                </a:lnTo>
                <a:lnTo>
                  <a:pt x="1730" y="1742"/>
                </a:lnTo>
                <a:lnTo>
                  <a:pt x="1727" y="1740"/>
                </a:lnTo>
                <a:lnTo>
                  <a:pt x="1726" y="1738"/>
                </a:lnTo>
                <a:lnTo>
                  <a:pt x="1725" y="1738"/>
                </a:lnTo>
                <a:lnTo>
                  <a:pt x="1723" y="1738"/>
                </a:lnTo>
                <a:lnTo>
                  <a:pt x="1722" y="1739"/>
                </a:lnTo>
                <a:lnTo>
                  <a:pt x="1722" y="1740"/>
                </a:lnTo>
                <a:lnTo>
                  <a:pt x="1721" y="1741"/>
                </a:lnTo>
                <a:lnTo>
                  <a:pt x="1720" y="1742"/>
                </a:lnTo>
                <a:lnTo>
                  <a:pt x="1719" y="1742"/>
                </a:lnTo>
                <a:lnTo>
                  <a:pt x="1713" y="1747"/>
                </a:lnTo>
                <a:lnTo>
                  <a:pt x="1712" y="1747"/>
                </a:lnTo>
                <a:lnTo>
                  <a:pt x="1705" y="1745"/>
                </a:lnTo>
                <a:lnTo>
                  <a:pt x="1697" y="1742"/>
                </a:lnTo>
                <a:lnTo>
                  <a:pt x="1694" y="1742"/>
                </a:lnTo>
                <a:lnTo>
                  <a:pt x="1694" y="1741"/>
                </a:lnTo>
                <a:lnTo>
                  <a:pt x="1693" y="1741"/>
                </a:lnTo>
                <a:lnTo>
                  <a:pt x="1692" y="1741"/>
                </a:lnTo>
                <a:lnTo>
                  <a:pt x="1691" y="1740"/>
                </a:lnTo>
                <a:lnTo>
                  <a:pt x="1692" y="1740"/>
                </a:lnTo>
                <a:lnTo>
                  <a:pt x="1691" y="1740"/>
                </a:lnTo>
                <a:lnTo>
                  <a:pt x="1691" y="1739"/>
                </a:lnTo>
                <a:lnTo>
                  <a:pt x="1686" y="1744"/>
                </a:lnTo>
                <a:lnTo>
                  <a:pt x="1684" y="1742"/>
                </a:lnTo>
                <a:lnTo>
                  <a:pt x="1677" y="1738"/>
                </a:lnTo>
                <a:lnTo>
                  <a:pt x="1669" y="1733"/>
                </a:lnTo>
                <a:lnTo>
                  <a:pt x="1667" y="1732"/>
                </a:lnTo>
                <a:lnTo>
                  <a:pt x="1658" y="1730"/>
                </a:lnTo>
                <a:lnTo>
                  <a:pt x="1657" y="1728"/>
                </a:lnTo>
                <a:lnTo>
                  <a:pt x="1653" y="1727"/>
                </a:lnTo>
                <a:lnTo>
                  <a:pt x="1650" y="1726"/>
                </a:lnTo>
                <a:lnTo>
                  <a:pt x="1648" y="1725"/>
                </a:lnTo>
                <a:lnTo>
                  <a:pt x="1644" y="1725"/>
                </a:lnTo>
                <a:lnTo>
                  <a:pt x="1643" y="1724"/>
                </a:lnTo>
                <a:lnTo>
                  <a:pt x="1643" y="1723"/>
                </a:lnTo>
                <a:lnTo>
                  <a:pt x="1641" y="1721"/>
                </a:lnTo>
                <a:lnTo>
                  <a:pt x="1639" y="1721"/>
                </a:lnTo>
                <a:lnTo>
                  <a:pt x="1637" y="1718"/>
                </a:lnTo>
                <a:lnTo>
                  <a:pt x="1637" y="1717"/>
                </a:lnTo>
                <a:lnTo>
                  <a:pt x="1636" y="1717"/>
                </a:lnTo>
                <a:lnTo>
                  <a:pt x="1635" y="1714"/>
                </a:lnTo>
                <a:lnTo>
                  <a:pt x="1634" y="1713"/>
                </a:lnTo>
                <a:lnTo>
                  <a:pt x="1632" y="1711"/>
                </a:lnTo>
                <a:lnTo>
                  <a:pt x="1631" y="1711"/>
                </a:lnTo>
                <a:lnTo>
                  <a:pt x="1631" y="1712"/>
                </a:lnTo>
                <a:lnTo>
                  <a:pt x="1630" y="1712"/>
                </a:lnTo>
                <a:lnTo>
                  <a:pt x="1629" y="1713"/>
                </a:lnTo>
                <a:lnTo>
                  <a:pt x="1630" y="1714"/>
                </a:lnTo>
                <a:lnTo>
                  <a:pt x="1635" y="1717"/>
                </a:lnTo>
                <a:lnTo>
                  <a:pt x="1634" y="1718"/>
                </a:lnTo>
                <a:lnTo>
                  <a:pt x="1632" y="1719"/>
                </a:lnTo>
                <a:lnTo>
                  <a:pt x="1631" y="1720"/>
                </a:lnTo>
                <a:lnTo>
                  <a:pt x="1630" y="1721"/>
                </a:lnTo>
                <a:lnTo>
                  <a:pt x="1629" y="1723"/>
                </a:lnTo>
                <a:lnTo>
                  <a:pt x="1627" y="1724"/>
                </a:lnTo>
                <a:lnTo>
                  <a:pt x="1627" y="1725"/>
                </a:lnTo>
                <a:lnTo>
                  <a:pt x="1630" y="1728"/>
                </a:lnTo>
                <a:lnTo>
                  <a:pt x="1630" y="1730"/>
                </a:lnTo>
                <a:lnTo>
                  <a:pt x="1631" y="1731"/>
                </a:lnTo>
                <a:lnTo>
                  <a:pt x="1632" y="1731"/>
                </a:lnTo>
                <a:lnTo>
                  <a:pt x="1630" y="1733"/>
                </a:lnTo>
                <a:lnTo>
                  <a:pt x="1628" y="1735"/>
                </a:lnTo>
                <a:lnTo>
                  <a:pt x="1627" y="1735"/>
                </a:lnTo>
                <a:lnTo>
                  <a:pt x="1624" y="1732"/>
                </a:lnTo>
                <a:lnTo>
                  <a:pt x="1623" y="1734"/>
                </a:lnTo>
                <a:lnTo>
                  <a:pt x="1623" y="1735"/>
                </a:lnTo>
                <a:lnTo>
                  <a:pt x="1621" y="1737"/>
                </a:lnTo>
                <a:lnTo>
                  <a:pt x="1621" y="1738"/>
                </a:lnTo>
                <a:lnTo>
                  <a:pt x="1622" y="1739"/>
                </a:lnTo>
                <a:lnTo>
                  <a:pt x="1625" y="1742"/>
                </a:lnTo>
                <a:lnTo>
                  <a:pt x="1625" y="1744"/>
                </a:lnTo>
                <a:lnTo>
                  <a:pt x="1629" y="1747"/>
                </a:lnTo>
                <a:lnTo>
                  <a:pt x="1630" y="1746"/>
                </a:lnTo>
                <a:lnTo>
                  <a:pt x="1631" y="1745"/>
                </a:lnTo>
                <a:lnTo>
                  <a:pt x="1638" y="1753"/>
                </a:lnTo>
                <a:lnTo>
                  <a:pt x="1643" y="1749"/>
                </a:lnTo>
                <a:lnTo>
                  <a:pt x="1645" y="1753"/>
                </a:lnTo>
                <a:lnTo>
                  <a:pt x="1649" y="1751"/>
                </a:lnTo>
                <a:lnTo>
                  <a:pt x="1652" y="1753"/>
                </a:lnTo>
                <a:lnTo>
                  <a:pt x="1653" y="1754"/>
                </a:lnTo>
                <a:lnTo>
                  <a:pt x="1658" y="1761"/>
                </a:lnTo>
                <a:lnTo>
                  <a:pt x="1658" y="1762"/>
                </a:lnTo>
                <a:lnTo>
                  <a:pt x="1659" y="1765"/>
                </a:lnTo>
                <a:lnTo>
                  <a:pt x="1657" y="1766"/>
                </a:lnTo>
                <a:lnTo>
                  <a:pt x="1656" y="1767"/>
                </a:lnTo>
                <a:lnTo>
                  <a:pt x="1655" y="1768"/>
                </a:lnTo>
                <a:lnTo>
                  <a:pt x="1656" y="1769"/>
                </a:lnTo>
                <a:lnTo>
                  <a:pt x="1658" y="1772"/>
                </a:lnTo>
                <a:lnTo>
                  <a:pt x="1657" y="1772"/>
                </a:lnTo>
                <a:lnTo>
                  <a:pt x="1652" y="1776"/>
                </a:lnTo>
                <a:lnTo>
                  <a:pt x="1653" y="1777"/>
                </a:lnTo>
                <a:lnTo>
                  <a:pt x="1656" y="1780"/>
                </a:lnTo>
                <a:lnTo>
                  <a:pt x="1656" y="1781"/>
                </a:lnTo>
                <a:lnTo>
                  <a:pt x="1662" y="1788"/>
                </a:lnTo>
                <a:lnTo>
                  <a:pt x="1665" y="1793"/>
                </a:lnTo>
                <a:lnTo>
                  <a:pt x="1669" y="1796"/>
                </a:lnTo>
                <a:lnTo>
                  <a:pt x="1672" y="1802"/>
                </a:lnTo>
                <a:lnTo>
                  <a:pt x="1674" y="1804"/>
                </a:lnTo>
                <a:lnTo>
                  <a:pt x="1676" y="1805"/>
                </a:lnTo>
                <a:lnTo>
                  <a:pt x="1678" y="1808"/>
                </a:lnTo>
                <a:lnTo>
                  <a:pt x="1679" y="1810"/>
                </a:lnTo>
                <a:lnTo>
                  <a:pt x="1686" y="1819"/>
                </a:lnTo>
                <a:lnTo>
                  <a:pt x="1687" y="1821"/>
                </a:lnTo>
                <a:lnTo>
                  <a:pt x="1690" y="1823"/>
                </a:lnTo>
                <a:lnTo>
                  <a:pt x="1698" y="1833"/>
                </a:lnTo>
                <a:lnTo>
                  <a:pt x="1704" y="1840"/>
                </a:lnTo>
                <a:lnTo>
                  <a:pt x="1706" y="1844"/>
                </a:lnTo>
                <a:lnTo>
                  <a:pt x="1709" y="1849"/>
                </a:lnTo>
                <a:lnTo>
                  <a:pt x="1712" y="1852"/>
                </a:lnTo>
                <a:lnTo>
                  <a:pt x="1713" y="1852"/>
                </a:lnTo>
                <a:lnTo>
                  <a:pt x="1715" y="1850"/>
                </a:lnTo>
                <a:lnTo>
                  <a:pt x="1729" y="1839"/>
                </a:lnTo>
                <a:lnTo>
                  <a:pt x="1740" y="1830"/>
                </a:lnTo>
                <a:lnTo>
                  <a:pt x="1743" y="1828"/>
                </a:lnTo>
                <a:lnTo>
                  <a:pt x="1744" y="1826"/>
                </a:lnTo>
                <a:lnTo>
                  <a:pt x="1747" y="1825"/>
                </a:lnTo>
                <a:lnTo>
                  <a:pt x="1757" y="1817"/>
                </a:lnTo>
                <a:lnTo>
                  <a:pt x="1772" y="1805"/>
                </a:lnTo>
                <a:lnTo>
                  <a:pt x="1774" y="1804"/>
                </a:lnTo>
                <a:lnTo>
                  <a:pt x="1776" y="1802"/>
                </a:lnTo>
                <a:lnTo>
                  <a:pt x="1784" y="1796"/>
                </a:lnTo>
                <a:lnTo>
                  <a:pt x="1792" y="1804"/>
                </a:lnTo>
                <a:lnTo>
                  <a:pt x="1812" y="1830"/>
                </a:lnTo>
                <a:lnTo>
                  <a:pt x="1810" y="1832"/>
                </a:lnTo>
                <a:lnTo>
                  <a:pt x="1810" y="1833"/>
                </a:lnTo>
                <a:lnTo>
                  <a:pt x="1811" y="1835"/>
                </a:lnTo>
                <a:lnTo>
                  <a:pt x="1809" y="1836"/>
                </a:lnTo>
                <a:lnTo>
                  <a:pt x="1806" y="1837"/>
                </a:lnTo>
                <a:lnTo>
                  <a:pt x="1805" y="1838"/>
                </a:lnTo>
                <a:lnTo>
                  <a:pt x="1805" y="1839"/>
                </a:lnTo>
                <a:lnTo>
                  <a:pt x="1804" y="1839"/>
                </a:lnTo>
                <a:lnTo>
                  <a:pt x="1803" y="1840"/>
                </a:lnTo>
                <a:lnTo>
                  <a:pt x="1799" y="1844"/>
                </a:lnTo>
                <a:lnTo>
                  <a:pt x="1798" y="1845"/>
                </a:lnTo>
                <a:lnTo>
                  <a:pt x="1813" y="1857"/>
                </a:lnTo>
                <a:lnTo>
                  <a:pt x="1816" y="1857"/>
                </a:lnTo>
                <a:lnTo>
                  <a:pt x="1819" y="1858"/>
                </a:lnTo>
                <a:lnTo>
                  <a:pt x="1820" y="1858"/>
                </a:lnTo>
                <a:lnTo>
                  <a:pt x="1823" y="1858"/>
                </a:lnTo>
                <a:lnTo>
                  <a:pt x="1824" y="1858"/>
                </a:lnTo>
                <a:lnTo>
                  <a:pt x="1825" y="1858"/>
                </a:lnTo>
                <a:lnTo>
                  <a:pt x="1832" y="1860"/>
                </a:lnTo>
                <a:lnTo>
                  <a:pt x="1831" y="1861"/>
                </a:lnTo>
                <a:lnTo>
                  <a:pt x="1829" y="1863"/>
                </a:lnTo>
                <a:lnTo>
                  <a:pt x="1827" y="1864"/>
                </a:lnTo>
                <a:lnTo>
                  <a:pt x="1826" y="1865"/>
                </a:lnTo>
                <a:lnTo>
                  <a:pt x="1825" y="1866"/>
                </a:lnTo>
                <a:lnTo>
                  <a:pt x="1823" y="1867"/>
                </a:lnTo>
                <a:lnTo>
                  <a:pt x="1824" y="1869"/>
                </a:lnTo>
                <a:lnTo>
                  <a:pt x="1824" y="1870"/>
                </a:lnTo>
                <a:lnTo>
                  <a:pt x="1823" y="1870"/>
                </a:lnTo>
                <a:lnTo>
                  <a:pt x="1820" y="1872"/>
                </a:lnTo>
                <a:lnTo>
                  <a:pt x="1820" y="1873"/>
                </a:lnTo>
                <a:lnTo>
                  <a:pt x="1831" y="1883"/>
                </a:lnTo>
                <a:lnTo>
                  <a:pt x="1836" y="1887"/>
                </a:lnTo>
                <a:lnTo>
                  <a:pt x="1833" y="1890"/>
                </a:lnTo>
                <a:lnTo>
                  <a:pt x="1831" y="1891"/>
                </a:lnTo>
                <a:lnTo>
                  <a:pt x="1831" y="1892"/>
                </a:lnTo>
                <a:lnTo>
                  <a:pt x="1827" y="1894"/>
                </a:lnTo>
                <a:lnTo>
                  <a:pt x="1823" y="1899"/>
                </a:lnTo>
                <a:lnTo>
                  <a:pt x="1818" y="1902"/>
                </a:lnTo>
                <a:lnTo>
                  <a:pt x="1809" y="1911"/>
                </a:lnTo>
                <a:lnTo>
                  <a:pt x="1804" y="1914"/>
                </a:lnTo>
                <a:lnTo>
                  <a:pt x="1803" y="1915"/>
                </a:lnTo>
                <a:lnTo>
                  <a:pt x="1792" y="1923"/>
                </a:lnTo>
                <a:lnTo>
                  <a:pt x="1791" y="1925"/>
                </a:lnTo>
                <a:lnTo>
                  <a:pt x="1784" y="1930"/>
                </a:lnTo>
                <a:lnTo>
                  <a:pt x="1784" y="1932"/>
                </a:lnTo>
                <a:lnTo>
                  <a:pt x="1778" y="1935"/>
                </a:lnTo>
                <a:lnTo>
                  <a:pt x="1778" y="1936"/>
                </a:lnTo>
                <a:lnTo>
                  <a:pt x="1777" y="1936"/>
                </a:lnTo>
                <a:lnTo>
                  <a:pt x="1776" y="1937"/>
                </a:lnTo>
                <a:lnTo>
                  <a:pt x="1776" y="1936"/>
                </a:lnTo>
                <a:lnTo>
                  <a:pt x="1772" y="1932"/>
                </a:lnTo>
                <a:lnTo>
                  <a:pt x="1767" y="1926"/>
                </a:lnTo>
                <a:lnTo>
                  <a:pt x="1765" y="1923"/>
                </a:lnTo>
                <a:lnTo>
                  <a:pt x="1764" y="1921"/>
                </a:lnTo>
                <a:lnTo>
                  <a:pt x="1763" y="1921"/>
                </a:lnTo>
                <a:lnTo>
                  <a:pt x="1764" y="1920"/>
                </a:lnTo>
                <a:lnTo>
                  <a:pt x="1764" y="1921"/>
                </a:lnTo>
                <a:lnTo>
                  <a:pt x="1765" y="1920"/>
                </a:lnTo>
                <a:lnTo>
                  <a:pt x="1765" y="1919"/>
                </a:lnTo>
                <a:lnTo>
                  <a:pt x="1767" y="1919"/>
                </a:lnTo>
                <a:lnTo>
                  <a:pt x="1772" y="1914"/>
                </a:lnTo>
                <a:lnTo>
                  <a:pt x="1774" y="1913"/>
                </a:lnTo>
                <a:lnTo>
                  <a:pt x="1774" y="1912"/>
                </a:lnTo>
                <a:lnTo>
                  <a:pt x="1775" y="1912"/>
                </a:lnTo>
                <a:lnTo>
                  <a:pt x="1776" y="1911"/>
                </a:lnTo>
                <a:lnTo>
                  <a:pt x="1777" y="1909"/>
                </a:lnTo>
                <a:lnTo>
                  <a:pt x="1778" y="1908"/>
                </a:lnTo>
                <a:lnTo>
                  <a:pt x="1783" y="1905"/>
                </a:lnTo>
                <a:lnTo>
                  <a:pt x="1785" y="1902"/>
                </a:lnTo>
                <a:lnTo>
                  <a:pt x="1788" y="1900"/>
                </a:lnTo>
                <a:lnTo>
                  <a:pt x="1790" y="1899"/>
                </a:lnTo>
                <a:lnTo>
                  <a:pt x="1792" y="1897"/>
                </a:lnTo>
                <a:lnTo>
                  <a:pt x="1797" y="1892"/>
                </a:lnTo>
                <a:lnTo>
                  <a:pt x="1803" y="1887"/>
                </a:lnTo>
                <a:lnTo>
                  <a:pt x="1799" y="1884"/>
                </a:lnTo>
                <a:lnTo>
                  <a:pt x="1799" y="1883"/>
                </a:lnTo>
                <a:lnTo>
                  <a:pt x="1798" y="1881"/>
                </a:lnTo>
                <a:lnTo>
                  <a:pt x="1797" y="1879"/>
                </a:lnTo>
                <a:lnTo>
                  <a:pt x="1796" y="1879"/>
                </a:lnTo>
                <a:lnTo>
                  <a:pt x="1796" y="1878"/>
                </a:lnTo>
                <a:lnTo>
                  <a:pt x="1795" y="1877"/>
                </a:lnTo>
                <a:lnTo>
                  <a:pt x="1792" y="1873"/>
                </a:lnTo>
                <a:lnTo>
                  <a:pt x="1789" y="1870"/>
                </a:lnTo>
                <a:lnTo>
                  <a:pt x="1788" y="1869"/>
                </a:lnTo>
                <a:lnTo>
                  <a:pt x="1786" y="1867"/>
                </a:lnTo>
                <a:lnTo>
                  <a:pt x="1786" y="1866"/>
                </a:lnTo>
                <a:lnTo>
                  <a:pt x="1785" y="1866"/>
                </a:lnTo>
                <a:lnTo>
                  <a:pt x="1785" y="1865"/>
                </a:lnTo>
                <a:lnTo>
                  <a:pt x="1784" y="1864"/>
                </a:lnTo>
                <a:lnTo>
                  <a:pt x="1781" y="1859"/>
                </a:lnTo>
                <a:lnTo>
                  <a:pt x="1778" y="1860"/>
                </a:lnTo>
                <a:lnTo>
                  <a:pt x="1777" y="1861"/>
                </a:lnTo>
                <a:lnTo>
                  <a:pt x="1776" y="1863"/>
                </a:lnTo>
                <a:lnTo>
                  <a:pt x="1772" y="1865"/>
                </a:lnTo>
                <a:lnTo>
                  <a:pt x="1757" y="1877"/>
                </a:lnTo>
                <a:lnTo>
                  <a:pt x="1742" y="1890"/>
                </a:lnTo>
                <a:lnTo>
                  <a:pt x="1741" y="1890"/>
                </a:lnTo>
                <a:lnTo>
                  <a:pt x="1741" y="1891"/>
                </a:lnTo>
                <a:lnTo>
                  <a:pt x="1740" y="1891"/>
                </a:lnTo>
                <a:lnTo>
                  <a:pt x="1743" y="1895"/>
                </a:lnTo>
                <a:lnTo>
                  <a:pt x="1744" y="1898"/>
                </a:lnTo>
                <a:lnTo>
                  <a:pt x="1743" y="1899"/>
                </a:lnTo>
                <a:lnTo>
                  <a:pt x="1742" y="1900"/>
                </a:lnTo>
                <a:lnTo>
                  <a:pt x="1741" y="1901"/>
                </a:lnTo>
                <a:lnTo>
                  <a:pt x="1740" y="1901"/>
                </a:lnTo>
                <a:lnTo>
                  <a:pt x="1739" y="1902"/>
                </a:lnTo>
                <a:lnTo>
                  <a:pt x="1739" y="1904"/>
                </a:lnTo>
                <a:lnTo>
                  <a:pt x="1737" y="1904"/>
                </a:lnTo>
                <a:lnTo>
                  <a:pt x="1736" y="1905"/>
                </a:lnTo>
                <a:lnTo>
                  <a:pt x="1735" y="1905"/>
                </a:lnTo>
                <a:lnTo>
                  <a:pt x="1734" y="1906"/>
                </a:lnTo>
                <a:lnTo>
                  <a:pt x="1733" y="1907"/>
                </a:lnTo>
                <a:lnTo>
                  <a:pt x="1733" y="1908"/>
                </a:lnTo>
                <a:lnTo>
                  <a:pt x="1732" y="1908"/>
                </a:lnTo>
                <a:lnTo>
                  <a:pt x="1730" y="1909"/>
                </a:lnTo>
                <a:lnTo>
                  <a:pt x="1729" y="1911"/>
                </a:lnTo>
                <a:lnTo>
                  <a:pt x="1728" y="1911"/>
                </a:lnTo>
                <a:lnTo>
                  <a:pt x="1727" y="1912"/>
                </a:lnTo>
                <a:lnTo>
                  <a:pt x="1727" y="1913"/>
                </a:lnTo>
                <a:lnTo>
                  <a:pt x="1726" y="1913"/>
                </a:lnTo>
                <a:lnTo>
                  <a:pt x="1725" y="1914"/>
                </a:lnTo>
                <a:lnTo>
                  <a:pt x="1723" y="1915"/>
                </a:lnTo>
                <a:lnTo>
                  <a:pt x="1722" y="1915"/>
                </a:lnTo>
                <a:lnTo>
                  <a:pt x="1722" y="1916"/>
                </a:lnTo>
                <a:lnTo>
                  <a:pt x="1721" y="1916"/>
                </a:lnTo>
                <a:lnTo>
                  <a:pt x="1720" y="1918"/>
                </a:lnTo>
                <a:lnTo>
                  <a:pt x="1719" y="1919"/>
                </a:lnTo>
                <a:lnTo>
                  <a:pt x="1718" y="1920"/>
                </a:lnTo>
                <a:lnTo>
                  <a:pt x="1716" y="1920"/>
                </a:lnTo>
                <a:lnTo>
                  <a:pt x="1713" y="1915"/>
                </a:lnTo>
                <a:lnTo>
                  <a:pt x="1713" y="1914"/>
                </a:lnTo>
                <a:lnTo>
                  <a:pt x="1712" y="1914"/>
                </a:lnTo>
                <a:lnTo>
                  <a:pt x="1712" y="1913"/>
                </a:lnTo>
                <a:lnTo>
                  <a:pt x="1711" y="1912"/>
                </a:lnTo>
                <a:lnTo>
                  <a:pt x="1705" y="1905"/>
                </a:lnTo>
                <a:lnTo>
                  <a:pt x="1705" y="1904"/>
                </a:lnTo>
                <a:lnTo>
                  <a:pt x="1709" y="1900"/>
                </a:lnTo>
                <a:lnTo>
                  <a:pt x="1714" y="1897"/>
                </a:lnTo>
                <a:lnTo>
                  <a:pt x="1719" y="1893"/>
                </a:lnTo>
                <a:lnTo>
                  <a:pt x="1720" y="1893"/>
                </a:lnTo>
                <a:lnTo>
                  <a:pt x="1720" y="1892"/>
                </a:lnTo>
                <a:lnTo>
                  <a:pt x="1733" y="1883"/>
                </a:lnTo>
                <a:lnTo>
                  <a:pt x="1729" y="1878"/>
                </a:lnTo>
                <a:lnTo>
                  <a:pt x="1726" y="1874"/>
                </a:lnTo>
                <a:lnTo>
                  <a:pt x="1720" y="1867"/>
                </a:lnTo>
                <a:lnTo>
                  <a:pt x="1720" y="1866"/>
                </a:lnTo>
                <a:lnTo>
                  <a:pt x="1718" y="1867"/>
                </a:lnTo>
                <a:lnTo>
                  <a:pt x="1716" y="1869"/>
                </a:lnTo>
                <a:lnTo>
                  <a:pt x="1713" y="1865"/>
                </a:lnTo>
                <a:lnTo>
                  <a:pt x="1712" y="1864"/>
                </a:lnTo>
                <a:lnTo>
                  <a:pt x="1711" y="1863"/>
                </a:lnTo>
                <a:lnTo>
                  <a:pt x="1708" y="1865"/>
                </a:lnTo>
                <a:lnTo>
                  <a:pt x="1702" y="1870"/>
                </a:lnTo>
                <a:lnTo>
                  <a:pt x="1701" y="1869"/>
                </a:lnTo>
                <a:lnTo>
                  <a:pt x="1700" y="1867"/>
                </a:lnTo>
                <a:lnTo>
                  <a:pt x="1700" y="1866"/>
                </a:lnTo>
                <a:lnTo>
                  <a:pt x="1699" y="1866"/>
                </a:lnTo>
                <a:lnTo>
                  <a:pt x="1699" y="1865"/>
                </a:lnTo>
                <a:lnTo>
                  <a:pt x="1698" y="1864"/>
                </a:lnTo>
                <a:lnTo>
                  <a:pt x="1701" y="1861"/>
                </a:lnTo>
                <a:lnTo>
                  <a:pt x="1704" y="1859"/>
                </a:lnTo>
                <a:lnTo>
                  <a:pt x="1706" y="1857"/>
                </a:lnTo>
                <a:lnTo>
                  <a:pt x="1707" y="1857"/>
                </a:lnTo>
                <a:lnTo>
                  <a:pt x="1707" y="1856"/>
                </a:lnTo>
                <a:lnTo>
                  <a:pt x="1702" y="1850"/>
                </a:lnTo>
                <a:lnTo>
                  <a:pt x="1698" y="1844"/>
                </a:lnTo>
                <a:lnTo>
                  <a:pt x="1697" y="1842"/>
                </a:lnTo>
                <a:lnTo>
                  <a:pt x="1694" y="1839"/>
                </a:lnTo>
                <a:lnTo>
                  <a:pt x="1692" y="1837"/>
                </a:lnTo>
                <a:lnTo>
                  <a:pt x="1690" y="1835"/>
                </a:lnTo>
                <a:lnTo>
                  <a:pt x="1688" y="1833"/>
                </a:lnTo>
                <a:lnTo>
                  <a:pt x="1687" y="1832"/>
                </a:lnTo>
                <a:lnTo>
                  <a:pt x="1684" y="1829"/>
                </a:lnTo>
                <a:lnTo>
                  <a:pt x="1685" y="1828"/>
                </a:lnTo>
                <a:lnTo>
                  <a:pt x="1679" y="1818"/>
                </a:lnTo>
                <a:lnTo>
                  <a:pt x="1678" y="1819"/>
                </a:lnTo>
                <a:lnTo>
                  <a:pt x="1676" y="1816"/>
                </a:lnTo>
                <a:lnTo>
                  <a:pt x="1673" y="1814"/>
                </a:lnTo>
                <a:lnTo>
                  <a:pt x="1672" y="1812"/>
                </a:lnTo>
                <a:lnTo>
                  <a:pt x="1671" y="1812"/>
                </a:lnTo>
                <a:lnTo>
                  <a:pt x="1669" y="1810"/>
                </a:lnTo>
                <a:lnTo>
                  <a:pt x="1667" y="1807"/>
                </a:lnTo>
                <a:lnTo>
                  <a:pt x="1665" y="1804"/>
                </a:lnTo>
                <a:lnTo>
                  <a:pt x="1663" y="1802"/>
                </a:lnTo>
                <a:lnTo>
                  <a:pt x="1653" y="1790"/>
                </a:lnTo>
                <a:lnTo>
                  <a:pt x="1653" y="1789"/>
                </a:lnTo>
                <a:lnTo>
                  <a:pt x="1645" y="1777"/>
                </a:lnTo>
                <a:lnTo>
                  <a:pt x="1646" y="1776"/>
                </a:lnTo>
                <a:lnTo>
                  <a:pt x="1648" y="1776"/>
                </a:lnTo>
                <a:lnTo>
                  <a:pt x="1642" y="1769"/>
                </a:lnTo>
                <a:lnTo>
                  <a:pt x="1641" y="1767"/>
                </a:lnTo>
                <a:lnTo>
                  <a:pt x="1639" y="1765"/>
                </a:lnTo>
                <a:lnTo>
                  <a:pt x="1638" y="1765"/>
                </a:lnTo>
                <a:lnTo>
                  <a:pt x="1638" y="1763"/>
                </a:lnTo>
                <a:lnTo>
                  <a:pt x="1637" y="1762"/>
                </a:lnTo>
                <a:lnTo>
                  <a:pt x="1630" y="1754"/>
                </a:lnTo>
                <a:lnTo>
                  <a:pt x="1628" y="1755"/>
                </a:lnTo>
                <a:lnTo>
                  <a:pt x="1624" y="1752"/>
                </a:lnTo>
                <a:lnTo>
                  <a:pt x="1623" y="1751"/>
                </a:lnTo>
                <a:lnTo>
                  <a:pt x="1617" y="1744"/>
                </a:lnTo>
                <a:lnTo>
                  <a:pt x="1614" y="1739"/>
                </a:lnTo>
                <a:lnTo>
                  <a:pt x="1616" y="1737"/>
                </a:lnTo>
                <a:lnTo>
                  <a:pt x="1615" y="1734"/>
                </a:lnTo>
                <a:lnTo>
                  <a:pt x="1614" y="1732"/>
                </a:lnTo>
                <a:lnTo>
                  <a:pt x="1613" y="1732"/>
                </a:lnTo>
                <a:lnTo>
                  <a:pt x="1611" y="1733"/>
                </a:lnTo>
                <a:lnTo>
                  <a:pt x="1610" y="1733"/>
                </a:lnTo>
                <a:lnTo>
                  <a:pt x="1603" y="1724"/>
                </a:lnTo>
                <a:lnTo>
                  <a:pt x="1602" y="1723"/>
                </a:lnTo>
                <a:lnTo>
                  <a:pt x="1603" y="1720"/>
                </a:lnTo>
                <a:lnTo>
                  <a:pt x="1603" y="1719"/>
                </a:lnTo>
                <a:lnTo>
                  <a:pt x="1593" y="1706"/>
                </a:lnTo>
                <a:lnTo>
                  <a:pt x="1591" y="1706"/>
                </a:lnTo>
                <a:lnTo>
                  <a:pt x="1580" y="1691"/>
                </a:lnTo>
                <a:lnTo>
                  <a:pt x="1577" y="1693"/>
                </a:lnTo>
                <a:lnTo>
                  <a:pt x="1576" y="1691"/>
                </a:lnTo>
                <a:lnTo>
                  <a:pt x="1574" y="1692"/>
                </a:lnTo>
                <a:lnTo>
                  <a:pt x="1574" y="1693"/>
                </a:lnTo>
                <a:lnTo>
                  <a:pt x="1572" y="1691"/>
                </a:lnTo>
                <a:lnTo>
                  <a:pt x="1568" y="1686"/>
                </a:lnTo>
                <a:lnTo>
                  <a:pt x="1570" y="1684"/>
                </a:lnTo>
                <a:lnTo>
                  <a:pt x="1567" y="1679"/>
                </a:lnTo>
                <a:lnTo>
                  <a:pt x="1566" y="1678"/>
                </a:lnTo>
                <a:lnTo>
                  <a:pt x="1563" y="1681"/>
                </a:lnTo>
                <a:lnTo>
                  <a:pt x="1562" y="1679"/>
                </a:lnTo>
                <a:lnTo>
                  <a:pt x="1561" y="1677"/>
                </a:lnTo>
                <a:lnTo>
                  <a:pt x="1560" y="1677"/>
                </a:lnTo>
                <a:lnTo>
                  <a:pt x="1556" y="1671"/>
                </a:lnTo>
                <a:lnTo>
                  <a:pt x="1559" y="1669"/>
                </a:lnTo>
                <a:lnTo>
                  <a:pt x="1554" y="1663"/>
                </a:lnTo>
                <a:lnTo>
                  <a:pt x="1553" y="1662"/>
                </a:lnTo>
                <a:lnTo>
                  <a:pt x="1548" y="1665"/>
                </a:lnTo>
                <a:lnTo>
                  <a:pt x="1544" y="1669"/>
                </a:lnTo>
                <a:lnTo>
                  <a:pt x="1539" y="1674"/>
                </a:lnTo>
                <a:lnTo>
                  <a:pt x="1538" y="1675"/>
                </a:lnTo>
                <a:lnTo>
                  <a:pt x="1533" y="1678"/>
                </a:lnTo>
                <a:lnTo>
                  <a:pt x="1528" y="1683"/>
                </a:lnTo>
                <a:lnTo>
                  <a:pt x="1526" y="1684"/>
                </a:lnTo>
                <a:lnTo>
                  <a:pt x="1523" y="1688"/>
                </a:lnTo>
                <a:lnTo>
                  <a:pt x="1520" y="1690"/>
                </a:lnTo>
                <a:lnTo>
                  <a:pt x="1519" y="1690"/>
                </a:lnTo>
                <a:lnTo>
                  <a:pt x="1519" y="1691"/>
                </a:lnTo>
                <a:lnTo>
                  <a:pt x="1513" y="1696"/>
                </a:lnTo>
                <a:lnTo>
                  <a:pt x="1507" y="1700"/>
                </a:lnTo>
                <a:lnTo>
                  <a:pt x="1504" y="1704"/>
                </a:lnTo>
                <a:lnTo>
                  <a:pt x="1503" y="1704"/>
                </a:lnTo>
                <a:lnTo>
                  <a:pt x="1503" y="1705"/>
                </a:lnTo>
                <a:lnTo>
                  <a:pt x="1499" y="1707"/>
                </a:lnTo>
                <a:lnTo>
                  <a:pt x="1496" y="1711"/>
                </a:lnTo>
                <a:lnTo>
                  <a:pt x="1495" y="1711"/>
                </a:lnTo>
                <a:lnTo>
                  <a:pt x="1490" y="1716"/>
                </a:lnTo>
                <a:lnTo>
                  <a:pt x="1488" y="1718"/>
                </a:lnTo>
                <a:lnTo>
                  <a:pt x="1451" y="1748"/>
                </a:lnTo>
                <a:lnTo>
                  <a:pt x="1449" y="1751"/>
                </a:lnTo>
                <a:lnTo>
                  <a:pt x="1453" y="1754"/>
                </a:lnTo>
                <a:lnTo>
                  <a:pt x="1456" y="1756"/>
                </a:lnTo>
                <a:lnTo>
                  <a:pt x="1462" y="1762"/>
                </a:lnTo>
                <a:lnTo>
                  <a:pt x="1469" y="1756"/>
                </a:lnTo>
                <a:lnTo>
                  <a:pt x="1481" y="1769"/>
                </a:lnTo>
                <a:lnTo>
                  <a:pt x="1485" y="1775"/>
                </a:lnTo>
                <a:lnTo>
                  <a:pt x="1493" y="1784"/>
                </a:lnTo>
                <a:lnTo>
                  <a:pt x="1496" y="1788"/>
                </a:lnTo>
                <a:lnTo>
                  <a:pt x="1497" y="1788"/>
                </a:lnTo>
                <a:lnTo>
                  <a:pt x="1509" y="1802"/>
                </a:lnTo>
                <a:lnTo>
                  <a:pt x="1506" y="1804"/>
                </a:lnTo>
                <a:lnTo>
                  <a:pt x="1505" y="1805"/>
                </a:lnTo>
                <a:lnTo>
                  <a:pt x="1485" y="1823"/>
                </a:lnTo>
                <a:lnTo>
                  <a:pt x="1481" y="1826"/>
                </a:lnTo>
                <a:lnTo>
                  <a:pt x="1479" y="1826"/>
                </a:lnTo>
                <a:lnTo>
                  <a:pt x="1479" y="1828"/>
                </a:lnTo>
                <a:lnTo>
                  <a:pt x="1477" y="1830"/>
                </a:lnTo>
                <a:lnTo>
                  <a:pt x="1458" y="1845"/>
                </a:lnTo>
                <a:lnTo>
                  <a:pt x="1461" y="1849"/>
                </a:lnTo>
                <a:lnTo>
                  <a:pt x="1463" y="1851"/>
                </a:lnTo>
                <a:lnTo>
                  <a:pt x="1476" y="1884"/>
                </a:lnTo>
                <a:lnTo>
                  <a:pt x="1483" y="1901"/>
                </a:lnTo>
                <a:lnTo>
                  <a:pt x="1486" y="1912"/>
                </a:lnTo>
                <a:lnTo>
                  <a:pt x="1488" y="1914"/>
                </a:lnTo>
                <a:lnTo>
                  <a:pt x="1489" y="1919"/>
                </a:lnTo>
                <a:lnTo>
                  <a:pt x="1478" y="1922"/>
                </a:lnTo>
                <a:lnTo>
                  <a:pt x="1468" y="1927"/>
                </a:lnTo>
                <a:lnTo>
                  <a:pt x="1469" y="1932"/>
                </a:lnTo>
                <a:lnTo>
                  <a:pt x="1470" y="1937"/>
                </a:lnTo>
                <a:lnTo>
                  <a:pt x="1471" y="1941"/>
                </a:lnTo>
                <a:lnTo>
                  <a:pt x="1472" y="1949"/>
                </a:lnTo>
                <a:lnTo>
                  <a:pt x="1457" y="1949"/>
                </a:lnTo>
                <a:lnTo>
                  <a:pt x="1449" y="1949"/>
                </a:lnTo>
                <a:lnTo>
                  <a:pt x="1448" y="1949"/>
                </a:lnTo>
                <a:lnTo>
                  <a:pt x="1442" y="1949"/>
                </a:lnTo>
                <a:lnTo>
                  <a:pt x="1437" y="1949"/>
                </a:lnTo>
                <a:lnTo>
                  <a:pt x="1429" y="1949"/>
                </a:lnTo>
                <a:lnTo>
                  <a:pt x="1426" y="1949"/>
                </a:lnTo>
                <a:lnTo>
                  <a:pt x="1426" y="1948"/>
                </a:lnTo>
                <a:lnTo>
                  <a:pt x="1426" y="1946"/>
                </a:lnTo>
                <a:lnTo>
                  <a:pt x="1424" y="1943"/>
                </a:lnTo>
                <a:lnTo>
                  <a:pt x="1427" y="1942"/>
                </a:lnTo>
                <a:lnTo>
                  <a:pt x="1433" y="1942"/>
                </a:lnTo>
                <a:lnTo>
                  <a:pt x="1439" y="1937"/>
                </a:lnTo>
                <a:lnTo>
                  <a:pt x="1444" y="1933"/>
                </a:lnTo>
                <a:lnTo>
                  <a:pt x="1443" y="1929"/>
                </a:lnTo>
                <a:lnTo>
                  <a:pt x="1443" y="1928"/>
                </a:lnTo>
                <a:lnTo>
                  <a:pt x="1441" y="1922"/>
                </a:lnTo>
                <a:lnTo>
                  <a:pt x="1440" y="1920"/>
                </a:lnTo>
                <a:lnTo>
                  <a:pt x="1439" y="1916"/>
                </a:lnTo>
                <a:lnTo>
                  <a:pt x="1435" y="1911"/>
                </a:lnTo>
                <a:lnTo>
                  <a:pt x="1428" y="1908"/>
                </a:lnTo>
                <a:lnTo>
                  <a:pt x="1427" y="1908"/>
                </a:lnTo>
                <a:lnTo>
                  <a:pt x="1426" y="1908"/>
                </a:lnTo>
                <a:lnTo>
                  <a:pt x="1424" y="1908"/>
                </a:lnTo>
                <a:lnTo>
                  <a:pt x="1424" y="1907"/>
                </a:lnTo>
                <a:lnTo>
                  <a:pt x="1423" y="1907"/>
                </a:lnTo>
                <a:lnTo>
                  <a:pt x="1423" y="1906"/>
                </a:lnTo>
                <a:lnTo>
                  <a:pt x="1422" y="1905"/>
                </a:lnTo>
                <a:lnTo>
                  <a:pt x="1422" y="1904"/>
                </a:lnTo>
                <a:lnTo>
                  <a:pt x="1421" y="1902"/>
                </a:lnTo>
                <a:lnTo>
                  <a:pt x="1420" y="1901"/>
                </a:lnTo>
                <a:lnTo>
                  <a:pt x="1420" y="1900"/>
                </a:lnTo>
                <a:lnTo>
                  <a:pt x="1419" y="1900"/>
                </a:lnTo>
                <a:lnTo>
                  <a:pt x="1416" y="1900"/>
                </a:lnTo>
                <a:lnTo>
                  <a:pt x="1416" y="1902"/>
                </a:lnTo>
                <a:lnTo>
                  <a:pt x="1403" y="1909"/>
                </a:lnTo>
                <a:lnTo>
                  <a:pt x="1399" y="1915"/>
                </a:lnTo>
                <a:lnTo>
                  <a:pt x="1396" y="1920"/>
                </a:lnTo>
                <a:lnTo>
                  <a:pt x="1387" y="1933"/>
                </a:lnTo>
                <a:lnTo>
                  <a:pt x="1389" y="1939"/>
                </a:lnTo>
                <a:lnTo>
                  <a:pt x="1392" y="1943"/>
                </a:lnTo>
                <a:lnTo>
                  <a:pt x="1395" y="1949"/>
                </a:lnTo>
                <a:lnTo>
                  <a:pt x="1386" y="1949"/>
                </a:lnTo>
                <a:lnTo>
                  <a:pt x="1367" y="1949"/>
                </a:lnTo>
                <a:lnTo>
                  <a:pt x="1367" y="1956"/>
                </a:lnTo>
                <a:lnTo>
                  <a:pt x="1367" y="1957"/>
                </a:lnTo>
                <a:lnTo>
                  <a:pt x="1366" y="1958"/>
                </a:lnTo>
                <a:lnTo>
                  <a:pt x="1365" y="1961"/>
                </a:lnTo>
                <a:lnTo>
                  <a:pt x="1365" y="1965"/>
                </a:lnTo>
                <a:lnTo>
                  <a:pt x="1365" y="1967"/>
                </a:lnTo>
                <a:lnTo>
                  <a:pt x="1364" y="1968"/>
                </a:lnTo>
                <a:lnTo>
                  <a:pt x="1361" y="1969"/>
                </a:lnTo>
                <a:lnTo>
                  <a:pt x="1360" y="1970"/>
                </a:lnTo>
                <a:lnTo>
                  <a:pt x="1359" y="1971"/>
                </a:lnTo>
                <a:lnTo>
                  <a:pt x="1358" y="1971"/>
                </a:lnTo>
                <a:lnTo>
                  <a:pt x="1356" y="1971"/>
                </a:lnTo>
                <a:lnTo>
                  <a:pt x="1354" y="1974"/>
                </a:lnTo>
                <a:lnTo>
                  <a:pt x="1354" y="1976"/>
                </a:lnTo>
                <a:lnTo>
                  <a:pt x="1353" y="1976"/>
                </a:lnTo>
                <a:lnTo>
                  <a:pt x="1352" y="1977"/>
                </a:lnTo>
                <a:lnTo>
                  <a:pt x="1351" y="1977"/>
                </a:lnTo>
                <a:lnTo>
                  <a:pt x="1351" y="1978"/>
                </a:lnTo>
                <a:lnTo>
                  <a:pt x="1350" y="1978"/>
                </a:lnTo>
                <a:lnTo>
                  <a:pt x="1349" y="1978"/>
                </a:lnTo>
                <a:lnTo>
                  <a:pt x="1347" y="1978"/>
                </a:lnTo>
                <a:lnTo>
                  <a:pt x="1347" y="1979"/>
                </a:lnTo>
                <a:lnTo>
                  <a:pt x="1345" y="1979"/>
                </a:lnTo>
                <a:lnTo>
                  <a:pt x="1344" y="1981"/>
                </a:lnTo>
                <a:lnTo>
                  <a:pt x="1343" y="1981"/>
                </a:lnTo>
                <a:lnTo>
                  <a:pt x="1342" y="1981"/>
                </a:lnTo>
                <a:lnTo>
                  <a:pt x="1340" y="1979"/>
                </a:lnTo>
                <a:lnTo>
                  <a:pt x="1339" y="1979"/>
                </a:lnTo>
                <a:lnTo>
                  <a:pt x="1337" y="1978"/>
                </a:lnTo>
                <a:lnTo>
                  <a:pt x="1336" y="1978"/>
                </a:lnTo>
                <a:lnTo>
                  <a:pt x="1333" y="1976"/>
                </a:lnTo>
                <a:lnTo>
                  <a:pt x="1332" y="1976"/>
                </a:lnTo>
                <a:lnTo>
                  <a:pt x="1331" y="1976"/>
                </a:lnTo>
                <a:lnTo>
                  <a:pt x="1330" y="1976"/>
                </a:lnTo>
                <a:lnTo>
                  <a:pt x="1329" y="1976"/>
                </a:lnTo>
                <a:lnTo>
                  <a:pt x="1328" y="1976"/>
                </a:lnTo>
                <a:lnTo>
                  <a:pt x="1326" y="1976"/>
                </a:lnTo>
                <a:lnTo>
                  <a:pt x="1325" y="1976"/>
                </a:lnTo>
                <a:lnTo>
                  <a:pt x="1324" y="1976"/>
                </a:lnTo>
                <a:lnTo>
                  <a:pt x="1323" y="1976"/>
                </a:lnTo>
                <a:lnTo>
                  <a:pt x="1322" y="1976"/>
                </a:lnTo>
                <a:lnTo>
                  <a:pt x="1321" y="1976"/>
                </a:lnTo>
                <a:lnTo>
                  <a:pt x="1319" y="1976"/>
                </a:lnTo>
                <a:lnTo>
                  <a:pt x="1318" y="1976"/>
                </a:lnTo>
                <a:lnTo>
                  <a:pt x="1317" y="1976"/>
                </a:lnTo>
                <a:lnTo>
                  <a:pt x="1316" y="1976"/>
                </a:lnTo>
                <a:lnTo>
                  <a:pt x="1315" y="1976"/>
                </a:lnTo>
                <a:lnTo>
                  <a:pt x="1314" y="1976"/>
                </a:lnTo>
                <a:lnTo>
                  <a:pt x="1312" y="1976"/>
                </a:lnTo>
                <a:lnTo>
                  <a:pt x="1311" y="1977"/>
                </a:lnTo>
                <a:lnTo>
                  <a:pt x="1310" y="1977"/>
                </a:lnTo>
                <a:lnTo>
                  <a:pt x="1310" y="1978"/>
                </a:lnTo>
                <a:lnTo>
                  <a:pt x="1309" y="1978"/>
                </a:lnTo>
                <a:lnTo>
                  <a:pt x="1308" y="1978"/>
                </a:lnTo>
                <a:lnTo>
                  <a:pt x="1307" y="1978"/>
                </a:lnTo>
                <a:lnTo>
                  <a:pt x="1305" y="1978"/>
                </a:lnTo>
                <a:lnTo>
                  <a:pt x="1305" y="1977"/>
                </a:lnTo>
                <a:lnTo>
                  <a:pt x="1304" y="1977"/>
                </a:lnTo>
                <a:lnTo>
                  <a:pt x="1303" y="1977"/>
                </a:lnTo>
                <a:lnTo>
                  <a:pt x="1303" y="1978"/>
                </a:lnTo>
                <a:lnTo>
                  <a:pt x="1302" y="1978"/>
                </a:lnTo>
                <a:lnTo>
                  <a:pt x="1301" y="1978"/>
                </a:lnTo>
                <a:lnTo>
                  <a:pt x="1301" y="1979"/>
                </a:lnTo>
                <a:lnTo>
                  <a:pt x="1300" y="1979"/>
                </a:lnTo>
                <a:lnTo>
                  <a:pt x="1300" y="1981"/>
                </a:lnTo>
                <a:lnTo>
                  <a:pt x="1301" y="1981"/>
                </a:lnTo>
                <a:lnTo>
                  <a:pt x="1354" y="2030"/>
                </a:lnTo>
                <a:lnTo>
                  <a:pt x="1346" y="2035"/>
                </a:lnTo>
                <a:lnTo>
                  <a:pt x="1345" y="2037"/>
                </a:lnTo>
                <a:lnTo>
                  <a:pt x="1343" y="2040"/>
                </a:lnTo>
                <a:lnTo>
                  <a:pt x="1339" y="2042"/>
                </a:lnTo>
                <a:lnTo>
                  <a:pt x="1342" y="2046"/>
                </a:lnTo>
                <a:lnTo>
                  <a:pt x="1361" y="2065"/>
                </a:lnTo>
                <a:lnTo>
                  <a:pt x="1346" y="2079"/>
                </a:lnTo>
                <a:lnTo>
                  <a:pt x="1345" y="2081"/>
                </a:lnTo>
                <a:lnTo>
                  <a:pt x="1343" y="2083"/>
                </a:lnTo>
                <a:lnTo>
                  <a:pt x="1340" y="2086"/>
                </a:lnTo>
                <a:lnTo>
                  <a:pt x="1339" y="2086"/>
                </a:lnTo>
                <a:lnTo>
                  <a:pt x="1337" y="2089"/>
                </a:lnTo>
                <a:lnTo>
                  <a:pt x="1336" y="2090"/>
                </a:lnTo>
                <a:lnTo>
                  <a:pt x="1331" y="2095"/>
                </a:lnTo>
                <a:lnTo>
                  <a:pt x="1323" y="2104"/>
                </a:lnTo>
                <a:lnTo>
                  <a:pt x="1295" y="2134"/>
                </a:lnTo>
                <a:lnTo>
                  <a:pt x="1270" y="2117"/>
                </a:lnTo>
                <a:lnTo>
                  <a:pt x="1247" y="2102"/>
                </a:lnTo>
                <a:lnTo>
                  <a:pt x="1242" y="2100"/>
                </a:lnTo>
                <a:lnTo>
                  <a:pt x="1210" y="2079"/>
                </a:lnTo>
                <a:lnTo>
                  <a:pt x="1207" y="2076"/>
                </a:lnTo>
                <a:lnTo>
                  <a:pt x="1206" y="2076"/>
                </a:lnTo>
                <a:lnTo>
                  <a:pt x="1196" y="2069"/>
                </a:lnTo>
                <a:lnTo>
                  <a:pt x="1192" y="2068"/>
                </a:lnTo>
                <a:lnTo>
                  <a:pt x="1191" y="2066"/>
                </a:lnTo>
                <a:lnTo>
                  <a:pt x="1190" y="2066"/>
                </a:lnTo>
                <a:lnTo>
                  <a:pt x="1182" y="2061"/>
                </a:lnTo>
                <a:lnTo>
                  <a:pt x="1178" y="2059"/>
                </a:lnTo>
                <a:lnTo>
                  <a:pt x="1176" y="2056"/>
                </a:lnTo>
                <a:lnTo>
                  <a:pt x="1175" y="2056"/>
                </a:lnTo>
                <a:lnTo>
                  <a:pt x="1171" y="2054"/>
                </a:lnTo>
                <a:lnTo>
                  <a:pt x="1170" y="2053"/>
                </a:lnTo>
                <a:lnTo>
                  <a:pt x="1161" y="2047"/>
                </a:lnTo>
                <a:lnTo>
                  <a:pt x="1173" y="2033"/>
                </a:lnTo>
                <a:lnTo>
                  <a:pt x="1199" y="2006"/>
                </a:lnTo>
                <a:lnTo>
                  <a:pt x="1200" y="2004"/>
                </a:lnTo>
                <a:lnTo>
                  <a:pt x="1204" y="2000"/>
                </a:lnTo>
                <a:lnTo>
                  <a:pt x="1205" y="2004"/>
                </a:lnTo>
                <a:lnTo>
                  <a:pt x="1218" y="1996"/>
                </a:lnTo>
                <a:lnTo>
                  <a:pt x="1221" y="1993"/>
                </a:lnTo>
                <a:lnTo>
                  <a:pt x="1224" y="1992"/>
                </a:lnTo>
                <a:lnTo>
                  <a:pt x="1225" y="1991"/>
                </a:lnTo>
                <a:lnTo>
                  <a:pt x="1261" y="1969"/>
                </a:lnTo>
                <a:lnTo>
                  <a:pt x="1255" y="1963"/>
                </a:lnTo>
                <a:lnTo>
                  <a:pt x="1254" y="1962"/>
                </a:lnTo>
                <a:lnTo>
                  <a:pt x="1252" y="1960"/>
                </a:lnTo>
                <a:lnTo>
                  <a:pt x="1251" y="1960"/>
                </a:lnTo>
                <a:lnTo>
                  <a:pt x="1249" y="1961"/>
                </a:lnTo>
                <a:lnTo>
                  <a:pt x="1248" y="1961"/>
                </a:lnTo>
                <a:lnTo>
                  <a:pt x="1247" y="1962"/>
                </a:lnTo>
                <a:lnTo>
                  <a:pt x="1246" y="1962"/>
                </a:lnTo>
                <a:lnTo>
                  <a:pt x="1245" y="1962"/>
                </a:lnTo>
                <a:lnTo>
                  <a:pt x="1243" y="1962"/>
                </a:lnTo>
                <a:lnTo>
                  <a:pt x="1242" y="1962"/>
                </a:lnTo>
                <a:lnTo>
                  <a:pt x="1242" y="1961"/>
                </a:lnTo>
                <a:lnTo>
                  <a:pt x="1241" y="1961"/>
                </a:lnTo>
                <a:lnTo>
                  <a:pt x="1241" y="1957"/>
                </a:lnTo>
                <a:lnTo>
                  <a:pt x="1241" y="1951"/>
                </a:lnTo>
                <a:lnTo>
                  <a:pt x="1241" y="1947"/>
                </a:lnTo>
                <a:lnTo>
                  <a:pt x="1241" y="1909"/>
                </a:lnTo>
                <a:lnTo>
                  <a:pt x="1242" y="1909"/>
                </a:lnTo>
                <a:lnTo>
                  <a:pt x="1252" y="1911"/>
                </a:lnTo>
                <a:lnTo>
                  <a:pt x="1262" y="1913"/>
                </a:lnTo>
                <a:lnTo>
                  <a:pt x="1263" y="1913"/>
                </a:lnTo>
                <a:lnTo>
                  <a:pt x="1265" y="1913"/>
                </a:lnTo>
                <a:lnTo>
                  <a:pt x="1266" y="1913"/>
                </a:lnTo>
                <a:lnTo>
                  <a:pt x="1268" y="1911"/>
                </a:lnTo>
                <a:lnTo>
                  <a:pt x="1269" y="1909"/>
                </a:lnTo>
                <a:lnTo>
                  <a:pt x="1294" y="1874"/>
                </a:lnTo>
                <a:lnTo>
                  <a:pt x="1302" y="1864"/>
                </a:lnTo>
                <a:lnTo>
                  <a:pt x="1309" y="1854"/>
                </a:lnTo>
                <a:lnTo>
                  <a:pt x="1310" y="1853"/>
                </a:lnTo>
                <a:lnTo>
                  <a:pt x="1310" y="1854"/>
                </a:lnTo>
                <a:lnTo>
                  <a:pt x="1311" y="1854"/>
                </a:lnTo>
                <a:lnTo>
                  <a:pt x="1317" y="1861"/>
                </a:lnTo>
                <a:lnTo>
                  <a:pt x="1318" y="1863"/>
                </a:lnTo>
                <a:lnTo>
                  <a:pt x="1323" y="1871"/>
                </a:lnTo>
                <a:lnTo>
                  <a:pt x="1324" y="1872"/>
                </a:lnTo>
                <a:lnTo>
                  <a:pt x="1325" y="1872"/>
                </a:lnTo>
                <a:lnTo>
                  <a:pt x="1330" y="1874"/>
                </a:lnTo>
                <a:lnTo>
                  <a:pt x="1343" y="1879"/>
                </a:lnTo>
                <a:lnTo>
                  <a:pt x="1350" y="1881"/>
                </a:lnTo>
                <a:lnTo>
                  <a:pt x="1352" y="1881"/>
                </a:lnTo>
                <a:lnTo>
                  <a:pt x="1353" y="1881"/>
                </a:lnTo>
                <a:lnTo>
                  <a:pt x="1354" y="1881"/>
                </a:lnTo>
                <a:lnTo>
                  <a:pt x="1368" y="1888"/>
                </a:lnTo>
                <a:lnTo>
                  <a:pt x="1371" y="1890"/>
                </a:lnTo>
                <a:lnTo>
                  <a:pt x="1374" y="1890"/>
                </a:lnTo>
                <a:lnTo>
                  <a:pt x="1377" y="1890"/>
                </a:lnTo>
                <a:lnTo>
                  <a:pt x="1381" y="1888"/>
                </a:lnTo>
                <a:lnTo>
                  <a:pt x="1386" y="1885"/>
                </a:lnTo>
                <a:lnTo>
                  <a:pt x="1388" y="1877"/>
                </a:lnTo>
                <a:lnTo>
                  <a:pt x="1388" y="1876"/>
                </a:lnTo>
                <a:lnTo>
                  <a:pt x="1388" y="1874"/>
                </a:lnTo>
                <a:lnTo>
                  <a:pt x="1388" y="1870"/>
                </a:lnTo>
                <a:lnTo>
                  <a:pt x="1388" y="1869"/>
                </a:lnTo>
                <a:lnTo>
                  <a:pt x="1389" y="1860"/>
                </a:lnTo>
                <a:lnTo>
                  <a:pt x="1388" y="1852"/>
                </a:lnTo>
                <a:lnTo>
                  <a:pt x="1387" y="1846"/>
                </a:lnTo>
                <a:lnTo>
                  <a:pt x="1386" y="1844"/>
                </a:lnTo>
                <a:lnTo>
                  <a:pt x="1385" y="1842"/>
                </a:lnTo>
                <a:lnTo>
                  <a:pt x="1384" y="1840"/>
                </a:lnTo>
                <a:lnTo>
                  <a:pt x="1384" y="1839"/>
                </a:lnTo>
                <a:lnTo>
                  <a:pt x="1382" y="1839"/>
                </a:lnTo>
                <a:lnTo>
                  <a:pt x="1382" y="1838"/>
                </a:lnTo>
                <a:lnTo>
                  <a:pt x="1381" y="1837"/>
                </a:lnTo>
                <a:lnTo>
                  <a:pt x="1381" y="1836"/>
                </a:lnTo>
                <a:lnTo>
                  <a:pt x="1380" y="1836"/>
                </a:lnTo>
                <a:lnTo>
                  <a:pt x="1380" y="1835"/>
                </a:lnTo>
                <a:lnTo>
                  <a:pt x="1380" y="1833"/>
                </a:lnTo>
                <a:lnTo>
                  <a:pt x="1379" y="1833"/>
                </a:lnTo>
                <a:lnTo>
                  <a:pt x="1379" y="1832"/>
                </a:lnTo>
                <a:lnTo>
                  <a:pt x="1379" y="1831"/>
                </a:lnTo>
                <a:lnTo>
                  <a:pt x="1379" y="1830"/>
                </a:lnTo>
                <a:lnTo>
                  <a:pt x="1378" y="1830"/>
                </a:lnTo>
                <a:lnTo>
                  <a:pt x="1378" y="1829"/>
                </a:lnTo>
                <a:lnTo>
                  <a:pt x="1378" y="1828"/>
                </a:lnTo>
                <a:lnTo>
                  <a:pt x="1378" y="1826"/>
                </a:lnTo>
                <a:lnTo>
                  <a:pt x="1378" y="1825"/>
                </a:lnTo>
                <a:lnTo>
                  <a:pt x="1378" y="1824"/>
                </a:lnTo>
                <a:lnTo>
                  <a:pt x="1378" y="1823"/>
                </a:lnTo>
                <a:lnTo>
                  <a:pt x="1378" y="1822"/>
                </a:lnTo>
                <a:lnTo>
                  <a:pt x="1377" y="1821"/>
                </a:lnTo>
                <a:lnTo>
                  <a:pt x="1377" y="1819"/>
                </a:lnTo>
                <a:lnTo>
                  <a:pt x="1375" y="1819"/>
                </a:lnTo>
                <a:lnTo>
                  <a:pt x="1375" y="1818"/>
                </a:lnTo>
                <a:lnTo>
                  <a:pt x="1377" y="1814"/>
                </a:lnTo>
                <a:lnTo>
                  <a:pt x="1374" y="1812"/>
                </a:lnTo>
                <a:lnTo>
                  <a:pt x="1373" y="1811"/>
                </a:lnTo>
                <a:lnTo>
                  <a:pt x="1370" y="1807"/>
                </a:lnTo>
                <a:lnTo>
                  <a:pt x="1370" y="1805"/>
                </a:lnTo>
                <a:lnTo>
                  <a:pt x="1370" y="1803"/>
                </a:lnTo>
                <a:lnTo>
                  <a:pt x="1370" y="1802"/>
                </a:lnTo>
                <a:lnTo>
                  <a:pt x="1367" y="1801"/>
                </a:lnTo>
                <a:lnTo>
                  <a:pt x="1366" y="1802"/>
                </a:lnTo>
                <a:lnTo>
                  <a:pt x="1366" y="1803"/>
                </a:lnTo>
                <a:lnTo>
                  <a:pt x="1363" y="1805"/>
                </a:lnTo>
                <a:lnTo>
                  <a:pt x="1351" y="1793"/>
                </a:lnTo>
                <a:lnTo>
                  <a:pt x="1350" y="1793"/>
                </a:lnTo>
                <a:lnTo>
                  <a:pt x="1350" y="1791"/>
                </a:lnTo>
                <a:lnTo>
                  <a:pt x="1349" y="1790"/>
                </a:lnTo>
                <a:lnTo>
                  <a:pt x="1347" y="1789"/>
                </a:lnTo>
                <a:lnTo>
                  <a:pt x="1347" y="1788"/>
                </a:lnTo>
                <a:lnTo>
                  <a:pt x="1346" y="1787"/>
                </a:lnTo>
                <a:lnTo>
                  <a:pt x="1346" y="1786"/>
                </a:lnTo>
                <a:lnTo>
                  <a:pt x="1345" y="1784"/>
                </a:lnTo>
                <a:lnTo>
                  <a:pt x="1345" y="1783"/>
                </a:lnTo>
                <a:lnTo>
                  <a:pt x="1340" y="1786"/>
                </a:lnTo>
                <a:lnTo>
                  <a:pt x="1340" y="1787"/>
                </a:lnTo>
                <a:lnTo>
                  <a:pt x="1339" y="1793"/>
                </a:lnTo>
                <a:lnTo>
                  <a:pt x="1339" y="1794"/>
                </a:lnTo>
                <a:lnTo>
                  <a:pt x="1333" y="1794"/>
                </a:lnTo>
                <a:lnTo>
                  <a:pt x="1332" y="1794"/>
                </a:lnTo>
                <a:lnTo>
                  <a:pt x="1331" y="1794"/>
                </a:lnTo>
                <a:lnTo>
                  <a:pt x="1331" y="1793"/>
                </a:lnTo>
                <a:lnTo>
                  <a:pt x="1333" y="1788"/>
                </a:lnTo>
                <a:lnTo>
                  <a:pt x="1328" y="1787"/>
                </a:lnTo>
                <a:lnTo>
                  <a:pt x="1326" y="1786"/>
                </a:lnTo>
                <a:lnTo>
                  <a:pt x="1323" y="1784"/>
                </a:lnTo>
                <a:lnTo>
                  <a:pt x="1322" y="1784"/>
                </a:lnTo>
                <a:lnTo>
                  <a:pt x="1321" y="1784"/>
                </a:lnTo>
                <a:lnTo>
                  <a:pt x="1319" y="1784"/>
                </a:lnTo>
                <a:lnTo>
                  <a:pt x="1319" y="1782"/>
                </a:lnTo>
                <a:lnTo>
                  <a:pt x="1319" y="1781"/>
                </a:lnTo>
                <a:lnTo>
                  <a:pt x="1315" y="1777"/>
                </a:lnTo>
                <a:lnTo>
                  <a:pt x="1311" y="1775"/>
                </a:lnTo>
                <a:lnTo>
                  <a:pt x="1310" y="1775"/>
                </a:lnTo>
                <a:lnTo>
                  <a:pt x="1307" y="1772"/>
                </a:lnTo>
                <a:lnTo>
                  <a:pt x="1305" y="1772"/>
                </a:lnTo>
                <a:lnTo>
                  <a:pt x="1307" y="1770"/>
                </a:lnTo>
                <a:lnTo>
                  <a:pt x="1308" y="1769"/>
                </a:lnTo>
                <a:lnTo>
                  <a:pt x="1309" y="1769"/>
                </a:lnTo>
                <a:lnTo>
                  <a:pt x="1309" y="1768"/>
                </a:lnTo>
                <a:lnTo>
                  <a:pt x="1304" y="1765"/>
                </a:lnTo>
                <a:lnTo>
                  <a:pt x="1302" y="1765"/>
                </a:lnTo>
                <a:lnTo>
                  <a:pt x="1301" y="1765"/>
                </a:lnTo>
                <a:lnTo>
                  <a:pt x="1300" y="1763"/>
                </a:lnTo>
                <a:lnTo>
                  <a:pt x="1295" y="1760"/>
                </a:lnTo>
                <a:lnTo>
                  <a:pt x="1293" y="1760"/>
                </a:lnTo>
                <a:lnTo>
                  <a:pt x="1294" y="1761"/>
                </a:lnTo>
                <a:lnTo>
                  <a:pt x="1296" y="1767"/>
                </a:lnTo>
                <a:lnTo>
                  <a:pt x="1283" y="1762"/>
                </a:lnTo>
                <a:lnTo>
                  <a:pt x="1274" y="1765"/>
                </a:lnTo>
                <a:lnTo>
                  <a:pt x="1266" y="1767"/>
                </a:lnTo>
                <a:lnTo>
                  <a:pt x="1255" y="1776"/>
                </a:lnTo>
                <a:lnTo>
                  <a:pt x="1258" y="1777"/>
                </a:lnTo>
                <a:lnTo>
                  <a:pt x="1260" y="1774"/>
                </a:lnTo>
                <a:lnTo>
                  <a:pt x="1261" y="1773"/>
                </a:lnTo>
                <a:lnTo>
                  <a:pt x="1263" y="1772"/>
                </a:lnTo>
                <a:lnTo>
                  <a:pt x="1262" y="1776"/>
                </a:lnTo>
                <a:lnTo>
                  <a:pt x="1262" y="1779"/>
                </a:lnTo>
                <a:lnTo>
                  <a:pt x="1265" y="1782"/>
                </a:lnTo>
                <a:lnTo>
                  <a:pt x="1270" y="1782"/>
                </a:lnTo>
                <a:lnTo>
                  <a:pt x="1273" y="1780"/>
                </a:lnTo>
                <a:lnTo>
                  <a:pt x="1273" y="1782"/>
                </a:lnTo>
                <a:lnTo>
                  <a:pt x="1288" y="1788"/>
                </a:lnTo>
                <a:lnTo>
                  <a:pt x="1291" y="1789"/>
                </a:lnTo>
                <a:lnTo>
                  <a:pt x="1289" y="1789"/>
                </a:lnTo>
                <a:lnTo>
                  <a:pt x="1288" y="1789"/>
                </a:lnTo>
                <a:lnTo>
                  <a:pt x="1282" y="1790"/>
                </a:lnTo>
                <a:lnTo>
                  <a:pt x="1268" y="1790"/>
                </a:lnTo>
                <a:lnTo>
                  <a:pt x="1267" y="1790"/>
                </a:lnTo>
                <a:lnTo>
                  <a:pt x="1263" y="1789"/>
                </a:lnTo>
                <a:lnTo>
                  <a:pt x="1261" y="1789"/>
                </a:lnTo>
                <a:lnTo>
                  <a:pt x="1252" y="1788"/>
                </a:lnTo>
                <a:lnTo>
                  <a:pt x="1252" y="1798"/>
                </a:lnTo>
                <a:lnTo>
                  <a:pt x="1253" y="1803"/>
                </a:lnTo>
                <a:lnTo>
                  <a:pt x="1253" y="1808"/>
                </a:lnTo>
                <a:lnTo>
                  <a:pt x="1260" y="1805"/>
                </a:lnTo>
                <a:lnTo>
                  <a:pt x="1253" y="1814"/>
                </a:lnTo>
                <a:lnTo>
                  <a:pt x="1241" y="1826"/>
                </a:lnTo>
                <a:lnTo>
                  <a:pt x="1239" y="1829"/>
                </a:lnTo>
                <a:lnTo>
                  <a:pt x="1234" y="1830"/>
                </a:lnTo>
                <a:lnTo>
                  <a:pt x="1233" y="1830"/>
                </a:lnTo>
                <a:lnTo>
                  <a:pt x="1218" y="1830"/>
                </a:lnTo>
                <a:lnTo>
                  <a:pt x="1204" y="1830"/>
                </a:lnTo>
                <a:lnTo>
                  <a:pt x="1203" y="1830"/>
                </a:lnTo>
                <a:lnTo>
                  <a:pt x="1201" y="1830"/>
                </a:lnTo>
                <a:lnTo>
                  <a:pt x="1198" y="1830"/>
                </a:lnTo>
                <a:lnTo>
                  <a:pt x="1196" y="1830"/>
                </a:lnTo>
                <a:lnTo>
                  <a:pt x="1194" y="1830"/>
                </a:lnTo>
                <a:lnTo>
                  <a:pt x="1191" y="1830"/>
                </a:lnTo>
                <a:lnTo>
                  <a:pt x="1190" y="1830"/>
                </a:lnTo>
                <a:lnTo>
                  <a:pt x="1186" y="1830"/>
                </a:lnTo>
                <a:lnTo>
                  <a:pt x="1183" y="1830"/>
                </a:lnTo>
                <a:lnTo>
                  <a:pt x="1164" y="1830"/>
                </a:lnTo>
                <a:lnTo>
                  <a:pt x="1163" y="1828"/>
                </a:lnTo>
                <a:lnTo>
                  <a:pt x="1144" y="1832"/>
                </a:lnTo>
                <a:lnTo>
                  <a:pt x="1142" y="1833"/>
                </a:lnTo>
                <a:lnTo>
                  <a:pt x="1141" y="1833"/>
                </a:lnTo>
                <a:lnTo>
                  <a:pt x="1136" y="1835"/>
                </a:lnTo>
                <a:lnTo>
                  <a:pt x="1131" y="1836"/>
                </a:lnTo>
                <a:lnTo>
                  <a:pt x="1103" y="1842"/>
                </a:lnTo>
                <a:lnTo>
                  <a:pt x="1102" y="1840"/>
                </a:lnTo>
                <a:lnTo>
                  <a:pt x="1100" y="1838"/>
                </a:lnTo>
                <a:lnTo>
                  <a:pt x="1091" y="1823"/>
                </a:lnTo>
                <a:lnTo>
                  <a:pt x="1091" y="1825"/>
                </a:lnTo>
                <a:lnTo>
                  <a:pt x="1089" y="1825"/>
                </a:lnTo>
                <a:lnTo>
                  <a:pt x="1088" y="1825"/>
                </a:lnTo>
                <a:lnTo>
                  <a:pt x="1085" y="1828"/>
                </a:lnTo>
                <a:lnTo>
                  <a:pt x="1082" y="1828"/>
                </a:lnTo>
                <a:lnTo>
                  <a:pt x="1081" y="1828"/>
                </a:lnTo>
                <a:lnTo>
                  <a:pt x="1079" y="1829"/>
                </a:lnTo>
                <a:lnTo>
                  <a:pt x="1078" y="1829"/>
                </a:lnTo>
                <a:lnTo>
                  <a:pt x="1078" y="1830"/>
                </a:lnTo>
                <a:lnTo>
                  <a:pt x="1077" y="1831"/>
                </a:lnTo>
                <a:lnTo>
                  <a:pt x="1077" y="1832"/>
                </a:lnTo>
                <a:lnTo>
                  <a:pt x="1075" y="1833"/>
                </a:lnTo>
                <a:lnTo>
                  <a:pt x="1075" y="1832"/>
                </a:lnTo>
                <a:lnTo>
                  <a:pt x="1075" y="1831"/>
                </a:lnTo>
                <a:lnTo>
                  <a:pt x="1075" y="1830"/>
                </a:lnTo>
                <a:lnTo>
                  <a:pt x="1077" y="1830"/>
                </a:lnTo>
                <a:lnTo>
                  <a:pt x="1077" y="1829"/>
                </a:lnTo>
                <a:lnTo>
                  <a:pt x="1078" y="1829"/>
                </a:lnTo>
                <a:lnTo>
                  <a:pt x="1078" y="1828"/>
                </a:lnTo>
                <a:lnTo>
                  <a:pt x="1079" y="1828"/>
                </a:lnTo>
                <a:lnTo>
                  <a:pt x="1079" y="1826"/>
                </a:lnTo>
                <a:lnTo>
                  <a:pt x="1080" y="1826"/>
                </a:lnTo>
                <a:lnTo>
                  <a:pt x="1081" y="1826"/>
                </a:lnTo>
                <a:lnTo>
                  <a:pt x="1081" y="1825"/>
                </a:lnTo>
                <a:lnTo>
                  <a:pt x="1082" y="1825"/>
                </a:lnTo>
                <a:lnTo>
                  <a:pt x="1084" y="1825"/>
                </a:lnTo>
                <a:lnTo>
                  <a:pt x="1085" y="1825"/>
                </a:lnTo>
                <a:lnTo>
                  <a:pt x="1085" y="1824"/>
                </a:lnTo>
                <a:lnTo>
                  <a:pt x="1085" y="1823"/>
                </a:lnTo>
                <a:lnTo>
                  <a:pt x="1086" y="1823"/>
                </a:lnTo>
                <a:lnTo>
                  <a:pt x="1086" y="1822"/>
                </a:lnTo>
                <a:lnTo>
                  <a:pt x="1086" y="1821"/>
                </a:lnTo>
                <a:lnTo>
                  <a:pt x="1087" y="1821"/>
                </a:lnTo>
                <a:lnTo>
                  <a:pt x="1087" y="1819"/>
                </a:lnTo>
                <a:lnTo>
                  <a:pt x="1086" y="1819"/>
                </a:lnTo>
                <a:lnTo>
                  <a:pt x="1086" y="1818"/>
                </a:lnTo>
                <a:lnTo>
                  <a:pt x="1086" y="1817"/>
                </a:lnTo>
                <a:lnTo>
                  <a:pt x="1086" y="1816"/>
                </a:lnTo>
                <a:lnTo>
                  <a:pt x="1085" y="1816"/>
                </a:lnTo>
                <a:lnTo>
                  <a:pt x="1085" y="1815"/>
                </a:lnTo>
                <a:lnTo>
                  <a:pt x="1086" y="1815"/>
                </a:lnTo>
                <a:lnTo>
                  <a:pt x="1086" y="1814"/>
                </a:lnTo>
                <a:lnTo>
                  <a:pt x="1087" y="1814"/>
                </a:lnTo>
                <a:lnTo>
                  <a:pt x="1087" y="1812"/>
                </a:lnTo>
                <a:lnTo>
                  <a:pt x="1088" y="1812"/>
                </a:lnTo>
                <a:lnTo>
                  <a:pt x="1089" y="1812"/>
                </a:lnTo>
                <a:lnTo>
                  <a:pt x="1091" y="1812"/>
                </a:lnTo>
                <a:lnTo>
                  <a:pt x="1091" y="1811"/>
                </a:lnTo>
                <a:lnTo>
                  <a:pt x="1092" y="1811"/>
                </a:lnTo>
                <a:lnTo>
                  <a:pt x="1093" y="1811"/>
                </a:lnTo>
                <a:lnTo>
                  <a:pt x="1094" y="1811"/>
                </a:lnTo>
                <a:lnTo>
                  <a:pt x="1094" y="1810"/>
                </a:lnTo>
                <a:lnTo>
                  <a:pt x="1094" y="1809"/>
                </a:lnTo>
                <a:lnTo>
                  <a:pt x="1094" y="1808"/>
                </a:lnTo>
                <a:lnTo>
                  <a:pt x="1095" y="1808"/>
                </a:lnTo>
                <a:lnTo>
                  <a:pt x="1095" y="1807"/>
                </a:lnTo>
                <a:lnTo>
                  <a:pt x="1096" y="1807"/>
                </a:lnTo>
                <a:lnTo>
                  <a:pt x="1098" y="1807"/>
                </a:lnTo>
                <a:lnTo>
                  <a:pt x="1099" y="1807"/>
                </a:lnTo>
                <a:lnTo>
                  <a:pt x="1099" y="1808"/>
                </a:lnTo>
                <a:lnTo>
                  <a:pt x="1100" y="1808"/>
                </a:lnTo>
                <a:lnTo>
                  <a:pt x="1101" y="1808"/>
                </a:lnTo>
                <a:lnTo>
                  <a:pt x="1101" y="1807"/>
                </a:lnTo>
                <a:lnTo>
                  <a:pt x="1102" y="1807"/>
                </a:lnTo>
                <a:lnTo>
                  <a:pt x="1103" y="1807"/>
                </a:lnTo>
                <a:lnTo>
                  <a:pt x="1103" y="1805"/>
                </a:lnTo>
                <a:lnTo>
                  <a:pt x="1105" y="1805"/>
                </a:lnTo>
                <a:lnTo>
                  <a:pt x="1106" y="1804"/>
                </a:lnTo>
                <a:lnTo>
                  <a:pt x="1107" y="1804"/>
                </a:lnTo>
                <a:lnTo>
                  <a:pt x="1107" y="1803"/>
                </a:lnTo>
                <a:lnTo>
                  <a:pt x="1108" y="1803"/>
                </a:lnTo>
                <a:lnTo>
                  <a:pt x="1108" y="1802"/>
                </a:lnTo>
                <a:lnTo>
                  <a:pt x="1107" y="1802"/>
                </a:lnTo>
                <a:lnTo>
                  <a:pt x="1107" y="1803"/>
                </a:lnTo>
                <a:lnTo>
                  <a:pt x="1106" y="1803"/>
                </a:lnTo>
                <a:lnTo>
                  <a:pt x="1105" y="1803"/>
                </a:lnTo>
                <a:lnTo>
                  <a:pt x="1105" y="1804"/>
                </a:lnTo>
                <a:lnTo>
                  <a:pt x="1103" y="1804"/>
                </a:lnTo>
                <a:lnTo>
                  <a:pt x="1102" y="1804"/>
                </a:lnTo>
                <a:lnTo>
                  <a:pt x="1101" y="1804"/>
                </a:lnTo>
                <a:lnTo>
                  <a:pt x="1101" y="1803"/>
                </a:lnTo>
                <a:lnTo>
                  <a:pt x="1102" y="1803"/>
                </a:lnTo>
                <a:lnTo>
                  <a:pt x="1103" y="1803"/>
                </a:lnTo>
                <a:lnTo>
                  <a:pt x="1103" y="1802"/>
                </a:lnTo>
                <a:lnTo>
                  <a:pt x="1105" y="1802"/>
                </a:lnTo>
                <a:lnTo>
                  <a:pt x="1105" y="1801"/>
                </a:lnTo>
                <a:lnTo>
                  <a:pt x="1103" y="1801"/>
                </a:lnTo>
                <a:lnTo>
                  <a:pt x="1102" y="1801"/>
                </a:lnTo>
                <a:lnTo>
                  <a:pt x="1101" y="1801"/>
                </a:lnTo>
                <a:lnTo>
                  <a:pt x="1101" y="1800"/>
                </a:lnTo>
                <a:lnTo>
                  <a:pt x="1100" y="1800"/>
                </a:lnTo>
                <a:lnTo>
                  <a:pt x="1100" y="1798"/>
                </a:lnTo>
                <a:lnTo>
                  <a:pt x="1100" y="1797"/>
                </a:lnTo>
                <a:lnTo>
                  <a:pt x="1101" y="1797"/>
                </a:lnTo>
                <a:lnTo>
                  <a:pt x="1101" y="1796"/>
                </a:lnTo>
                <a:lnTo>
                  <a:pt x="1101" y="1795"/>
                </a:lnTo>
                <a:lnTo>
                  <a:pt x="1100" y="1795"/>
                </a:lnTo>
                <a:lnTo>
                  <a:pt x="1101" y="1795"/>
                </a:lnTo>
                <a:lnTo>
                  <a:pt x="1105" y="1795"/>
                </a:lnTo>
                <a:lnTo>
                  <a:pt x="1105" y="1796"/>
                </a:lnTo>
                <a:lnTo>
                  <a:pt x="1106" y="1791"/>
                </a:lnTo>
                <a:lnTo>
                  <a:pt x="1107" y="1790"/>
                </a:lnTo>
                <a:lnTo>
                  <a:pt x="1107" y="1791"/>
                </a:lnTo>
                <a:lnTo>
                  <a:pt x="1108" y="1789"/>
                </a:lnTo>
                <a:lnTo>
                  <a:pt x="1108" y="1787"/>
                </a:lnTo>
                <a:lnTo>
                  <a:pt x="1107" y="1781"/>
                </a:lnTo>
                <a:lnTo>
                  <a:pt x="1112" y="1776"/>
                </a:lnTo>
                <a:lnTo>
                  <a:pt x="1113" y="1775"/>
                </a:lnTo>
                <a:lnTo>
                  <a:pt x="1113" y="1774"/>
                </a:lnTo>
                <a:lnTo>
                  <a:pt x="1114" y="1774"/>
                </a:lnTo>
                <a:lnTo>
                  <a:pt x="1114" y="1772"/>
                </a:lnTo>
                <a:lnTo>
                  <a:pt x="1115" y="1772"/>
                </a:lnTo>
                <a:lnTo>
                  <a:pt x="1115" y="1770"/>
                </a:lnTo>
                <a:lnTo>
                  <a:pt x="1114" y="1770"/>
                </a:lnTo>
                <a:lnTo>
                  <a:pt x="1113" y="1769"/>
                </a:lnTo>
                <a:lnTo>
                  <a:pt x="1113" y="1768"/>
                </a:lnTo>
                <a:lnTo>
                  <a:pt x="1112" y="1767"/>
                </a:lnTo>
                <a:lnTo>
                  <a:pt x="1112" y="1766"/>
                </a:lnTo>
                <a:lnTo>
                  <a:pt x="1112" y="1765"/>
                </a:lnTo>
                <a:lnTo>
                  <a:pt x="1112" y="1763"/>
                </a:lnTo>
                <a:lnTo>
                  <a:pt x="1110" y="1761"/>
                </a:lnTo>
                <a:lnTo>
                  <a:pt x="1110" y="1759"/>
                </a:lnTo>
                <a:lnTo>
                  <a:pt x="1109" y="1758"/>
                </a:lnTo>
                <a:lnTo>
                  <a:pt x="1109" y="1756"/>
                </a:lnTo>
                <a:lnTo>
                  <a:pt x="1109" y="1755"/>
                </a:lnTo>
                <a:lnTo>
                  <a:pt x="1108" y="1755"/>
                </a:lnTo>
                <a:lnTo>
                  <a:pt x="1108" y="1754"/>
                </a:lnTo>
                <a:lnTo>
                  <a:pt x="1107" y="1753"/>
                </a:lnTo>
                <a:lnTo>
                  <a:pt x="1107" y="1752"/>
                </a:lnTo>
                <a:lnTo>
                  <a:pt x="1107" y="1751"/>
                </a:lnTo>
                <a:lnTo>
                  <a:pt x="1106" y="1751"/>
                </a:lnTo>
                <a:lnTo>
                  <a:pt x="1106" y="1749"/>
                </a:lnTo>
                <a:lnTo>
                  <a:pt x="1106" y="1748"/>
                </a:lnTo>
                <a:lnTo>
                  <a:pt x="1106" y="1747"/>
                </a:lnTo>
                <a:lnTo>
                  <a:pt x="1106" y="1746"/>
                </a:lnTo>
                <a:lnTo>
                  <a:pt x="1106" y="1745"/>
                </a:lnTo>
                <a:lnTo>
                  <a:pt x="1107" y="1745"/>
                </a:lnTo>
                <a:lnTo>
                  <a:pt x="1107" y="1744"/>
                </a:lnTo>
                <a:lnTo>
                  <a:pt x="1108" y="1744"/>
                </a:lnTo>
                <a:lnTo>
                  <a:pt x="1108" y="1742"/>
                </a:lnTo>
                <a:lnTo>
                  <a:pt x="1109" y="1742"/>
                </a:lnTo>
                <a:lnTo>
                  <a:pt x="1110" y="1742"/>
                </a:lnTo>
                <a:lnTo>
                  <a:pt x="1112" y="1742"/>
                </a:lnTo>
                <a:lnTo>
                  <a:pt x="1113" y="1742"/>
                </a:lnTo>
                <a:lnTo>
                  <a:pt x="1114" y="1742"/>
                </a:lnTo>
                <a:lnTo>
                  <a:pt x="1115" y="1742"/>
                </a:lnTo>
                <a:lnTo>
                  <a:pt x="1115" y="1741"/>
                </a:lnTo>
                <a:lnTo>
                  <a:pt x="1116" y="1741"/>
                </a:lnTo>
                <a:lnTo>
                  <a:pt x="1117" y="1741"/>
                </a:lnTo>
                <a:lnTo>
                  <a:pt x="1119" y="1741"/>
                </a:lnTo>
                <a:lnTo>
                  <a:pt x="1119" y="1740"/>
                </a:lnTo>
                <a:lnTo>
                  <a:pt x="1120" y="1740"/>
                </a:lnTo>
                <a:lnTo>
                  <a:pt x="1120" y="1739"/>
                </a:lnTo>
                <a:lnTo>
                  <a:pt x="1120" y="1738"/>
                </a:lnTo>
                <a:lnTo>
                  <a:pt x="1121" y="1738"/>
                </a:lnTo>
                <a:lnTo>
                  <a:pt x="1122" y="1738"/>
                </a:lnTo>
                <a:lnTo>
                  <a:pt x="1122" y="1737"/>
                </a:lnTo>
                <a:lnTo>
                  <a:pt x="1123" y="1737"/>
                </a:lnTo>
                <a:lnTo>
                  <a:pt x="1123" y="1735"/>
                </a:lnTo>
                <a:lnTo>
                  <a:pt x="1124" y="1735"/>
                </a:lnTo>
                <a:lnTo>
                  <a:pt x="1126" y="1735"/>
                </a:lnTo>
                <a:lnTo>
                  <a:pt x="1126" y="1734"/>
                </a:lnTo>
                <a:lnTo>
                  <a:pt x="1127" y="1734"/>
                </a:lnTo>
                <a:lnTo>
                  <a:pt x="1128" y="1734"/>
                </a:lnTo>
                <a:lnTo>
                  <a:pt x="1128" y="1733"/>
                </a:lnTo>
                <a:lnTo>
                  <a:pt x="1129" y="1733"/>
                </a:lnTo>
                <a:lnTo>
                  <a:pt x="1129" y="1732"/>
                </a:lnTo>
                <a:lnTo>
                  <a:pt x="1130" y="1732"/>
                </a:lnTo>
                <a:lnTo>
                  <a:pt x="1130" y="1731"/>
                </a:lnTo>
                <a:lnTo>
                  <a:pt x="1131" y="1731"/>
                </a:lnTo>
                <a:lnTo>
                  <a:pt x="1133" y="1731"/>
                </a:lnTo>
                <a:lnTo>
                  <a:pt x="1133" y="1730"/>
                </a:lnTo>
                <a:lnTo>
                  <a:pt x="1134" y="1730"/>
                </a:lnTo>
                <a:lnTo>
                  <a:pt x="1135" y="1730"/>
                </a:lnTo>
                <a:lnTo>
                  <a:pt x="1136" y="1730"/>
                </a:lnTo>
                <a:lnTo>
                  <a:pt x="1137" y="1728"/>
                </a:lnTo>
                <a:lnTo>
                  <a:pt x="1138" y="1728"/>
                </a:lnTo>
                <a:lnTo>
                  <a:pt x="1140" y="1726"/>
                </a:lnTo>
                <a:lnTo>
                  <a:pt x="1142" y="1724"/>
                </a:lnTo>
                <a:lnTo>
                  <a:pt x="1143" y="1723"/>
                </a:lnTo>
                <a:lnTo>
                  <a:pt x="1143" y="1721"/>
                </a:lnTo>
                <a:lnTo>
                  <a:pt x="1144" y="1721"/>
                </a:lnTo>
                <a:lnTo>
                  <a:pt x="1145" y="1721"/>
                </a:lnTo>
                <a:lnTo>
                  <a:pt x="1147" y="1721"/>
                </a:lnTo>
                <a:lnTo>
                  <a:pt x="1148" y="1721"/>
                </a:lnTo>
                <a:lnTo>
                  <a:pt x="1149" y="1721"/>
                </a:lnTo>
                <a:lnTo>
                  <a:pt x="1150" y="1721"/>
                </a:lnTo>
                <a:lnTo>
                  <a:pt x="1150" y="1720"/>
                </a:lnTo>
                <a:lnTo>
                  <a:pt x="1151" y="1721"/>
                </a:lnTo>
                <a:lnTo>
                  <a:pt x="1152" y="1721"/>
                </a:lnTo>
                <a:lnTo>
                  <a:pt x="1154" y="1721"/>
                </a:lnTo>
                <a:lnTo>
                  <a:pt x="1154" y="1723"/>
                </a:lnTo>
                <a:lnTo>
                  <a:pt x="1155" y="1723"/>
                </a:lnTo>
                <a:lnTo>
                  <a:pt x="1156" y="1724"/>
                </a:lnTo>
                <a:lnTo>
                  <a:pt x="1156" y="1725"/>
                </a:lnTo>
                <a:lnTo>
                  <a:pt x="1157" y="1725"/>
                </a:lnTo>
                <a:lnTo>
                  <a:pt x="1158" y="1725"/>
                </a:lnTo>
                <a:lnTo>
                  <a:pt x="1158" y="1724"/>
                </a:lnTo>
                <a:lnTo>
                  <a:pt x="1158" y="1723"/>
                </a:lnTo>
                <a:lnTo>
                  <a:pt x="1158" y="1721"/>
                </a:lnTo>
                <a:lnTo>
                  <a:pt x="1159" y="1721"/>
                </a:lnTo>
                <a:lnTo>
                  <a:pt x="1159" y="1720"/>
                </a:lnTo>
                <a:lnTo>
                  <a:pt x="1161" y="1720"/>
                </a:lnTo>
                <a:lnTo>
                  <a:pt x="1162" y="1720"/>
                </a:lnTo>
                <a:lnTo>
                  <a:pt x="1163" y="1721"/>
                </a:lnTo>
                <a:lnTo>
                  <a:pt x="1164" y="1723"/>
                </a:lnTo>
                <a:lnTo>
                  <a:pt x="1165" y="1723"/>
                </a:lnTo>
                <a:lnTo>
                  <a:pt x="1166" y="1723"/>
                </a:lnTo>
                <a:lnTo>
                  <a:pt x="1168" y="1723"/>
                </a:lnTo>
                <a:lnTo>
                  <a:pt x="1169" y="1723"/>
                </a:lnTo>
                <a:lnTo>
                  <a:pt x="1169" y="1724"/>
                </a:lnTo>
                <a:lnTo>
                  <a:pt x="1169" y="1725"/>
                </a:lnTo>
                <a:lnTo>
                  <a:pt x="1169" y="1726"/>
                </a:lnTo>
                <a:lnTo>
                  <a:pt x="1170" y="1726"/>
                </a:lnTo>
                <a:lnTo>
                  <a:pt x="1171" y="1726"/>
                </a:lnTo>
                <a:lnTo>
                  <a:pt x="1171" y="1725"/>
                </a:lnTo>
                <a:lnTo>
                  <a:pt x="1172" y="1725"/>
                </a:lnTo>
                <a:lnTo>
                  <a:pt x="1173" y="1725"/>
                </a:lnTo>
                <a:lnTo>
                  <a:pt x="1173" y="1724"/>
                </a:lnTo>
                <a:lnTo>
                  <a:pt x="1175" y="1724"/>
                </a:lnTo>
                <a:lnTo>
                  <a:pt x="1175" y="1725"/>
                </a:lnTo>
                <a:lnTo>
                  <a:pt x="1175" y="1726"/>
                </a:lnTo>
                <a:lnTo>
                  <a:pt x="1175" y="1727"/>
                </a:lnTo>
                <a:lnTo>
                  <a:pt x="1176" y="1727"/>
                </a:lnTo>
                <a:lnTo>
                  <a:pt x="1177" y="1727"/>
                </a:lnTo>
                <a:lnTo>
                  <a:pt x="1178" y="1727"/>
                </a:lnTo>
                <a:lnTo>
                  <a:pt x="1179" y="1727"/>
                </a:lnTo>
                <a:lnTo>
                  <a:pt x="1180" y="1727"/>
                </a:lnTo>
                <a:lnTo>
                  <a:pt x="1182" y="1727"/>
                </a:lnTo>
                <a:lnTo>
                  <a:pt x="1182" y="1728"/>
                </a:lnTo>
                <a:lnTo>
                  <a:pt x="1183" y="1728"/>
                </a:lnTo>
                <a:lnTo>
                  <a:pt x="1183" y="1730"/>
                </a:lnTo>
                <a:lnTo>
                  <a:pt x="1183" y="1731"/>
                </a:lnTo>
                <a:lnTo>
                  <a:pt x="1183" y="1732"/>
                </a:lnTo>
                <a:lnTo>
                  <a:pt x="1182" y="1732"/>
                </a:lnTo>
                <a:lnTo>
                  <a:pt x="1182" y="1733"/>
                </a:lnTo>
                <a:lnTo>
                  <a:pt x="1180" y="1733"/>
                </a:lnTo>
                <a:lnTo>
                  <a:pt x="1179" y="1733"/>
                </a:lnTo>
                <a:lnTo>
                  <a:pt x="1179" y="1732"/>
                </a:lnTo>
                <a:lnTo>
                  <a:pt x="1178" y="1733"/>
                </a:lnTo>
                <a:lnTo>
                  <a:pt x="1179" y="1734"/>
                </a:lnTo>
                <a:lnTo>
                  <a:pt x="1179" y="1735"/>
                </a:lnTo>
                <a:lnTo>
                  <a:pt x="1179" y="1737"/>
                </a:lnTo>
                <a:lnTo>
                  <a:pt x="1180" y="1737"/>
                </a:lnTo>
                <a:lnTo>
                  <a:pt x="1182" y="1737"/>
                </a:lnTo>
                <a:lnTo>
                  <a:pt x="1182" y="1738"/>
                </a:lnTo>
                <a:lnTo>
                  <a:pt x="1183" y="1738"/>
                </a:lnTo>
                <a:lnTo>
                  <a:pt x="1183" y="1739"/>
                </a:lnTo>
                <a:lnTo>
                  <a:pt x="1184" y="1738"/>
                </a:lnTo>
                <a:lnTo>
                  <a:pt x="1185" y="1738"/>
                </a:lnTo>
                <a:lnTo>
                  <a:pt x="1185" y="1739"/>
                </a:lnTo>
                <a:lnTo>
                  <a:pt x="1185" y="1740"/>
                </a:lnTo>
                <a:lnTo>
                  <a:pt x="1185" y="1741"/>
                </a:lnTo>
                <a:lnTo>
                  <a:pt x="1186" y="1741"/>
                </a:lnTo>
                <a:lnTo>
                  <a:pt x="1187" y="1740"/>
                </a:lnTo>
                <a:lnTo>
                  <a:pt x="1187" y="1739"/>
                </a:lnTo>
                <a:lnTo>
                  <a:pt x="1189" y="1739"/>
                </a:lnTo>
                <a:lnTo>
                  <a:pt x="1190" y="1739"/>
                </a:lnTo>
                <a:lnTo>
                  <a:pt x="1190" y="1738"/>
                </a:lnTo>
                <a:lnTo>
                  <a:pt x="1191" y="1738"/>
                </a:lnTo>
                <a:lnTo>
                  <a:pt x="1191" y="1739"/>
                </a:lnTo>
                <a:lnTo>
                  <a:pt x="1192" y="1740"/>
                </a:lnTo>
                <a:lnTo>
                  <a:pt x="1192" y="1741"/>
                </a:lnTo>
                <a:lnTo>
                  <a:pt x="1192" y="1740"/>
                </a:lnTo>
                <a:lnTo>
                  <a:pt x="1193" y="1740"/>
                </a:lnTo>
                <a:lnTo>
                  <a:pt x="1194" y="1740"/>
                </a:lnTo>
                <a:lnTo>
                  <a:pt x="1194" y="1741"/>
                </a:lnTo>
                <a:lnTo>
                  <a:pt x="1196" y="1741"/>
                </a:lnTo>
                <a:lnTo>
                  <a:pt x="1196" y="1742"/>
                </a:lnTo>
                <a:lnTo>
                  <a:pt x="1194" y="1744"/>
                </a:lnTo>
                <a:lnTo>
                  <a:pt x="1194" y="1745"/>
                </a:lnTo>
                <a:lnTo>
                  <a:pt x="1194" y="1746"/>
                </a:lnTo>
                <a:lnTo>
                  <a:pt x="1193" y="1746"/>
                </a:lnTo>
                <a:lnTo>
                  <a:pt x="1193" y="1747"/>
                </a:lnTo>
                <a:lnTo>
                  <a:pt x="1194" y="1747"/>
                </a:lnTo>
                <a:lnTo>
                  <a:pt x="1196" y="1748"/>
                </a:lnTo>
                <a:lnTo>
                  <a:pt x="1197" y="1748"/>
                </a:lnTo>
                <a:lnTo>
                  <a:pt x="1197" y="1749"/>
                </a:lnTo>
                <a:lnTo>
                  <a:pt x="1198" y="1759"/>
                </a:lnTo>
                <a:lnTo>
                  <a:pt x="1199" y="1760"/>
                </a:lnTo>
                <a:lnTo>
                  <a:pt x="1199" y="1759"/>
                </a:lnTo>
                <a:lnTo>
                  <a:pt x="1200" y="1759"/>
                </a:lnTo>
                <a:lnTo>
                  <a:pt x="1201" y="1759"/>
                </a:lnTo>
                <a:lnTo>
                  <a:pt x="1203" y="1759"/>
                </a:lnTo>
                <a:lnTo>
                  <a:pt x="1203" y="1760"/>
                </a:lnTo>
                <a:lnTo>
                  <a:pt x="1204" y="1760"/>
                </a:lnTo>
                <a:lnTo>
                  <a:pt x="1205" y="1760"/>
                </a:lnTo>
                <a:lnTo>
                  <a:pt x="1205" y="1761"/>
                </a:lnTo>
                <a:lnTo>
                  <a:pt x="1205" y="1760"/>
                </a:lnTo>
                <a:lnTo>
                  <a:pt x="1204" y="1759"/>
                </a:lnTo>
                <a:lnTo>
                  <a:pt x="1204" y="1756"/>
                </a:lnTo>
                <a:lnTo>
                  <a:pt x="1206" y="1755"/>
                </a:lnTo>
                <a:lnTo>
                  <a:pt x="1206" y="1754"/>
                </a:lnTo>
                <a:lnTo>
                  <a:pt x="1204" y="1748"/>
                </a:lnTo>
                <a:lnTo>
                  <a:pt x="1203" y="1747"/>
                </a:lnTo>
                <a:lnTo>
                  <a:pt x="1206" y="1746"/>
                </a:lnTo>
                <a:lnTo>
                  <a:pt x="1213" y="1742"/>
                </a:lnTo>
                <a:lnTo>
                  <a:pt x="1215" y="1741"/>
                </a:lnTo>
                <a:lnTo>
                  <a:pt x="1226" y="1746"/>
                </a:lnTo>
                <a:lnTo>
                  <a:pt x="1232" y="1747"/>
                </a:lnTo>
                <a:lnTo>
                  <a:pt x="1232" y="1748"/>
                </a:lnTo>
                <a:lnTo>
                  <a:pt x="1234" y="1754"/>
                </a:lnTo>
                <a:lnTo>
                  <a:pt x="1235" y="1759"/>
                </a:lnTo>
                <a:lnTo>
                  <a:pt x="1241" y="1762"/>
                </a:lnTo>
                <a:lnTo>
                  <a:pt x="1246" y="1762"/>
                </a:lnTo>
                <a:lnTo>
                  <a:pt x="1245" y="1756"/>
                </a:lnTo>
                <a:lnTo>
                  <a:pt x="1251" y="1754"/>
                </a:lnTo>
                <a:lnTo>
                  <a:pt x="1252" y="1748"/>
                </a:lnTo>
                <a:lnTo>
                  <a:pt x="1261" y="1741"/>
                </a:lnTo>
                <a:lnTo>
                  <a:pt x="1270" y="1735"/>
                </a:lnTo>
                <a:lnTo>
                  <a:pt x="1275" y="1732"/>
                </a:lnTo>
                <a:lnTo>
                  <a:pt x="1276" y="1732"/>
                </a:lnTo>
                <a:lnTo>
                  <a:pt x="1277" y="1732"/>
                </a:lnTo>
                <a:lnTo>
                  <a:pt x="1279" y="1732"/>
                </a:lnTo>
                <a:lnTo>
                  <a:pt x="1280" y="1732"/>
                </a:lnTo>
                <a:lnTo>
                  <a:pt x="1282" y="1732"/>
                </a:lnTo>
                <a:lnTo>
                  <a:pt x="1286" y="1732"/>
                </a:lnTo>
                <a:lnTo>
                  <a:pt x="1288" y="1732"/>
                </a:lnTo>
                <a:lnTo>
                  <a:pt x="1291" y="1732"/>
                </a:lnTo>
                <a:lnTo>
                  <a:pt x="1293" y="1732"/>
                </a:lnTo>
                <a:lnTo>
                  <a:pt x="1294" y="1732"/>
                </a:lnTo>
                <a:lnTo>
                  <a:pt x="1295" y="1732"/>
                </a:lnTo>
                <a:lnTo>
                  <a:pt x="1296" y="1732"/>
                </a:lnTo>
                <a:lnTo>
                  <a:pt x="1297" y="1732"/>
                </a:lnTo>
                <a:lnTo>
                  <a:pt x="1298" y="1731"/>
                </a:lnTo>
                <a:lnTo>
                  <a:pt x="1300" y="1731"/>
                </a:lnTo>
                <a:lnTo>
                  <a:pt x="1301" y="1731"/>
                </a:lnTo>
                <a:lnTo>
                  <a:pt x="1302" y="1732"/>
                </a:lnTo>
                <a:lnTo>
                  <a:pt x="1303" y="1732"/>
                </a:lnTo>
                <a:lnTo>
                  <a:pt x="1304" y="1732"/>
                </a:lnTo>
                <a:lnTo>
                  <a:pt x="1305" y="1732"/>
                </a:lnTo>
                <a:lnTo>
                  <a:pt x="1305" y="1733"/>
                </a:lnTo>
                <a:lnTo>
                  <a:pt x="1307" y="1733"/>
                </a:lnTo>
                <a:lnTo>
                  <a:pt x="1308" y="1733"/>
                </a:lnTo>
                <a:lnTo>
                  <a:pt x="1308" y="1734"/>
                </a:lnTo>
                <a:lnTo>
                  <a:pt x="1309" y="1734"/>
                </a:lnTo>
                <a:lnTo>
                  <a:pt x="1310" y="1734"/>
                </a:lnTo>
                <a:lnTo>
                  <a:pt x="1310" y="1735"/>
                </a:lnTo>
                <a:lnTo>
                  <a:pt x="1311" y="1735"/>
                </a:lnTo>
                <a:lnTo>
                  <a:pt x="1311" y="1737"/>
                </a:lnTo>
                <a:lnTo>
                  <a:pt x="1312" y="1738"/>
                </a:lnTo>
                <a:lnTo>
                  <a:pt x="1315" y="1739"/>
                </a:lnTo>
                <a:lnTo>
                  <a:pt x="1316" y="1741"/>
                </a:lnTo>
                <a:lnTo>
                  <a:pt x="1317" y="1741"/>
                </a:lnTo>
                <a:lnTo>
                  <a:pt x="1317" y="1742"/>
                </a:lnTo>
                <a:lnTo>
                  <a:pt x="1318" y="1742"/>
                </a:lnTo>
                <a:lnTo>
                  <a:pt x="1318" y="1744"/>
                </a:lnTo>
                <a:lnTo>
                  <a:pt x="1319" y="1744"/>
                </a:lnTo>
                <a:lnTo>
                  <a:pt x="1319" y="1745"/>
                </a:lnTo>
                <a:lnTo>
                  <a:pt x="1321" y="1745"/>
                </a:lnTo>
                <a:lnTo>
                  <a:pt x="1322" y="1745"/>
                </a:lnTo>
                <a:lnTo>
                  <a:pt x="1322" y="1746"/>
                </a:lnTo>
                <a:lnTo>
                  <a:pt x="1323" y="1746"/>
                </a:lnTo>
                <a:lnTo>
                  <a:pt x="1324" y="1747"/>
                </a:lnTo>
                <a:lnTo>
                  <a:pt x="1325" y="1747"/>
                </a:lnTo>
                <a:lnTo>
                  <a:pt x="1326" y="1748"/>
                </a:lnTo>
                <a:lnTo>
                  <a:pt x="1328" y="1748"/>
                </a:lnTo>
                <a:lnTo>
                  <a:pt x="1329" y="1748"/>
                </a:lnTo>
                <a:lnTo>
                  <a:pt x="1330" y="1748"/>
                </a:lnTo>
                <a:lnTo>
                  <a:pt x="1331" y="1749"/>
                </a:lnTo>
                <a:lnTo>
                  <a:pt x="1332" y="1749"/>
                </a:lnTo>
                <a:lnTo>
                  <a:pt x="1333" y="1749"/>
                </a:lnTo>
                <a:lnTo>
                  <a:pt x="1335" y="1749"/>
                </a:lnTo>
                <a:lnTo>
                  <a:pt x="1336" y="1749"/>
                </a:lnTo>
                <a:lnTo>
                  <a:pt x="1336" y="1748"/>
                </a:lnTo>
                <a:lnTo>
                  <a:pt x="1338" y="1745"/>
                </a:lnTo>
                <a:lnTo>
                  <a:pt x="1346" y="1737"/>
                </a:lnTo>
                <a:lnTo>
                  <a:pt x="1349" y="1721"/>
                </a:lnTo>
                <a:lnTo>
                  <a:pt x="1325" y="1696"/>
                </a:lnTo>
                <a:lnTo>
                  <a:pt x="1322" y="1691"/>
                </a:lnTo>
                <a:lnTo>
                  <a:pt x="1315" y="1683"/>
                </a:lnTo>
                <a:lnTo>
                  <a:pt x="1312" y="1681"/>
                </a:lnTo>
                <a:lnTo>
                  <a:pt x="1311" y="1679"/>
                </a:lnTo>
                <a:lnTo>
                  <a:pt x="1298" y="1665"/>
                </a:lnTo>
                <a:lnTo>
                  <a:pt x="1284" y="1649"/>
                </a:lnTo>
                <a:lnTo>
                  <a:pt x="1283" y="1647"/>
                </a:lnTo>
                <a:lnTo>
                  <a:pt x="1301" y="1621"/>
                </a:lnTo>
                <a:lnTo>
                  <a:pt x="1300" y="1621"/>
                </a:lnTo>
                <a:lnTo>
                  <a:pt x="1305" y="1605"/>
                </a:lnTo>
                <a:lnTo>
                  <a:pt x="1351" y="1577"/>
                </a:lnTo>
                <a:lnTo>
                  <a:pt x="1359" y="1572"/>
                </a:lnTo>
                <a:lnTo>
                  <a:pt x="1367" y="1567"/>
                </a:lnTo>
                <a:lnTo>
                  <a:pt x="1385" y="1556"/>
                </a:lnTo>
                <a:lnTo>
                  <a:pt x="1384" y="1554"/>
                </a:lnTo>
                <a:lnTo>
                  <a:pt x="1382" y="1554"/>
                </a:lnTo>
                <a:lnTo>
                  <a:pt x="1382" y="1553"/>
                </a:lnTo>
                <a:lnTo>
                  <a:pt x="1381" y="1553"/>
                </a:lnTo>
                <a:lnTo>
                  <a:pt x="1379" y="1554"/>
                </a:lnTo>
                <a:lnTo>
                  <a:pt x="1378" y="1556"/>
                </a:lnTo>
                <a:lnTo>
                  <a:pt x="1374" y="1557"/>
                </a:lnTo>
                <a:lnTo>
                  <a:pt x="1374" y="1558"/>
                </a:lnTo>
                <a:lnTo>
                  <a:pt x="1373" y="1558"/>
                </a:lnTo>
                <a:lnTo>
                  <a:pt x="1372" y="1559"/>
                </a:lnTo>
                <a:lnTo>
                  <a:pt x="1371" y="1559"/>
                </a:lnTo>
                <a:lnTo>
                  <a:pt x="1360" y="1567"/>
                </a:lnTo>
                <a:lnTo>
                  <a:pt x="1353" y="1567"/>
                </a:lnTo>
                <a:lnTo>
                  <a:pt x="1352" y="1567"/>
                </a:lnTo>
                <a:lnTo>
                  <a:pt x="1353" y="1565"/>
                </a:lnTo>
                <a:lnTo>
                  <a:pt x="1353" y="1564"/>
                </a:lnTo>
                <a:lnTo>
                  <a:pt x="1352" y="1561"/>
                </a:lnTo>
                <a:lnTo>
                  <a:pt x="1351" y="1560"/>
                </a:lnTo>
                <a:lnTo>
                  <a:pt x="1350" y="1560"/>
                </a:lnTo>
                <a:lnTo>
                  <a:pt x="1349" y="1559"/>
                </a:lnTo>
                <a:lnTo>
                  <a:pt x="1346" y="1557"/>
                </a:lnTo>
                <a:lnTo>
                  <a:pt x="1345" y="1557"/>
                </a:lnTo>
                <a:lnTo>
                  <a:pt x="1345" y="1556"/>
                </a:lnTo>
                <a:lnTo>
                  <a:pt x="1344" y="1554"/>
                </a:lnTo>
                <a:lnTo>
                  <a:pt x="1343" y="1553"/>
                </a:lnTo>
                <a:lnTo>
                  <a:pt x="1340" y="1550"/>
                </a:lnTo>
                <a:lnTo>
                  <a:pt x="1339" y="1550"/>
                </a:lnTo>
                <a:lnTo>
                  <a:pt x="1339" y="1549"/>
                </a:lnTo>
                <a:lnTo>
                  <a:pt x="1339" y="1547"/>
                </a:lnTo>
                <a:lnTo>
                  <a:pt x="1338" y="1546"/>
                </a:lnTo>
                <a:lnTo>
                  <a:pt x="1335" y="1543"/>
                </a:lnTo>
                <a:lnTo>
                  <a:pt x="1333" y="1543"/>
                </a:lnTo>
                <a:lnTo>
                  <a:pt x="1332" y="1543"/>
                </a:lnTo>
                <a:lnTo>
                  <a:pt x="1330" y="1544"/>
                </a:lnTo>
                <a:lnTo>
                  <a:pt x="1329" y="1543"/>
                </a:lnTo>
                <a:lnTo>
                  <a:pt x="1322" y="1537"/>
                </a:lnTo>
                <a:lnTo>
                  <a:pt x="1321" y="1536"/>
                </a:lnTo>
                <a:lnTo>
                  <a:pt x="1322" y="1531"/>
                </a:lnTo>
                <a:lnTo>
                  <a:pt x="1319" y="1529"/>
                </a:lnTo>
                <a:lnTo>
                  <a:pt x="1318" y="1528"/>
                </a:lnTo>
                <a:lnTo>
                  <a:pt x="1316" y="1526"/>
                </a:lnTo>
                <a:lnTo>
                  <a:pt x="1308" y="1522"/>
                </a:lnTo>
                <a:lnTo>
                  <a:pt x="1307" y="1522"/>
                </a:lnTo>
                <a:lnTo>
                  <a:pt x="1302" y="1519"/>
                </a:lnTo>
                <a:lnTo>
                  <a:pt x="1296" y="1516"/>
                </a:lnTo>
                <a:lnTo>
                  <a:pt x="1286" y="1510"/>
                </a:lnTo>
                <a:lnTo>
                  <a:pt x="1284" y="1510"/>
                </a:lnTo>
                <a:lnTo>
                  <a:pt x="1283" y="1512"/>
                </a:lnTo>
                <a:lnTo>
                  <a:pt x="1282" y="1512"/>
                </a:lnTo>
                <a:lnTo>
                  <a:pt x="1280" y="1516"/>
                </a:lnTo>
                <a:lnTo>
                  <a:pt x="1270" y="1529"/>
                </a:lnTo>
                <a:lnTo>
                  <a:pt x="1269" y="1531"/>
                </a:lnTo>
                <a:lnTo>
                  <a:pt x="1268" y="1532"/>
                </a:lnTo>
                <a:lnTo>
                  <a:pt x="1267" y="1533"/>
                </a:lnTo>
                <a:lnTo>
                  <a:pt x="1266" y="1535"/>
                </a:lnTo>
                <a:lnTo>
                  <a:pt x="1266" y="1536"/>
                </a:lnTo>
                <a:lnTo>
                  <a:pt x="1266" y="1535"/>
                </a:lnTo>
                <a:lnTo>
                  <a:pt x="1265" y="1535"/>
                </a:lnTo>
                <a:lnTo>
                  <a:pt x="1263" y="1533"/>
                </a:lnTo>
                <a:lnTo>
                  <a:pt x="1262" y="1533"/>
                </a:lnTo>
                <a:lnTo>
                  <a:pt x="1262" y="1532"/>
                </a:lnTo>
                <a:lnTo>
                  <a:pt x="1261" y="1532"/>
                </a:lnTo>
                <a:lnTo>
                  <a:pt x="1260" y="1531"/>
                </a:lnTo>
                <a:lnTo>
                  <a:pt x="1259" y="1531"/>
                </a:lnTo>
                <a:lnTo>
                  <a:pt x="1258" y="1531"/>
                </a:lnTo>
                <a:lnTo>
                  <a:pt x="1256" y="1530"/>
                </a:lnTo>
                <a:lnTo>
                  <a:pt x="1255" y="1530"/>
                </a:lnTo>
                <a:lnTo>
                  <a:pt x="1254" y="1530"/>
                </a:lnTo>
                <a:lnTo>
                  <a:pt x="1254" y="1529"/>
                </a:lnTo>
                <a:lnTo>
                  <a:pt x="1253" y="1529"/>
                </a:lnTo>
                <a:lnTo>
                  <a:pt x="1252" y="1529"/>
                </a:lnTo>
                <a:lnTo>
                  <a:pt x="1251" y="1529"/>
                </a:lnTo>
                <a:lnTo>
                  <a:pt x="1251" y="1528"/>
                </a:lnTo>
                <a:lnTo>
                  <a:pt x="1249" y="1528"/>
                </a:lnTo>
                <a:lnTo>
                  <a:pt x="1243" y="1525"/>
                </a:lnTo>
                <a:lnTo>
                  <a:pt x="1243" y="1524"/>
                </a:lnTo>
                <a:lnTo>
                  <a:pt x="1243" y="1522"/>
                </a:lnTo>
                <a:lnTo>
                  <a:pt x="1240" y="1519"/>
                </a:lnTo>
                <a:lnTo>
                  <a:pt x="1239" y="1518"/>
                </a:lnTo>
                <a:lnTo>
                  <a:pt x="1238" y="1517"/>
                </a:lnTo>
                <a:lnTo>
                  <a:pt x="1236" y="1517"/>
                </a:lnTo>
                <a:lnTo>
                  <a:pt x="1236" y="1518"/>
                </a:lnTo>
                <a:lnTo>
                  <a:pt x="1238" y="1518"/>
                </a:lnTo>
                <a:lnTo>
                  <a:pt x="1238" y="1519"/>
                </a:lnTo>
                <a:lnTo>
                  <a:pt x="1236" y="1521"/>
                </a:lnTo>
                <a:lnTo>
                  <a:pt x="1235" y="1521"/>
                </a:lnTo>
                <a:lnTo>
                  <a:pt x="1235" y="1519"/>
                </a:lnTo>
                <a:lnTo>
                  <a:pt x="1234" y="1519"/>
                </a:lnTo>
                <a:lnTo>
                  <a:pt x="1233" y="1519"/>
                </a:lnTo>
                <a:lnTo>
                  <a:pt x="1232" y="1519"/>
                </a:lnTo>
                <a:lnTo>
                  <a:pt x="1231" y="1519"/>
                </a:lnTo>
                <a:lnTo>
                  <a:pt x="1229" y="1518"/>
                </a:lnTo>
                <a:lnTo>
                  <a:pt x="1228" y="1517"/>
                </a:lnTo>
                <a:lnTo>
                  <a:pt x="1228" y="1516"/>
                </a:lnTo>
                <a:lnTo>
                  <a:pt x="1228" y="1515"/>
                </a:lnTo>
                <a:lnTo>
                  <a:pt x="1227" y="1515"/>
                </a:lnTo>
                <a:lnTo>
                  <a:pt x="1227" y="1512"/>
                </a:lnTo>
                <a:lnTo>
                  <a:pt x="1228" y="1511"/>
                </a:lnTo>
                <a:lnTo>
                  <a:pt x="1225" y="1510"/>
                </a:lnTo>
                <a:lnTo>
                  <a:pt x="1222" y="1508"/>
                </a:lnTo>
                <a:lnTo>
                  <a:pt x="1224" y="1505"/>
                </a:lnTo>
                <a:lnTo>
                  <a:pt x="1224" y="1501"/>
                </a:lnTo>
                <a:lnTo>
                  <a:pt x="1224" y="1500"/>
                </a:lnTo>
                <a:lnTo>
                  <a:pt x="1220" y="1501"/>
                </a:lnTo>
                <a:lnTo>
                  <a:pt x="1215" y="1500"/>
                </a:lnTo>
                <a:lnTo>
                  <a:pt x="1214" y="1498"/>
                </a:lnTo>
                <a:lnTo>
                  <a:pt x="1208" y="1500"/>
                </a:lnTo>
                <a:lnTo>
                  <a:pt x="1206" y="1498"/>
                </a:lnTo>
                <a:lnTo>
                  <a:pt x="1205" y="1498"/>
                </a:lnTo>
                <a:lnTo>
                  <a:pt x="1205" y="1501"/>
                </a:lnTo>
                <a:lnTo>
                  <a:pt x="1203" y="1501"/>
                </a:lnTo>
                <a:lnTo>
                  <a:pt x="1200" y="1503"/>
                </a:lnTo>
                <a:lnTo>
                  <a:pt x="1200" y="1502"/>
                </a:lnTo>
                <a:lnTo>
                  <a:pt x="1199" y="1502"/>
                </a:lnTo>
                <a:lnTo>
                  <a:pt x="1199" y="1500"/>
                </a:lnTo>
                <a:lnTo>
                  <a:pt x="1198" y="1500"/>
                </a:lnTo>
                <a:lnTo>
                  <a:pt x="1196" y="1500"/>
                </a:lnTo>
                <a:lnTo>
                  <a:pt x="1194" y="1500"/>
                </a:lnTo>
                <a:lnTo>
                  <a:pt x="1192" y="1500"/>
                </a:lnTo>
                <a:lnTo>
                  <a:pt x="1191" y="1500"/>
                </a:lnTo>
                <a:lnTo>
                  <a:pt x="1189" y="1501"/>
                </a:lnTo>
                <a:lnTo>
                  <a:pt x="1187" y="1501"/>
                </a:lnTo>
                <a:lnTo>
                  <a:pt x="1185" y="1501"/>
                </a:lnTo>
                <a:lnTo>
                  <a:pt x="1184" y="1501"/>
                </a:lnTo>
                <a:lnTo>
                  <a:pt x="1184" y="1500"/>
                </a:lnTo>
                <a:lnTo>
                  <a:pt x="1183" y="1500"/>
                </a:lnTo>
                <a:lnTo>
                  <a:pt x="1182" y="1500"/>
                </a:lnTo>
                <a:lnTo>
                  <a:pt x="1180" y="1500"/>
                </a:lnTo>
                <a:lnTo>
                  <a:pt x="1179" y="1500"/>
                </a:lnTo>
                <a:lnTo>
                  <a:pt x="1179" y="1498"/>
                </a:lnTo>
                <a:lnTo>
                  <a:pt x="1178" y="1498"/>
                </a:lnTo>
                <a:lnTo>
                  <a:pt x="1177" y="1498"/>
                </a:lnTo>
                <a:lnTo>
                  <a:pt x="1177" y="1500"/>
                </a:lnTo>
                <a:lnTo>
                  <a:pt x="1177" y="1501"/>
                </a:lnTo>
                <a:lnTo>
                  <a:pt x="1176" y="1501"/>
                </a:lnTo>
                <a:lnTo>
                  <a:pt x="1175" y="1501"/>
                </a:lnTo>
                <a:lnTo>
                  <a:pt x="1173" y="1502"/>
                </a:lnTo>
                <a:lnTo>
                  <a:pt x="1172" y="1502"/>
                </a:lnTo>
                <a:lnTo>
                  <a:pt x="1171" y="1502"/>
                </a:lnTo>
                <a:lnTo>
                  <a:pt x="1171" y="1503"/>
                </a:lnTo>
                <a:lnTo>
                  <a:pt x="1170" y="1503"/>
                </a:lnTo>
                <a:lnTo>
                  <a:pt x="1169" y="1504"/>
                </a:lnTo>
                <a:lnTo>
                  <a:pt x="1168" y="1504"/>
                </a:lnTo>
                <a:lnTo>
                  <a:pt x="1168" y="1505"/>
                </a:lnTo>
                <a:lnTo>
                  <a:pt x="1166" y="1505"/>
                </a:lnTo>
                <a:lnTo>
                  <a:pt x="1165" y="1505"/>
                </a:lnTo>
                <a:lnTo>
                  <a:pt x="1164" y="1507"/>
                </a:lnTo>
                <a:lnTo>
                  <a:pt x="1162" y="1508"/>
                </a:lnTo>
                <a:lnTo>
                  <a:pt x="1162" y="1509"/>
                </a:lnTo>
                <a:lnTo>
                  <a:pt x="1161" y="1509"/>
                </a:lnTo>
                <a:lnTo>
                  <a:pt x="1159" y="1509"/>
                </a:lnTo>
                <a:lnTo>
                  <a:pt x="1158" y="1509"/>
                </a:lnTo>
                <a:lnTo>
                  <a:pt x="1156" y="1509"/>
                </a:lnTo>
                <a:lnTo>
                  <a:pt x="1155" y="1507"/>
                </a:lnTo>
                <a:lnTo>
                  <a:pt x="1155" y="1505"/>
                </a:lnTo>
                <a:lnTo>
                  <a:pt x="1154" y="1504"/>
                </a:lnTo>
                <a:lnTo>
                  <a:pt x="1152" y="1504"/>
                </a:lnTo>
                <a:lnTo>
                  <a:pt x="1151" y="1503"/>
                </a:lnTo>
                <a:lnTo>
                  <a:pt x="1150" y="1503"/>
                </a:lnTo>
                <a:lnTo>
                  <a:pt x="1149" y="1503"/>
                </a:lnTo>
                <a:lnTo>
                  <a:pt x="1148" y="1504"/>
                </a:lnTo>
                <a:lnTo>
                  <a:pt x="1147" y="1504"/>
                </a:lnTo>
                <a:lnTo>
                  <a:pt x="1147" y="1505"/>
                </a:lnTo>
                <a:lnTo>
                  <a:pt x="1145" y="1505"/>
                </a:lnTo>
                <a:lnTo>
                  <a:pt x="1145" y="1507"/>
                </a:lnTo>
                <a:lnTo>
                  <a:pt x="1144" y="1507"/>
                </a:lnTo>
                <a:lnTo>
                  <a:pt x="1143" y="1507"/>
                </a:lnTo>
                <a:lnTo>
                  <a:pt x="1142" y="1505"/>
                </a:lnTo>
                <a:lnTo>
                  <a:pt x="1142" y="1504"/>
                </a:lnTo>
                <a:lnTo>
                  <a:pt x="1142" y="1503"/>
                </a:lnTo>
                <a:lnTo>
                  <a:pt x="1142" y="1502"/>
                </a:lnTo>
                <a:lnTo>
                  <a:pt x="1143" y="1502"/>
                </a:lnTo>
                <a:lnTo>
                  <a:pt x="1143" y="1501"/>
                </a:lnTo>
                <a:lnTo>
                  <a:pt x="1143" y="1500"/>
                </a:lnTo>
                <a:lnTo>
                  <a:pt x="1144" y="1498"/>
                </a:lnTo>
                <a:lnTo>
                  <a:pt x="1143" y="1497"/>
                </a:lnTo>
                <a:lnTo>
                  <a:pt x="1142" y="1496"/>
                </a:lnTo>
                <a:lnTo>
                  <a:pt x="1142" y="1495"/>
                </a:lnTo>
                <a:lnTo>
                  <a:pt x="1140" y="1495"/>
                </a:lnTo>
                <a:lnTo>
                  <a:pt x="1138" y="1494"/>
                </a:lnTo>
                <a:lnTo>
                  <a:pt x="1137" y="1493"/>
                </a:lnTo>
                <a:lnTo>
                  <a:pt x="1136" y="1493"/>
                </a:lnTo>
                <a:lnTo>
                  <a:pt x="1134" y="1495"/>
                </a:lnTo>
                <a:lnTo>
                  <a:pt x="1131" y="1494"/>
                </a:lnTo>
                <a:lnTo>
                  <a:pt x="1129" y="1495"/>
                </a:lnTo>
                <a:lnTo>
                  <a:pt x="1128" y="1495"/>
                </a:lnTo>
                <a:lnTo>
                  <a:pt x="1127" y="1495"/>
                </a:lnTo>
                <a:lnTo>
                  <a:pt x="1126" y="1493"/>
                </a:lnTo>
                <a:lnTo>
                  <a:pt x="1126" y="1491"/>
                </a:lnTo>
                <a:lnTo>
                  <a:pt x="1124" y="1491"/>
                </a:lnTo>
                <a:lnTo>
                  <a:pt x="1123" y="1491"/>
                </a:lnTo>
                <a:lnTo>
                  <a:pt x="1121" y="1491"/>
                </a:lnTo>
                <a:lnTo>
                  <a:pt x="1120" y="1493"/>
                </a:lnTo>
                <a:lnTo>
                  <a:pt x="1120" y="1494"/>
                </a:lnTo>
                <a:lnTo>
                  <a:pt x="1119" y="1494"/>
                </a:lnTo>
                <a:lnTo>
                  <a:pt x="1116" y="1494"/>
                </a:lnTo>
                <a:lnTo>
                  <a:pt x="1116" y="1493"/>
                </a:lnTo>
                <a:lnTo>
                  <a:pt x="1113" y="1488"/>
                </a:lnTo>
                <a:lnTo>
                  <a:pt x="1113" y="1487"/>
                </a:lnTo>
                <a:lnTo>
                  <a:pt x="1110" y="1487"/>
                </a:lnTo>
                <a:lnTo>
                  <a:pt x="1108" y="1490"/>
                </a:lnTo>
                <a:lnTo>
                  <a:pt x="1107" y="1490"/>
                </a:lnTo>
                <a:lnTo>
                  <a:pt x="1106" y="1490"/>
                </a:lnTo>
                <a:lnTo>
                  <a:pt x="1105" y="1490"/>
                </a:lnTo>
                <a:lnTo>
                  <a:pt x="1105" y="1489"/>
                </a:lnTo>
                <a:lnTo>
                  <a:pt x="1103" y="1489"/>
                </a:lnTo>
                <a:lnTo>
                  <a:pt x="1102" y="1486"/>
                </a:lnTo>
                <a:lnTo>
                  <a:pt x="1102" y="1484"/>
                </a:lnTo>
                <a:lnTo>
                  <a:pt x="1101" y="1484"/>
                </a:lnTo>
                <a:lnTo>
                  <a:pt x="1100" y="1483"/>
                </a:lnTo>
                <a:lnTo>
                  <a:pt x="1098" y="1486"/>
                </a:lnTo>
                <a:lnTo>
                  <a:pt x="1098" y="1487"/>
                </a:lnTo>
                <a:lnTo>
                  <a:pt x="1096" y="1487"/>
                </a:lnTo>
                <a:lnTo>
                  <a:pt x="1095" y="1487"/>
                </a:lnTo>
                <a:lnTo>
                  <a:pt x="1094" y="1486"/>
                </a:lnTo>
                <a:lnTo>
                  <a:pt x="1093" y="1484"/>
                </a:lnTo>
                <a:lnTo>
                  <a:pt x="1092" y="1483"/>
                </a:lnTo>
                <a:lnTo>
                  <a:pt x="1089" y="1483"/>
                </a:lnTo>
                <a:lnTo>
                  <a:pt x="1088" y="1481"/>
                </a:lnTo>
                <a:lnTo>
                  <a:pt x="1088" y="1480"/>
                </a:lnTo>
                <a:lnTo>
                  <a:pt x="1087" y="1480"/>
                </a:lnTo>
                <a:lnTo>
                  <a:pt x="1084" y="1480"/>
                </a:lnTo>
                <a:lnTo>
                  <a:pt x="1084" y="1477"/>
                </a:lnTo>
                <a:lnTo>
                  <a:pt x="1082" y="1476"/>
                </a:lnTo>
                <a:lnTo>
                  <a:pt x="1082" y="1475"/>
                </a:lnTo>
                <a:lnTo>
                  <a:pt x="1080" y="1475"/>
                </a:lnTo>
                <a:lnTo>
                  <a:pt x="1080" y="1474"/>
                </a:lnTo>
                <a:lnTo>
                  <a:pt x="1079" y="1474"/>
                </a:lnTo>
                <a:lnTo>
                  <a:pt x="1079" y="1475"/>
                </a:lnTo>
                <a:lnTo>
                  <a:pt x="1078" y="1476"/>
                </a:lnTo>
                <a:lnTo>
                  <a:pt x="1078" y="1477"/>
                </a:lnTo>
                <a:lnTo>
                  <a:pt x="1078" y="1479"/>
                </a:lnTo>
                <a:lnTo>
                  <a:pt x="1078" y="1480"/>
                </a:lnTo>
                <a:lnTo>
                  <a:pt x="1077" y="1483"/>
                </a:lnTo>
                <a:lnTo>
                  <a:pt x="1077" y="1484"/>
                </a:lnTo>
                <a:lnTo>
                  <a:pt x="1077" y="1486"/>
                </a:lnTo>
                <a:lnTo>
                  <a:pt x="1075" y="1486"/>
                </a:lnTo>
                <a:lnTo>
                  <a:pt x="1074" y="1486"/>
                </a:lnTo>
                <a:lnTo>
                  <a:pt x="1074" y="1484"/>
                </a:lnTo>
                <a:lnTo>
                  <a:pt x="1073" y="1484"/>
                </a:lnTo>
                <a:lnTo>
                  <a:pt x="1073" y="1483"/>
                </a:lnTo>
                <a:lnTo>
                  <a:pt x="1072" y="1483"/>
                </a:lnTo>
                <a:lnTo>
                  <a:pt x="1072" y="1482"/>
                </a:lnTo>
                <a:lnTo>
                  <a:pt x="1071" y="1482"/>
                </a:lnTo>
                <a:lnTo>
                  <a:pt x="1070" y="1482"/>
                </a:lnTo>
                <a:lnTo>
                  <a:pt x="1070" y="1481"/>
                </a:lnTo>
                <a:lnTo>
                  <a:pt x="1068" y="1481"/>
                </a:lnTo>
                <a:lnTo>
                  <a:pt x="1067" y="1481"/>
                </a:lnTo>
                <a:lnTo>
                  <a:pt x="1066" y="1481"/>
                </a:lnTo>
                <a:lnTo>
                  <a:pt x="1066" y="1482"/>
                </a:lnTo>
                <a:lnTo>
                  <a:pt x="1065" y="1482"/>
                </a:lnTo>
                <a:lnTo>
                  <a:pt x="1062" y="1483"/>
                </a:lnTo>
                <a:lnTo>
                  <a:pt x="1062" y="1484"/>
                </a:lnTo>
                <a:lnTo>
                  <a:pt x="1061" y="1484"/>
                </a:lnTo>
                <a:lnTo>
                  <a:pt x="1061" y="1486"/>
                </a:lnTo>
                <a:lnTo>
                  <a:pt x="1060" y="1486"/>
                </a:lnTo>
                <a:lnTo>
                  <a:pt x="1059" y="1486"/>
                </a:lnTo>
                <a:lnTo>
                  <a:pt x="1059" y="1484"/>
                </a:lnTo>
                <a:lnTo>
                  <a:pt x="1059" y="1483"/>
                </a:lnTo>
                <a:lnTo>
                  <a:pt x="1059" y="1482"/>
                </a:lnTo>
                <a:lnTo>
                  <a:pt x="1058" y="1482"/>
                </a:lnTo>
                <a:lnTo>
                  <a:pt x="1057" y="1481"/>
                </a:lnTo>
                <a:lnTo>
                  <a:pt x="1055" y="1481"/>
                </a:lnTo>
                <a:lnTo>
                  <a:pt x="1054" y="1481"/>
                </a:lnTo>
                <a:lnTo>
                  <a:pt x="1054" y="1482"/>
                </a:lnTo>
                <a:lnTo>
                  <a:pt x="1053" y="1482"/>
                </a:lnTo>
                <a:lnTo>
                  <a:pt x="1052" y="1483"/>
                </a:lnTo>
                <a:lnTo>
                  <a:pt x="1052" y="1484"/>
                </a:lnTo>
                <a:lnTo>
                  <a:pt x="1051" y="1484"/>
                </a:lnTo>
                <a:lnTo>
                  <a:pt x="1051" y="1486"/>
                </a:lnTo>
                <a:lnTo>
                  <a:pt x="1050" y="1486"/>
                </a:lnTo>
                <a:lnTo>
                  <a:pt x="1048" y="1486"/>
                </a:lnTo>
                <a:lnTo>
                  <a:pt x="1048" y="1487"/>
                </a:lnTo>
                <a:lnTo>
                  <a:pt x="1047" y="1487"/>
                </a:lnTo>
                <a:lnTo>
                  <a:pt x="1046" y="1487"/>
                </a:lnTo>
                <a:lnTo>
                  <a:pt x="1045" y="1487"/>
                </a:lnTo>
                <a:lnTo>
                  <a:pt x="1045" y="1488"/>
                </a:lnTo>
                <a:lnTo>
                  <a:pt x="1045" y="1489"/>
                </a:lnTo>
                <a:lnTo>
                  <a:pt x="1045" y="1490"/>
                </a:lnTo>
                <a:lnTo>
                  <a:pt x="1045" y="1491"/>
                </a:lnTo>
                <a:lnTo>
                  <a:pt x="1045" y="1493"/>
                </a:lnTo>
                <a:lnTo>
                  <a:pt x="1046" y="1493"/>
                </a:lnTo>
                <a:lnTo>
                  <a:pt x="1047" y="1494"/>
                </a:lnTo>
                <a:lnTo>
                  <a:pt x="1047" y="1495"/>
                </a:lnTo>
                <a:lnTo>
                  <a:pt x="1048" y="1495"/>
                </a:lnTo>
                <a:lnTo>
                  <a:pt x="1048" y="1496"/>
                </a:lnTo>
                <a:lnTo>
                  <a:pt x="1048" y="1497"/>
                </a:lnTo>
                <a:lnTo>
                  <a:pt x="1048" y="1498"/>
                </a:lnTo>
                <a:lnTo>
                  <a:pt x="1047" y="1498"/>
                </a:lnTo>
                <a:lnTo>
                  <a:pt x="1046" y="1498"/>
                </a:lnTo>
                <a:lnTo>
                  <a:pt x="1045" y="1498"/>
                </a:lnTo>
                <a:lnTo>
                  <a:pt x="1045" y="1497"/>
                </a:lnTo>
                <a:lnTo>
                  <a:pt x="1044" y="1497"/>
                </a:lnTo>
                <a:lnTo>
                  <a:pt x="1044" y="1498"/>
                </a:lnTo>
                <a:lnTo>
                  <a:pt x="1043" y="1498"/>
                </a:lnTo>
                <a:lnTo>
                  <a:pt x="1043" y="1497"/>
                </a:lnTo>
                <a:lnTo>
                  <a:pt x="1041" y="1497"/>
                </a:lnTo>
                <a:lnTo>
                  <a:pt x="1041" y="1496"/>
                </a:lnTo>
                <a:lnTo>
                  <a:pt x="1041" y="1495"/>
                </a:lnTo>
                <a:lnTo>
                  <a:pt x="1040" y="1495"/>
                </a:lnTo>
                <a:lnTo>
                  <a:pt x="1039" y="1495"/>
                </a:lnTo>
                <a:lnTo>
                  <a:pt x="1038" y="1495"/>
                </a:lnTo>
                <a:lnTo>
                  <a:pt x="1038" y="1496"/>
                </a:lnTo>
                <a:lnTo>
                  <a:pt x="1037" y="1496"/>
                </a:lnTo>
                <a:lnTo>
                  <a:pt x="1037" y="1495"/>
                </a:lnTo>
                <a:lnTo>
                  <a:pt x="1036" y="1495"/>
                </a:lnTo>
                <a:lnTo>
                  <a:pt x="1036" y="1494"/>
                </a:lnTo>
                <a:lnTo>
                  <a:pt x="1036" y="1491"/>
                </a:lnTo>
                <a:lnTo>
                  <a:pt x="1034" y="1490"/>
                </a:lnTo>
                <a:lnTo>
                  <a:pt x="1033" y="1490"/>
                </a:lnTo>
                <a:lnTo>
                  <a:pt x="1030" y="1491"/>
                </a:lnTo>
                <a:lnTo>
                  <a:pt x="1029" y="1493"/>
                </a:lnTo>
                <a:lnTo>
                  <a:pt x="1027" y="1494"/>
                </a:lnTo>
                <a:lnTo>
                  <a:pt x="1027" y="1495"/>
                </a:lnTo>
                <a:lnTo>
                  <a:pt x="1027" y="1496"/>
                </a:lnTo>
                <a:lnTo>
                  <a:pt x="1026" y="1496"/>
                </a:lnTo>
                <a:lnTo>
                  <a:pt x="1025" y="1496"/>
                </a:lnTo>
                <a:lnTo>
                  <a:pt x="1024" y="1495"/>
                </a:lnTo>
                <a:lnTo>
                  <a:pt x="1023" y="1495"/>
                </a:lnTo>
                <a:lnTo>
                  <a:pt x="1023" y="1494"/>
                </a:lnTo>
                <a:lnTo>
                  <a:pt x="1022" y="1493"/>
                </a:lnTo>
                <a:lnTo>
                  <a:pt x="1020" y="1493"/>
                </a:lnTo>
                <a:lnTo>
                  <a:pt x="1019" y="1491"/>
                </a:lnTo>
                <a:lnTo>
                  <a:pt x="1018" y="1491"/>
                </a:lnTo>
                <a:lnTo>
                  <a:pt x="1018" y="1493"/>
                </a:lnTo>
                <a:lnTo>
                  <a:pt x="1015" y="1493"/>
                </a:lnTo>
                <a:lnTo>
                  <a:pt x="1010" y="1493"/>
                </a:lnTo>
                <a:lnTo>
                  <a:pt x="1010" y="1491"/>
                </a:lnTo>
                <a:lnTo>
                  <a:pt x="1010" y="1490"/>
                </a:lnTo>
                <a:lnTo>
                  <a:pt x="1011" y="1489"/>
                </a:lnTo>
                <a:lnTo>
                  <a:pt x="1011" y="1488"/>
                </a:lnTo>
                <a:lnTo>
                  <a:pt x="1012" y="1487"/>
                </a:lnTo>
                <a:lnTo>
                  <a:pt x="1012" y="1486"/>
                </a:lnTo>
                <a:lnTo>
                  <a:pt x="1012" y="1484"/>
                </a:lnTo>
                <a:lnTo>
                  <a:pt x="1011" y="1483"/>
                </a:lnTo>
                <a:lnTo>
                  <a:pt x="1010" y="1483"/>
                </a:lnTo>
                <a:lnTo>
                  <a:pt x="1010" y="1482"/>
                </a:lnTo>
                <a:lnTo>
                  <a:pt x="1009" y="1482"/>
                </a:lnTo>
                <a:lnTo>
                  <a:pt x="1008" y="1482"/>
                </a:lnTo>
                <a:lnTo>
                  <a:pt x="1006" y="1482"/>
                </a:lnTo>
                <a:lnTo>
                  <a:pt x="1005" y="1482"/>
                </a:lnTo>
                <a:lnTo>
                  <a:pt x="1004" y="1482"/>
                </a:lnTo>
                <a:lnTo>
                  <a:pt x="1002" y="1479"/>
                </a:lnTo>
                <a:lnTo>
                  <a:pt x="1001" y="1479"/>
                </a:lnTo>
                <a:lnTo>
                  <a:pt x="999" y="1479"/>
                </a:lnTo>
                <a:lnTo>
                  <a:pt x="997" y="1479"/>
                </a:lnTo>
                <a:lnTo>
                  <a:pt x="996" y="1479"/>
                </a:lnTo>
                <a:lnTo>
                  <a:pt x="996" y="1477"/>
                </a:lnTo>
                <a:lnTo>
                  <a:pt x="995" y="1477"/>
                </a:lnTo>
                <a:lnTo>
                  <a:pt x="995" y="1476"/>
                </a:lnTo>
                <a:lnTo>
                  <a:pt x="995" y="1475"/>
                </a:lnTo>
                <a:lnTo>
                  <a:pt x="994" y="1475"/>
                </a:lnTo>
                <a:lnTo>
                  <a:pt x="994" y="1474"/>
                </a:lnTo>
                <a:lnTo>
                  <a:pt x="992" y="1474"/>
                </a:lnTo>
                <a:lnTo>
                  <a:pt x="990" y="1474"/>
                </a:lnTo>
                <a:lnTo>
                  <a:pt x="988" y="1474"/>
                </a:lnTo>
                <a:lnTo>
                  <a:pt x="987" y="1474"/>
                </a:lnTo>
                <a:lnTo>
                  <a:pt x="985" y="1484"/>
                </a:lnTo>
                <a:lnTo>
                  <a:pt x="984" y="1488"/>
                </a:lnTo>
                <a:lnTo>
                  <a:pt x="982" y="1501"/>
                </a:lnTo>
                <a:lnTo>
                  <a:pt x="981" y="1502"/>
                </a:lnTo>
                <a:lnTo>
                  <a:pt x="978" y="1504"/>
                </a:lnTo>
                <a:lnTo>
                  <a:pt x="978" y="1503"/>
                </a:lnTo>
                <a:lnTo>
                  <a:pt x="978" y="1501"/>
                </a:lnTo>
                <a:lnTo>
                  <a:pt x="970" y="1494"/>
                </a:lnTo>
                <a:lnTo>
                  <a:pt x="969" y="1494"/>
                </a:lnTo>
                <a:lnTo>
                  <a:pt x="969" y="1493"/>
                </a:lnTo>
                <a:lnTo>
                  <a:pt x="968" y="1491"/>
                </a:lnTo>
                <a:lnTo>
                  <a:pt x="964" y="1491"/>
                </a:lnTo>
                <a:lnTo>
                  <a:pt x="962" y="1491"/>
                </a:lnTo>
                <a:lnTo>
                  <a:pt x="961" y="1491"/>
                </a:lnTo>
                <a:lnTo>
                  <a:pt x="961" y="1490"/>
                </a:lnTo>
                <a:lnTo>
                  <a:pt x="960" y="1490"/>
                </a:lnTo>
                <a:lnTo>
                  <a:pt x="959" y="1490"/>
                </a:lnTo>
                <a:lnTo>
                  <a:pt x="957" y="1489"/>
                </a:lnTo>
                <a:lnTo>
                  <a:pt x="955" y="1488"/>
                </a:lnTo>
                <a:lnTo>
                  <a:pt x="953" y="1486"/>
                </a:lnTo>
                <a:lnTo>
                  <a:pt x="950" y="1484"/>
                </a:lnTo>
                <a:lnTo>
                  <a:pt x="946" y="1482"/>
                </a:lnTo>
                <a:lnTo>
                  <a:pt x="948" y="1491"/>
                </a:lnTo>
                <a:lnTo>
                  <a:pt x="949" y="1496"/>
                </a:lnTo>
                <a:lnTo>
                  <a:pt x="949" y="1497"/>
                </a:lnTo>
                <a:lnTo>
                  <a:pt x="949" y="1500"/>
                </a:lnTo>
                <a:lnTo>
                  <a:pt x="950" y="1502"/>
                </a:lnTo>
                <a:lnTo>
                  <a:pt x="950" y="1504"/>
                </a:lnTo>
                <a:lnTo>
                  <a:pt x="952" y="1505"/>
                </a:lnTo>
                <a:lnTo>
                  <a:pt x="961" y="1504"/>
                </a:lnTo>
                <a:lnTo>
                  <a:pt x="966" y="1504"/>
                </a:lnTo>
                <a:lnTo>
                  <a:pt x="968" y="1505"/>
                </a:lnTo>
                <a:lnTo>
                  <a:pt x="969" y="1512"/>
                </a:lnTo>
                <a:lnTo>
                  <a:pt x="968" y="1515"/>
                </a:lnTo>
                <a:lnTo>
                  <a:pt x="967" y="1516"/>
                </a:lnTo>
                <a:lnTo>
                  <a:pt x="966" y="1517"/>
                </a:lnTo>
                <a:lnTo>
                  <a:pt x="964" y="1517"/>
                </a:lnTo>
                <a:lnTo>
                  <a:pt x="961" y="1519"/>
                </a:lnTo>
                <a:lnTo>
                  <a:pt x="960" y="1519"/>
                </a:lnTo>
                <a:lnTo>
                  <a:pt x="960" y="1521"/>
                </a:lnTo>
                <a:lnTo>
                  <a:pt x="959" y="1521"/>
                </a:lnTo>
                <a:lnTo>
                  <a:pt x="957" y="1521"/>
                </a:lnTo>
                <a:lnTo>
                  <a:pt x="956" y="1521"/>
                </a:lnTo>
                <a:lnTo>
                  <a:pt x="956" y="1522"/>
                </a:lnTo>
                <a:lnTo>
                  <a:pt x="955" y="1522"/>
                </a:lnTo>
                <a:lnTo>
                  <a:pt x="954" y="1522"/>
                </a:lnTo>
                <a:lnTo>
                  <a:pt x="954" y="1523"/>
                </a:lnTo>
                <a:lnTo>
                  <a:pt x="953" y="1523"/>
                </a:lnTo>
                <a:lnTo>
                  <a:pt x="953" y="1524"/>
                </a:lnTo>
                <a:lnTo>
                  <a:pt x="950" y="1525"/>
                </a:lnTo>
                <a:lnTo>
                  <a:pt x="949" y="1528"/>
                </a:lnTo>
                <a:lnTo>
                  <a:pt x="955" y="1529"/>
                </a:lnTo>
                <a:lnTo>
                  <a:pt x="957" y="1529"/>
                </a:lnTo>
                <a:lnTo>
                  <a:pt x="960" y="1530"/>
                </a:lnTo>
                <a:lnTo>
                  <a:pt x="961" y="1530"/>
                </a:lnTo>
                <a:lnTo>
                  <a:pt x="962" y="1531"/>
                </a:lnTo>
                <a:lnTo>
                  <a:pt x="963" y="1532"/>
                </a:lnTo>
                <a:lnTo>
                  <a:pt x="966" y="1533"/>
                </a:lnTo>
                <a:lnTo>
                  <a:pt x="967" y="1533"/>
                </a:lnTo>
                <a:lnTo>
                  <a:pt x="968" y="1536"/>
                </a:lnTo>
                <a:lnTo>
                  <a:pt x="969" y="1538"/>
                </a:lnTo>
                <a:lnTo>
                  <a:pt x="970" y="1540"/>
                </a:lnTo>
                <a:lnTo>
                  <a:pt x="973" y="1544"/>
                </a:lnTo>
                <a:lnTo>
                  <a:pt x="974" y="1546"/>
                </a:lnTo>
                <a:lnTo>
                  <a:pt x="975" y="1547"/>
                </a:lnTo>
                <a:lnTo>
                  <a:pt x="976" y="1550"/>
                </a:lnTo>
                <a:lnTo>
                  <a:pt x="977" y="1552"/>
                </a:lnTo>
                <a:lnTo>
                  <a:pt x="981" y="1553"/>
                </a:lnTo>
                <a:lnTo>
                  <a:pt x="983" y="1554"/>
                </a:lnTo>
                <a:lnTo>
                  <a:pt x="985" y="1556"/>
                </a:lnTo>
                <a:lnTo>
                  <a:pt x="985" y="1557"/>
                </a:lnTo>
                <a:lnTo>
                  <a:pt x="988" y="1557"/>
                </a:lnTo>
                <a:lnTo>
                  <a:pt x="988" y="1558"/>
                </a:lnTo>
                <a:lnTo>
                  <a:pt x="987" y="1558"/>
                </a:lnTo>
                <a:lnTo>
                  <a:pt x="989" y="1558"/>
                </a:lnTo>
                <a:lnTo>
                  <a:pt x="991" y="1560"/>
                </a:lnTo>
                <a:lnTo>
                  <a:pt x="992" y="1559"/>
                </a:lnTo>
                <a:lnTo>
                  <a:pt x="994" y="1557"/>
                </a:lnTo>
                <a:lnTo>
                  <a:pt x="995" y="1556"/>
                </a:lnTo>
                <a:lnTo>
                  <a:pt x="996" y="1554"/>
                </a:lnTo>
                <a:lnTo>
                  <a:pt x="997" y="1553"/>
                </a:lnTo>
                <a:lnTo>
                  <a:pt x="998" y="1552"/>
                </a:lnTo>
                <a:lnTo>
                  <a:pt x="1001" y="1549"/>
                </a:lnTo>
                <a:lnTo>
                  <a:pt x="998" y="1547"/>
                </a:lnTo>
                <a:lnTo>
                  <a:pt x="996" y="1546"/>
                </a:lnTo>
                <a:lnTo>
                  <a:pt x="995" y="1545"/>
                </a:lnTo>
                <a:lnTo>
                  <a:pt x="992" y="1544"/>
                </a:lnTo>
                <a:lnTo>
                  <a:pt x="991" y="1544"/>
                </a:lnTo>
                <a:lnTo>
                  <a:pt x="989" y="1543"/>
                </a:lnTo>
                <a:lnTo>
                  <a:pt x="987" y="1540"/>
                </a:lnTo>
                <a:lnTo>
                  <a:pt x="985" y="1540"/>
                </a:lnTo>
                <a:lnTo>
                  <a:pt x="985" y="1537"/>
                </a:lnTo>
                <a:lnTo>
                  <a:pt x="985" y="1536"/>
                </a:lnTo>
                <a:lnTo>
                  <a:pt x="985" y="1535"/>
                </a:lnTo>
                <a:lnTo>
                  <a:pt x="985" y="1533"/>
                </a:lnTo>
                <a:lnTo>
                  <a:pt x="985" y="1532"/>
                </a:lnTo>
                <a:lnTo>
                  <a:pt x="987" y="1532"/>
                </a:lnTo>
                <a:lnTo>
                  <a:pt x="989" y="1531"/>
                </a:lnTo>
                <a:lnTo>
                  <a:pt x="992" y="1529"/>
                </a:lnTo>
                <a:lnTo>
                  <a:pt x="994" y="1529"/>
                </a:lnTo>
                <a:lnTo>
                  <a:pt x="1002" y="1530"/>
                </a:lnTo>
                <a:lnTo>
                  <a:pt x="1006" y="1531"/>
                </a:lnTo>
                <a:lnTo>
                  <a:pt x="1009" y="1532"/>
                </a:lnTo>
                <a:lnTo>
                  <a:pt x="1011" y="1533"/>
                </a:lnTo>
                <a:lnTo>
                  <a:pt x="1011" y="1535"/>
                </a:lnTo>
                <a:lnTo>
                  <a:pt x="1011" y="1542"/>
                </a:lnTo>
                <a:lnTo>
                  <a:pt x="1011" y="1549"/>
                </a:lnTo>
                <a:lnTo>
                  <a:pt x="1010" y="1550"/>
                </a:lnTo>
                <a:lnTo>
                  <a:pt x="1009" y="1550"/>
                </a:lnTo>
                <a:lnTo>
                  <a:pt x="1008" y="1550"/>
                </a:lnTo>
                <a:lnTo>
                  <a:pt x="1008" y="1551"/>
                </a:lnTo>
                <a:lnTo>
                  <a:pt x="1006" y="1551"/>
                </a:lnTo>
                <a:lnTo>
                  <a:pt x="1005" y="1551"/>
                </a:lnTo>
                <a:lnTo>
                  <a:pt x="1005" y="1552"/>
                </a:lnTo>
                <a:lnTo>
                  <a:pt x="1004" y="1552"/>
                </a:lnTo>
                <a:lnTo>
                  <a:pt x="1004" y="1553"/>
                </a:lnTo>
                <a:lnTo>
                  <a:pt x="1003" y="1553"/>
                </a:lnTo>
                <a:lnTo>
                  <a:pt x="1003" y="1554"/>
                </a:lnTo>
                <a:lnTo>
                  <a:pt x="1001" y="1557"/>
                </a:lnTo>
                <a:lnTo>
                  <a:pt x="1001" y="1558"/>
                </a:lnTo>
                <a:lnTo>
                  <a:pt x="999" y="1558"/>
                </a:lnTo>
                <a:lnTo>
                  <a:pt x="999" y="1559"/>
                </a:lnTo>
                <a:lnTo>
                  <a:pt x="998" y="1560"/>
                </a:lnTo>
                <a:lnTo>
                  <a:pt x="996" y="1563"/>
                </a:lnTo>
                <a:lnTo>
                  <a:pt x="998" y="1565"/>
                </a:lnTo>
                <a:lnTo>
                  <a:pt x="1003" y="1566"/>
                </a:lnTo>
                <a:lnTo>
                  <a:pt x="1004" y="1566"/>
                </a:lnTo>
                <a:lnTo>
                  <a:pt x="1009" y="1570"/>
                </a:lnTo>
                <a:lnTo>
                  <a:pt x="1010" y="1570"/>
                </a:lnTo>
                <a:lnTo>
                  <a:pt x="1011" y="1570"/>
                </a:lnTo>
                <a:lnTo>
                  <a:pt x="1013" y="1570"/>
                </a:lnTo>
                <a:lnTo>
                  <a:pt x="1013" y="1571"/>
                </a:lnTo>
                <a:lnTo>
                  <a:pt x="1019" y="1572"/>
                </a:lnTo>
                <a:lnTo>
                  <a:pt x="1022" y="1572"/>
                </a:lnTo>
                <a:lnTo>
                  <a:pt x="1025" y="1574"/>
                </a:lnTo>
                <a:lnTo>
                  <a:pt x="1027" y="1575"/>
                </a:lnTo>
                <a:lnTo>
                  <a:pt x="1032" y="1578"/>
                </a:lnTo>
                <a:lnTo>
                  <a:pt x="1036" y="1579"/>
                </a:lnTo>
                <a:lnTo>
                  <a:pt x="1037" y="1581"/>
                </a:lnTo>
                <a:lnTo>
                  <a:pt x="1039" y="1584"/>
                </a:lnTo>
                <a:lnTo>
                  <a:pt x="1040" y="1585"/>
                </a:lnTo>
                <a:lnTo>
                  <a:pt x="1045" y="1589"/>
                </a:lnTo>
                <a:lnTo>
                  <a:pt x="1046" y="1591"/>
                </a:lnTo>
                <a:lnTo>
                  <a:pt x="1047" y="1591"/>
                </a:lnTo>
                <a:lnTo>
                  <a:pt x="1048" y="1593"/>
                </a:lnTo>
                <a:lnTo>
                  <a:pt x="1053" y="1596"/>
                </a:lnTo>
                <a:lnTo>
                  <a:pt x="1055" y="1600"/>
                </a:lnTo>
                <a:lnTo>
                  <a:pt x="1057" y="1600"/>
                </a:lnTo>
                <a:lnTo>
                  <a:pt x="1060" y="1607"/>
                </a:lnTo>
                <a:lnTo>
                  <a:pt x="1065" y="1613"/>
                </a:lnTo>
                <a:lnTo>
                  <a:pt x="1066" y="1610"/>
                </a:lnTo>
                <a:lnTo>
                  <a:pt x="1067" y="1608"/>
                </a:lnTo>
                <a:lnTo>
                  <a:pt x="1067" y="1607"/>
                </a:lnTo>
                <a:lnTo>
                  <a:pt x="1067" y="1606"/>
                </a:lnTo>
                <a:lnTo>
                  <a:pt x="1068" y="1605"/>
                </a:lnTo>
                <a:lnTo>
                  <a:pt x="1068" y="1603"/>
                </a:lnTo>
                <a:lnTo>
                  <a:pt x="1068" y="1602"/>
                </a:lnTo>
                <a:lnTo>
                  <a:pt x="1070" y="1602"/>
                </a:lnTo>
                <a:lnTo>
                  <a:pt x="1077" y="1605"/>
                </a:lnTo>
                <a:lnTo>
                  <a:pt x="1078" y="1603"/>
                </a:lnTo>
                <a:lnTo>
                  <a:pt x="1071" y="1599"/>
                </a:lnTo>
                <a:lnTo>
                  <a:pt x="1071" y="1598"/>
                </a:lnTo>
                <a:lnTo>
                  <a:pt x="1073" y="1592"/>
                </a:lnTo>
                <a:lnTo>
                  <a:pt x="1074" y="1591"/>
                </a:lnTo>
                <a:lnTo>
                  <a:pt x="1078" y="1580"/>
                </a:lnTo>
                <a:lnTo>
                  <a:pt x="1081" y="1574"/>
                </a:lnTo>
                <a:lnTo>
                  <a:pt x="1081" y="1572"/>
                </a:lnTo>
                <a:lnTo>
                  <a:pt x="1082" y="1570"/>
                </a:lnTo>
                <a:lnTo>
                  <a:pt x="1084" y="1567"/>
                </a:lnTo>
                <a:lnTo>
                  <a:pt x="1086" y="1563"/>
                </a:lnTo>
                <a:lnTo>
                  <a:pt x="1086" y="1561"/>
                </a:lnTo>
                <a:lnTo>
                  <a:pt x="1089" y="1553"/>
                </a:lnTo>
                <a:lnTo>
                  <a:pt x="1093" y="1545"/>
                </a:lnTo>
                <a:lnTo>
                  <a:pt x="1095" y="1538"/>
                </a:lnTo>
                <a:lnTo>
                  <a:pt x="1098" y="1533"/>
                </a:lnTo>
                <a:lnTo>
                  <a:pt x="1105" y="1535"/>
                </a:lnTo>
                <a:lnTo>
                  <a:pt x="1109" y="1535"/>
                </a:lnTo>
                <a:lnTo>
                  <a:pt x="1116" y="1540"/>
                </a:lnTo>
                <a:lnTo>
                  <a:pt x="1120" y="1540"/>
                </a:lnTo>
                <a:lnTo>
                  <a:pt x="1120" y="1542"/>
                </a:lnTo>
                <a:lnTo>
                  <a:pt x="1124" y="1551"/>
                </a:lnTo>
                <a:lnTo>
                  <a:pt x="1131" y="1552"/>
                </a:lnTo>
                <a:lnTo>
                  <a:pt x="1144" y="1557"/>
                </a:lnTo>
                <a:lnTo>
                  <a:pt x="1149" y="1558"/>
                </a:lnTo>
                <a:lnTo>
                  <a:pt x="1151" y="1559"/>
                </a:lnTo>
                <a:lnTo>
                  <a:pt x="1155" y="1559"/>
                </a:lnTo>
                <a:lnTo>
                  <a:pt x="1158" y="1573"/>
                </a:lnTo>
                <a:lnTo>
                  <a:pt x="1165" y="1580"/>
                </a:lnTo>
                <a:lnTo>
                  <a:pt x="1172" y="1588"/>
                </a:lnTo>
                <a:lnTo>
                  <a:pt x="1175" y="1589"/>
                </a:lnTo>
                <a:lnTo>
                  <a:pt x="1176" y="1591"/>
                </a:lnTo>
                <a:lnTo>
                  <a:pt x="1178" y="1591"/>
                </a:lnTo>
                <a:lnTo>
                  <a:pt x="1179" y="1592"/>
                </a:lnTo>
                <a:lnTo>
                  <a:pt x="1180" y="1592"/>
                </a:lnTo>
                <a:lnTo>
                  <a:pt x="1154" y="1638"/>
                </a:lnTo>
                <a:lnTo>
                  <a:pt x="1150" y="1637"/>
                </a:lnTo>
                <a:lnTo>
                  <a:pt x="1144" y="1637"/>
                </a:lnTo>
                <a:lnTo>
                  <a:pt x="1129" y="1636"/>
                </a:lnTo>
                <a:lnTo>
                  <a:pt x="1124" y="1636"/>
                </a:lnTo>
                <a:lnTo>
                  <a:pt x="1122" y="1636"/>
                </a:lnTo>
                <a:lnTo>
                  <a:pt x="1120" y="1635"/>
                </a:lnTo>
                <a:lnTo>
                  <a:pt x="1115" y="1633"/>
                </a:lnTo>
                <a:lnTo>
                  <a:pt x="1114" y="1633"/>
                </a:lnTo>
                <a:lnTo>
                  <a:pt x="1110" y="1630"/>
                </a:lnTo>
                <a:lnTo>
                  <a:pt x="1109" y="1630"/>
                </a:lnTo>
                <a:lnTo>
                  <a:pt x="1108" y="1629"/>
                </a:lnTo>
                <a:lnTo>
                  <a:pt x="1103" y="1627"/>
                </a:lnTo>
                <a:lnTo>
                  <a:pt x="1102" y="1630"/>
                </a:lnTo>
                <a:lnTo>
                  <a:pt x="1099" y="1637"/>
                </a:lnTo>
                <a:lnTo>
                  <a:pt x="1098" y="1636"/>
                </a:lnTo>
                <a:lnTo>
                  <a:pt x="1096" y="1636"/>
                </a:lnTo>
                <a:lnTo>
                  <a:pt x="1095" y="1635"/>
                </a:lnTo>
                <a:lnTo>
                  <a:pt x="1094" y="1634"/>
                </a:lnTo>
                <a:lnTo>
                  <a:pt x="1094" y="1631"/>
                </a:lnTo>
                <a:lnTo>
                  <a:pt x="1093" y="1630"/>
                </a:lnTo>
                <a:lnTo>
                  <a:pt x="1092" y="1629"/>
                </a:lnTo>
                <a:lnTo>
                  <a:pt x="1091" y="1628"/>
                </a:lnTo>
                <a:lnTo>
                  <a:pt x="1088" y="1627"/>
                </a:lnTo>
                <a:lnTo>
                  <a:pt x="1087" y="1626"/>
                </a:lnTo>
                <a:lnTo>
                  <a:pt x="1086" y="1623"/>
                </a:lnTo>
                <a:lnTo>
                  <a:pt x="1084" y="1623"/>
                </a:lnTo>
                <a:lnTo>
                  <a:pt x="1082" y="1623"/>
                </a:lnTo>
                <a:lnTo>
                  <a:pt x="1080" y="1623"/>
                </a:lnTo>
                <a:lnTo>
                  <a:pt x="1078" y="1621"/>
                </a:lnTo>
                <a:lnTo>
                  <a:pt x="1075" y="1621"/>
                </a:lnTo>
                <a:lnTo>
                  <a:pt x="1075" y="1620"/>
                </a:lnTo>
                <a:lnTo>
                  <a:pt x="1074" y="1616"/>
                </a:lnTo>
                <a:lnTo>
                  <a:pt x="1072" y="1616"/>
                </a:lnTo>
                <a:lnTo>
                  <a:pt x="1070" y="1616"/>
                </a:lnTo>
                <a:lnTo>
                  <a:pt x="1066" y="1613"/>
                </a:lnTo>
                <a:lnTo>
                  <a:pt x="1065" y="1613"/>
                </a:lnTo>
                <a:lnTo>
                  <a:pt x="1064" y="1614"/>
                </a:lnTo>
                <a:lnTo>
                  <a:pt x="1064" y="1615"/>
                </a:lnTo>
                <a:lnTo>
                  <a:pt x="1062" y="1615"/>
                </a:lnTo>
                <a:lnTo>
                  <a:pt x="1062" y="1616"/>
                </a:lnTo>
                <a:lnTo>
                  <a:pt x="1055" y="1621"/>
                </a:lnTo>
                <a:lnTo>
                  <a:pt x="1054" y="1621"/>
                </a:lnTo>
                <a:lnTo>
                  <a:pt x="1052" y="1622"/>
                </a:lnTo>
                <a:lnTo>
                  <a:pt x="1052" y="1623"/>
                </a:lnTo>
                <a:lnTo>
                  <a:pt x="1051" y="1623"/>
                </a:lnTo>
                <a:lnTo>
                  <a:pt x="1051" y="1624"/>
                </a:lnTo>
                <a:lnTo>
                  <a:pt x="1050" y="1624"/>
                </a:lnTo>
                <a:lnTo>
                  <a:pt x="1050" y="1626"/>
                </a:lnTo>
                <a:lnTo>
                  <a:pt x="1048" y="1626"/>
                </a:lnTo>
                <a:lnTo>
                  <a:pt x="1048" y="1627"/>
                </a:lnTo>
                <a:lnTo>
                  <a:pt x="1048" y="1628"/>
                </a:lnTo>
                <a:lnTo>
                  <a:pt x="1047" y="1629"/>
                </a:lnTo>
                <a:lnTo>
                  <a:pt x="1047" y="1630"/>
                </a:lnTo>
                <a:lnTo>
                  <a:pt x="1047" y="1633"/>
                </a:lnTo>
                <a:lnTo>
                  <a:pt x="1046" y="1634"/>
                </a:lnTo>
                <a:lnTo>
                  <a:pt x="1046" y="1636"/>
                </a:lnTo>
                <a:lnTo>
                  <a:pt x="1045" y="1637"/>
                </a:lnTo>
                <a:lnTo>
                  <a:pt x="1045" y="1638"/>
                </a:lnTo>
                <a:lnTo>
                  <a:pt x="1045" y="1640"/>
                </a:lnTo>
                <a:lnTo>
                  <a:pt x="1044" y="1641"/>
                </a:lnTo>
                <a:lnTo>
                  <a:pt x="1044" y="1642"/>
                </a:lnTo>
                <a:lnTo>
                  <a:pt x="1043" y="1643"/>
                </a:lnTo>
                <a:lnTo>
                  <a:pt x="1043" y="1644"/>
                </a:lnTo>
                <a:lnTo>
                  <a:pt x="1041" y="1646"/>
                </a:lnTo>
                <a:lnTo>
                  <a:pt x="1041" y="1647"/>
                </a:lnTo>
                <a:lnTo>
                  <a:pt x="1044" y="1649"/>
                </a:lnTo>
                <a:lnTo>
                  <a:pt x="1045" y="1650"/>
                </a:lnTo>
                <a:lnTo>
                  <a:pt x="1047" y="1653"/>
                </a:lnTo>
                <a:lnTo>
                  <a:pt x="1048" y="1653"/>
                </a:lnTo>
                <a:lnTo>
                  <a:pt x="1050" y="1650"/>
                </a:lnTo>
                <a:lnTo>
                  <a:pt x="1050" y="1649"/>
                </a:lnTo>
                <a:lnTo>
                  <a:pt x="1051" y="1648"/>
                </a:lnTo>
                <a:lnTo>
                  <a:pt x="1051" y="1647"/>
                </a:lnTo>
                <a:lnTo>
                  <a:pt x="1052" y="1646"/>
                </a:lnTo>
                <a:lnTo>
                  <a:pt x="1052" y="1644"/>
                </a:lnTo>
                <a:lnTo>
                  <a:pt x="1052" y="1643"/>
                </a:lnTo>
                <a:lnTo>
                  <a:pt x="1053" y="1642"/>
                </a:lnTo>
                <a:lnTo>
                  <a:pt x="1055" y="1643"/>
                </a:lnTo>
                <a:lnTo>
                  <a:pt x="1057" y="1643"/>
                </a:lnTo>
                <a:lnTo>
                  <a:pt x="1058" y="1644"/>
                </a:lnTo>
                <a:lnTo>
                  <a:pt x="1059" y="1644"/>
                </a:lnTo>
                <a:lnTo>
                  <a:pt x="1060" y="1646"/>
                </a:lnTo>
                <a:lnTo>
                  <a:pt x="1060" y="1647"/>
                </a:lnTo>
                <a:lnTo>
                  <a:pt x="1060" y="1648"/>
                </a:lnTo>
                <a:lnTo>
                  <a:pt x="1060" y="1649"/>
                </a:lnTo>
                <a:lnTo>
                  <a:pt x="1060" y="1650"/>
                </a:lnTo>
                <a:lnTo>
                  <a:pt x="1060" y="1651"/>
                </a:lnTo>
                <a:lnTo>
                  <a:pt x="1060" y="1653"/>
                </a:lnTo>
                <a:lnTo>
                  <a:pt x="1059" y="1653"/>
                </a:lnTo>
                <a:lnTo>
                  <a:pt x="1059" y="1654"/>
                </a:lnTo>
                <a:lnTo>
                  <a:pt x="1059" y="1655"/>
                </a:lnTo>
                <a:lnTo>
                  <a:pt x="1059" y="1656"/>
                </a:lnTo>
                <a:lnTo>
                  <a:pt x="1059" y="1657"/>
                </a:lnTo>
                <a:lnTo>
                  <a:pt x="1060" y="1657"/>
                </a:lnTo>
                <a:lnTo>
                  <a:pt x="1061" y="1658"/>
                </a:lnTo>
                <a:lnTo>
                  <a:pt x="1062" y="1658"/>
                </a:lnTo>
                <a:lnTo>
                  <a:pt x="1064" y="1658"/>
                </a:lnTo>
                <a:lnTo>
                  <a:pt x="1065" y="1658"/>
                </a:lnTo>
                <a:lnTo>
                  <a:pt x="1066" y="1660"/>
                </a:lnTo>
                <a:lnTo>
                  <a:pt x="1067" y="1660"/>
                </a:lnTo>
                <a:lnTo>
                  <a:pt x="1068" y="1660"/>
                </a:lnTo>
                <a:lnTo>
                  <a:pt x="1071" y="1661"/>
                </a:lnTo>
                <a:lnTo>
                  <a:pt x="1072" y="1661"/>
                </a:lnTo>
                <a:lnTo>
                  <a:pt x="1071" y="1661"/>
                </a:lnTo>
                <a:lnTo>
                  <a:pt x="1071" y="1662"/>
                </a:lnTo>
                <a:lnTo>
                  <a:pt x="1068" y="1668"/>
                </a:lnTo>
                <a:lnTo>
                  <a:pt x="1067" y="1674"/>
                </a:lnTo>
                <a:lnTo>
                  <a:pt x="1060" y="1668"/>
                </a:lnTo>
                <a:lnTo>
                  <a:pt x="1059" y="1667"/>
                </a:lnTo>
                <a:lnTo>
                  <a:pt x="1058" y="1668"/>
                </a:lnTo>
                <a:lnTo>
                  <a:pt x="1057" y="1668"/>
                </a:lnTo>
                <a:lnTo>
                  <a:pt x="1057" y="1664"/>
                </a:lnTo>
                <a:lnTo>
                  <a:pt x="1048" y="1660"/>
                </a:lnTo>
                <a:lnTo>
                  <a:pt x="1048" y="1661"/>
                </a:lnTo>
                <a:lnTo>
                  <a:pt x="1047" y="1661"/>
                </a:lnTo>
                <a:lnTo>
                  <a:pt x="1046" y="1662"/>
                </a:lnTo>
                <a:lnTo>
                  <a:pt x="1046" y="1663"/>
                </a:lnTo>
                <a:lnTo>
                  <a:pt x="1045" y="1663"/>
                </a:lnTo>
                <a:lnTo>
                  <a:pt x="1045" y="1664"/>
                </a:lnTo>
                <a:lnTo>
                  <a:pt x="1044" y="1664"/>
                </a:lnTo>
                <a:lnTo>
                  <a:pt x="1044" y="1665"/>
                </a:lnTo>
                <a:lnTo>
                  <a:pt x="1043" y="1665"/>
                </a:lnTo>
                <a:lnTo>
                  <a:pt x="1043" y="1667"/>
                </a:lnTo>
                <a:lnTo>
                  <a:pt x="1041" y="1667"/>
                </a:lnTo>
                <a:lnTo>
                  <a:pt x="1041" y="1668"/>
                </a:lnTo>
                <a:lnTo>
                  <a:pt x="1040" y="1668"/>
                </a:lnTo>
                <a:lnTo>
                  <a:pt x="1040" y="1669"/>
                </a:lnTo>
                <a:lnTo>
                  <a:pt x="1039" y="1669"/>
                </a:lnTo>
                <a:lnTo>
                  <a:pt x="1039" y="1670"/>
                </a:lnTo>
                <a:lnTo>
                  <a:pt x="1038" y="1670"/>
                </a:lnTo>
                <a:lnTo>
                  <a:pt x="1038" y="1671"/>
                </a:lnTo>
                <a:lnTo>
                  <a:pt x="1037" y="1671"/>
                </a:lnTo>
                <a:lnTo>
                  <a:pt x="1037" y="1672"/>
                </a:lnTo>
                <a:lnTo>
                  <a:pt x="1036" y="1672"/>
                </a:lnTo>
                <a:lnTo>
                  <a:pt x="1036" y="1674"/>
                </a:lnTo>
                <a:lnTo>
                  <a:pt x="1034" y="1674"/>
                </a:lnTo>
                <a:lnTo>
                  <a:pt x="1034" y="1675"/>
                </a:lnTo>
                <a:lnTo>
                  <a:pt x="1033" y="1675"/>
                </a:lnTo>
                <a:lnTo>
                  <a:pt x="1033" y="1676"/>
                </a:lnTo>
                <a:lnTo>
                  <a:pt x="1032" y="1677"/>
                </a:lnTo>
                <a:lnTo>
                  <a:pt x="1031" y="1677"/>
                </a:lnTo>
                <a:lnTo>
                  <a:pt x="1031" y="1678"/>
                </a:lnTo>
                <a:lnTo>
                  <a:pt x="1030" y="1678"/>
                </a:lnTo>
                <a:lnTo>
                  <a:pt x="1029" y="1677"/>
                </a:lnTo>
                <a:lnTo>
                  <a:pt x="1027" y="1677"/>
                </a:lnTo>
                <a:lnTo>
                  <a:pt x="1027" y="1676"/>
                </a:lnTo>
                <a:lnTo>
                  <a:pt x="1026" y="1675"/>
                </a:lnTo>
                <a:lnTo>
                  <a:pt x="1025" y="1675"/>
                </a:lnTo>
                <a:lnTo>
                  <a:pt x="1025" y="1676"/>
                </a:lnTo>
                <a:lnTo>
                  <a:pt x="1025" y="1675"/>
                </a:lnTo>
                <a:lnTo>
                  <a:pt x="1024" y="1674"/>
                </a:lnTo>
                <a:lnTo>
                  <a:pt x="1023" y="1674"/>
                </a:lnTo>
                <a:lnTo>
                  <a:pt x="1022" y="1672"/>
                </a:lnTo>
                <a:lnTo>
                  <a:pt x="1020" y="1671"/>
                </a:lnTo>
                <a:lnTo>
                  <a:pt x="1019" y="1670"/>
                </a:lnTo>
                <a:lnTo>
                  <a:pt x="1018" y="1670"/>
                </a:lnTo>
                <a:lnTo>
                  <a:pt x="1017" y="1669"/>
                </a:lnTo>
                <a:lnTo>
                  <a:pt x="1013" y="1674"/>
                </a:lnTo>
                <a:lnTo>
                  <a:pt x="1012" y="1675"/>
                </a:lnTo>
                <a:lnTo>
                  <a:pt x="1010" y="1678"/>
                </a:lnTo>
                <a:lnTo>
                  <a:pt x="1008" y="1679"/>
                </a:lnTo>
                <a:lnTo>
                  <a:pt x="1006" y="1682"/>
                </a:lnTo>
                <a:lnTo>
                  <a:pt x="1004" y="1684"/>
                </a:lnTo>
                <a:lnTo>
                  <a:pt x="1001" y="1688"/>
                </a:lnTo>
                <a:lnTo>
                  <a:pt x="999" y="1688"/>
                </a:lnTo>
                <a:lnTo>
                  <a:pt x="998" y="1688"/>
                </a:lnTo>
                <a:lnTo>
                  <a:pt x="997" y="1688"/>
                </a:lnTo>
                <a:lnTo>
                  <a:pt x="996" y="1688"/>
                </a:lnTo>
                <a:lnTo>
                  <a:pt x="995" y="1688"/>
                </a:lnTo>
                <a:lnTo>
                  <a:pt x="991" y="1686"/>
                </a:lnTo>
                <a:lnTo>
                  <a:pt x="989" y="1686"/>
                </a:lnTo>
                <a:lnTo>
                  <a:pt x="988" y="1686"/>
                </a:lnTo>
                <a:lnTo>
                  <a:pt x="987" y="1686"/>
                </a:lnTo>
                <a:lnTo>
                  <a:pt x="985" y="1686"/>
                </a:lnTo>
                <a:lnTo>
                  <a:pt x="984" y="1686"/>
                </a:lnTo>
                <a:lnTo>
                  <a:pt x="984" y="1688"/>
                </a:lnTo>
                <a:lnTo>
                  <a:pt x="984" y="1698"/>
                </a:lnTo>
                <a:lnTo>
                  <a:pt x="978" y="1698"/>
                </a:lnTo>
                <a:lnTo>
                  <a:pt x="977" y="1698"/>
                </a:lnTo>
                <a:lnTo>
                  <a:pt x="976" y="1698"/>
                </a:lnTo>
                <a:lnTo>
                  <a:pt x="975" y="1698"/>
                </a:lnTo>
                <a:lnTo>
                  <a:pt x="971" y="1698"/>
                </a:lnTo>
                <a:lnTo>
                  <a:pt x="969" y="1698"/>
                </a:lnTo>
                <a:lnTo>
                  <a:pt x="967" y="1698"/>
                </a:lnTo>
                <a:lnTo>
                  <a:pt x="966" y="1698"/>
                </a:lnTo>
                <a:lnTo>
                  <a:pt x="964" y="1698"/>
                </a:lnTo>
                <a:lnTo>
                  <a:pt x="963" y="1698"/>
                </a:lnTo>
                <a:lnTo>
                  <a:pt x="960" y="1698"/>
                </a:lnTo>
                <a:lnTo>
                  <a:pt x="959" y="1698"/>
                </a:lnTo>
                <a:lnTo>
                  <a:pt x="956" y="1698"/>
                </a:lnTo>
                <a:lnTo>
                  <a:pt x="953" y="1698"/>
                </a:lnTo>
                <a:lnTo>
                  <a:pt x="942" y="1698"/>
                </a:lnTo>
                <a:lnTo>
                  <a:pt x="941" y="1698"/>
                </a:lnTo>
                <a:lnTo>
                  <a:pt x="941" y="1685"/>
                </a:lnTo>
                <a:lnTo>
                  <a:pt x="941" y="1684"/>
                </a:lnTo>
                <a:lnTo>
                  <a:pt x="941" y="1683"/>
                </a:lnTo>
                <a:lnTo>
                  <a:pt x="941" y="1681"/>
                </a:lnTo>
                <a:lnTo>
                  <a:pt x="941" y="1679"/>
                </a:lnTo>
                <a:lnTo>
                  <a:pt x="941" y="1678"/>
                </a:lnTo>
                <a:lnTo>
                  <a:pt x="941" y="1677"/>
                </a:lnTo>
                <a:lnTo>
                  <a:pt x="941" y="1676"/>
                </a:lnTo>
                <a:lnTo>
                  <a:pt x="941" y="1675"/>
                </a:lnTo>
                <a:lnTo>
                  <a:pt x="940" y="1675"/>
                </a:lnTo>
                <a:lnTo>
                  <a:pt x="935" y="1675"/>
                </a:lnTo>
                <a:lnTo>
                  <a:pt x="932" y="1675"/>
                </a:lnTo>
                <a:lnTo>
                  <a:pt x="922" y="1675"/>
                </a:lnTo>
                <a:lnTo>
                  <a:pt x="920" y="1675"/>
                </a:lnTo>
                <a:lnTo>
                  <a:pt x="913" y="1675"/>
                </a:lnTo>
                <a:lnTo>
                  <a:pt x="908" y="1675"/>
                </a:lnTo>
                <a:lnTo>
                  <a:pt x="907" y="1675"/>
                </a:lnTo>
                <a:lnTo>
                  <a:pt x="905" y="1675"/>
                </a:lnTo>
                <a:lnTo>
                  <a:pt x="900" y="1675"/>
                </a:lnTo>
                <a:lnTo>
                  <a:pt x="897" y="1675"/>
                </a:lnTo>
                <a:lnTo>
                  <a:pt x="897" y="1672"/>
                </a:lnTo>
                <a:lnTo>
                  <a:pt x="897" y="1669"/>
                </a:lnTo>
                <a:lnTo>
                  <a:pt x="897" y="1665"/>
                </a:lnTo>
                <a:lnTo>
                  <a:pt x="897" y="1661"/>
                </a:lnTo>
                <a:lnTo>
                  <a:pt x="897" y="1660"/>
                </a:lnTo>
                <a:lnTo>
                  <a:pt x="897" y="1658"/>
                </a:lnTo>
                <a:lnTo>
                  <a:pt x="897" y="1657"/>
                </a:lnTo>
                <a:lnTo>
                  <a:pt x="897" y="1656"/>
                </a:lnTo>
                <a:lnTo>
                  <a:pt x="897" y="1655"/>
                </a:lnTo>
                <a:lnTo>
                  <a:pt x="897" y="1653"/>
                </a:lnTo>
                <a:lnTo>
                  <a:pt x="896" y="1653"/>
                </a:lnTo>
                <a:lnTo>
                  <a:pt x="894" y="1653"/>
                </a:lnTo>
                <a:lnTo>
                  <a:pt x="893" y="1653"/>
                </a:lnTo>
                <a:lnTo>
                  <a:pt x="891" y="1653"/>
                </a:lnTo>
                <a:lnTo>
                  <a:pt x="890" y="1653"/>
                </a:lnTo>
                <a:lnTo>
                  <a:pt x="873" y="1651"/>
                </a:lnTo>
                <a:lnTo>
                  <a:pt x="873" y="1647"/>
                </a:lnTo>
                <a:lnTo>
                  <a:pt x="873" y="1644"/>
                </a:lnTo>
                <a:lnTo>
                  <a:pt x="873" y="1643"/>
                </a:lnTo>
                <a:lnTo>
                  <a:pt x="874" y="1640"/>
                </a:lnTo>
                <a:lnTo>
                  <a:pt x="874" y="1637"/>
                </a:lnTo>
                <a:lnTo>
                  <a:pt x="874" y="1636"/>
                </a:lnTo>
                <a:lnTo>
                  <a:pt x="874" y="1635"/>
                </a:lnTo>
                <a:lnTo>
                  <a:pt x="874" y="1634"/>
                </a:lnTo>
                <a:lnTo>
                  <a:pt x="874" y="1633"/>
                </a:lnTo>
                <a:lnTo>
                  <a:pt x="874" y="1631"/>
                </a:lnTo>
                <a:lnTo>
                  <a:pt x="874" y="1630"/>
                </a:lnTo>
                <a:lnTo>
                  <a:pt x="873" y="1630"/>
                </a:lnTo>
                <a:lnTo>
                  <a:pt x="872" y="1630"/>
                </a:lnTo>
                <a:lnTo>
                  <a:pt x="871" y="1630"/>
                </a:lnTo>
                <a:lnTo>
                  <a:pt x="870" y="1630"/>
                </a:lnTo>
                <a:lnTo>
                  <a:pt x="869" y="1630"/>
                </a:lnTo>
                <a:lnTo>
                  <a:pt x="866" y="1630"/>
                </a:lnTo>
                <a:lnTo>
                  <a:pt x="865" y="1630"/>
                </a:lnTo>
                <a:lnTo>
                  <a:pt x="864" y="1630"/>
                </a:lnTo>
                <a:lnTo>
                  <a:pt x="863" y="1630"/>
                </a:lnTo>
                <a:lnTo>
                  <a:pt x="862" y="1630"/>
                </a:lnTo>
                <a:lnTo>
                  <a:pt x="860" y="1630"/>
                </a:lnTo>
                <a:lnTo>
                  <a:pt x="859" y="1630"/>
                </a:lnTo>
                <a:lnTo>
                  <a:pt x="858" y="1630"/>
                </a:lnTo>
                <a:lnTo>
                  <a:pt x="857" y="1630"/>
                </a:lnTo>
                <a:lnTo>
                  <a:pt x="856" y="1630"/>
                </a:lnTo>
                <a:lnTo>
                  <a:pt x="855" y="1630"/>
                </a:lnTo>
                <a:lnTo>
                  <a:pt x="853" y="1630"/>
                </a:lnTo>
                <a:lnTo>
                  <a:pt x="851" y="1630"/>
                </a:lnTo>
                <a:lnTo>
                  <a:pt x="848" y="1629"/>
                </a:lnTo>
                <a:lnTo>
                  <a:pt x="846" y="1629"/>
                </a:lnTo>
                <a:lnTo>
                  <a:pt x="845" y="1629"/>
                </a:lnTo>
                <a:lnTo>
                  <a:pt x="844" y="1629"/>
                </a:lnTo>
                <a:lnTo>
                  <a:pt x="843" y="1630"/>
                </a:lnTo>
                <a:lnTo>
                  <a:pt x="842" y="1630"/>
                </a:lnTo>
                <a:lnTo>
                  <a:pt x="839" y="1630"/>
                </a:lnTo>
                <a:lnTo>
                  <a:pt x="838" y="1630"/>
                </a:lnTo>
                <a:lnTo>
                  <a:pt x="832" y="1629"/>
                </a:lnTo>
                <a:lnTo>
                  <a:pt x="827" y="1629"/>
                </a:lnTo>
                <a:lnTo>
                  <a:pt x="823" y="1629"/>
                </a:lnTo>
                <a:lnTo>
                  <a:pt x="816" y="1629"/>
                </a:lnTo>
                <a:lnTo>
                  <a:pt x="811" y="1629"/>
                </a:lnTo>
                <a:lnTo>
                  <a:pt x="808" y="1629"/>
                </a:lnTo>
                <a:lnTo>
                  <a:pt x="808" y="1628"/>
                </a:lnTo>
                <a:lnTo>
                  <a:pt x="808" y="1626"/>
                </a:lnTo>
                <a:lnTo>
                  <a:pt x="808" y="1617"/>
                </a:lnTo>
                <a:lnTo>
                  <a:pt x="808" y="1615"/>
                </a:lnTo>
                <a:lnTo>
                  <a:pt x="808" y="1614"/>
                </a:lnTo>
                <a:lnTo>
                  <a:pt x="808" y="1613"/>
                </a:lnTo>
                <a:lnTo>
                  <a:pt x="808" y="1608"/>
                </a:lnTo>
                <a:lnTo>
                  <a:pt x="808" y="1607"/>
                </a:lnTo>
                <a:lnTo>
                  <a:pt x="808" y="1606"/>
                </a:lnTo>
                <a:lnTo>
                  <a:pt x="808" y="1605"/>
                </a:lnTo>
                <a:lnTo>
                  <a:pt x="808" y="1603"/>
                </a:lnTo>
                <a:lnTo>
                  <a:pt x="808" y="1601"/>
                </a:lnTo>
                <a:lnTo>
                  <a:pt x="808" y="1600"/>
                </a:lnTo>
                <a:lnTo>
                  <a:pt x="808" y="1598"/>
                </a:lnTo>
                <a:lnTo>
                  <a:pt x="808" y="1595"/>
                </a:lnTo>
                <a:lnTo>
                  <a:pt x="808" y="1594"/>
                </a:lnTo>
                <a:lnTo>
                  <a:pt x="808" y="1593"/>
                </a:lnTo>
                <a:lnTo>
                  <a:pt x="808" y="1591"/>
                </a:lnTo>
                <a:lnTo>
                  <a:pt x="808" y="1589"/>
                </a:lnTo>
                <a:lnTo>
                  <a:pt x="808" y="1587"/>
                </a:lnTo>
                <a:lnTo>
                  <a:pt x="808" y="1586"/>
                </a:lnTo>
                <a:lnTo>
                  <a:pt x="808" y="1585"/>
                </a:lnTo>
                <a:lnTo>
                  <a:pt x="808" y="1584"/>
                </a:lnTo>
                <a:lnTo>
                  <a:pt x="808" y="1582"/>
                </a:lnTo>
                <a:lnTo>
                  <a:pt x="808" y="1581"/>
                </a:lnTo>
                <a:lnTo>
                  <a:pt x="808" y="1580"/>
                </a:lnTo>
                <a:lnTo>
                  <a:pt x="808" y="1579"/>
                </a:lnTo>
                <a:lnTo>
                  <a:pt x="808" y="1578"/>
                </a:lnTo>
                <a:lnTo>
                  <a:pt x="807" y="1577"/>
                </a:lnTo>
                <a:lnTo>
                  <a:pt x="806" y="1575"/>
                </a:lnTo>
                <a:lnTo>
                  <a:pt x="802" y="1574"/>
                </a:lnTo>
                <a:lnTo>
                  <a:pt x="800" y="1574"/>
                </a:lnTo>
                <a:lnTo>
                  <a:pt x="799" y="1574"/>
                </a:lnTo>
                <a:lnTo>
                  <a:pt x="799" y="1573"/>
                </a:lnTo>
                <a:lnTo>
                  <a:pt x="797" y="1573"/>
                </a:lnTo>
                <a:lnTo>
                  <a:pt x="796" y="1573"/>
                </a:lnTo>
                <a:lnTo>
                  <a:pt x="796" y="1572"/>
                </a:lnTo>
                <a:lnTo>
                  <a:pt x="795" y="1572"/>
                </a:lnTo>
                <a:lnTo>
                  <a:pt x="794" y="1572"/>
                </a:lnTo>
                <a:lnTo>
                  <a:pt x="794" y="1571"/>
                </a:lnTo>
                <a:lnTo>
                  <a:pt x="793" y="1571"/>
                </a:lnTo>
                <a:lnTo>
                  <a:pt x="793" y="1570"/>
                </a:lnTo>
                <a:lnTo>
                  <a:pt x="792" y="1570"/>
                </a:lnTo>
                <a:lnTo>
                  <a:pt x="792" y="1568"/>
                </a:lnTo>
                <a:lnTo>
                  <a:pt x="790" y="1567"/>
                </a:lnTo>
                <a:lnTo>
                  <a:pt x="783" y="1563"/>
                </a:lnTo>
                <a:lnTo>
                  <a:pt x="782" y="1563"/>
                </a:lnTo>
                <a:lnTo>
                  <a:pt x="782" y="1564"/>
                </a:lnTo>
                <a:lnTo>
                  <a:pt x="781" y="1564"/>
                </a:lnTo>
                <a:lnTo>
                  <a:pt x="776" y="1566"/>
                </a:lnTo>
                <a:lnTo>
                  <a:pt x="775" y="1566"/>
                </a:lnTo>
                <a:lnTo>
                  <a:pt x="774" y="1567"/>
                </a:lnTo>
                <a:lnTo>
                  <a:pt x="774" y="1566"/>
                </a:lnTo>
                <a:lnTo>
                  <a:pt x="773" y="1564"/>
                </a:lnTo>
                <a:lnTo>
                  <a:pt x="773" y="1563"/>
                </a:lnTo>
                <a:lnTo>
                  <a:pt x="773" y="1561"/>
                </a:lnTo>
                <a:lnTo>
                  <a:pt x="773" y="1560"/>
                </a:lnTo>
                <a:lnTo>
                  <a:pt x="772" y="1559"/>
                </a:lnTo>
                <a:lnTo>
                  <a:pt x="772" y="1558"/>
                </a:lnTo>
                <a:lnTo>
                  <a:pt x="772" y="1557"/>
                </a:lnTo>
                <a:lnTo>
                  <a:pt x="773" y="1556"/>
                </a:lnTo>
                <a:lnTo>
                  <a:pt x="773" y="1554"/>
                </a:lnTo>
                <a:lnTo>
                  <a:pt x="772" y="1553"/>
                </a:lnTo>
                <a:lnTo>
                  <a:pt x="771" y="1551"/>
                </a:lnTo>
                <a:lnTo>
                  <a:pt x="769" y="1550"/>
                </a:lnTo>
                <a:lnTo>
                  <a:pt x="769" y="1549"/>
                </a:lnTo>
                <a:lnTo>
                  <a:pt x="768" y="1547"/>
                </a:lnTo>
                <a:lnTo>
                  <a:pt x="767" y="1545"/>
                </a:lnTo>
                <a:lnTo>
                  <a:pt x="766" y="1545"/>
                </a:lnTo>
                <a:lnTo>
                  <a:pt x="765" y="1544"/>
                </a:lnTo>
                <a:lnTo>
                  <a:pt x="762" y="1544"/>
                </a:lnTo>
                <a:lnTo>
                  <a:pt x="761" y="1544"/>
                </a:lnTo>
                <a:lnTo>
                  <a:pt x="760" y="1544"/>
                </a:lnTo>
                <a:lnTo>
                  <a:pt x="759" y="1544"/>
                </a:lnTo>
                <a:lnTo>
                  <a:pt x="759" y="1545"/>
                </a:lnTo>
                <a:lnTo>
                  <a:pt x="758" y="1542"/>
                </a:lnTo>
                <a:lnTo>
                  <a:pt x="757" y="1538"/>
                </a:lnTo>
                <a:lnTo>
                  <a:pt x="755" y="1536"/>
                </a:lnTo>
                <a:lnTo>
                  <a:pt x="755" y="1535"/>
                </a:lnTo>
                <a:lnTo>
                  <a:pt x="755" y="1533"/>
                </a:lnTo>
                <a:lnTo>
                  <a:pt x="754" y="1533"/>
                </a:lnTo>
                <a:lnTo>
                  <a:pt x="753" y="1532"/>
                </a:lnTo>
                <a:lnTo>
                  <a:pt x="751" y="1531"/>
                </a:lnTo>
                <a:lnTo>
                  <a:pt x="750" y="1531"/>
                </a:lnTo>
                <a:lnTo>
                  <a:pt x="748" y="1531"/>
                </a:lnTo>
                <a:lnTo>
                  <a:pt x="747" y="1531"/>
                </a:lnTo>
                <a:lnTo>
                  <a:pt x="740" y="1533"/>
                </a:lnTo>
                <a:lnTo>
                  <a:pt x="732" y="1536"/>
                </a:lnTo>
                <a:lnTo>
                  <a:pt x="731" y="1537"/>
                </a:lnTo>
                <a:lnTo>
                  <a:pt x="731" y="1538"/>
                </a:lnTo>
                <a:lnTo>
                  <a:pt x="730" y="1539"/>
                </a:lnTo>
                <a:lnTo>
                  <a:pt x="730" y="1540"/>
                </a:lnTo>
                <a:lnTo>
                  <a:pt x="729" y="1542"/>
                </a:lnTo>
                <a:lnTo>
                  <a:pt x="727" y="1543"/>
                </a:lnTo>
                <a:lnTo>
                  <a:pt x="726" y="1545"/>
                </a:lnTo>
                <a:lnTo>
                  <a:pt x="726" y="1546"/>
                </a:lnTo>
                <a:lnTo>
                  <a:pt x="725" y="1546"/>
                </a:lnTo>
                <a:lnTo>
                  <a:pt x="719" y="1550"/>
                </a:lnTo>
                <a:lnTo>
                  <a:pt x="719" y="1551"/>
                </a:lnTo>
                <a:lnTo>
                  <a:pt x="726" y="1554"/>
                </a:lnTo>
                <a:lnTo>
                  <a:pt x="730" y="1568"/>
                </a:lnTo>
                <a:lnTo>
                  <a:pt x="733" y="1568"/>
                </a:lnTo>
                <a:lnTo>
                  <a:pt x="737" y="1568"/>
                </a:lnTo>
                <a:lnTo>
                  <a:pt x="739" y="1568"/>
                </a:lnTo>
                <a:lnTo>
                  <a:pt x="738" y="1570"/>
                </a:lnTo>
                <a:lnTo>
                  <a:pt x="722" y="1586"/>
                </a:lnTo>
                <a:lnTo>
                  <a:pt x="716" y="1592"/>
                </a:lnTo>
                <a:lnTo>
                  <a:pt x="697" y="1609"/>
                </a:lnTo>
                <a:lnTo>
                  <a:pt x="695" y="1612"/>
                </a:lnTo>
                <a:lnTo>
                  <a:pt x="692" y="1608"/>
                </a:lnTo>
                <a:lnTo>
                  <a:pt x="684" y="1605"/>
                </a:lnTo>
                <a:lnTo>
                  <a:pt x="683" y="1605"/>
                </a:lnTo>
                <a:lnTo>
                  <a:pt x="683" y="1598"/>
                </a:lnTo>
                <a:lnTo>
                  <a:pt x="681" y="1595"/>
                </a:lnTo>
                <a:lnTo>
                  <a:pt x="677" y="1594"/>
                </a:lnTo>
                <a:lnTo>
                  <a:pt x="676" y="1593"/>
                </a:lnTo>
                <a:lnTo>
                  <a:pt x="675" y="1593"/>
                </a:lnTo>
                <a:lnTo>
                  <a:pt x="675" y="1592"/>
                </a:lnTo>
                <a:lnTo>
                  <a:pt x="674" y="1592"/>
                </a:lnTo>
                <a:lnTo>
                  <a:pt x="674" y="1591"/>
                </a:lnTo>
                <a:lnTo>
                  <a:pt x="672" y="1591"/>
                </a:lnTo>
                <a:lnTo>
                  <a:pt x="672" y="1589"/>
                </a:lnTo>
                <a:lnTo>
                  <a:pt x="672" y="1588"/>
                </a:lnTo>
                <a:lnTo>
                  <a:pt x="671" y="1588"/>
                </a:lnTo>
                <a:lnTo>
                  <a:pt x="671" y="1587"/>
                </a:lnTo>
                <a:lnTo>
                  <a:pt x="671" y="1586"/>
                </a:lnTo>
                <a:lnTo>
                  <a:pt x="670" y="1586"/>
                </a:lnTo>
                <a:lnTo>
                  <a:pt x="668" y="1582"/>
                </a:lnTo>
                <a:lnTo>
                  <a:pt x="662" y="1582"/>
                </a:lnTo>
                <a:lnTo>
                  <a:pt x="661" y="1582"/>
                </a:lnTo>
                <a:lnTo>
                  <a:pt x="657" y="1585"/>
                </a:lnTo>
                <a:lnTo>
                  <a:pt x="655" y="1582"/>
                </a:lnTo>
                <a:lnTo>
                  <a:pt x="654" y="1582"/>
                </a:lnTo>
                <a:lnTo>
                  <a:pt x="651" y="1580"/>
                </a:lnTo>
                <a:lnTo>
                  <a:pt x="650" y="1578"/>
                </a:lnTo>
                <a:lnTo>
                  <a:pt x="648" y="1577"/>
                </a:lnTo>
                <a:lnTo>
                  <a:pt x="646" y="1574"/>
                </a:lnTo>
                <a:lnTo>
                  <a:pt x="646" y="1573"/>
                </a:lnTo>
                <a:lnTo>
                  <a:pt x="646" y="1572"/>
                </a:lnTo>
                <a:lnTo>
                  <a:pt x="644" y="1572"/>
                </a:lnTo>
                <a:lnTo>
                  <a:pt x="644" y="1571"/>
                </a:lnTo>
                <a:lnTo>
                  <a:pt x="643" y="1571"/>
                </a:lnTo>
                <a:lnTo>
                  <a:pt x="643" y="1570"/>
                </a:lnTo>
                <a:lnTo>
                  <a:pt x="642" y="1570"/>
                </a:lnTo>
                <a:lnTo>
                  <a:pt x="641" y="1570"/>
                </a:lnTo>
                <a:lnTo>
                  <a:pt x="639" y="1570"/>
                </a:lnTo>
                <a:lnTo>
                  <a:pt x="637" y="1570"/>
                </a:lnTo>
                <a:lnTo>
                  <a:pt x="636" y="1570"/>
                </a:lnTo>
                <a:lnTo>
                  <a:pt x="635" y="1570"/>
                </a:lnTo>
                <a:lnTo>
                  <a:pt x="634" y="1570"/>
                </a:lnTo>
                <a:lnTo>
                  <a:pt x="634" y="1568"/>
                </a:lnTo>
                <a:lnTo>
                  <a:pt x="633" y="1568"/>
                </a:lnTo>
                <a:lnTo>
                  <a:pt x="630" y="1567"/>
                </a:lnTo>
                <a:lnTo>
                  <a:pt x="630" y="1566"/>
                </a:lnTo>
                <a:lnTo>
                  <a:pt x="630" y="1564"/>
                </a:lnTo>
                <a:lnTo>
                  <a:pt x="629" y="1564"/>
                </a:lnTo>
                <a:lnTo>
                  <a:pt x="628" y="1559"/>
                </a:lnTo>
                <a:lnTo>
                  <a:pt x="628" y="1558"/>
                </a:lnTo>
                <a:lnTo>
                  <a:pt x="628" y="1552"/>
                </a:lnTo>
                <a:lnTo>
                  <a:pt x="628" y="1550"/>
                </a:lnTo>
                <a:lnTo>
                  <a:pt x="629" y="1547"/>
                </a:lnTo>
                <a:lnTo>
                  <a:pt x="630" y="1547"/>
                </a:lnTo>
                <a:lnTo>
                  <a:pt x="634" y="1546"/>
                </a:lnTo>
                <a:lnTo>
                  <a:pt x="637" y="1545"/>
                </a:lnTo>
                <a:lnTo>
                  <a:pt x="641" y="1544"/>
                </a:lnTo>
                <a:lnTo>
                  <a:pt x="643" y="1544"/>
                </a:lnTo>
                <a:lnTo>
                  <a:pt x="647" y="1542"/>
                </a:lnTo>
                <a:lnTo>
                  <a:pt x="648" y="1540"/>
                </a:lnTo>
                <a:lnTo>
                  <a:pt x="649" y="1536"/>
                </a:lnTo>
                <a:lnTo>
                  <a:pt x="647" y="1532"/>
                </a:lnTo>
                <a:lnTo>
                  <a:pt x="647" y="1530"/>
                </a:lnTo>
                <a:lnTo>
                  <a:pt x="647" y="1528"/>
                </a:lnTo>
                <a:lnTo>
                  <a:pt x="648" y="1526"/>
                </a:lnTo>
                <a:lnTo>
                  <a:pt x="650" y="1524"/>
                </a:lnTo>
                <a:lnTo>
                  <a:pt x="650" y="1523"/>
                </a:lnTo>
                <a:lnTo>
                  <a:pt x="651" y="1523"/>
                </a:lnTo>
                <a:lnTo>
                  <a:pt x="651" y="1521"/>
                </a:lnTo>
                <a:lnTo>
                  <a:pt x="651" y="1519"/>
                </a:lnTo>
                <a:lnTo>
                  <a:pt x="653" y="1519"/>
                </a:lnTo>
                <a:lnTo>
                  <a:pt x="653" y="1518"/>
                </a:lnTo>
                <a:lnTo>
                  <a:pt x="654" y="1518"/>
                </a:lnTo>
                <a:lnTo>
                  <a:pt x="655" y="1518"/>
                </a:lnTo>
                <a:lnTo>
                  <a:pt x="656" y="1518"/>
                </a:lnTo>
                <a:lnTo>
                  <a:pt x="658" y="1517"/>
                </a:lnTo>
                <a:lnTo>
                  <a:pt x="658" y="1516"/>
                </a:lnTo>
                <a:lnTo>
                  <a:pt x="660" y="1516"/>
                </a:lnTo>
                <a:lnTo>
                  <a:pt x="660" y="1515"/>
                </a:lnTo>
                <a:lnTo>
                  <a:pt x="661" y="1512"/>
                </a:lnTo>
                <a:lnTo>
                  <a:pt x="661" y="1511"/>
                </a:lnTo>
                <a:lnTo>
                  <a:pt x="662" y="1510"/>
                </a:lnTo>
                <a:lnTo>
                  <a:pt x="662" y="1509"/>
                </a:lnTo>
                <a:lnTo>
                  <a:pt x="662" y="1508"/>
                </a:lnTo>
                <a:lnTo>
                  <a:pt x="663" y="1505"/>
                </a:lnTo>
                <a:lnTo>
                  <a:pt x="664" y="1504"/>
                </a:lnTo>
                <a:lnTo>
                  <a:pt x="664" y="1503"/>
                </a:lnTo>
                <a:lnTo>
                  <a:pt x="664" y="1502"/>
                </a:lnTo>
                <a:lnTo>
                  <a:pt x="664" y="1501"/>
                </a:lnTo>
                <a:lnTo>
                  <a:pt x="663" y="1497"/>
                </a:lnTo>
                <a:lnTo>
                  <a:pt x="662" y="1497"/>
                </a:lnTo>
                <a:lnTo>
                  <a:pt x="662" y="1496"/>
                </a:lnTo>
                <a:lnTo>
                  <a:pt x="662" y="1495"/>
                </a:lnTo>
                <a:lnTo>
                  <a:pt x="662" y="1494"/>
                </a:lnTo>
                <a:lnTo>
                  <a:pt x="661" y="1493"/>
                </a:lnTo>
                <a:lnTo>
                  <a:pt x="661" y="1491"/>
                </a:lnTo>
                <a:lnTo>
                  <a:pt x="660" y="1490"/>
                </a:lnTo>
                <a:lnTo>
                  <a:pt x="660" y="1489"/>
                </a:lnTo>
                <a:lnTo>
                  <a:pt x="658" y="1489"/>
                </a:lnTo>
                <a:lnTo>
                  <a:pt x="657" y="1489"/>
                </a:lnTo>
                <a:lnTo>
                  <a:pt x="657" y="1490"/>
                </a:lnTo>
                <a:lnTo>
                  <a:pt x="655" y="1490"/>
                </a:lnTo>
                <a:lnTo>
                  <a:pt x="654" y="1490"/>
                </a:lnTo>
                <a:lnTo>
                  <a:pt x="653" y="1491"/>
                </a:lnTo>
                <a:lnTo>
                  <a:pt x="651" y="1491"/>
                </a:lnTo>
                <a:lnTo>
                  <a:pt x="650" y="1491"/>
                </a:lnTo>
                <a:lnTo>
                  <a:pt x="650" y="1493"/>
                </a:lnTo>
                <a:lnTo>
                  <a:pt x="649" y="1493"/>
                </a:lnTo>
                <a:lnTo>
                  <a:pt x="649" y="1494"/>
                </a:lnTo>
                <a:lnTo>
                  <a:pt x="648" y="1495"/>
                </a:lnTo>
                <a:lnTo>
                  <a:pt x="647" y="1495"/>
                </a:lnTo>
                <a:lnTo>
                  <a:pt x="646" y="1495"/>
                </a:lnTo>
                <a:lnTo>
                  <a:pt x="646" y="1496"/>
                </a:lnTo>
                <a:lnTo>
                  <a:pt x="644" y="1496"/>
                </a:lnTo>
                <a:lnTo>
                  <a:pt x="643" y="1496"/>
                </a:lnTo>
                <a:lnTo>
                  <a:pt x="642" y="1496"/>
                </a:lnTo>
                <a:lnTo>
                  <a:pt x="641" y="1497"/>
                </a:lnTo>
                <a:lnTo>
                  <a:pt x="639" y="1497"/>
                </a:lnTo>
                <a:lnTo>
                  <a:pt x="637" y="1497"/>
                </a:lnTo>
                <a:lnTo>
                  <a:pt x="632" y="1496"/>
                </a:lnTo>
                <a:lnTo>
                  <a:pt x="630" y="1496"/>
                </a:lnTo>
                <a:lnTo>
                  <a:pt x="629" y="1496"/>
                </a:lnTo>
                <a:lnTo>
                  <a:pt x="629" y="1493"/>
                </a:lnTo>
                <a:lnTo>
                  <a:pt x="629" y="1491"/>
                </a:lnTo>
                <a:lnTo>
                  <a:pt x="629" y="1488"/>
                </a:lnTo>
                <a:lnTo>
                  <a:pt x="630" y="1488"/>
                </a:lnTo>
                <a:lnTo>
                  <a:pt x="632" y="1488"/>
                </a:lnTo>
                <a:lnTo>
                  <a:pt x="633" y="1488"/>
                </a:lnTo>
                <a:lnTo>
                  <a:pt x="636" y="1488"/>
                </a:lnTo>
                <a:lnTo>
                  <a:pt x="637" y="1488"/>
                </a:lnTo>
                <a:lnTo>
                  <a:pt x="637" y="1486"/>
                </a:lnTo>
                <a:lnTo>
                  <a:pt x="637" y="1483"/>
                </a:lnTo>
                <a:lnTo>
                  <a:pt x="637" y="1482"/>
                </a:lnTo>
                <a:lnTo>
                  <a:pt x="642" y="1482"/>
                </a:lnTo>
                <a:lnTo>
                  <a:pt x="646" y="1482"/>
                </a:lnTo>
                <a:lnTo>
                  <a:pt x="646" y="1481"/>
                </a:lnTo>
                <a:lnTo>
                  <a:pt x="646" y="1480"/>
                </a:lnTo>
                <a:lnTo>
                  <a:pt x="646" y="1479"/>
                </a:lnTo>
                <a:lnTo>
                  <a:pt x="646" y="1477"/>
                </a:lnTo>
                <a:lnTo>
                  <a:pt x="646" y="1476"/>
                </a:lnTo>
                <a:lnTo>
                  <a:pt x="646" y="1475"/>
                </a:lnTo>
                <a:lnTo>
                  <a:pt x="646" y="1474"/>
                </a:lnTo>
                <a:lnTo>
                  <a:pt x="646" y="1473"/>
                </a:lnTo>
                <a:lnTo>
                  <a:pt x="646" y="1472"/>
                </a:lnTo>
                <a:lnTo>
                  <a:pt x="646" y="1470"/>
                </a:lnTo>
                <a:lnTo>
                  <a:pt x="646" y="1469"/>
                </a:lnTo>
                <a:lnTo>
                  <a:pt x="646" y="1468"/>
                </a:lnTo>
                <a:lnTo>
                  <a:pt x="646" y="1467"/>
                </a:lnTo>
                <a:lnTo>
                  <a:pt x="646" y="1466"/>
                </a:lnTo>
                <a:lnTo>
                  <a:pt x="646" y="1465"/>
                </a:lnTo>
                <a:lnTo>
                  <a:pt x="641" y="1465"/>
                </a:lnTo>
                <a:lnTo>
                  <a:pt x="640" y="1465"/>
                </a:lnTo>
                <a:lnTo>
                  <a:pt x="640" y="1463"/>
                </a:lnTo>
                <a:lnTo>
                  <a:pt x="639" y="1463"/>
                </a:lnTo>
                <a:lnTo>
                  <a:pt x="639" y="1462"/>
                </a:lnTo>
                <a:lnTo>
                  <a:pt x="639" y="1461"/>
                </a:lnTo>
                <a:lnTo>
                  <a:pt x="639" y="1460"/>
                </a:lnTo>
                <a:lnTo>
                  <a:pt x="639" y="1459"/>
                </a:lnTo>
                <a:lnTo>
                  <a:pt x="639" y="1458"/>
                </a:lnTo>
                <a:lnTo>
                  <a:pt x="639" y="1456"/>
                </a:lnTo>
                <a:lnTo>
                  <a:pt x="639" y="1455"/>
                </a:lnTo>
                <a:lnTo>
                  <a:pt x="639" y="1454"/>
                </a:lnTo>
                <a:lnTo>
                  <a:pt x="639" y="1453"/>
                </a:lnTo>
                <a:lnTo>
                  <a:pt x="639" y="1452"/>
                </a:lnTo>
                <a:lnTo>
                  <a:pt x="639" y="1451"/>
                </a:lnTo>
                <a:lnTo>
                  <a:pt x="639" y="1449"/>
                </a:lnTo>
                <a:lnTo>
                  <a:pt x="639" y="1448"/>
                </a:lnTo>
                <a:lnTo>
                  <a:pt x="639" y="1447"/>
                </a:lnTo>
                <a:lnTo>
                  <a:pt x="639" y="1446"/>
                </a:lnTo>
                <a:lnTo>
                  <a:pt x="639" y="1445"/>
                </a:lnTo>
                <a:lnTo>
                  <a:pt x="639" y="1444"/>
                </a:lnTo>
                <a:lnTo>
                  <a:pt x="639" y="1442"/>
                </a:lnTo>
                <a:lnTo>
                  <a:pt x="639" y="1441"/>
                </a:lnTo>
                <a:lnTo>
                  <a:pt x="639" y="1440"/>
                </a:lnTo>
                <a:lnTo>
                  <a:pt x="639" y="1439"/>
                </a:lnTo>
                <a:lnTo>
                  <a:pt x="639" y="1438"/>
                </a:lnTo>
                <a:lnTo>
                  <a:pt x="639" y="1437"/>
                </a:lnTo>
                <a:lnTo>
                  <a:pt x="639" y="1435"/>
                </a:lnTo>
                <a:lnTo>
                  <a:pt x="639" y="1434"/>
                </a:lnTo>
                <a:lnTo>
                  <a:pt x="639" y="1433"/>
                </a:lnTo>
                <a:lnTo>
                  <a:pt x="639" y="1432"/>
                </a:lnTo>
                <a:lnTo>
                  <a:pt x="639" y="1431"/>
                </a:lnTo>
                <a:lnTo>
                  <a:pt x="639" y="1430"/>
                </a:lnTo>
                <a:lnTo>
                  <a:pt x="639" y="1428"/>
                </a:lnTo>
                <a:lnTo>
                  <a:pt x="636" y="1428"/>
                </a:lnTo>
                <a:lnTo>
                  <a:pt x="635" y="1428"/>
                </a:lnTo>
                <a:lnTo>
                  <a:pt x="634" y="1428"/>
                </a:lnTo>
                <a:lnTo>
                  <a:pt x="633" y="1428"/>
                </a:lnTo>
                <a:lnTo>
                  <a:pt x="632" y="1428"/>
                </a:lnTo>
                <a:lnTo>
                  <a:pt x="630" y="1428"/>
                </a:lnTo>
                <a:lnTo>
                  <a:pt x="629" y="1428"/>
                </a:lnTo>
                <a:lnTo>
                  <a:pt x="628" y="1428"/>
                </a:lnTo>
                <a:lnTo>
                  <a:pt x="627" y="1428"/>
                </a:lnTo>
                <a:lnTo>
                  <a:pt x="626" y="1428"/>
                </a:lnTo>
                <a:lnTo>
                  <a:pt x="625" y="1428"/>
                </a:lnTo>
                <a:lnTo>
                  <a:pt x="623" y="1428"/>
                </a:lnTo>
                <a:lnTo>
                  <a:pt x="622" y="1428"/>
                </a:lnTo>
                <a:lnTo>
                  <a:pt x="621" y="1428"/>
                </a:lnTo>
                <a:lnTo>
                  <a:pt x="620" y="1428"/>
                </a:lnTo>
                <a:lnTo>
                  <a:pt x="619" y="1428"/>
                </a:lnTo>
                <a:lnTo>
                  <a:pt x="618" y="1428"/>
                </a:lnTo>
                <a:lnTo>
                  <a:pt x="616" y="1428"/>
                </a:lnTo>
                <a:lnTo>
                  <a:pt x="615" y="1428"/>
                </a:lnTo>
                <a:lnTo>
                  <a:pt x="614" y="1428"/>
                </a:lnTo>
                <a:lnTo>
                  <a:pt x="613" y="1428"/>
                </a:lnTo>
                <a:lnTo>
                  <a:pt x="612" y="1428"/>
                </a:lnTo>
                <a:lnTo>
                  <a:pt x="611" y="1428"/>
                </a:lnTo>
                <a:lnTo>
                  <a:pt x="609" y="1428"/>
                </a:lnTo>
                <a:lnTo>
                  <a:pt x="608" y="1428"/>
                </a:lnTo>
                <a:lnTo>
                  <a:pt x="607" y="1428"/>
                </a:lnTo>
                <a:lnTo>
                  <a:pt x="606" y="1428"/>
                </a:lnTo>
                <a:lnTo>
                  <a:pt x="605" y="1428"/>
                </a:lnTo>
                <a:lnTo>
                  <a:pt x="604" y="1428"/>
                </a:lnTo>
                <a:lnTo>
                  <a:pt x="602" y="1428"/>
                </a:lnTo>
                <a:lnTo>
                  <a:pt x="601" y="1428"/>
                </a:lnTo>
                <a:lnTo>
                  <a:pt x="600" y="1428"/>
                </a:lnTo>
                <a:lnTo>
                  <a:pt x="599" y="1428"/>
                </a:lnTo>
                <a:lnTo>
                  <a:pt x="598" y="1428"/>
                </a:lnTo>
                <a:lnTo>
                  <a:pt x="597" y="1428"/>
                </a:lnTo>
                <a:lnTo>
                  <a:pt x="595" y="1428"/>
                </a:lnTo>
                <a:lnTo>
                  <a:pt x="594" y="1428"/>
                </a:lnTo>
                <a:lnTo>
                  <a:pt x="593" y="1428"/>
                </a:lnTo>
                <a:lnTo>
                  <a:pt x="592" y="1428"/>
                </a:lnTo>
                <a:lnTo>
                  <a:pt x="591" y="1428"/>
                </a:lnTo>
                <a:lnTo>
                  <a:pt x="590" y="1428"/>
                </a:lnTo>
                <a:lnTo>
                  <a:pt x="588" y="1428"/>
                </a:lnTo>
                <a:lnTo>
                  <a:pt x="587" y="1428"/>
                </a:lnTo>
                <a:lnTo>
                  <a:pt x="586" y="1428"/>
                </a:lnTo>
                <a:lnTo>
                  <a:pt x="585" y="1428"/>
                </a:lnTo>
                <a:lnTo>
                  <a:pt x="584" y="1428"/>
                </a:lnTo>
                <a:lnTo>
                  <a:pt x="583" y="1428"/>
                </a:lnTo>
                <a:lnTo>
                  <a:pt x="581" y="1428"/>
                </a:lnTo>
                <a:lnTo>
                  <a:pt x="580" y="1428"/>
                </a:lnTo>
                <a:lnTo>
                  <a:pt x="579" y="1428"/>
                </a:lnTo>
                <a:lnTo>
                  <a:pt x="578" y="1428"/>
                </a:lnTo>
                <a:lnTo>
                  <a:pt x="577" y="1428"/>
                </a:lnTo>
                <a:lnTo>
                  <a:pt x="576" y="1428"/>
                </a:lnTo>
                <a:lnTo>
                  <a:pt x="574" y="1428"/>
                </a:lnTo>
                <a:lnTo>
                  <a:pt x="573" y="1428"/>
                </a:lnTo>
                <a:lnTo>
                  <a:pt x="572" y="1428"/>
                </a:lnTo>
                <a:lnTo>
                  <a:pt x="571" y="1428"/>
                </a:lnTo>
                <a:lnTo>
                  <a:pt x="571" y="1427"/>
                </a:lnTo>
                <a:lnTo>
                  <a:pt x="571" y="1426"/>
                </a:lnTo>
                <a:lnTo>
                  <a:pt x="571" y="1425"/>
                </a:lnTo>
                <a:lnTo>
                  <a:pt x="571" y="1424"/>
                </a:lnTo>
                <a:lnTo>
                  <a:pt x="571" y="1423"/>
                </a:lnTo>
                <a:lnTo>
                  <a:pt x="571" y="1421"/>
                </a:lnTo>
                <a:lnTo>
                  <a:pt x="571" y="1420"/>
                </a:lnTo>
                <a:lnTo>
                  <a:pt x="571" y="1419"/>
                </a:lnTo>
                <a:lnTo>
                  <a:pt x="571" y="1418"/>
                </a:lnTo>
                <a:lnTo>
                  <a:pt x="571" y="1417"/>
                </a:lnTo>
                <a:lnTo>
                  <a:pt x="571" y="1416"/>
                </a:lnTo>
                <a:lnTo>
                  <a:pt x="571" y="1414"/>
                </a:lnTo>
                <a:lnTo>
                  <a:pt x="571" y="1413"/>
                </a:lnTo>
                <a:lnTo>
                  <a:pt x="571" y="1412"/>
                </a:lnTo>
                <a:lnTo>
                  <a:pt x="571" y="1411"/>
                </a:lnTo>
                <a:lnTo>
                  <a:pt x="571" y="1410"/>
                </a:lnTo>
                <a:lnTo>
                  <a:pt x="571" y="1408"/>
                </a:lnTo>
                <a:lnTo>
                  <a:pt x="571" y="1407"/>
                </a:lnTo>
                <a:lnTo>
                  <a:pt x="571" y="1406"/>
                </a:lnTo>
                <a:lnTo>
                  <a:pt x="571" y="1405"/>
                </a:lnTo>
                <a:lnTo>
                  <a:pt x="572" y="1405"/>
                </a:lnTo>
                <a:lnTo>
                  <a:pt x="574" y="1405"/>
                </a:lnTo>
                <a:lnTo>
                  <a:pt x="574" y="1406"/>
                </a:lnTo>
                <a:lnTo>
                  <a:pt x="576" y="1406"/>
                </a:lnTo>
                <a:lnTo>
                  <a:pt x="577" y="1406"/>
                </a:lnTo>
                <a:lnTo>
                  <a:pt x="578" y="1406"/>
                </a:lnTo>
                <a:lnTo>
                  <a:pt x="579" y="1406"/>
                </a:lnTo>
                <a:lnTo>
                  <a:pt x="580" y="1406"/>
                </a:lnTo>
                <a:lnTo>
                  <a:pt x="580" y="1405"/>
                </a:lnTo>
                <a:lnTo>
                  <a:pt x="580" y="1404"/>
                </a:lnTo>
                <a:lnTo>
                  <a:pt x="580" y="1403"/>
                </a:lnTo>
                <a:lnTo>
                  <a:pt x="580" y="1401"/>
                </a:lnTo>
                <a:lnTo>
                  <a:pt x="580" y="1400"/>
                </a:lnTo>
                <a:lnTo>
                  <a:pt x="580" y="1399"/>
                </a:lnTo>
                <a:lnTo>
                  <a:pt x="580" y="1398"/>
                </a:lnTo>
                <a:lnTo>
                  <a:pt x="580" y="1397"/>
                </a:lnTo>
                <a:lnTo>
                  <a:pt x="580" y="1396"/>
                </a:lnTo>
                <a:lnTo>
                  <a:pt x="580" y="1394"/>
                </a:lnTo>
                <a:lnTo>
                  <a:pt x="580" y="1393"/>
                </a:lnTo>
                <a:lnTo>
                  <a:pt x="580" y="1392"/>
                </a:lnTo>
                <a:lnTo>
                  <a:pt x="580" y="1391"/>
                </a:lnTo>
                <a:lnTo>
                  <a:pt x="580" y="1390"/>
                </a:lnTo>
                <a:lnTo>
                  <a:pt x="581" y="1390"/>
                </a:lnTo>
                <a:lnTo>
                  <a:pt x="583" y="1390"/>
                </a:lnTo>
                <a:lnTo>
                  <a:pt x="583" y="1389"/>
                </a:lnTo>
                <a:lnTo>
                  <a:pt x="583" y="1387"/>
                </a:lnTo>
                <a:lnTo>
                  <a:pt x="583" y="1386"/>
                </a:lnTo>
                <a:lnTo>
                  <a:pt x="583" y="1385"/>
                </a:lnTo>
                <a:lnTo>
                  <a:pt x="583" y="1384"/>
                </a:lnTo>
                <a:lnTo>
                  <a:pt x="581" y="1384"/>
                </a:lnTo>
                <a:lnTo>
                  <a:pt x="580" y="1384"/>
                </a:lnTo>
                <a:lnTo>
                  <a:pt x="579" y="1384"/>
                </a:lnTo>
                <a:lnTo>
                  <a:pt x="578" y="1384"/>
                </a:lnTo>
                <a:lnTo>
                  <a:pt x="577" y="1384"/>
                </a:lnTo>
                <a:lnTo>
                  <a:pt x="574" y="1384"/>
                </a:lnTo>
                <a:lnTo>
                  <a:pt x="573" y="1384"/>
                </a:lnTo>
                <a:lnTo>
                  <a:pt x="572" y="1384"/>
                </a:lnTo>
                <a:lnTo>
                  <a:pt x="571" y="1384"/>
                </a:lnTo>
                <a:lnTo>
                  <a:pt x="571" y="1385"/>
                </a:lnTo>
                <a:lnTo>
                  <a:pt x="571" y="1386"/>
                </a:lnTo>
                <a:lnTo>
                  <a:pt x="571" y="1387"/>
                </a:lnTo>
                <a:lnTo>
                  <a:pt x="571" y="1389"/>
                </a:lnTo>
                <a:lnTo>
                  <a:pt x="571" y="1390"/>
                </a:lnTo>
                <a:lnTo>
                  <a:pt x="571" y="1391"/>
                </a:lnTo>
                <a:lnTo>
                  <a:pt x="571" y="1392"/>
                </a:lnTo>
                <a:lnTo>
                  <a:pt x="571" y="1393"/>
                </a:lnTo>
                <a:lnTo>
                  <a:pt x="571" y="1394"/>
                </a:lnTo>
                <a:lnTo>
                  <a:pt x="571" y="1396"/>
                </a:lnTo>
                <a:lnTo>
                  <a:pt x="571" y="1397"/>
                </a:lnTo>
                <a:lnTo>
                  <a:pt x="571" y="1398"/>
                </a:lnTo>
                <a:lnTo>
                  <a:pt x="570" y="1398"/>
                </a:lnTo>
                <a:lnTo>
                  <a:pt x="569" y="1398"/>
                </a:lnTo>
                <a:lnTo>
                  <a:pt x="567" y="1398"/>
                </a:lnTo>
                <a:lnTo>
                  <a:pt x="566" y="1398"/>
                </a:lnTo>
                <a:lnTo>
                  <a:pt x="564" y="1398"/>
                </a:lnTo>
                <a:lnTo>
                  <a:pt x="563" y="1398"/>
                </a:lnTo>
                <a:lnTo>
                  <a:pt x="562" y="1398"/>
                </a:lnTo>
                <a:lnTo>
                  <a:pt x="559" y="1398"/>
                </a:lnTo>
                <a:lnTo>
                  <a:pt x="559" y="1397"/>
                </a:lnTo>
                <a:lnTo>
                  <a:pt x="559" y="1394"/>
                </a:lnTo>
                <a:lnTo>
                  <a:pt x="559" y="1393"/>
                </a:lnTo>
                <a:lnTo>
                  <a:pt x="559" y="1392"/>
                </a:lnTo>
                <a:lnTo>
                  <a:pt x="559" y="1391"/>
                </a:lnTo>
                <a:lnTo>
                  <a:pt x="559" y="1390"/>
                </a:lnTo>
                <a:lnTo>
                  <a:pt x="559" y="1389"/>
                </a:lnTo>
                <a:lnTo>
                  <a:pt x="559" y="1387"/>
                </a:lnTo>
                <a:lnTo>
                  <a:pt x="559" y="1386"/>
                </a:lnTo>
                <a:lnTo>
                  <a:pt x="559" y="1385"/>
                </a:lnTo>
                <a:lnTo>
                  <a:pt x="559" y="1384"/>
                </a:lnTo>
                <a:lnTo>
                  <a:pt x="558" y="1384"/>
                </a:lnTo>
                <a:lnTo>
                  <a:pt x="557" y="1384"/>
                </a:lnTo>
                <a:lnTo>
                  <a:pt x="556" y="1384"/>
                </a:lnTo>
                <a:lnTo>
                  <a:pt x="555" y="1384"/>
                </a:lnTo>
                <a:lnTo>
                  <a:pt x="553" y="1384"/>
                </a:lnTo>
                <a:lnTo>
                  <a:pt x="552" y="1384"/>
                </a:lnTo>
                <a:lnTo>
                  <a:pt x="551" y="1384"/>
                </a:lnTo>
                <a:lnTo>
                  <a:pt x="550" y="1384"/>
                </a:lnTo>
                <a:lnTo>
                  <a:pt x="549" y="1384"/>
                </a:lnTo>
                <a:lnTo>
                  <a:pt x="548" y="1384"/>
                </a:lnTo>
                <a:lnTo>
                  <a:pt x="546" y="1384"/>
                </a:lnTo>
                <a:lnTo>
                  <a:pt x="545" y="1384"/>
                </a:lnTo>
                <a:lnTo>
                  <a:pt x="544" y="1384"/>
                </a:lnTo>
                <a:lnTo>
                  <a:pt x="545" y="1384"/>
                </a:lnTo>
                <a:lnTo>
                  <a:pt x="545" y="1385"/>
                </a:lnTo>
                <a:lnTo>
                  <a:pt x="545" y="1386"/>
                </a:lnTo>
                <a:lnTo>
                  <a:pt x="545" y="1387"/>
                </a:lnTo>
                <a:lnTo>
                  <a:pt x="545" y="1389"/>
                </a:lnTo>
                <a:lnTo>
                  <a:pt x="545" y="1390"/>
                </a:lnTo>
                <a:lnTo>
                  <a:pt x="544" y="1390"/>
                </a:lnTo>
                <a:lnTo>
                  <a:pt x="543" y="1390"/>
                </a:lnTo>
                <a:lnTo>
                  <a:pt x="542" y="1390"/>
                </a:lnTo>
                <a:lnTo>
                  <a:pt x="541" y="1390"/>
                </a:lnTo>
                <a:lnTo>
                  <a:pt x="541" y="1389"/>
                </a:lnTo>
                <a:lnTo>
                  <a:pt x="541" y="1387"/>
                </a:lnTo>
                <a:lnTo>
                  <a:pt x="541" y="1386"/>
                </a:lnTo>
                <a:lnTo>
                  <a:pt x="541" y="1385"/>
                </a:lnTo>
                <a:lnTo>
                  <a:pt x="541" y="1384"/>
                </a:lnTo>
                <a:lnTo>
                  <a:pt x="538" y="1384"/>
                </a:lnTo>
                <a:lnTo>
                  <a:pt x="537" y="1384"/>
                </a:lnTo>
                <a:lnTo>
                  <a:pt x="536" y="1384"/>
                </a:lnTo>
                <a:lnTo>
                  <a:pt x="534" y="1384"/>
                </a:lnTo>
                <a:lnTo>
                  <a:pt x="532" y="1384"/>
                </a:lnTo>
                <a:lnTo>
                  <a:pt x="531" y="1384"/>
                </a:lnTo>
                <a:lnTo>
                  <a:pt x="530" y="1384"/>
                </a:lnTo>
                <a:lnTo>
                  <a:pt x="529" y="1384"/>
                </a:lnTo>
                <a:lnTo>
                  <a:pt x="529" y="1391"/>
                </a:lnTo>
                <a:lnTo>
                  <a:pt x="529" y="1392"/>
                </a:lnTo>
                <a:lnTo>
                  <a:pt x="529" y="1393"/>
                </a:lnTo>
                <a:lnTo>
                  <a:pt x="529" y="1394"/>
                </a:lnTo>
                <a:lnTo>
                  <a:pt x="529" y="1396"/>
                </a:lnTo>
                <a:lnTo>
                  <a:pt x="529" y="1397"/>
                </a:lnTo>
                <a:lnTo>
                  <a:pt x="529" y="1398"/>
                </a:lnTo>
                <a:lnTo>
                  <a:pt x="529" y="1399"/>
                </a:lnTo>
                <a:lnTo>
                  <a:pt x="529" y="1400"/>
                </a:lnTo>
                <a:lnTo>
                  <a:pt x="529" y="1401"/>
                </a:lnTo>
                <a:lnTo>
                  <a:pt x="529" y="1403"/>
                </a:lnTo>
                <a:lnTo>
                  <a:pt x="525" y="1403"/>
                </a:lnTo>
                <a:lnTo>
                  <a:pt x="524" y="1403"/>
                </a:lnTo>
                <a:lnTo>
                  <a:pt x="524" y="1404"/>
                </a:lnTo>
                <a:lnTo>
                  <a:pt x="524" y="1405"/>
                </a:lnTo>
                <a:lnTo>
                  <a:pt x="524" y="1407"/>
                </a:lnTo>
                <a:lnTo>
                  <a:pt x="524" y="1408"/>
                </a:lnTo>
                <a:lnTo>
                  <a:pt x="524" y="1410"/>
                </a:lnTo>
                <a:lnTo>
                  <a:pt x="524" y="1411"/>
                </a:lnTo>
                <a:lnTo>
                  <a:pt x="524" y="1412"/>
                </a:lnTo>
                <a:lnTo>
                  <a:pt x="524" y="1413"/>
                </a:lnTo>
                <a:lnTo>
                  <a:pt x="524" y="1414"/>
                </a:lnTo>
                <a:lnTo>
                  <a:pt x="524" y="1416"/>
                </a:lnTo>
                <a:lnTo>
                  <a:pt x="524" y="1417"/>
                </a:lnTo>
                <a:lnTo>
                  <a:pt x="524" y="1418"/>
                </a:lnTo>
                <a:lnTo>
                  <a:pt x="524" y="1419"/>
                </a:lnTo>
                <a:lnTo>
                  <a:pt x="524" y="1420"/>
                </a:lnTo>
                <a:lnTo>
                  <a:pt x="524" y="1421"/>
                </a:lnTo>
                <a:lnTo>
                  <a:pt x="524" y="1423"/>
                </a:lnTo>
                <a:lnTo>
                  <a:pt x="524" y="1424"/>
                </a:lnTo>
                <a:lnTo>
                  <a:pt x="524" y="1425"/>
                </a:lnTo>
                <a:lnTo>
                  <a:pt x="524" y="1426"/>
                </a:lnTo>
                <a:lnTo>
                  <a:pt x="524" y="1427"/>
                </a:lnTo>
                <a:lnTo>
                  <a:pt x="525" y="1427"/>
                </a:lnTo>
                <a:lnTo>
                  <a:pt x="524" y="1427"/>
                </a:lnTo>
                <a:lnTo>
                  <a:pt x="523" y="1427"/>
                </a:lnTo>
                <a:lnTo>
                  <a:pt x="522" y="1427"/>
                </a:lnTo>
                <a:lnTo>
                  <a:pt x="520" y="1427"/>
                </a:lnTo>
                <a:lnTo>
                  <a:pt x="518" y="1427"/>
                </a:lnTo>
                <a:lnTo>
                  <a:pt x="517" y="1427"/>
                </a:lnTo>
                <a:lnTo>
                  <a:pt x="516" y="1427"/>
                </a:lnTo>
                <a:lnTo>
                  <a:pt x="515" y="1427"/>
                </a:lnTo>
                <a:lnTo>
                  <a:pt x="514" y="1427"/>
                </a:lnTo>
                <a:lnTo>
                  <a:pt x="512" y="1427"/>
                </a:lnTo>
                <a:lnTo>
                  <a:pt x="511" y="1427"/>
                </a:lnTo>
                <a:lnTo>
                  <a:pt x="510" y="1427"/>
                </a:lnTo>
                <a:lnTo>
                  <a:pt x="509" y="1427"/>
                </a:lnTo>
                <a:lnTo>
                  <a:pt x="508" y="1427"/>
                </a:lnTo>
                <a:lnTo>
                  <a:pt x="507" y="1427"/>
                </a:lnTo>
                <a:lnTo>
                  <a:pt x="505" y="1427"/>
                </a:lnTo>
                <a:lnTo>
                  <a:pt x="504" y="1427"/>
                </a:lnTo>
                <a:lnTo>
                  <a:pt x="503" y="1427"/>
                </a:lnTo>
                <a:lnTo>
                  <a:pt x="502" y="1427"/>
                </a:lnTo>
                <a:lnTo>
                  <a:pt x="501" y="1427"/>
                </a:lnTo>
                <a:lnTo>
                  <a:pt x="500" y="1427"/>
                </a:lnTo>
                <a:lnTo>
                  <a:pt x="498" y="1427"/>
                </a:lnTo>
                <a:lnTo>
                  <a:pt x="497" y="1427"/>
                </a:lnTo>
                <a:lnTo>
                  <a:pt x="496" y="1427"/>
                </a:lnTo>
                <a:lnTo>
                  <a:pt x="496" y="1425"/>
                </a:lnTo>
                <a:lnTo>
                  <a:pt x="496" y="1424"/>
                </a:lnTo>
                <a:lnTo>
                  <a:pt x="496" y="1423"/>
                </a:lnTo>
                <a:lnTo>
                  <a:pt x="496" y="1421"/>
                </a:lnTo>
                <a:lnTo>
                  <a:pt x="496" y="1420"/>
                </a:lnTo>
                <a:lnTo>
                  <a:pt x="496" y="1419"/>
                </a:lnTo>
                <a:lnTo>
                  <a:pt x="496" y="1418"/>
                </a:lnTo>
                <a:lnTo>
                  <a:pt x="496" y="1417"/>
                </a:lnTo>
                <a:lnTo>
                  <a:pt x="496" y="1414"/>
                </a:lnTo>
                <a:lnTo>
                  <a:pt x="496" y="1413"/>
                </a:lnTo>
                <a:lnTo>
                  <a:pt x="496" y="1412"/>
                </a:lnTo>
                <a:lnTo>
                  <a:pt x="496" y="1411"/>
                </a:lnTo>
                <a:lnTo>
                  <a:pt x="496" y="1410"/>
                </a:lnTo>
                <a:lnTo>
                  <a:pt x="496" y="1408"/>
                </a:lnTo>
                <a:lnTo>
                  <a:pt x="496" y="1406"/>
                </a:lnTo>
                <a:lnTo>
                  <a:pt x="497" y="1406"/>
                </a:lnTo>
                <a:lnTo>
                  <a:pt x="497" y="1405"/>
                </a:lnTo>
                <a:lnTo>
                  <a:pt x="497" y="1403"/>
                </a:lnTo>
                <a:lnTo>
                  <a:pt x="497" y="1401"/>
                </a:lnTo>
                <a:lnTo>
                  <a:pt x="497" y="1399"/>
                </a:lnTo>
                <a:lnTo>
                  <a:pt x="497" y="1398"/>
                </a:lnTo>
                <a:lnTo>
                  <a:pt x="497" y="1396"/>
                </a:lnTo>
                <a:lnTo>
                  <a:pt x="497" y="1394"/>
                </a:lnTo>
                <a:lnTo>
                  <a:pt x="497" y="1392"/>
                </a:lnTo>
                <a:lnTo>
                  <a:pt x="497" y="1390"/>
                </a:lnTo>
                <a:lnTo>
                  <a:pt x="497" y="1389"/>
                </a:lnTo>
                <a:lnTo>
                  <a:pt x="497" y="1387"/>
                </a:lnTo>
                <a:lnTo>
                  <a:pt x="497" y="1386"/>
                </a:lnTo>
                <a:lnTo>
                  <a:pt x="497" y="1385"/>
                </a:lnTo>
                <a:lnTo>
                  <a:pt x="497" y="1384"/>
                </a:lnTo>
                <a:lnTo>
                  <a:pt x="497" y="1383"/>
                </a:lnTo>
                <a:lnTo>
                  <a:pt x="497" y="1382"/>
                </a:lnTo>
                <a:lnTo>
                  <a:pt x="495" y="1382"/>
                </a:lnTo>
                <a:lnTo>
                  <a:pt x="489" y="1382"/>
                </a:lnTo>
                <a:lnTo>
                  <a:pt x="488" y="1382"/>
                </a:lnTo>
                <a:lnTo>
                  <a:pt x="483" y="1382"/>
                </a:lnTo>
                <a:lnTo>
                  <a:pt x="482" y="1382"/>
                </a:lnTo>
                <a:lnTo>
                  <a:pt x="480" y="1382"/>
                </a:lnTo>
                <a:lnTo>
                  <a:pt x="479" y="1382"/>
                </a:lnTo>
                <a:lnTo>
                  <a:pt x="477" y="1382"/>
                </a:lnTo>
                <a:lnTo>
                  <a:pt x="476" y="1382"/>
                </a:lnTo>
                <a:lnTo>
                  <a:pt x="475" y="1382"/>
                </a:lnTo>
                <a:lnTo>
                  <a:pt x="475" y="1383"/>
                </a:lnTo>
                <a:lnTo>
                  <a:pt x="474" y="1383"/>
                </a:lnTo>
                <a:lnTo>
                  <a:pt x="473" y="1383"/>
                </a:lnTo>
                <a:lnTo>
                  <a:pt x="472" y="1383"/>
                </a:lnTo>
                <a:lnTo>
                  <a:pt x="470" y="1383"/>
                </a:lnTo>
                <a:lnTo>
                  <a:pt x="469" y="1382"/>
                </a:lnTo>
                <a:lnTo>
                  <a:pt x="468" y="1382"/>
                </a:lnTo>
                <a:lnTo>
                  <a:pt x="468" y="1380"/>
                </a:lnTo>
                <a:lnTo>
                  <a:pt x="467" y="1379"/>
                </a:lnTo>
                <a:lnTo>
                  <a:pt x="467" y="1378"/>
                </a:lnTo>
                <a:lnTo>
                  <a:pt x="467" y="1377"/>
                </a:lnTo>
                <a:lnTo>
                  <a:pt x="467" y="1376"/>
                </a:lnTo>
                <a:lnTo>
                  <a:pt x="467" y="1375"/>
                </a:lnTo>
                <a:lnTo>
                  <a:pt x="467" y="1373"/>
                </a:lnTo>
                <a:lnTo>
                  <a:pt x="466" y="1373"/>
                </a:lnTo>
                <a:lnTo>
                  <a:pt x="466" y="1371"/>
                </a:lnTo>
                <a:lnTo>
                  <a:pt x="466" y="1369"/>
                </a:lnTo>
                <a:lnTo>
                  <a:pt x="466" y="1368"/>
                </a:lnTo>
                <a:lnTo>
                  <a:pt x="465" y="1366"/>
                </a:lnTo>
                <a:lnTo>
                  <a:pt x="465" y="1364"/>
                </a:lnTo>
                <a:lnTo>
                  <a:pt x="465" y="1363"/>
                </a:lnTo>
                <a:lnTo>
                  <a:pt x="465" y="1362"/>
                </a:lnTo>
                <a:lnTo>
                  <a:pt x="463" y="1362"/>
                </a:lnTo>
                <a:lnTo>
                  <a:pt x="462" y="1362"/>
                </a:lnTo>
                <a:lnTo>
                  <a:pt x="461" y="1362"/>
                </a:lnTo>
                <a:lnTo>
                  <a:pt x="460" y="1362"/>
                </a:lnTo>
                <a:lnTo>
                  <a:pt x="460" y="1361"/>
                </a:lnTo>
                <a:lnTo>
                  <a:pt x="460" y="1358"/>
                </a:lnTo>
                <a:lnTo>
                  <a:pt x="459" y="1355"/>
                </a:lnTo>
                <a:lnTo>
                  <a:pt x="459" y="1356"/>
                </a:lnTo>
                <a:lnTo>
                  <a:pt x="458" y="1356"/>
                </a:lnTo>
                <a:lnTo>
                  <a:pt x="456" y="1356"/>
                </a:lnTo>
                <a:lnTo>
                  <a:pt x="455" y="1356"/>
                </a:lnTo>
                <a:lnTo>
                  <a:pt x="455" y="1357"/>
                </a:lnTo>
                <a:lnTo>
                  <a:pt x="455" y="1358"/>
                </a:lnTo>
                <a:lnTo>
                  <a:pt x="455" y="1359"/>
                </a:lnTo>
                <a:lnTo>
                  <a:pt x="455" y="1361"/>
                </a:lnTo>
                <a:lnTo>
                  <a:pt x="456" y="1362"/>
                </a:lnTo>
                <a:lnTo>
                  <a:pt x="455" y="1362"/>
                </a:lnTo>
                <a:lnTo>
                  <a:pt x="454" y="1362"/>
                </a:lnTo>
                <a:lnTo>
                  <a:pt x="453" y="1363"/>
                </a:lnTo>
                <a:lnTo>
                  <a:pt x="452" y="1363"/>
                </a:lnTo>
                <a:lnTo>
                  <a:pt x="451" y="1363"/>
                </a:lnTo>
                <a:lnTo>
                  <a:pt x="449" y="1363"/>
                </a:lnTo>
                <a:lnTo>
                  <a:pt x="449" y="1362"/>
                </a:lnTo>
                <a:lnTo>
                  <a:pt x="449" y="1361"/>
                </a:lnTo>
                <a:lnTo>
                  <a:pt x="448" y="1359"/>
                </a:lnTo>
                <a:lnTo>
                  <a:pt x="448" y="1358"/>
                </a:lnTo>
                <a:lnTo>
                  <a:pt x="448" y="1357"/>
                </a:lnTo>
                <a:lnTo>
                  <a:pt x="448" y="1356"/>
                </a:lnTo>
                <a:lnTo>
                  <a:pt x="448" y="1354"/>
                </a:lnTo>
                <a:lnTo>
                  <a:pt x="447" y="1352"/>
                </a:lnTo>
                <a:lnTo>
                  <a:pt x="447" y="1351"/>
                </a:lnTo>
                <a:lnTo>
                  <a:pt x="447" y="1350"/>
                </a:lnTo>
                <a:lnTo>
                  <a:pt x="447" y="1349"/>
                </a:lnTo>
                <a:lnTo>
                  <a:pt x="446" y="1348"/>
                </a:lnTo>
                <a:lnTo>
                  <a:pt x="446" y="1347"/>
                </a:lnTo>
                <a:lnTo>
                  <a:pt x="446" y="1345"/>
                </a:lnTo>
                <a:lnTo>
                  <a:pt x="446" y="1344"/>
                </a:lnTo>
                <a:lnTo>
                  <a:pt x="446" y="1343"/>
                </a:lnTo>
                <a:lnTo>
                  <a:pt x="446" y="1342"/>
                </a:lnTo>
                <a:lnTo>
                  <a:pt x="445" y="1341"/>
                </a:lnTo>
                <a:lnTo>
                  <a:pt x="446" y="1341"/>
                </a:lnTo>
                <a:lnTo>
                  <a:pt x="445" y="1340"/>
                </a:lnTo>
                <a:lnTo>
                  <a:pt x="445" y="1337"/>
                </a:lnTo>
                <a:lnTo>
                  <a:pt x="445" y="1334"/>
                </a:lnTo>
                <a:lnTo>
                  <a:pt x="444" y="1334"/>
                </a:lnTo>
                <a:lnTo>
                  <a:pt x="444" y="1329"/>
                </a:lnTo>
                <a:lnTo>
                  <a:pt x="442" y="1328"/>
                </a:lnTo>
                <a:lnTo>
                  <a:pt x="442" y="1324"/>
                </a:lnTo>
                <a:lnTo>
                  <a:pt x="442" y="1323"/>
                </a:lnTo>
                <a:lnTo>
                  <a:pt x="441" y="1323"/>
                </a:lnTo>
                <a:lnTo>
                  <a:pt x="440" y="1323"/>
                </a:lnTo>
                <a:lnTo>
                  <a:pt x="439" y="1322"/>
                </a:lnTo>
                <a:lnTo>
                  <a:pt x="439" y="1321"/>
                </a:lnTo>
                <a:lnTo>
                  <a:pt x="440" y="1320"/>
                </a:lnTo>
                <a:lnTo>
                  <a:pt x="441" y="1319"/>
                </a:lnTo>
                <a:lnTo>
                  <a:pt x="442" y="1316"/>
                </a:lnTo>
                <a:lnTo>
                  <a:pt x="444" y="1316"/>
                </a:lnTo>
                <a:lnTo>
                  <a:pt x="444" y="1315"/>
                </a:lnTo>
                <a:lnTo>
                  <a:pt x="444" y="1314"/>
                </a:lnTo>
                <a:lnTo>
                  <a:pt x="445" y="1314"/>
                </a:lnTo>
                <a:lnTo>
                  <a:pt x="446" y="1312"/>
                </a:lnTo>
                <a:lnTo>
                  <a:pt x="446" y="1310"/>
                </a:lnTo>
                <a:lnTo>
                  <a:pt x="447" y="1310"/>
                </a:lnTo>
                <a:lnTo>
                  <a:pt x="447" y="1309"/>
                </a:lnTo>
                <a:lnTo>
                  <a:pt x="448" y="1308"/>
                </a:lnTo>
                <a:lnTo>
                  <a:pt x="448" y="1307"/>
                </a:lnTo>
                <a:lnTo>
                  <a:pt x="449" y="1307"/>
                </a:lnTo>
                <a:lnTo>
                  <a:pt x="451" y="1305"/>
                </a:lnTo>
                <a:lnTo>
                  <a:pt x="452" y="1303"/>
                </a:lnTo>
                <a:lnTo>
                  <a:pt x="452" y="1302"/>
                </a:lnTo>
                <a:lnTo>
                  <a:pt x="453" y="1302"/>
                </a:lnTo>
                <a:lnTo>
                  <a:pt x="453" y="1301"/>
                </a:lnTo>
                <a:lnTo>
                  <a:pt x="454" y="1299"/>
                </a:lnTo>
                <a:lnTo>
                  <a:pt x="455" y="1299"/>
                </a:lnTo>
                <a:lnTo>
                  <a:pt x="456" y="1296"/>
                </a:lnTo>
                <a:lnTo>
                  <a:pt x="458" y="1295"/>
                </a:lnTo>
                <a:lnTo>
                  <a:pt x="458" y="1294"/>
                </a:lnTo>
                <a:lnTo>
                  <a:pt x="459" y="1293"/>
                </a:lnTo>
                <a:lnTo>
                  <a:pt x="460" y="1292"/>
                </a:lnTo>
                <a:lnTo>
                  <a:pt x="461" y="1291"/>
                </a:lnTo>
                <a:lnTo>
                  <a:pt x="461" y="1289"/>
                </a:lnTo>
                <a:lnTo>
                  <a:pt x="462" y="1288"/>
                </a:lnTo>
                <a:lnTo>
                  <a:pt x="462" y="1287"/>
                </a:lnTo>
                <a:lnTo>
                  <a:pt x="463" y="1286"/>
                </a:lnTo>
                <a:lnTo>
                  <a:pt x="465" y="1285"/>
                </a:lnTo>
                <a:lnTo>
                  <a:pt x="466" y="1284"/>
                </a:lnTo>
                <a:lnTo>
                  <a:pt x="466" y="1282"/>
                </a:lnTo>
                <a:lnTo>
                  <a:pt x="467" y="1282"/>
                </a:lnTo>
                <a:lnTo>
                  <a:pt x="467" y="1281"/>
                </a:lnTo>
                <a:lnTo>
                  <a:pt x="468" y="1281"/>
                </a:lnTo>
                <a:lnTo>
                  <a:pt x="468" y="1280"/>
                </a:lnTo>
                <a:lnTo>
                  <a:pt x="468" y="1279"/>
                </a:lnTo>
                <a:lnTo>
                  <a:pt x="470" y="1277"/>
                </a:lnTo>
                <a:lnTo>
                  <a:pt x="472" y="1275"/>
                </a:lnTo>
                <a:lnTo>
                  <a:pt x="472" y="1274"/>
                </a:lnTo>
                <a:lnTo>
                  <a:pt x="473" y="1274"/>
                </a:lnTo>
                <a:lnTo>
                  <a:pt x="473" y="1273"/>
                </a:lnTo>
                <a:lnTo>
                  <a:pt x="474" y="1272"/>
                </a:lnTo>
                <a:lnTo>
                  <a:pt x="475" y="1272"/>
                </a:lnTo>
                <a:lnTo>
                  <a:pt x="475" y="1271"/>
                </a:lnTo>
                <a:lnTo>
                  <a:pt x="476" y="1270"/>
                </a:lnTo>
                <a:lnTo>
                  <a:pt x="476" y="1268"/>
                </a:lnTo>
                <a:lnTo>
                  <a:pt x="477" y="1267"/>
                </a:lnTo>
                <a:lnTo>
                  <a:pt x="479" y="1267"/>
                </a:lnTo>
                <a:lnTo>
                  <a:pt x="479" y="1266"/>
                </a:lnTo>
                <a:lnTo>
                  <a:pt x="480" y="1265"/>
                </a:lnTo>
                <a:lnTo>
                  <a:pt x="480" y="1264"/>
                </a:lnTo>
                <a:lnTo>
                  <a:pt x="481" y="1264"/>
                </a:lnTo>
                <a:lnTo>
                  <a:pt x="480" y="1264"/>
                </a:lnTo>
                <a:lnTo>
                  <a:pt x="476" y="1264"/>
                </a:lnTo>
                <a:lnTo>
                  <a:pt x="476" y="1259"/>
                </a:lnTo>
                <a:lnTo>
                  <a:pt x="477" y="1259"/>
                </a:lnTo>
                <a:lnTo>
                  <a:pt x="479" y="1259"/>
                </a:lnTo>
                <a:lnTo>
                  <a:pt x="480" y="1259"/>
                </a:lnTo>
                <a:lnTo>
                  <a:pt x="481" y="1259"/>
                </a:lnTo>
                <a:lnTo>
                  <a:pt x="481" y="1258"/>
                </a:lnTo>
                <a:lnTo>
                  <a:pt x="481" y="1254"/>
                </a:lnTo>
                <a:lnTo>
                  <a:pt x="482" y="1253"/>
                </a:lnTo>
                <a:lnTo>
                  <a:pt x="483" y="1253"/>
                </a:lnTo>
                <a:lnTo>
                  <a:pt x="484" y="1251"/>
                </a:lnTo>
                <a:lnTo>
                  <a:pt x="487" y="1252"/>
                </a:lnTo>
                <a:lnTo>
                  <a:pt x="487" y="1251"/>
                </a:lnTo>
                <a:lnTo>
                  <a:pt x="487" y="1250"/>
                </a:lnTo>
                <a:lnTo>
                  <a:pt x="487" y="1249"/>
                </a:lnTo>
                <a:lnTo>
                  <a:pt x="487" y="1246"/>
                </a:lnTo>
                <a:lnTo>
                  <a:pt x="488" y="1246"/>
                </a:lnTo>
                <a:lnTo>
                  <a:pt x="489" y="1246"/>
                </a:lnTo>
                <a:lnTo>
                  <a:pt x="491" y="1244"/>
                </a:lnTo>
                <a:lnTo>
                  <a:pt x="490" y="1244"/>
                </a:lnTo>
                <a:lnTo>
                  <a:pt x="490" y="1243"/>
                </a:lnTo>
                <a:lnTo>
                  <a:pt x="490" y="1242"/>
                </a:lnTo>
                <a:lnTo>
                  <a:pt x="489" y="1242"/>
                </a:lnTo>
                <a:lnTo>
                  <a:pt x="489" y="1240"/>
                </a:lnTo>
                <a:lnTo>
                  <a:pt x="488" y="1240"/>
                </a:lnTo>
                <a:lnTo>
                  <a:pt x="487" y="1240"/>
                </a:lnTo>
                <a:lnTo>
                  <a:pt x="487" y="1239"/>
                </a:lnTo>
                <a:lnTo>
                  <a:pt x="488" y="1238"/>
                </a:lnTo>
                <a:lnTo>
                  <a:pt x="489" y="1238"/>
                </a:lnTo>
                <a:lnTo>
                  <a:pt x="489" y="1237"/>
                </a:lnTo>
                <a:lnTo>
                  <a:pt x="490" y="1238"/>
                </a:lnTo>
                <a:lnTo>
                  <a:pt x="490" y="1239"/>
                </a:lnTo>
                <a:lnTo>
                  <a:pt x="491" y="1239"/>
                </a:lnTo>
                <a:lnTo>
                  <a:pt x="493" y="1238"/>
                </a:lnTo>
                <a:lnTo>
                  <a:pt x="493" y="1237"/>
                </a:lnTo>
                <a:lnTo>
                  <a:pt x="494" y="1237"/>
                </a:lnTo>
                <a:lnTo>
                  <a:pt x="494" y="1236"/>
                </a:lnTo>
                <a:lnTo>
                  <a:pt x="495" y="1236"/>
                </a:lnTo>
                <a:lnTo>
                  <a:pt x="495" y="1235"/>
                </a:lnTo>
                <a:lnTo>
                  <a:pt x="494" y="1235"/>
                </a:lnTo>
                <a:lnTo>
                  <a:pt x="495" y="1235"/>
                </a:lnTo>
                <a:lnTo>
                  <a:pt x="496" y="1233"/>
                </a:lnTo>
                <a:lnTo>
                  <a:pt x="496" y="1231"/>
                </a:lnTo>
                <a:lnTo>
                  <a:pt x="496" y="1230"/>
                </a:lnTo>
                <a:lnTo>
                  <a:pt x="496" y="1228"/>
                </a:lnTo>
                <a:lnTo>
                  <a:pt x="496" y="1226"/>
                </a:lnTo>
                <a:lnTo>
                  <a:pt x="498" y="1226"/>
                </a:lnTo>
                <a:lnTo>
                  <a:pt x="498" y="1225"/>
                </a:lnTo>
                <a:lnTo>
                  <a:pt x="498" y="1224"/>
                </a:lnTo>
                <a:lnTo>
                  <a:pt x="498" y="1223"/>
                </a:lnTo>
                <a:lnTo>
                  <a:pt x="498" y="1222"/>
                </a:lnTo>
                <a:lnTo>
                  <a:pt x="498" y="1221"/>
                </a:lnTo>
                <a:lnTo>
                  <a:pt x="498" y="1219"/>
                </a:lnTo>
                <a:lnTo>
                  <a:pt x="498" y="1218"/>
                </a:lnTo>
                <a:lnTo>
                  <a:pt x="498" y="1217"/>
                </a:lnTo>
                <a:lnTo>
                  <a:pt x="498" y="1216"/>
                </a:lnTo>
                <a:lnTo>
                  <a:pt x="498" y="1215"/>
                </a:lnTo>
                <a:lnTo>
                  <a:pt x="498" y="1214"/>
                </a:lnTo>
                <a:lnTo>
                  <a:pt x="498" y="1212"/>
                </a:lnTo>
                <a:lnTo>
                  <a:pt x="498" y="1211"/>
                </a:lnTo>
                <a:lnTo>
                  <a:pt x="498" y="1210"/>
                </a:lnTo>
                <a:lnTo>
                  <a:pt x="498" y="1209"/>
                </a:lnTo>
                <a:lnTo>
                  <a:pt x="498" y="1208"/>
                </a:lnTo>
                <a:lnTo>
                  <a:pt x="498" y="1205"/>
                </a:lnTo>
                <a:lnTo>
                  <a:pt x="497" y="1205"/>
                </a:lnTo>
                <a:lnTo>
                  <a:pt x="496" y="1205"/>
                </a:lnTo>
                <a:lnTo>
                  <a:pt x="495" y="1205"/>
                </a:lnTo>
                <a:lnTo>
                  <a:pt x="495" y="1204"/>
                </a:lnTo>
                <a:lnTo>
                  <a:pt x="496" y="1204"/>
                </a:lnTo>
                <a:lnTo>
                  <a:pt x="497" y="1204"/>
                </a:lnTo>
                <a:lnTo>
                  <a:pt x="497" y="1203"/>
                </a:lnTo>
                <a:lnTo>
                  <a:pt x="497" y="1202"/>
                </a:lnTo>
                <a:lnTo>
                  <a:pt x="497" y="1201"/>
                </a:lnTo>
                <a:lnTo>
                  <a:pt x="498" y="1201"/>
                </a:lnTo>
                <a:lnTo>
                  <a:pt x="500" y="1201"/>
                </a:lnTo>
                <a:lnTo>
                  <a:pt x="501" y="1201"/>
                </a:lnTo>
                <a:lnTo>
                  <a:pt x="501" y="1202"/>
                </a:lnTo>
                <a:lnTo>
                  <a:pt x="502" y="1202"/>
                </a:lnTo>
                <a:lnTo>
                  <a:pt x="503" y="1202"/>
                </a:lnTo>
                <a:lnTo>
                  <a:pt x="504" y="1202"/>
                </a:lnTo>
                <a:lnTo>
                  <a:pt x="505" y="1202"/>
                </a:lnTo>
                <a:lnTo>
                  <a:pt x="507" y="1202"/>
                </a:lnTo>
                <a:lnTo>
                  <a:pt x="508" y="1202"/>
                </a:lnTo>
                <a:lnTo>
                  <a:pt x="508" y="1201"/>
                </a:lnTo>
                <a:lnTo>
                  <a:pt x="508" y="1198"/>
                </a:lnTo>
                <a:lnTo>
                  <a:pt x="509" y="1198"/>
                </a:lnTo>
                <a:lnTo>
                  <a:pt x="509" y="1200"/>
                </a:lnTo>
                <a:lnTo>
                  <a:pt x="509" y="1201"/>
                </a:lnTo>
                <a:lnTo>
                  <a:pt x="511" y="1201"/>
                </a:lnTo>
                <a:lnTo>
                  <a:pt x="511" y="1200"/>
                </a:lnTo>
                <a:lnTo>
                  <a:pt x="511" y="1198"/>
                </a:lnTo>
                <a:lnTo>
                  <a:pt x="511" y="1197"/>
                </a:lnTo>
                <a:lnTo>
                  <a:pt x="511" y="1196"/>
                </a:lnTo>
                <a:lnTo>
                  <a:pt x="511" y="1195"/>
                </a:lnTo>
                <a:lnTo>
                  <a:pt x="511" y="1194"/>
                </a:lnTo>
                <a:lnTo>
                  <a:pt x="511" y="1193"/>
                </a:lnTo>
                <a:lnTo>
                  <a:pt x="512" y="1193"/>
                </a:lnTo>
                <a:lnTo>
                  <a:pt x="514" y="1193"/>
                </a:lnTo>
                <a:lnTo>
                  <a:pt x="515" y="1193"/>
                </a:lnTo>
                <a:lnTo>
                  <a:pt x="516" y="1193"/>
                </a:lnTo>
                <a:lnTo>
                  <a:pt x="517" y="1193"/>
                </a:lnTo>
                <a:lnTo>
                  <a:pt x="518" y="1193"/>
                </a:lnTo>
                <a:lnTo>
                  <a:pt x="520" y="1193"/>
                </a:lnTo>
                <a:lnTo>
                  <a:pt x="520" y="1194"/>
                </a:lnTo>
                <a:lnTo>
                  <a:pt x="520" y="1195"/>
                </a:lnTo>
                <a:lnTo>
                  <a:pt x="521" y="1195"/>
                </a:lnTo>
                <a:lnTo>
                  <a:pt x="522" y="1195"/>
                </a:lnTo>
                <a:lnTo>
                  <a:pt x="522" y="1194"/>
                </a:lnTo>
                <a:lnTo>
                  <a:pt x="524" y="1194"/>
                </a:lnTo>
                <a:lnTo>
                  <a:pt x="524" y="1193"/>
                </a:lnTo>
                <a:lnTo>
                  <a:pt x="525" y="1193"/>
                </a:lnTo>
                <a:lnTo>
                  <a:pt x="527" y="1194"/>
                </a:lnTo>
                <a:lnTo>
                  <a:pt x="528" y="1195"/>
                </a:lnTo>
                <a:lnTo>
                  <a:pt x="529" y="1195"/>
                </a:lnTo>
                <a:lnTo>
                  <a:pt x="530" y="1195"/>
                </a:lnTo>
                <a:lnTo>
                  <a:pt x="531" y="1193"/>
                </a:lnTo>
                <a:lnTo>
                  <a:pt x="531" y="1190"/>
                </a:lnTo>
                <a:lnTo>
                  <a:pt x="531" y="1189"/>
                </a:lnTo>
                <a:lnTo>
                  <a:pt x="530" y="1188"/>
                </a:lnTo>
                <a:lnTo>
                  <a:pt x="530" y="1187"/>
                </a:lnTo>
                <a:lnTo>
                  <a:pt x="530" y="1185"/>
                </a:lnTo>
                <a:lnTo>
                  <a:pt x="531" y="1185"/>
                </a:lnTo>
                <a:lnTo>
                  <a:pt x="532" y="1184"/>
                </a:lnTo>
                <a:lnTo>
                  <a:pt x="531" y="1183"/>
                </a:lnTo>
                <a:lnTo>
                  <a:pt x="531" y="1182"/>
                </a:lnTo>
                <a:lnTo>
                  <a:pt x="531" y="1181"/>
                </a:lnTo>
                <a:lnTo>
                  <a:pt x="530" y="1180"/>
                </a:lnTo>
                <a:lnTo>
                  <a:pt x="530" y="1177"/>
                </a:lnTo>
                <a:lnTo>
                  <a:pt x="528" y="1178"/>
                </a:lnTo>
                <a:lnTo>
                  <a:pt x="527" y="1178"/>
                </a:lnTo>
                <a:lnTo>
                  <a:pt x="527" y="1177"/>
                </a:lnTo>
                <a:lnTo>
                  <a:pt x="527" y="1176"/>
                </a:lnTo>
                <a:lnTo>
                  <a:pt x="527" y="1175"/>
                </a:lnTo>
                <a:lnTo>
                  <a:pt x="525" y="1175"/>
                </a:lnTo>
                <a:lnTo>
                  <a:pt x="525" y="1174"/>
                </a:lnTo>
                <a:lnTo>
                  <a:pt x="525" y="1173"/>
                </a:lnTo>
                <a:lnTo>
                  <a:pt x="525" y="1171"/>
                </a:lnTo>
                <a:lnTo>
                  <a:pt x="525" y="1170"/>
                </a:lnTo>
                <a:lnTo>
                  <a:pt x="524" y="1170"/>
                </a:lnTo>
                <a:lnTo>
                  <a:pt x="524" y="1169"/>
                </a:lnTo>
                <a:lnTo>
                  <a:pt x="523" y="1166"/>
                </a:lnTo>
                <a:lnTo>
                  <a:pt x="523" y="1164"/>
                </a:lnTo>
                <a:lnTo>
                  <a:pt x="523" y="1163"/>
                </a:lnTo>
                <a:lnTo>
                  <a:pt x="523" y="1162"/>
                </a:lnTo>
                <a:lnTo>
                  <a:pt x="522" y="1162"/>
                </a:lnTo>
                <a:lnTo>
                  <a:pt x="522" y="1161"/>
                </a:lnTo>
                <a:lnTo>
                  <a:pt x="522" y="1160"/>
                </a:lnTo>
                <a:lnTo>
                  <a:pt x="523" y="1160"/>
                </a:lnTo>
                <a:lnTo>
                  <a:pt x="524" y="1160"/>
                </a:lnTo>
                <a:lnTo>
                  <a:pt x="525" y="1160"/>
                </a:lnTo>
                <a:lnTo>
                  <a:pt x="527" y="1160"/>
                </a:lnTo>
                <a:lnTo>
                  <a:pt x="528" y="1160"/>
                </a:lnTo>
                <a:lnTo>
                  <a:pt x="528" y="1161"/>
                </a:lnTo>
                <a:lnTo>
                  <a:pt x="530" y="1161"/>
                </a:lnTo>
                <a:lnTo>
                  <a:pt x="530" y="1162"/>
                </a:lnTo>
                <a:lnTo>
                  <a:pt x="531" y="1161"/>
                </a:lnTo>
                <a:lnTo>
                  <a:pt x="531" y="1160"/>
                </a:lnTo>
                <a:lnTo>
                  <a:pt x="530" y="1160"/>
                </a:lnTo>
                <a:lnTo>
                  <a:pt x="529" y="1159"/>
                </a:lnTo>
                <a:lnTo>
                  <a:pt x="529" y="1157"/>
                </a:lnTo>
                <a:lnTo>
                  <a:pt x="529" y="1156"/>
                </a:lnTo>
                <a:lnTo>
                  <a:pt x="529" y="1155"/>
                </a:lnTo>
                <a:lnTo>
                  <a:pt x="529" y="1154"/>
                </a:lnTo>
                <a:lnTo>
                  <a:pt x="529" y="1152"/>
                </a:lnTo>
                <a:lnTo>
                  <a:pt x="529" y="1150"/>
                </a:lnTo>
                <a:lnTo>
                  <a:pt x="530" y="1150"/>
                </a:lnTo>
                <a:lnTo>
                  <a:pt x="531" y="1150"/>
                </a:lnTo>
                <a:lnTo>
                  <a:pt x="531" y="1149"/>
                </a:lnTo>
                <a:lnTo>
                  <a:pt x="531" y="1148"/>
                </a:lnTo>
                <a:lnTo>
                  <a:pt x="531" y="1147"/>
                </a:lnTo>
                <a:lnTo>
                  <a:pt x="530" y="1147"/>
                </a:lnTo>
                <a:lnTo>
                  <a:pt x="530" y="1146"/>
                </a:lnTo>
                <a:lnTo>
                  <a:pt x="530" y="1145"/>
                </a:lnTo>
                <a:lnTo>
                  <a:pt x="531" y="1145"/>
                </a:lnTo>
                <a:lnTo>
                  <a:pt x="535" y="1145"/>
                </a:lnTo>
                <a:lnTo>
                  <a:pt x="536" y="1145"/>
                </a:lnTo>
                <a:lnTo>
                  <a:pt x="538" y="1145"/>
                </a:lnTo>
                <a:lnTo>
                  <a:pt x="542" y="1145"/>
                </a:lnTo>
                <a:lnTo>
                  <a:pt x="542" y="1146"/>
                </a:lnTo>
                <a:lnTo>
                  <a:pt x="542" y="1147"/>
                </a:lnTo>
                <a:lnTo>
                  <a:pt x="544" y="1147"/>
                </a:lnTo>
                <a:lnTo>
                  <a:pt x="546" y="1147"/>
                </a:lnTo>
                <a:lnTo>
                  <a:pt x="548" y="1147"/>
                </a:lnTo>
                <a:lnTo>
                  <a:pt x="548" y="1148"/>
                </a:lnTo>
                <a:lnTo>
                  <a:pt x="546" y="1149"/>
                </a:lnTo>
                <a:lnTo>
                  <a:pt x="546" y="1152"/>
                </a:lnTo>
                <a:lnTo>
                  <a:pt x="548" y="1152"/>
                </a:lnTo>
                <a:lnTo>
                  <a:pt x="549" y="1152"/>
                </a:lnTo>
                <a:lnTo>
                  <a:pt x="550" y="1152"/>
                </a:lnTo>
                <a:lnTo>
                  <a:pt x="551" y="1152"/>
                </a:lnTo>
                <a:lnTo>
                  <a:pt x="552" y="1152"/>
                </a:lnTo>
                <a:lnTo>
                  <a:pt x="553" y="1152"/>
                </a:lnTo>
                <a:lnTo>
                  <a:pt x="555" y="1152"/>
                </a:lnTo>
                <a:lnTo>
                  <a:pt x="556" y="1152"/>
                </a:lnTo>
                <a:lnTo>
                  <a:pt x="557" y="1152"/>
                </a:lnTo>
                <a:lnTo>
                  <a:pt x="557" y="1150"/>
                </a:lnTo>
                <a:lnTo>
                  <a:pt x="559" y="1150"/>
                </a:lnTo>
                <a:lnTo>
                  <a:pt x="562" y="1150"/>
                </a:lnTo>
                <a:lnTo>
                  <a:pt x="562" y="1147"/>
                </a:lnTo>
                <a:lnTo>
                  <a:pt x="563" y="1147"/>
                </a:lnTo>
                <a:lnTo>
                  <a:pt x="564" y="1147"/>
                </a:lnTo>
                <a:lnTo>
                  <a:pt x="565" y="1147"/>
                </a:lnTo>
                <a:lnTo>
                  <a:pt x="565" y="1148"/>
                </a:lnTo>
                <a:lnTo>
                  <a:pt x="566" y="1148"/>
                </a:lnTo>
                <a:lnTo>
                  <a:pt x="567" y="1148"/>
                </a:lnTo>
                <a:lnTo>
                  <a:pt x="569" y="1148"/>
                </a:lnTo>
                <a:lnTo>
                  <a:pt x="569" y="1150"/>
                </a:lnTo>
                <a:lnTo>
                  <a:pt x="570" y="1150"/>
                </a:lnTo>
                <a:lnTo>
                  <a:pt x="571" y="1152"/>
                </a:lnTo>
                <a:lnTo>
                  <a:pt x="572" y="1152"/>
                </a:lnTo>
                <a:lnTo>
                  <a:pt x="574" y="1152"/>
                </a:lnTo>
                <a:lnTo>
                  <a:pt x="574" y="1153"/>
                </a:lnTo>
                <a:lnTo>
                  <a:pt x="577" y="1153"/>
                </a:lnTo>
                <a:lnTo>
                  <a:pt x="579" y="1153"/>
                </a:lnTo>
                <a:lnTo>
                  <a:pt x="579" y="1152"/>
                </a:lnTo>
                <a:lnTo>
                  <a:pt x="580" y="1152"/>
                </a:lnTo>
                <a:lnTo>
                  <a:pt x="583" y="1152"/>
                </a:lnTo>
                <a:lnTo>
                  <a:pt x="583" y="1150"/>
                </a:lnTo>
                <a:lnTo>
                  <a:pt x="583" y="1149"/>
                </a:lnTo>
                <a:lnTo>
                  <a:pt x="583" y="1148"/>
                </a:lnTo>
                <a:lnTo>
                  <a:pt x="584" y="1148"/>
                </a:lnTo>
                <a:lnTo>
                  <a:pt x="584" y="1147"/>
                </a:lnTo>
                <a:lnTo>
                  <a:pt x="585" y="1147"/>
                </a:lnTo>
                <a:lnTo>
                  <a:pt x="586" y="1146"/>
                </a:lnTo>
                <a:lnTo>
                  <a:pt x="587" y="1145"/>
                </a:lnTo>
                <a:lnTo>
                  <a:pt x="588" y="1145"/>
                </a:lnTo>
                <a:lnTo>
                  <a:pt x="588" y="1143"/>
                </a:lnTo>
                <a:lnTo>
                  <a:pt x="588" y="1142"/>
                </a:lnTo>
                <a:lnTo>
                  <a:pt x="588" y="1141"/>
                </a:lnTo>
                <a:lnTo>
                  <a:pt x="588" y="1140"/>
                </a:lnTo>
                <a:lnTo>
                  <a:pt x="588" y="1138"/>
                </a:lnTo>
                <a:lnTo>
                  <a:pt x="588" y="1135"/>
                </a:lnTo>
                <a:lnTo>
                  <a:pt x="588" y="1134"/>
                </a:lnTo>
                <a:lnTo>
                  <a:pt x="588" y="1132"/>
                </a:lnTo>
                <a:lnTo>
                  <a:pt x="588" y="1131"/>
                </a:lnTo>
                <a:lnTo>
                  <a:pt x="588" y="1129"/>
                </a:lnTo>
                <a:lnTo>
                  <a:pt x="588" y="1128"/>
                </a:lnTo>
                <a:lnTo>
                  <a:pt x="587" y="1128"/>
                </a:lnTo>
                <a:lnTo>
                  <a:pt x="587" y="1127"/>
                </a:lnTo>
                <a:lnTo>
                  <a:pt x="587" y="1126"/>
                </a:lnTo>
                <a:lnTo>
                  <a:pt x="587" y="1125"/>
                </a:lnTo>
                <a:lnTo>
                  <a:pt x="587" y="1124"/>
                </a:lnTo>
                <a:lnTo>
                  <a:pt x="587" y="1122"/>
                </a:lnTo>
                <a:lnTo>
                  <a:pt x="587" y="1121"/>
                </a:lnTo>
                <a:lnTo>
                  <a:pt x="587" y="1120"/>
                </a:lnTo>
                <a:lnTo>
                  <a:pt x="588" y="1120"/>
                </a:lnTo>
                <a:lnTo>
                  <a:pt x="588" y="1119"/>
                </a:lnTo>
                <a:lnTo>
                  <a:pt x="588" y="1118"/>
                </a:lnTo>
                <a:lnTo>
                  <a:pt x="587" y="1118"/>
                </a:lnTo>
                <a:lnTo>
                  <a:pt x="587" y="1117"/>
                </a:lnTo>
                <a:lnTo>
                  <a:pt x="587" y="1115"/>
                </a:lnTo>
                <a:lnTo>
                  <a:pt x="588" y="1114"/>
                </a:lnTo>
                <a:lnTo>
                  <a:pt x="588" y="1112"/>
                </a:lnTo>
                <a:lnTo>
                  <a:pt x="588" y="1111"/>
                </a:lnTo>
                <a:lnTo>
                  <a:pt x="588" y="1110"/>
                </a:lnTo>
                <a:lnTo>
                  <a:pt x="588" y="1108"/>
                </a:lnTo>
                <a:lnTo>
                  <a:pt x="588" y="1107"/>
                </a:lnTo>
                <a:lnTo>
                  <a:pt x="588" y="1105"/>
                </a:lnTo>
                <a:lnTo>
                  <a:pt x="588" y="1103"/>
                </a:lnTo>
                <a:lnTo>
                  <a:pt x="588" y="1101"/>
                </a:lnTo>
                <a:lnTo>
                  <a:pt x="588" y="1100"/>
                </a:lnTo>
                <a:lnTo>
                  <a:pt x="590" y="1100"/>
                </a:lnTo>
                <a:lnTo>
                  <a:pt x="591" y="1100"/>
                </a:lnTo>
                <a:lnTo>
                  <a:pt x="592" y="1100"/>
                </a:lnTo>
                <a:lnTo>
                  <a:pt x="593" y="1100"/>
                </a:lnTo>
                <a:lnTo>
                  <a:pt x="594" y="1100"/>
                </a:lnTo>
                <a:lnTo>
                  <a:pt x="595" y="1100"/>
                </a:lnTo>
                <a:lnTo>
                  <a:pt x="597" y="1100"/>
                </a:lnTo>
                <a:lnTo>
                  <a:pt x="598" y="1100"/>
                </a:lnTo>
                <a:lnTo>
                  <a:pt x="599" y="1100"/>
                </a:lnTo>
                <a:lnTo>
                  <a:pt x="600" y="1100"/>
                </a:lnTo>
                <a:lnTo>
                  <a:pt x="601" y="1100"/>
                </a:lnTo>
                <a:lnTo>
                  <a:pt x="602" y="1100"/>
                </a:lnTo>
                <a:lnTo>
                  <a:pt x="604" y="1100"/>
                </a:lnTo>
                <a:lnTo>
                  <a:pt x="605" y="1100"/>
                </a:lnTo>
                <a:lnTo>
                  <a:pt x="606" y="1100"/>
                </a:lnTo>
                <a:lnTo>
                  <a:pt x="607" y="1100"/>
                </a:lnTo>
                <a:lnTo>
                  <a:pt x="608" y="1100"/>
                </a:lnTo>
                <a:lnTo>
                  <a:pt x="609" y="1100"/>
                </a:lnTo>
                <a:lnTo>
                  <a:pt x="611" y="1100"/>
                </a:lnTo>
                <a:lnTo>
                  <a:pt x="611" y="1098"/>
                </a:lnTo>
                <a:lnTo>
                  <a:pt x="611" y="1097"/>
                </a:lnTo>
                <a:lnTo>
                  <a:pt x="611" y="1096"/>
                </a:lnTo>
                <a:lnTo>
                  <a:pt x="611" y="1094"/>
                </a:lnTo>
                <a:lnTo>
                  <a:pt x="611" y="1092"/>
                </a:lnTo>
                <a:lnTo>
                  <a:pt x="611" y="1091"/>
                </a:lnTo>
                <a:lnTo>
                  <a:pt x="611" y="1090"/>
                </a:lnTo>
                <a:lnTo>
                  <a:pt x="611" y="1089"/>
                </a:lnTo>
                <a:lnTo>
                  <a:pt x="611" y="1087"/>
                </a:lnTo>
                <a:lnTo>
                  <a:pt x="611" y="1086"/>
                </a:lnTo>
                <a:lnTo>
                  <a:pt x="611" y="1085"/>
                </a:lnTo>
                <a:lnTo>
                  <a:pt x="611" y="1084"/>
                </a:lnTo>
                <a:lnTo>
                  <a:pt x="611" y="1083"/>
                </a:lnTo>
                <a:lnTo>
                  <a:pt x="611" y="1082"/>
                </a:lnTo>
                <a:lnTo>
                  <a:pt x="611" y="1080"/>
                </a:lnTo>
                <a:lnTo>
                  <a:pt x="611" y="1078"/>
                </a:lnTo>
                <a:lnTo>
                  <a:pt x="611" y="1077"/>
                </a:lnTo>
                <a:lnTo>
                  <a:pt x="611" y="1076"/>
                </a:lnTo>
                <a:lnTo>
                  <a:pt x="611" y="1075"/>
                </a:lnTo>
                <a:lnTo>
                  <a:pt x="611" y="1073"/>
                </a:lnTo>
                <a:lnTo>
                  <a:pt x="611" y="1072"/>
                </a:lnTo>
                <a:lnTo>
                  <a:pt x="609" y="1072"/>
                </a:lnTo>
                <a:lnTo>
                  <a:pt x="608" y="1072"/>
                </a:lnTo>
                <a:lnTo>
                  <a:pt x="607" y="1072"/>
                </a:lnTo>
                <a:lnTo>
                  <a:pt x="606" y="1072"/>
                </a:lnTo>
                <a:lnTo>
                  <a:pt x="605" y="1072"/>
                </a:lnTo>
                <a:lnTo>
                  <a:pt x="602" y="1072"/>
                </a:lnTo>
                <a:lnTo>
                  <a:pt x="601" y="1072"/>
                </a:lnTo>
                <a:lnTo>
                  <a:pt x="600" y="1072"/>
                </a:lnTo>
                <a:lnTo>
                  <a:pt x="598" y="1072"/>
                </a:lnTo>
                <a:lnTo>
                  <a:pt x="597" y="1072"/>
                </a:lnTo>
                <a:lnTo>
                  <a:pt x="595" y="1072"/>
                </a:lnTo>
                <a:lnTo>
                  <a:pt x="594" y="1072"/>
                </a:lnTo>
                <a:lnTo>
                  <a:pt x="593" y="1072"/>
                </a:lnTo>
                <a:lnTo>
                  <a:pt x="592" y="1072"/>
                </a:lnTo>
                <a:lnTo>
                  <a:pt x="590" y="1072"/>
                </a:lnTo>
                <a:lnTo>
                  <a:pt x="588" y="1072"/>
                </a:lnTo>
                <a:lnTo>
                  <a:pt x="587" y="1072"/>
                </a:lnTo>
                <a:lnTo>
                  <a:pt x="586" y="1072"/>
                </a:lnTo>
                <a:lnTo>
                  <a:pt x="585" y="1072"/>
                </a:lnTo>
                <a:lnTo>
                  <a:pt x="583" y="1072"/>
                </a:lnTo>
                <a:lnTo>
                  <a:pt x="581" y="1072"/>
                </a:lnTo>
                <a:lnTo>
                  <a:pt x="580" y="1072"/>
                </a:lnTo>
                <a:lnTo>
                  <a:pt x="579" y="1072"/>
                </a:lnTo>
                <a:lnTo>
                  <a:pt x="578" y="1072"/>
                </a:lnTo>
                <a:lnTo>
                  <a:pt x="577" y="1072"/>
                </a:lnTo>
                <a:lnTo>
                  <a:pt x="576" y="1072"/>
                </a:lnTo>
                <a:lnTo>
                  <a:pt x="574" y="1072"/>
                </a:lnTo>
                <a:lnTo>
                  <a:pt x="573" y="1072"/>
                </a:lnTo>
                <a:lnTo>
                  <a:pt x="572" y="1072"/>
                </a:lnTo>
                <a:lnTo>
                  <a:pt x="571" y="1072"/>
                </a:lnTo>
                <a:lnTo>
                  <a:pt x="570" y="1072"/>
                </a:lnTo>
                <a:lnTo>
                  <a:pt x="569" y="1072"/>
                </a:lnTo>
                <a:lnTo>
                  <a:pt x="567" y="1072"/>
                </a:lnTo>
                <a:lnTo>
                  <a:pt x="566" y="1072"/>
                </a:lnTo>
                <a:lnTo>
                  <a:pt x="566" y="1071"/>
                </a:lnTo>
                <a:lnTo>
                  <a:pt x="565" y="1071"/>
                </a:lnTo>
                <a:lnTo>
                  <a:pt x="564" y="1071"/>
                </a:lnTo>
                <a:lnTo>
                  <a:pt x="563" y="1071"/>
                </a:lnTo>
                <a:lnTo>
                  <a:pt x="555" y="1071"/>
                </a:lnTo>
                <a:lnTo>
                  <a:pt x="553" y="1071"/>
                </a:lnTo>
                <a:lnTo>
                  <a:pt x="550" y="1071"/>
                </a:lnTo>
                <a:lnTo>
                  <a:pt x="549" y="1071"/>
                </a:lnTo>
                <a:lnTo>
                  <a:pt x="546" y="1071"/>
                </a:lnTo>
                <a:lnTo>
                  <a:pt x="545" y="1071"/>
                </a:lnTo>
                <a:lnTo>
                  <a:pt x="545" y="1070"/>
                </a:lnTo>
                <a:lnTo>
                  <a:pt x="545" y="1069"/>
                </a:lnTo>
                <a:lnTo>
                  <a:pt x="544" y="1069"/>
                </a:lnTo>
                <a:lnTo>
                  <a:pt x="543" y="1069"/>
                </a:lnTo>
                <a:lnTo>
                  <a:pt x="543" y="1068"/>
                </a:lnTo>
                <a:lnTo>
                  <a:pt x="543" y="1066"/>
                </a:lnTo>
                <a:lnTo>
                  <a:pt x="543" y="1064"/>
                </a:lnTo>
                <a:lnTo>
                  <a:pt x="543" y="1063"/>
                </a:lnTo>
                <a:lnTo>
                  <a:pt x="543" y="1059"/>
                </a:lnTo>
                <a:lnTo>
                  <a:pt x="543" y="1056"/>
                </a:lnTo>
                <a:lnTo>
                  <a:pt x="543" y="1055"/>
                </a:lnTo>
                <a:lnTo>
                  <a:pt x="543" y="1054"/>
                </a:lnTo>
                <a:lnTo>
                  <a:pt x="543" y="1052"/>
                </a:lnTo>
                <a:lnTo>
                  <a:pt x="543" y="1051"/>
                </a:lnTo>
                <a:lnTo>
                  <a:pt x="542" y="1051"/>
                </a:lnTo>
                <a:lnTo>
                  <a:pt x="537" y="1056"/>
                </a:lnTo>
                <a:lnTo>
                  <a:pt x="536" y="1058"/>
                </a:lnTo>
                <a:lnTo>
                  <a:pt x="535" y="1059"/>
                </a:lnTo>
                <a:lnTo>
                  <a:pt x="534" y="1059"/>
                </a:lnTo>
                <a:lnTo>
                  <a:pt x="532" y="1062"/>
                </a:lnTo>
                <a:lnTo>
                  <a:pt x="531" y="1063"/>
                </a:lnTo>
                <a:lnTo>
                  <a:pt x="530" y="1063"/>
                </a:lnTo>
                <a:lnTo>
                  <a:pt x="530" y="1064"/>
                </a:lnTo>
                <a:lnTo>
                  <a:pt x="529" y="1065"/>
                </a:lnTo>
                <a:lnTo>
                  <a:pt x="528" y="1066"/>
                </a:lnTo>
                <a:lnTo>
                  <a:pt x="527" y="1068"/>
                </a:lnTo>
                <a:lnTo>
                  <a:pt x="525" y="1069"/>
                </a:lnTo>
                <a:lnTo>
                  <a:pt x="524" y="1070"/>
                </a:lnTo>
                <a:lnTo>
                  <a:pt x="524" y="1071"/>
                </a:lnTo>
                <a:lnTo>
                  <a:pt x="522" y="1071"/>
                </a:lnTo>
                <a:lnTo>
                  <a:pt x="521" y="1071"/>
                </a:lnTo>
                <a:lnTo>
                  <a:pt x="520" y="1071"/>
                </a:lnTo>
                <a:lnTo>
                  <a:pt x="518" y="1071"/>
                </a:lnTo>
                <a:lnTo>
                  <a:pt x="517" y="1071"/>
                </a:lnTo>
                <a:lnTo>
                  <a:pt x="517" y="1070"/>
                </a:lnTo>
                <a:lnTo>
                  <a:pt x="516" y="1070"/>
                </a:lnTo>
                <a:lnTo>
                  <a:pt x="515" y="1070"/>
                </a:lnTo>
                <a:lnTo>
                  <a:pt x="514" y="1069"/>
                </a:lnTo>
                <a:lnTo>
                  <a:pt x="514" y="1068"/>
                </a:lnTo>
                <a:lnTo>
                  <a:pt x="512" y="1066"/>
                </a:lnTo>
                <a:lnTo>
                  <a:pt x="511" y="1064"/>
                </a:lnTo>
                <a:lnTo>
                  <a:pt x="510" y="1063"/>
                </a:lnTo>
                <a:lnTo>
                  <a:pt x="510" y="1062"/>
                </a:lnTo>
                <a:lnTo>
                  <a:pt x="509" y="1061"/>
                </a:lnTo>
                <a:lnTo>
                  <a:pt x="509" y="1059"/>
                </a:lnTo>
                <a:lnTo>
                  <a:pt x="508" y="1059"/>
                </a:lnTo>
                <a:lnTo>
                  <a:pt x="508" y="1058"/>
                </a:lnTo>
                <a:lnTo>
                  <a:pt x="507" y="1056"/>
                </a:lnTo>
                <a:lnTo>
                  <a:pt x="507" y="1055"/>
                </a:lnTo>
                <a:lnTo>
                  <a:pt x="505" y="1054"/>
                </a:lnTo>
                <a:lnTo>
                  <a:pt x="504" y="1051"/>
                </a:lnTo>
                <a:lnTo>
                  <a:pt x="504" y="1050"/>
                </a:lnTo>
                <a:lnTo>
                  <a:pt x="504" y="1049"/>
                </a:lnTo>
                <a:lnTo>
                  <a:pt x="504" y="1048"/>
                </a:lnTo>
                <a:lnTo>
                  <a:pt x="503" y="1047"/>
                </a:lnTo>
                <a:lnTo>
                  <a:pt x="503" y="1045"/>
                </a:lnTo>
                <a:lnTo>
                  <a:pt x="503" y="1044"/>
                </a:lnTo>
                <a:lnTo>
                  <a:pt x="503" y="1043"/>
                </a:lnTo>
                <a:lnTo>
                  <a:pt x="503" y="1042"/>
                </a:lnTo>
                <a:lnTo>
                  <a:pt x="503" y="1041"/>
                </a:lnTo>
                <a:lnTo>
                  <a:pt x="502" y="1041"/>
                </a:lnTo>
                <a:lnTo>
                  <a:pt x="502" y="1038"/>
                </a:lnTo>
                <a:lnTo>
                  <a:pt x="503" y="1038"/>
                </a:lnTo>
                <a:lnTo>
                  <a:pt x="504" y="1038"/>
                </a:lnTo>
                <a:lnTo>
                  <a:pt x="505" y="1038"/>
                </a:lnTo>
                <a:lnTo>
                  <a:pt x="507" y="1038"/>
                </a:lnTo>
                <a:lnTo>
                  <a:pt x="508" y="1038"/>
                </a:lnTo>
                <a:lnTo>
                  <a:pt x="509" y="1038"/>
                </a:lnTo>
                <a:lnTo>
                  <a:pt x="510" y="1038"/>
                </a:lnTo>
                <a:lnTo>
                  <a:pt x="511" y="1038"/>
                </a:lnTo>
                <a:lnTo>
                  <a:pt x="512" y="1038"/>
                </a:lnTo>
                <a:lnTo>
                  <a:pt x="512" y="1036"/>
                </a:lnTo>
                <a:lnTo>
                  <a:pt x="512" y="1034"/>
                </a:lnTo>
                <a:lnTo>
                  <a:pt x="512" y="1033"/>
                </a:lnTo>
                <a:lnTo>
                  <a:pt x="512" y="1031"/>
                </a:lnTo>
                <a:lnTo>
                  <a:pt x="512" y="1029"/>
                </a:lnTo>
                <a:lnTo>
                  <a:pt x="512" y="1027"/>
                </a:lnTo>
                <a:lnTo>
                  <a:pt x="514" y="1024"/>
                </a:lnTo>
                <a:lnTo>
                  <a:pt x="514" y="1023"/>
                </a:lnTo>
                <a:lnTo>
                  <a:pt x="514" y="1022"/>
                </a:lnTo>
                <a:lnTo>
                  <a:pt x="511" y="1022"/>
                </a:lnTo>
                <a:lnTo>
                  <a:pt x="509" y="1022"/>
                </a:lnTo>
                <a:lnTo>
                  <a:pt x="508" y="1022"/>
                </a:lnTo>
                <a:lnTo>
                  <a:pt x="507" y="1022"/>
                </a:lnTo>
                <a:lnTo>
                  <a:pt x="504" y="1022"/>
                </a:lnTo>
                <a:lnTo>
                  <a:pt x="504" y="1021"/>
                </a:lnTo>
                <a:lnTo>
                  <a:pt x="504" y="1020"/>
                </a:lnTo>
                <a:lnTo>
                  <a:pt x="504" y="1019"/>
                </a:lnTo>
                <a:lnTo>
                  <a:pt x="504" y="1017"/>
                </a:lnTo>
                <a:lnTo>
                  <a:pt x="504" y="1016"/>
                </a:lnTo>
                <a:lnTo>
                  <a:pt x="504" y="1015"/>
                </a:lnTo>
                <a:lnTo>
                  <a:pt x="504" y="1014"/>
                </a:lnTo>
                <a:lnTo>
                  <a:pt x="505" y="1013"/>
                </a:lnTo>
                <a:lnTo>
                  <a:pt x="505" y="1012"/>
                </a:lnTo>
                <a:lnTo>
                  <a:pt x="505" y="1010"/>
                </a:lnTo>
                <a:lnTo>
                  <a:pt x="505" y="1009"/>
                </a:lnTo>
                <a:lnTo>
                  <a:pt x="505" y="1008"/>
                </a:lnTo>
                <a:lnTo>
                  <a:pt x="505" y="1007"/>
                </a:lnTo>
                <a:lnTo>
                  <a:pt x="505" y="1006"/>
                </a:lnTo>
                <a:lnTo>
                  <a:pt x="505" y="1005"/>
                </a:lnTo>
                <a:lnTo>
                  <a:pt x="503" y="1005"/>
                </a:lnTo>
                <a:lnTo>
                  <a:pt x="502" y="1005"/>
                </a:lnTo>
                <a:lnTo>
                  <a:pt x="501" y="1005"/>
                </a:lnTo>
                <a:lnTo>
                  <a:pt x="500" y="1005"/>
                </a:lnTo>
                <a:lnTo>
                  <a:pt x="500" y="1016"/>
                </a:lnTo>
                <a:lnTo>
                  <a:pt x="498" y="1016"/>
                </a:lnTo>
                <a:lnTo>
                  <a:pt x="497" y="1016"/>
                </a:lnTo>
                <a:lnTo>
                  <a:pt x="497" y="1015"/>
                </a:lnTo>
                <a:lnTo>
                  <a:pt x="496" y="1015"/>
                </a:lnTo>
                <a:lnTo>
                  <a:pt x="494" y="1015"/>
                </a:lnTo>
                <a:lnTo>
                  <a:pt x="490" y="1015"/>
                </a:lnTo>
                <a:lnTo>
                  <a:pt x="489" y="1015"/>
                </a:lnTo>
                <a:lnTo>
                  <a:pt x="489" y="1014"/>
                </a:lnTo>
                <a:lnTo>
                  <a:pt x="489" y="1013"/>
                </a:lnTo>
                <a:lnTo>
                  <a:pt x="489" y="1012"/>
                </a:lnTo>
                <a:lnTo>
                  <a:pt x="489" y="1010"/>
                </a:lnTo>
                <a:lnTo>
                  <a:pt x="489" y="1007"/>
                </a:lnTo>
                <a:lnTo>
                  <a:pt x="489" y="1006"/>
                </a:lnTo>
                <a:lnTo>
                  <a:pt x="489" y="1005"/>
                </a:lnTo>
                <a:lnTo>
                  <a:pt x="488" y="1005"/>
                </a:lnTo>
                <a:lnTo>
                  <a:pt x="487" y="1005"/>
                </a:lnTo>
                <a:lnTo>
                  <a:pt x="486" y="1005"/>
                </a:lnTo>
                <a:lnTo>
                  <a:pt x="484" y="1005"/>
                </a:lnTo>
                <a:lnTo>
                  <a:pt x="484" y="1003"/>
                </a:lnTo>
                <a:lnTo>
                  <a:pt x="484" y="1002"/>
                </a:lnTo>
                <a:lnTo>
                  <a:pt x="484" y="1001"/>
                </a:lnTo>
                <a:lnTo>
                  <a:pt x="484" y="1000"/>
                </a:lnTo>
                <a:lnTo>
                  <a:pt x="484" y="999"/>
                </a:lnTo>
                <a:lnTo>
                  <a:pt x="484" y="998"/>
                </a:lnTo>
                <a:lnTo>
                  <a:pt x="484" y="996"/>
                </a:lnTo>
                <a:lnTo>
                  <a:pt x="486" y="995"/>
                </a:lnTo>
                <a:lnTo>
                  <a:pt x="486" y="994"/>
                </a:lnTo>
                <a:lnTo>
                  <a:pt x="483" y="994"/>
                </a:lnTo>
                <a:lnTo>
                  <a:pt x="482" y="994"/>
                </a:lnTo>
                <a:lnTo>
                  <a:pt x="481" y="994"/>
                </a:lnTo>
                <a:lnTo>
                  <a:pt x="480" y="994"/>
                </a:lnTo>
                <a:lnTo>
                  <a:pt x="480" y="993"/>
                </a:lnTo>
                <a:lnTo>
                  <a:pt x="479" y="993"/>
                </a:lnTo>
                <a:lnTo>
                  <a:pt x="477" y="993"/>
                </a:lnTo>
                <a:lnTo>
                  <a:pt x="477" y="994"/>
                </a:lnTo>
                <a:lnTo>
                  <a:pt x="477" y="996"/>
                </a:lnTo>
                <a:lnTo>
                  <a:pt x="477" y="998"/>
                </a:lnTo>
                <a:lnTo>
                  <a:pt x="477" y="999"/>
                </a:lnTo>
                <a:lnTo>
                  <a:pt x="477" y="1001"/>
                </a:lnTo>
                <a:lnTo>
                  <a:pt x="477" y="1003"/>
                </a:lnTo>
                <a:lnTo>
                  <a:pt x="477" y="1005"/>
                </a:lnTo>
                <a:lnTo>
                  <a:pt x="477" y="1006"/>
                </a:lnTo>
                <a:lnTo>
                  <a:pt x="477" y="1007"/>
                </a:lnTo>
                <a:lnTo>
                  <a:pt x="477" y="1008"/>
                </a:lnTo>
                <a:lnTo>
                  <a:pt x="477" y="1009"/>
                </a:lnTo>
                <a:lnTo>
                  <a:pt x="477" y="1010"/>
                </a:lnTo>
                <a:lnTo>
                  <a:pt x="477" y="1012"/>
                </a:lnTo>
                <a:lnTo>
                  <a:pt x="477" y="1013"/>
                </a:lnTo>
                <a:lnTo>
                  <a:pt x="477" y="1014"/>
                </a:lnTo>
                <a:lnTo>
                  <a:pt x="477" y="1015"/>
                </a:lnTo>
                <a:lnTo>
                  <a:pt x="477" y="1016"/>
                </a:lnTo>
                <a:lnTo>
                  <a:pt x="477" y="1017"/>
                </a:lnTo>
                <a:lnTo>
                  <a:pt x="477" y="1019"/>
                </a:lnTo>
                <a:lnTo>
                  <a:pt x="477" y="1020"/>
                </a:lnTo>
                <a:lnTo>
                  <a:pt x="477" y="1021"/>
                </a:lnTo>
                <a:lnTo>
                  <a:pt x="477" y="1022"/>
                </a:lnTo>
                <a:lnTo>
                  <a:pt x="477" y="1023"/>
                </a:lnTo>
                <a:lnTo>
                  <a:pt x="477" y="1024"/>
                </a:lnTo>
                <a:lnTo>
                  <a:pt x="477" y="1026"/>
                </a:lnTo>
                <a:lnTo>
                  <a:pt x="477" y="1027"/>
                </a:lnTo>
                <a:lnTo>
                  <a:pt x="477" y="1029"/>
                </a:lnTo>
                <a:lnTo>
                  <a:pt x="477" y="1030"/>
                </a:lnTo>
                <a:lnTo>
                  <a:pt x="477" y="1031"/>
                </a:lnTo>
                <a:lnTo>
                  <a:pt x="477" y="1033"/>
                </a:lnTo>
                <a:lnTo>
                  <a:pt x="477" y="1034"/>
                </a:lnTo>
                <a:lnTo>
                  <a:pt x="477" y="1035"/>
                </a:lnTo>
                <a:lnTo>
                  <a:pt x="477" y="1036"/>
                </a:lnTo>
                <a:lnTo>
                  <a:pt x="477" y="1037"/>
                </a:lnTo>
                <a:lnTo>
                  <a:pt x="477" y="1038"/>
                </a:lnTo>
                <a:lnTo>
                  <a:pt x="477" y="1040"/>
                </a:lnTo>
                <a:lnTo>
                  <a:pt x="477" y="1041"/>
                </a:lnTo>
                <a:lnTo>
                  <a:pt x="477" y="1042"/>
                </a:lnTo>
                <a:lnTo>
                  <a:pt x="477" y="1043"/>
                </a:lnTo>
                <a:lnTo>
                  <a:pt x="477" y="1044"/>
                </a:lnTo>
                <a:lnTo>
                  <a:pt x="477" y="1045"/>
                </a:lnTo>
                <a:lnTo>
                  <a:pt x="477" y="1047"/>
                </a:lnTo>
                <a:lnTo>
                  <a:pt x="477" y="1048"/>
                </a:lnTo>
                <a:lnTo>
                  <a:pt x="477" y="1049"/>
                </a:lnTo>
                <a:lnTo>
                  <a:pt x="479" y="1049"/>
                </a:lnTo>
                <a:lnTo>
                  <a:pt x="480" y="1049"/>
                </a:lnTo>
                <a:lnTo>
                  <a:pt x="481" y="1049"/>
                </a:lnTo>
                <a:lnTo>
                  <a:pt x="481" y="1050"/>
                </a:lnTo>
                <a:lnTo>
                  <a:pt x="481" y="1051"/>
                </a:lnTo>
                <a:lnTo>
                  <a:pt x="481" y="1052"/>
                </a:lnTo>
                <a:lnTo>
                  <a:pt x="481" y="1054"/>
                </a:lnTo>
                <a:lnTo>
                  <a:pt x="481" y="1055"/>
                </a:lnTo>
                <a:lnTo>
                  <a:pt x="481" y="1056"/>
                </a:lnTo>
                <a:lnTo>
                  <a:pt x="481" y="1057"/>
                </a:lnTo>
                <a:lnTo>
                  <a:pt x="481" y="1058"/>
                </a:lnTo>
                <a:lnTo>
                  <a:pt x="481" y="1059"/>
                </a:lnTo>
                <a:lnTo>
                  <a:pt x="481" y="1061"/>
                </a:lnTo>
                <a:lnTo>
                  <a:pt x="481" y="1062"/>
                </a:lnTo>
                <a:lnTo>
                  <a:pt x="481" y="1063"/>
                </a:lnTo>
                <a:lnTo>
                  <a:pt x="481" y="1064"/>
                </a:lnTo>
                <a:lnTo>
                  <a:pt x="481" y="1065"/>
                </a:lnTo>
                <a:lnTo>
                  <a:pt x="481" y="1066"/>
                </a:lnTo>
                <a:lnTo>
                  <a:pt x="477" y="1066"/>
                </a:lnTo>
                <a:lnTo>
                  <a:pt x="477" y="1068"/>
                </a:lnTo>
                <a:lnTo>
                  <a:pt x="476" y="1068"/>
                </a:lnTo>
                <a:lnTo>
                  <a:pt x="475" y="1068"/>
                </a:lnTo>
                <a:lnTo>
                  <a:pt x="474" y="1068"/>
                </a:lnTo>
                <a:lnTo>
                  <a:pt x="473" y="1068"/>
                </a:lnTo>
                <a:lnTo>
                  <a:pt x="472" y="1068"/>
                </a:lnTo>
                <a:lnTo>
                  <a:pt x="470" y="1068"/>
                </a:lnTo>
                <a:lnTo>
                  <a:pt x="469" y="1068"/>
                </a:lnTo>
                <a:lnTo>
                  <a:pt x="469" y="1066"/>
                </a:lnTo>
                <a:lnTo>
                  <a:pt x="468" y="1066"/>
                </a:lnTo>
                <a:lnTo>
                  <a:pt x="467" y="1066"/>
                </a:lnTo>
                <a:lnTo>
                  <a:pt x="466" y="1066"/>
                </a:lnTo>
                <a:lnTo>
                  <a:pt x="466" y="1065"/>
                </a:lnTo>
                <a:lnTo>
                  <a:pt x="466" y="1064"/>
                </a:lnTo>
                <a:lnTo>
                  <a:pt x="466" y="1063"/>
                </a:lnTo>
                <a:lnTo>
                  <a:pt x="466" y="1062"/>
                </a:lnTo>
                <a:lnTo>
                  <a:pt x="465" y="1062"/>
                </a:lnTo>
                <a:lnTo>
                  <a:pt x="463" y="1062"/>
                </a:lnTo>
                <a:lnTo>
                  <a:pt x="462" y="1062"/>
                </a:lnTo>
                <a:lnTo>
                  <a:pt x="461" y="1062"/>
                </a:lnTo>
                <a:lnTo>
                  <a:pt x="460" y="1062"/>
                </a:lnTo>
                <a:lnTo>
                  <a:pt x="459" y="1062"/>
                </a:lnTo>
                <a:lnTo>
                  <a:pt x="458" y="1062"/>
                </a:lnTo>
                <a:lnTo>
                  <a:pt x="456" y="1062"/>
                </a:lnTo>
                <a:lnTo>
                  <a:pt x="455" y="1062"/>
                </a:lnTo>
                <a:lnTo>
                  <a:pt x="454" y="1062"/>
                </a:lnTo>
                <a:lnTo>
                  <a:pt x="454" y="1063"/>
                </a:lnTo>
                <a:lnTo>
                  <a:pt x="453" y="1063"/>
                </a:lnTo>
                <a:lnTo>
                  <a:pt x="452" y="1063"/>
                </a:lnTo>
                <a:lnTo>
                  <a:pt x="451" y="1063"/>
                </a:lnTo>
                <a:lnTo>
                  <a:pt x="449" y="1063"/>
                </a:lnTo>
                <a:lnTo>
                  <a:pt x="448" y="1063"/>
                </a:lnTo>
                <a:lnTo>
                  <a:pt x="447" y="1063"/>
                </a:lnTo>
                <a:lnTo>
                  <a:pt x="446" y="1063"/>
                </a:lnTo>
                <a:lnTo>
                  <a:pt x="445" y="1063"/>
                </a:lnTo>
                <a:lnTo>
                  <a:pt x="444" y="1063"/>
                </a:lnTo>
                <a:lnTo>
                  <a:pt x="442" y="1063"/>
                </a:lnTo>
                <a:lnTo>
                  <a:pt x="441" y="1063"/>
                </a:lnTo>
                <a:lnTo>
                  <a:pt x="440" y="1063"/>
                </a:lnTo>
                <a:lnTo>
                  <a:pt x="439" y="1063"/>
                </a:lnTo>
                <a:lnTo>
                  <a:pt x="438" y="1063"/>
                </a:lnTo>
                <a:lnTo>
                  <a:pt x="437" y="1062"/>
                </a:lnTo>
                <a:lnTo>
                  <a:pt x="435" y="1062"/>
                </a:lnTo>
                <a:lnTo>
                  <a:pt x="434" y="1062"/>
                </a:lnTo>
                <a:lnTo>
                  <a:pt x="433" y="1062"/>
                </a:lnTo>
                <a:lnTo>
                  <a:pt x="432" y="1062"/>
                </a:lnTo>
                <a:lnTo>
                  <a:pt x="432" y="1063"/>
                </a:lnTo>
                <a:lnTo>
                  <a:pt x="431" y="1063"/>
                </a:lnTo>
                <a:lnTo>
                  <a:pt x="430" y="1063"/>
                </a:lnTo>
                <a:lnTo>
                  <a:pt x="428" y="1063"/>
                </a:lnTo>
                <a:lnTo>
                  <a:pt x="427" y="1063"/>
                </a:lnTo>
                <a:lnTo>
                  <a:pt x="426" y="1063"/>
                </a:lnTo>
                <a:lnTo>
                  <a:pt x="425" y="1063"/>
                </a:lnTo>
                <a:lnTo>
                  <a:pt x="424" y="1063"/>
                </a:lnTo>
                <a:lnTo>
                  <a:pt x="423" y="1063"/>
                </a:lnTo>
                <a:lnTo>
                  <a:pt x="421" y="1063"/>
                </a:lnTo>
                <a:lnTo>
                  <a:pt x="420" y="1063"/>
                </a:lnTo>
                <a:lnTo>
                  <a:pt x="418" y="1063"/>
                </a:lnTo>
                <a:lnTo>
                  <a:pt x="417" y="1063"/>
                </a:lnTo>
                <a:lnTo>
                  <a:pt x="416" y="1063"/>
                </a:lnTo>
                <a:lnTo>
                  <a:pt x="414" y="1063"/>
                </a:lnTo>
                <a:lnTo>
                  <a:pt x="413" y="1063"/>
                </a:lnTo>
                <a:lnTo>
                  <a:pt x="412" y="1063"/>
                </a:lnTo>
                <a:lnTo>
                  <a:pt x="411" y="1063"/>
                </a:lnTo>
                <a:lnTo>
                  <a:pt x="411" y="1061"/>
                </a:lnTo>
                <a:lnTo>
                  <a:pt x="411" y="1059"/>
                </a:lnTo>
                <a:lnTo>
                  <a:pt x="411" y="1058"/>
                </a:lnTo>
                <a:lnTo>
                  <a:pt x="411" y="1057"/>
                </a:lnTo>
                <a:lnTo>
                  <a:pt x="411" y="1056"/>
                </a:lnTo>
                <a:lnTo>
                  <a:pt x="411" y="1055"/>
                </a:lnTo>
                <a:lnTo>
                  <a:pt x="411" y="1054"/>
                </a:lnTo>
                <a:lnTo>
                  <a:pt x="411" y="1052"/>
                </a:lnTo>
                <a:lnTo>
                  <a:pt x="411" y="1051"/>
                </a:lnTo>
                <a:lnTo>
                  <a:pt x="411" y="1050"/>
                </a:lnTo>
                <a:lnTo>
                  <a:pt x="411" y="1049"/>
                </a:lnTo>
                <a:lnTo>
                  <a:pt x="411" y="1048"/>
                </a:lnTo>
                <a:lnTo>
                  <a:pt x="410" y="1048"/>
                </a:lnTo>
                <a:lnTo>
                  <a:pt x="409" y="1048"/>
                </a:lnTo>
                <a:lnTo>
                  <a:pt x="407" y="1048"/>
                </a:lnTo>
                <a:lnTo>
                  <a:pt x="399" y="1048"/>
                </a:lnTo>
                <a:lnTo>
                  <a:pt x="398" y="1048"/>
                </a:lnTo>
                <a:lnTo>
                  <a:pt x="397" y="1048"/>
                </a:lnTo>
                <a:lnTo>
                  <a:pt x="396" y="1048"/>
                </a:lnTo>
                <a:lnTo>
                  <a:pt x="395" y="1048"/>
                </a:lnTo>
                <a:lnTo>
                  <a:pt x="393" y="1048"/>
                </a:lnTo>
                <a:lnTo>
                  <a:pt x="392" y="1048"/>
                </a:lnTo>
                <a:lnTo>
                  <a:pt x="392" y="1049"/>
                </a:lnTo>
                <a:lnTo>
                  <a:pt x="391" y="1049"/>
                </a:lnTo>
                <a:lnTo>
                  <a:pt x="391" y="1050"/>
                </a:lnTo>
                <a:lnTo>
                  <a:pt x="391" y="1051"/>
                </a:lnTo>
                <a:lnTo>
                  <a:pt x="391" y="1052"/>
                </a:lnTo>
                <a:lnTo>
                  <a:pt x="392" y="1052"/>
                </a:lnTo>
                <a:lnTo>
                  <a:pt x="392" y="1054"/>
                </a:lnTo>
                <a:lnTo>
                  <a:pt x="392" y="1055"/>
                </a:lnTo>
                <a:lnTo>
                  <a:pt x="392" y="1056"/>
                </a:lnTo>
                <a:lnTo>
                  <a:pt x="393" y="1056"/>
                </a:lnTo>
                <a:lnTo>
                  <a:pt x="393" y="1057"/>
                </a:lnTo>
                <a:lnTo>
                  <a:pt x="393" y="1058"/>
                </a:lnTo>
                <a:lnTo>
                  <a:pt x="395" y="1058"/>
                </a:lnTo>
                <a:lnTo>
                  <a:pt x="395" y="1059"/>
                </a:lnTo>
                <a:lnTo>
                  <a:pt x="396" y="1059"/>
                </a:lnTo>
                <a:lnTo>
                  <a:pt x="397" y="1059"/>
                </a:lnTo>
                <a:lnTo>
                  <a:pt x="398" y="1059"/>
                </a:lnTo>
                <a:lnTo>
                  <a:pt x="399" y="1059"/>
                </a:lnTo>
                <a:lnTo>
                  <a:pt x="399" y="1061"/>
                </a:lnTo>
                <a:lnTo>
                  <a:pt x="399" y="1062"/>
                </a:lnTo>
                <a:lnTo>
                  <a:pt x="397" y="1063"/>
                </a:lnTo>
                <a:lnTo>
                  <a:pt x="396" y="1063"/>
                </a:lnTo>
                <a:lnTo>
                  <a:pt x="395" y="1063"/>
                </a:lnTo>
                <a:lnTo>
                  <a:pt x="391" y="1063"/>
                </a:lnTo>
                <a:lnTo>
                  <a:pt x="391" y="1062"/>
                </a:lnTo>
                <a:lnTo>
                  <a:pt x="390" y="1062"/>
                </a:lnTo>
                <a:lnTo>
                  <a:pt x="389" y="1062"/>
                </a:lnTo>
                <a:lnTo>
                  <a:pt x="388" y="1062"/>
                </a:lnTo>
                <a:lnTo>
                  <a:pt x="386" y="1062"/>
                </a:lnTo>
                <a:lnTo>
                  <a:pt x="385" y="1062"/>
                </a:lnTo>
                <a:lnTo>
                  <a:pt x="384" y="1062"/>
                </a:lnTo>
                <a:lnTo>
                  <a:pt x="383" y="1062"/>
                </a:lnTo>
                <a:lnTo>
                  <a:pt x="382" y="1062"/>
                </a:lnTo>
                <a:lnTo>
                  <a:pt x="381" y="1061"/>
                </a:lnTo>
                <a:lnTo>
                  <a:pt x="379" y="1061"/>
                </a:lnTo>
                <a:lnTo>
                  <a:pt x="378" y="1061"/>
                </a:lnTo>
                <a:lnTo>
                  <a:pt x="377" y="1061"/>
                </a:lnTo>
                <a:lnTo>
                  <a:pt x="376" y="1061"/>
                </a:lnTo>
                <a:lnTo>
                  <a:pt x="375" y="1061"/>
                </a:lnTo>
                <a:lnTo>
                  <a:pt x="375" y="1063"/>
                </a:lnTo>
                <a:lnTo>
                  <a:pt x="374" y="1063"/>
                </a:lnTo>
                <a:lnTo>
                  <a:pt x="369" y="1063"/>
                </a:lnTo>
                <a:lnTo>
                  <a:pt x="368" y="1063"/>
                </a:lnTo>
                <a:lnTo>
                  <a:pt x="365" y="1063"/>
                </a:lnTo>
                <a:lnTo>
                  <a:pt x="364" y="1063"/>
                </a:lnTo>
                <a:lnTo>
                  <a:pt x="363" y="1063"/>
                </a:lnTo>
                <a:lnTo>
                  <a:pt x="362" y="1063"/>
                </a:lnTo>
                <a:lnTo>
                  <a:pt x="361" y="1063"/>
                </a:lnTo>
                <a:lnTo>
                  <a:pt x="360" y="1063"/>
                </a:lnTo>
                <a:lnTo>
                  <a:pt x="358" y="1063"/>
                </a:lnTo>
                <a:lnTo>
                  <a:pt x="357" y="1063"/>
                </a:lnTo>
                <a:lnTo>
                  <a:pt x="356" y="1063"/>
                </a:lnTo>
                <a:lnTo>
                  <a:pt x="355" y="1063"/>
                </a:lnTo>
                <a:lnTo>
                  <a:pt x="354" y="1063"/>
                </a:lnTo>
                <a:lnTo>
                  <a:pt x="353" y="1063"/>
                </a:lnTo>
                <a:lnTo>
                  <a:pt x="353" y="1064"/>
                </a:lnTo>
                <a:lnTo>
                  <a:pt x="353" y="1065"/>
                </a:lnTo>
                <a:lnTo>
                  <a:pt x="353" y="1066"/>
                </a:lnTo>
                <a:lnTo>
                  <a:pt x="353" y="1068"/>
                </a:lnTo>
                <a:lnTo>
                  <a:pt x="353" y="1070"/>
                </a:lnTo>
                <a:lnTo>
                  <a:pt x="353" y="1071"/>
                </a:lnTo>
                <a:lnTo>
                  <a:pt x="353" y="1072"/>
                </a:lnTo>
                <a:lnTo>
                  <a:pt x="353" y="1073"/>
                </a:lnTo>
                <a:lnTo>
                  <a:pt x="353" y="1076"/>
                </a:lnTo>
                <a:lnTo>
                  <a:pt x="353" y="1077"/>
                </a:lnTo>
                <a:lnTo>
                  <a:pt x="353" y="1078"/>
                </a:lnTo>
                <a:lnTo>
                  <a:pt x="353" y="1079"/>
                </a:lnTo>
                <a:lnTo>
                  <a:pt x="353" y="1080"/>
                </a:lnTo>
                <a:lnTo>
                  <a:pt x="353" y="1083"/>
                </a:lnTo>
                <a:lnTo>
                  <a:pt x="353" y="1084"/>
                </a:lnTo>
                <a:lnTo>
                  <a:pt x="353" y="1085"/>
                </a:lnTo>
                <a:lnTo>
                  <a:pt x="353" y="1086"/>
                </a:lnTo>
                <a:lnTo>
                  <a:pt x="353" y="1087"/>
                </a:lnTo>
                <a:lnTo>
                  <a:pt x="353" y="1089"/>
                </a:lnTo>
                <a:lnTo>
                  <a:pt x="353" y="1090"/>
                </a:lnTo>
                <a:lnTo>
                  <a:pt x="353" y="1091"/>
                </a:lnTo>
                <a:lnTo>
                  <a:pt x="348" y="1091"/>
                </a:lnTo>
                <a:lnTo>
                  <a:pt x="347" y="1091"/>
                </a:lnTo>
                <a:lnTo>
                  <a:pt x="346" y="1091"/>
                </a:lnTo>
                <a:lnTo>
                  <a:pt x="343" y="1091"/>
                </a:lnTo>
                <a:lnTo>
                  <a:pt x="342" y="1091"/>
                </a:lnTo>
                <a:lnTo>
                  <a:pt x="341" y="1091"/>
                </a:lnTo>
                <a:lnTo>
                  <a:pt x="340" y="1091"/>
                </a:lnTo>
                <a:lnTo>
                  <a:pt x="339" y="1091"/>
                </a:lnTo>
                <a:lnTo>
                  <a:pt x="337" y="1091"/>
                </a:lnTo>
                <a:lnTo>
                  <a:pt x="336" y="1091"/>
                </a:lnTo>
                <a:lnTo>
                  <a:pt x="335" y="1091"/>
                </a:lnTo>
                <a:lnTo>
                  <a:pt x="334" y="1091"/>
                </a:lnTo>
                <a:lnTo>
                  <a:pt x="333" y="1091"/>
                </a:lnTo>
                <a:lnTo>
                  <a:pt x="331" y="1091"/>
                </a:lnTo>
                <a:lnTo>
                  <a:pt x="330" y="1091"/>
                </a:lnTo>
                <a:lnTo>
                  <a:pt x="329" y="1091"/>
                </a:lnTo>
                <a:lnTo>
                  <a:pt x="328" y="1091"/>
                </a:lnTo>
                <a:lnTo>
                  <a:pt x="327" y="1091"/>
                </a:lnTo>
                <a:lnTo>
                  <a:pt x="326" y="1091"/>
                </a:lnTo>
                <a:lnTo>
                  <a:pt x="324" y="1091"/>
                </a:lnTo>
                <a:lnTo>
                  <a:pt x="324" y="1090"/>
                </a:lnTo>
                <a:lnTo>
                  <a:pt x="323" y="1090"/>
                </a:lnTo>
                <a:lnTo>
                  <a:pt x="323" y="1091"/>
                </a:lnTo>
                <a:lnTo>
                  <a:pt x="323" y="1092"/>
                </a:lnTo>
                <a:lnTo>
                  <a:pt x="323" y="1094"/>
                </a:lnTo>
                <a:lnTo>
                  <a:pt x="323" y="1096"/>
                </a:lnTo>
                <a:lnTo>
                  <a:pt x="322" y="1094"/>
                </a:lnTo>
                <a:lnTo>
                  <a:pt x="321" y="1094"/>
                </a:lnTo>
                <a:lnTo>
                  <a:pt x="321" y="1093"/>
                </a:lnTo>
                <a:lnTo>
                  <a:pt x="320" y="1093"/>
                </a:lnTo>
                <a:lnTo>
                  <a:pt x="320" y="1092"/>
                </a:lnTo>
                <a:lnTo>
                  <a:pt x="319" y="1092"/>
                </a:lnTo>
                <a:lnTo>
                  <a:pt x="319" y="1091"/>
                </a:lnTo>
                <a:lnTo>
                  <a:pt x="317" y="1091"/>
                </a:lnTo>
                <a:lnTo>
                  <a:pt x="317" y="1090"/>
                </a:lnTo>
                <a:lnTo>
                  <a:pt x="316" y="1090"/>
                </a:lnTo>
                <a:lnTo>
                  <a:pt x="316" y="1089"/>
                </a:lnTo>
                <a:lnTo>
                  <a:pt x="315" y="1089"/>
                </a:lnTo>
                <a:lnTo>
                  <a:pt x="315" y="1087"/>
                </a:lnTo>
                <a:lnTo>
                  <a:pt x="314" y="1087"/>
                </a:lnTo>
                <a:lnTo>
                  <a:pt x="314" y="1086"/>
                </a:lnTo>
                <a:lnTo>
                  <a:pt x="313" y="1086"/>
                </a:lnTo>
                <a:lnTo>
                  <a:pt x="313" y="1085"/>
                </a:lnTo>
                <a:lnTo>
                  <a:pt x="312" y="1085"/>
                </a:lnTo>
                <a:lnTo>
                  <a:pt x="312" y="1084"/>
                </a:lnTo>
                <a:lnTo>
                  <a:pt x="310" y="1084"/>
                </a:lnTo>
                <a:lnTo>
                  <a:pt x="310" y="1083"/>
                </a:lnTo>
                <a:lnTo>
                  <a:pt x="309" y="1083"/>
                </a:lnTo>
                <a:lnTo>
                  <a:pt x="309" y="1082"/>
                </a:lnTo>
                <a:lnTo>
                  <a:pt x="308" y="1082"/>
                </a:lnTo>
                <a:lnTo>
                  <a:pt x="308" y="1080"/>
                </a:lnTo>
                <a:lnTo>
                  <a:pt x="307" y="1080"/>
                </a:lnTo>
                <a:lnTo>
                  <a:pt x="307" y="1079"/>
                </a:lnTo>
                <a:lnTo>
                  <a:pt x="306" y="1079"/>
                </a:lnTo>
                <a:lnTo>
                  <a:pt x="306" y="1080"/>
                </a:lnTo>
                <a:lnTo>
                  <a:pt x="305" y="1080"/>
                </a:lnTo>
                <a:lnTo>
                  <a:pt x="305" y="1082"/>
                </a:lnTo>
                <a:lnTo>
                  <a:pt x="303" y="1082"/>
                </a:lnTo>
                <a:lnTo>
                  <a:pt x="303" y="1083"/>
                </a:lnTo>
                <a:lnTo>
                  <a:pt x="302" y="1083"/>
                </a:lnTo>
                <a:lnTo>
                  <a:pt x="302" y="1084"/>
                </a:lnTo>
                <a:lnTo>
                  <a:pt x="301" y="1084"/>
                </a:lnTo>
                <a:lnTo>
                  <a:pt x="301" y="1085"/>
                </a:lnTo>
                <a:lnTo>
                  <a:pt x="300" y="1085"/>
                </a:lnTo>
                <a:lnTo>
                  <a:pt x="300" y="1086"/>
                </a:lnTo>
                <a:lnTo>
                  <a:pt x="299" y="1086"/>
                </a:lnTo>
                <a:lnTo>
                  <a:pt x="300" y="1087"/>
                </a:lnTo>
                <a:lnTo>
                  <a:pt x="301" y="1087"/>
                </a:lnTo>
                <a:lnTo>
                  <a:pt x="301" y="1089"/>
                </a:lnTo>
                <a:lnTo>
                  <a:pt x="302" y="1089"/>
                </a:lnTo>
                <a:lnTo>
                  <a:pt x="302" y="1090"/>
                </a:lnTo>
                <a:lnTo>
                  <a:pt x="303" y="1090"/>
                </a:lnTo>
                <a:lnTo>
                  <a:pt x="303" y="1091"/>
                </a:lnTo>
                <a:lnTo>
                  <a:pt x="305" y="1091"/>
                </a:lnTo>
                <a:lnTo>
                  <a:pt x="305" y="1092"/>
                </a:lnTo>
                <a:lnTo>
                  <a:pt x="306" y="1093"/>
                </a:lnTo>
                <a:lnTo>
                  <a:pt x="307" y="1093"/>
                </a:lnTo>
                <a:lnTo>
                  <a:pt x="308" y="1094"/>
                </a:lnTo>
                <a:lnTo>
                  <a:pt x="307" y="1096"/>
                </a:lnTo>
                <a:lnTo>
                  <a:pt x="307" y="1097"/>
                </a:lnTo>
                <a:lnTo>
                  <a:pt x="306" y="1097"/>
                </a:lnTo>
                <a:lnTo>
                  <a:pt x="306" y="1098"/>
                </a:lnTo>
                <a:lnTo>
                  <a:pt x="305" y="1098"/>
                </a:lnTo>
                <a:lnTo>
                  <a:pt x="305" y="1099"/>
                </a:lnTo>
                <a:lnTo>
                  <a:pt x="303" y="1099"/>
                </a:lnTo>
                <a:lnTo>
                  <a:pt x="303" y="1100"/>
                </a:lnTo>
                <a:lnTo>
                  <a:pt x="302" y="1100"/>
                </a:lnTo>
                <a:lnTo>
                  <a:pt x="302" y="1101"/>
                </a:lnTo>
                <a:lnTo>
                  <a:pt x="301" y="1101"/>
                </a:lnTo>
                <a:lnTo>
                  <a:pt x="301" y="1103"/>
                </a:lnTo>
                <a:lnTo>
                  <a:pt x="300" y="1103"/>
                </a:lnTo>
                <a:lnTo>
                  <a:pt x="300" y="1104"/>
                </a:lnTo>
                <a:lnTo>
                  <a:pt x="299" y="1105"/>
                </a:lnTo>
                <a:lnTo>
                  <a:pt x="298" y="1105"/>
                </a:lnTo>
                <a:lnTo>
                  <a:pt x="298" y="1106"/>
                </a:lnTo>
                <a:lnTo>
                  <a:pt x="296" y="1106"/>
                </a:lnTo>
                <a:lnTo>
                  <a:pt x="296" y="1107"/>
                </a:lnTo>
                <a:lnTo>
                  <a:pt x="295" y="1108"/>
                </a:lnTo>
                <a:lnTo>
                  <a:pt x="294" y="1108"/>
                </a:lnTo>
                <a:lnTo>
                  <a:pt x="294" y="1110"/>
                </a:lnTo>
                <a:lnTo>
                  <a:pt x="293" y="1111"/>
                </a:lnTo>
                <a:lnTo>
                  <a:pt x="292" y="1112"/>
                </a:lnTo>
                <a:lnTo>
                  <a:pt x="291" y="1113"/>
                </a:lnTo>
                <a:lnTo>
                  <a:pt x="289" y="1114"/>
                </a:lnTo>
                <a:lnTo>
                  <a:pt x="288" y="1115"/>
                </a:lnTo>
                <a:lnTo>
                  <a:pt x="287" y="1117"/>
                </a:lnTo>
                <a:lnTo>
                  <a:pt x="288" y="1117"/>
                </a:lnTo>
                <a:lnTo>
                  <a:pt x="289" y="1118"/>
                </a:lnTo>
                <a:lnTo>
                  <a:pt x="291" y="1118"/>
                </a:lnTo>
                <a:lnTo>
                  <a:pt x="292" y="1118"/>
                </a:lnTo>
                <a:lnTo>
                  <a:pt x="292" y="1119"/>
                </a:lnTo>
                <a:lnTo>
                  <a:pt x="292" y="1120"/>
                </a:lnTo>
                <a:lnTo>
                  <a:pt x="292" y="1122"/>
                </a:lnTo>
                <a:lnTo>
                  <a:pt x="292" y="1124"/>
                </a:lnTo>
                <a:lnTo>
                  <a:pt x="292" y="1125"/>
                </a:lnTo>
                <a:lnTo>
                  <a:pt x="292" y="1126"/>
                </a:lnTo>
                <a:lnTo>
                  <a:pt x="292" y="1127"/>
                </a:lnTo>
                <a:lnTo>
                  <a:pt x="292" y="1128"/>
                </a:lnTo>
                <a:lnTo>
                  <a:pt x="292" y="1129"/>
                </a:lnTo>
                <a:lnTo>
                  <a:pt x="292" y="1131"/>
                </a:lnTo>
                <a:lnTo>
                  <a:pt x="292" y="1132"/>
                </a:lnTo>
                <a:lnTo>
                  <a:pt x="292" y="1133"/>
                </a:lnTo>
                <a:lnTo>
                  <a:pt x="292" y="1134"/>
                </a:lnTo>
                <a:lnTo>
                  <a:pt x="293" y="1134"/>
                </a:lnTo>
                <a:lnTo>
                  <a:pt x="294" y="1134"/>
                </a:lnTo>
                <a:lnTo>
                  <a:pt x="295" y="1134"/>
                </a:lnTo>
                <a:lnTo>
                  <a:pt x="296" y="1134"/>
                </a:lnTo>
                <a:lnTo>
                  <a:pt x="298" y="1134"/>
                </a:lnTo>
                <a:lnTo>
                  <a:pt x="299" y="1134"/>
                </a:lnTo>
                <a:lnTo>
                  <a:pt x="300" y="1134"/>
                </a:lnTo>
                <a:lnTo>
                  <a:pt x="301" y="1134"/>
                </a:lnTo>
                <a:lnTo>
                  <a:pt x="302" y="1134"/>
                </a:lnTo>
                <a:lnTo>
                  <a:pt x="303" y="1134"/>
                </a:lnTo>
                <a:lnTo>
                  <a:pt x="306" y="1134"/>
                </a:lnTo>
                <a:lnTo>
                  <a:pt x="307" y="1134"/>
                </a:lnTo>
                <a:lnTo>
                  <a:pt x="308" y="1134"/>
                </a:lnTo>
                <a:lnTo>
                  <a:pt x="309" y="1134"/>
                </a:lnTo>
                <a:lnTo>
                  <a:pt x="312" y="1134"/>
                </a:lnTo>
                <a:lnTo>
                  <a:pt x="313" y="1134"/>
                </a:lnTo>
                <a:lnTo>
                  <a:pt x="315" y="1134"/>
                </a:lnTo>
                <a:lnTo>
                  <a:pt x="316" y="1134"/>
                </a:lnTo>
                <a:lnTo>
                  <a:pt x="317" y="1134"/>
                </a:lnTo>
                <a:lnTo>
                  <a:pt x="319" y="1134"/>
                </a:lnTo>
                <a:lnTo>
                  <a:pt x="320" y="1134"/>
                </a:lnTo>
                <a:lnTo>
                  <a:pt x="321" y="1134"/>
                </a:lnTo>
                <a:lnTo>
                  <a:pt x="322" y="1134"/>
                </a:lnTo>
                <a:lnTo>
                  <a:pt x="323" y="1134"/>
                </a:lnTo>
                <a:lnTo>
                  <a:pt x="323" y="1133"/>
                </a:lnTo>
                <a:lnTo>
                  <a:pt x="323" y="1132"/>
                </a:lnTo>
                <a:lnTo>
                  <a:pt x="323" y="1129"/>
                </a:lnTo>
                <a:lnTo>
                  <a:pt x="326" y="1129"/>
                </a:lnTo>
                <a:lnTo>
                  <a:pt x="327" y="1129"/>
                </a:lnTo>
                <a:lnTo>
                  <a:pt x="328" y="1129"/>
                </a:lnTo>
                <a:lnTo>
                  <a:pt x="329" y="1129"/>
                </a:lnTo>
                <a:lnTo>
                  <a:pt x="330" y="1129"/>
                </a:lnTo>
                <a:lnTo>
                  <a:pt x="333" y="1129"/>
                </a:lnTo>
                <a:lnTo>
                  <a:pt x="334" y="1129"/>
                </a:lnTo>
                <a:lnTo>
                  <a:pt x="335" y="1129"/>
                </a:lnTo>
                <a:lnTo>
                  <a:pt x="336" y="1129"/>
                </a:lnTo>
                <a:lnTo>
                  <a:pt x="336" y="1128"/>
                </a:lnTo>
                <a:lnTo>
                  <a:pt x="336" y="1127"/>
                </a:lnTo>
                <a:lnTo>
                  <a:pt x="336" y="1126"/>
                </a:lnTo>
                <a:lnTo>
                  <a:pt x="336" y="1125"/>
                </a:lnTo>
                <a:lnTo>
                  <a:pt x="336" y="1124"/>
                </a:lnTo>
                <a:lnTo>
                  <a:pt x="336" y="1122"/>
                </a:lnTo>
                <a:lnTo>
                  <a:pt x="336" y="1121"/>
                </a:lnTo>
                <a:lnTo>
                  <a:pt x="336" y="1120"/>
                </a:lnTo>
                <a:lnTo>
                  <a:pt x="335" y="1119"/>
                </a:lnTo>
                <a:lnTo>
                  <a:pt x="335" y="1118"/>
                </a:lnTo>
                <a:lnTo>
                  <a:pt x="336" y="1118"/>
                </a:lnTo>
                <a:lnTo>
                  <a:pt x="337" y="1118"/>
                </a:lnTo>
                <a:lnTo>
                  <a:pt x="339" y="1118"/>
                </a:lnTo>
                <a:lnTo>
                  <a:pt x="342" y="1118"/>
                </a:lnTo>
                <a:lnTo>
                  <a:pt x="343" y="1118"/>
                </a:lnTo>
                <a:lnTo>
                  <a:pt x="344" y="1118"/>
                </a:lnTo>
                <a:lnTo>
                  <a:pt x="346" y="1118"/>
                </a:lnTo>
                <a:lnTo>
                  <a:pt x="347" y="1118"/>
                </a:lnTo>
                <a:lnTo>
                  <a:pt x="348" y="1118"/>
                </a:lnTo>
                <a:lnTo>
                  <a:pt x="349" y="1118"/>
                </a:lnTo>
                <a:lnTo>
                  <a:pt x="350" y="1118"/>
                </a:lnTo>
                <a:lnTo>
                  <a:pt x="351" y="1118"/>
                </a:lnTo>
                <a:lnTo>
                  <a:pt x="353" y="1118"/>
                </a:lnTo>
                <a:lnTo>
                  <a:pt x="354" y="1118"/>
                </a:lnTo>
                <a:lnTo>
                  <a:pt x="361" y="1117"/>
                </a:lnTo>
                <a:lnTo>
                  <a:pt x="363" y="1117"/>
                </a:lnTo>
                <a:lnTo>
                  <a:pt x="364" y="1117"/>
                </a:lnTo>
                <a:lnTo>
                  <a:pt x="365" y="1117"/>
                </a:lnTo>
                <a:lnTo>
                  <a:pt x="367" y="1117"/>
                </a:lnTo>
                <a:lnTo>
                  <a:pt x="368" y="1117"/>
                </a:lnTo>
                <a:lnTo>
                  <a:pt x="368" y="1115"/>
                </a:lnTo>
                <a:lnTo>
                  <a:pt x="369" y="1115"/>
                </a:lnTo>
                <a:lnTo>
                  <a:pt x="370" y="1115"/>
                </a:lnTo>
                <a:lnTo>
                  <a:pt x="371" y="1115"/>
                </a:lnTo>
                <a:lnTo>
                  <a:pt x="372" y="1115"/>
                </a:lnTo>
                <a:lnTo>
                  <a:pt x="374" y="1115"/>
                </a:lnTo>
                <a:lnTo>
                  <a:pt x="375" y="1115"/>
                </a:lnTo>
                <a:lnTo>
                  <a:pt x="376" y="1115"/>
                </a:lnTo>
                <a:lnTo>
                  <a:pt x="376" y="1117"/>
                </a:lnTo>
                <a:lnTo>
                  <a:pt x="376" y="1118"/>
                </a:lnTo>
                <a:lnTo>
                  <a:pt x="376" y="1119"/>
                </a:lnTo>
                <a:lnTo>
                  <a:pt x="376" y="1120"/>
                </a:lnTo>
                <a:lnTo>
                  <a:pt x="376" y="1121"/>
                </a:lnTo>
                <a:lnTo>
                  <a:pt x="376" y="1122"/>
                </a:lnTo>
                <a:lnTo>
                  <a:pt x="376" y="1124"/>
                </a:lnTo>
                <a:lnTo>
                  <a:pt x="376" y="1125"/>
                </a:lnTo>
                <a:lnTo>
                  <a:pt x="376" y="1126"/>
                </a:lnTo>
                <a:lnTo>
                  <a:pt x="376" y="1127"/>
                </a:lnTo>
                <a:lnTo>
                  <a:pt x="376" y="1128"/>
                </a:lnTo>
                <a:lnTo>
                  <a:pt x="376" y="1129"/>
                </a:lnTo>
                <a:lnTo>
                  <a:pt x="376" y="1131"/>
                </a:lnTo>
                <a:lnTo>
                  <a:pt x="376" y="1132"/>
                </a:lnTo>
                <a:lnTo>
                  <a:pt x="375" y="1132"/>
                </a:lnTo>
                <a:lnTo>
                  <a:pt x="374" y="1132"/>
                </a:lnTo>
                <a:lnTo>
                  <a:pt x="372" y="1132"/>
                </a:lnTo>
                <a:lnTo>
                  <a:pt x="372" y="1133"/>
                </a:lnTo>
                <a:lnTo>
                  <a:pt x="372" y="1134"/>
                </a:lnTo>
                <a:lnTo>
                  <a:pt x="372" y="1135"/>
                </a:lnTo>
                <a:lnTo>
                  <a:pt x="372" y="1136"/>
                </a:lnTo>
                <a:lnTo>
                  <a:pt x="372" y="1138"/>
                </a:lnTo>
                <a:lnTo>
                  <a:pt x="372" y="1139"/>
                </a:lnTo>
                <a:lnTo>
                  <a:pt x="372" y="1140"/>
                </a:lnTo>
                <a:lnTo>
                  <a:pt x="372" y="1141"/>
                </a:lnTo>
                <a:lnTo>
                  <a:pt x="372" y="1142"/>
                </a:lnTo>
                <a:lnTo>
                  <a:pt x="372" y="1143"/>
                </a:lnTo>
                <a:lnTo>
                  <a:pt x="372" y="1145"/>
                </a:lnTo>
                <a:lnTo>
                  <a:pt x="374" y="1145"/>
                </a:lnTo>
                <a:lnTo>
                  <a:pt x="375" y="1145"/>
                </a:lnTo>
                <a:lnTo>
                  <a:pt x="376" y="1145"/>
                </a:lnTo>
                <a:lnTo>
                  <a:pt x="377" y="1145"/>
                </a:lnTo>
                <a:lnTo>
                  <a:pt x="378" y="1145"/>
                </a:lnTo>
                <a:lnTo>
                  <a:pt x="379" y="1145"/>
                </a:lnTo>
                <a:lnTo>
                  <a:pt x="381" y="1145"/>
                </a:lnTo>
                <a:lnTo>
                  <a:pt x="381" y="1146"/>
                </a:lnTo>
                <a:lnTo>
                  <a:pt x="381" y="1147"/>
                </a:lnTo>
                <a:lnTo>
                  <a:pt x="381" y="1148"/>
                </a:lnTo>
                <a:lnTo>
                  <a:pt x="381" y="1149"/>
                </a:lnTo>
                <a:lnTo>
                  <a:pt x="381" y="1150"/>
                </a:lnTo>
                <a:lnTo>
                  <a:pt x="381" y="1152"/>
                </a:lnTo>
                <a:lnTo>
                  <a:pt x="381" y="1153"/>
                </a:lnTo>
                <a:lnTo>
                  <a:pt x="381" y="1154"/>
                </a:lnTo>
                <a:lnTo>
                  <a:pt x="381" y="1155"/>
                </a:lnTo>
                <a:lnTo>
                  <a:pt x="381" y="1156"/>
                </a:lnTo>
                <a:lnTo>
                  <a:pt x="381" y="1157"/>
                </a:lnTo>
                <a:lnTo>
                  <a:pt x="381" y="1159"/>
                </a:lnTo>
                <a:lnTo>
                  <a:pt x="381" y="1160"/>
                </a:lnTo>
                <a:lnTo>
                  <a:pt x="381" y="1161"/>
                </a:lnTo>
                <a:lnTo>
                  <a:pt x="381" y="1162"/>
                </a:lnTo>
                <a:lnTo>
                  <a:pt x="381" y="1163"/>
                </a:lnTo>
                <a:lnTo>
                  <a:pt x="381" y="1164"/>
                </a:lnTo>
                <a:lnTo>
                  <a:pt x="378" y="1166"/>
                </a:lnTo>
                <a:lnTo>
                  <a:pt x="377" y="1168"/>
                </a:lnTo>
                <a:lnTo>
                  <a:pt x="374" y="1170"/>
                </a:lnTo>
                <a:lnTo>
                  <a:pt x="370" y="1170"/>
                </a:lnTo>
                <a:lnTo>
                  <a:pt x="369" y="1170"/>
                </a:lnTo>
                <a:lnTo>
                  <a:pt x="368" y="1170"/>
                </a:lnTo>
                <a:lnTo>
                  <a:pt x="367" y="1171"/>
                </a:lnTo>
                <a:lnTo>
                  <a:pt x="365" y="1171"/>
                </a:lnTo>
                <a:lnTo>
                  <a:pt x="364" y="1171"/>
                </a:lnTo>
                <a:lnTo>
                  <a:pt x="364" y="1173"/>
                </a:lnTo>
                <a:lnTo>
                  <a:pt x="363" y="1173"/>
                </a:lnTo>
                <a:lnTo>
                  <a:pt x="362" y="1173"/>
                </a:lnTo>
                <a:lnTo>
                  <a:pt x="361" y="1173"/>
                </a:lnTo>
                <a:lnTo>
                  <a:pt x="360" y="1173"/>
                </a:lnTo>
                <a:lnTo>
                  <a:pt x="358" y="1173"/>
                </a:lnTo>
                <a:lnTo>
                  <a:pt x="356" y="1173"/>
                </a:lnTo>
                <a:lnTo>
                  <a:pt x="355" y="1173"/>
                </a:lnTo>
                <a:lnTo>
                  <a:pt x="354" y="1173"/>
                </a:lnTo>
                <a:lnTo>
                  <a:pt x="353" y="1173"/>
                </a:lnTo>
                <a:lnTo>
                  <a:pt x="351" y="1173"/>
                </a:lnTo>
                <a:lnTo>
                  <a:pt x="350" y="1173"/>
                </a:lnTo>
                <a:lnTo>
                  <a:pt x="349" y="1173"/>
                </a:lnTo>
                <a:lnTo>
                  <a:pt x="349" y="1171"/>
                </a:lnTo>
                <a:lnTo>
                  <a:pt x="348" y="1171"/>
                </a:lnTo>
                <a:lnTo>
                  <a:pt x="347" y="1171"/>
                </a:lnTo>
                <a:lnTo>
                  <a:pt x="346" y="1171"/>
                </a:lnTo>
                <a:lnTo>
                  <a:pt x="344" y="1171"/>
                </a:lnTo>
                <a:lnTo>
                  <a:pt x="343" y="1171"/>
                </a:lnTo>
                <a:lnTo>
                  <a:pt x="342" y="1171"/>
                </a:lnTo>
                <a:lnTo>
                  <a:pt x="341" y="1171"/>
                </a:lnTo>
                <a:lnTo>
                  <a:pt x="340" y="1171"/>
                </a:lnTo>
                <a:lnTo>
                  <a:pt x="339" y="1171"/>
                </a:lnTo>
                <a:lnTo>
                  <a:pt x="337" y="1171"/>
                </a:lnTo>
                <a:lnTo>
                  <a:pt x="336" y="1171"/>
                </a:lnTo>
                <a:lnTo>
                  <a:pt x="333" y="1171"/>
                </a:lnTo>
                <a:lnTo>
                  <a:pt x="327" y="1171"/>
                </a:lnTo>
                <a:lnTo>
                  <a:pt x="324" y="1170"/>
                </a:lnTo>
                <a:lnTo>
                  <a:pt x="323" y="1170"/>
                </a:lnTo>
                <a:lnTo>
                  <a:pt x="323" y="1171"/>
                </a:lnTo>
                <a:lnTo>
                  <a:pt x="322" y="1171"/>
                </a:lnTo>
                <a:lnTo>
                  <a:pt x="322" y="1173"/>
                </a:lnTo>
                <a:lnTo>
                  <a:pt x="322" y="1171"/>
                </a:lnTo>
                <a:lnTo>
                  <a:pt x="322" y="1170"/>
                </a:lnTo>
                <a:lnTo>
                  <a:pt x="322" y="1169"/>
                </a:lnTo>
                <a:lnTo>
                  <a:pt x="322" y="1168"/>
                </a:lnTo>
                <a:lnTo>
                  <a:pt x="322" y="1167"/>
                </a:lnTo>
                <a:lnTo>
                  <a:pt x="322" y="1166"/>
                </a:lnTo>
                <a:lnTo>
                  <a:pt x="321" y="1166"/>
                </a:lnTo>
                <a:lnTo>
                  <a:pt x="321" y="1164"/>
                </a:lnTo>
                <a:lnTo>
                  <a:pt x="321" y="1163"/>
                </a:lnTo>
                <a:lnTo>
                  <a:pt x="320" y="1162"/>
                </a:lnTo>
                <a:lnTo>
                  <a:pt x="320" y="1161"/>
                </a:lnTo>
                <a:lnTo>
                  <a:pt x="319" y="1161"/>
                </a:lnTo>
                <a:lnTo>
                  <a:pt x="319" y="1162"/>
                </a:lnTo>
                <a:lnTo>
                  <a:pt x="317" y="1162"/>
                </a:lnTo>
                <a:lnTo>
                  <a:pt x="316" y="1162"/>
                </a:lnTo>
                <a:lnTo>
                  <a:pt x="315" y="1162"/>
                </a:lnTo>
                <a:lnTo>
                  <a:pt x="314" y="1162"/>
                </a:lnTo>
                <a:lnTo>
                  <a:pt x="313" y="1162"/>
                </a:lnTo>
                <a:lnTo>
                  <a:pt x="312" y="1162"/>
                </a:lnTo>
                <a:lnTo>
                  <a:pt x="310" y="1162"/>
                </a:lnTo>
                <a:lnTo>
                  <a:pt x="309" y="1162"/>
                </a:lnTo>
                <a:lnTo>
                  <a:pt x="308" y="1162"/>
                </a:lnTo>
                <a:lnTo>
                  <a:pt x="307" y="1162"/>
                </a:lnTo>
                <a:lnTo>
                  <a:pt x="307" y="1163"/>
                </a:lnTo>
                <a:lnTo>
                  <a:pt x="307" y="1164"/>
                </a:lnTo>
                <a:lnTo>
                  <a:pt x="307" y="1166"/>
                </a:lnTo>
                <a:lnTo>
                  <a:pt x="307" y="1167"/>
                </a:lnTo>
                <a:lnTo>
                  <a:pt x="307" y="1168"/>
                </a:lnTo>
                <a:lnTo>
                  <a:pt x="307" y="1169"/>
                </a:lnTo>
                <a:lnTo>
                  <a:pt x="307" y="1170"/>
                </a:lnTo>
                <a:lnTo>
                  <a:pt x="307" y="1171"/>
                </a:lnTo>
                <a:lnTo>
                  <a:pt x="307" y="1173"/>
                </a:lnTo>
                <a:lnTo>
                  <a:pt x="307" y="1174"/>
                </a:lnTo>
                <a:lnTo>
                  <a:pt x="307" y="1175"/>
                </a:lnTo>
                <a:lnTo>
                  <a:pt x="307" y="1176"/>
                </a:lnTo>
                <a:lnTo>
                  <a:pt x="307" y="1177"/>
                </a:lnTo>
                <a:lnTo>
                  <a:pt x="308" y="1177"/>
                </a:lnTo>
                <a:lnTo>
                  <a:pt x="307" y="1177"/>
                </a:lnTo>
                <a:lnTo>
                  <a:pt x="306" y="1177"/>
                </a:lnTo>
                <a:lnTo>
                  <a:pt x="305" y="1177"/>
                </a:lnTo>
                <a:lnTo>
                  <a:pt x="302" y="1177"/>
                </a:lnTo>
                <a:lnTo>
                  <a:pt x="300" y="1177"/>
                </a:lnTo>
                <a:lnTo>
                  <a:pt x="299" y="1177"/>
                </a:lnTo>
                <a:lnTo>
                  <a:pt x="296" y="1177"/>
                </a:lnTo>
                <a:lnTo>
                  <a:pt x="295" y="1177"/>
                </a:lnTo>
                <a:lnTo>
                  <a:pt x="293" y="1177"/>
                </a:lnTo>
                <a:lnTo>
                  <a:pt x="292" y="1177"/>
                </a:lnTo>
                <a:lnTo>
                  <a:pt x="291" y="1178"/>
                </a:lnTo>
                <a:lnTo>
                  <a:pt x="291" y="1180"/>
                </a:lnTo>
                <a:lnTo>
                  <a:pt x="291" y="1181"/>
                </a:lnTo>
                <a:lnTo>
                  <a:pt x="291" y="1182"/>
                </a:lnTo>
                <a:lnTo>
                  <a:pt x="291" y="1183"/>
                </a:lnTo>
                <a:lnTo>
                  <a:pt x="292" y="1184"/>
                </a:lnTo>
                <a:lnTo>
                  <a:pt x="292" y="1185"/>
                </a:lnTo>
                <a:lnTo>
                  <a:pt x="292" y="1187"/>
                </a:lnTo>
                <a:lnTo>
                  <a:pt x="292" y="1188"/>
                </a:lnTo>
                <a:lnTo>
                  <a:pt x="292" y="1189"/>
                </a:lnTo>
                <a:lnTo>
                  <a:pt x="292" y="1190"/>
                </a:lnTo>
                <a:lnTo>
                  <a:pt x="292" y="1191"/>
                </a:lnTo>
                <a:lnTo>
                  <a:pt x="292" y="1193"/>
                </a:lnTo>
                <a:lnTo>
                  <a:pt x="292" y="1194"/>
                </a:lnTo>
                <a:lnTo>
                  <a:pt x="292" y="1195"/>
                </a:lnTo>
                <a:lnTo>
                  <a:pt x="292" y="1196"/>
                </a:lnTo>
                <a:lnTo>
                  <a:pt x="293" y="1196"/>
                </a:lnTo>
                <a:lnTo>
                  <a:pt x="294" y="1196"/>
                </a:lnTo>
                <a:lnTo>
                  <a:pt x="294" y="1195"/>
                </a:lnTo>
                <a:lnTo>
                  <a:pt x="295" y="1195"/>
                </a:lnTo>
                <a:lnTo>
                  <a:pt x="296" y="1196"/>
                </a:lnTo>
                <a:lnTo>
                  <a:pt x="296" y="1197"/>
                </a:lnTo>
                <a:lnTo>
                  <a:pt x="296" y="1198"/>
                </a:lnTo>
                <a:lnTo>
                  <a:pt x="296" y="1200"/>
                </a:lnTo>
                <a:lnTo>
                  <a:pt x="296" y="1201"/>
                </a:lnTo>
                <a:lnTo>
                  <a:pt x="298" y="1202"/>
                </a:lnTo>
                <a:lnTo>
                  <a:pt x="298" y="1203"/>
                </a:lnTo>
                <a:lnTo>
                  <a:pt x="298" y="1204"/>
                </a:lnTo>
                <a:lnTo>
                  <a:pt x="299" y="1205"/>
                </a:lnTo>
                <a:lnTo>
                  <a:pt x="299" y="1207"/>
                </a:lnTo>
                <a:lnTo>
                  <a:pt x="299" y="1208"/>
                </a:lnTo>
                <a:lnTo>
                  <a:pt x="299" y="1209"/>
                </a:lnTo>
                <a:lnTo>
                  <a:pt x="296" y="1210"/>
                </a:lnTo>
                <a:lnTo>
                  <a:pt x="294" y="1210"/>
                </a:lnTo>
                <a:lnTo>
                  <a:pt x="294" y="1211"/>
                </a:lnTo>
                <a:lnTo>
                  <a:pt x="294" y="1212"/>
                </a:lnTo>
                <a:lnTo>
                  <a:pt x="294" y="1214"/>
                </a:lnTo>
                <a:lnTo>
                  <a:pt x="294" y="1215"/>
                </a:lnTo>
                <a:lnTo>
                  <a:pt x="294" y="1216"/>
                </a:lnTo>
                <a:lnTo>
                  <a:pt x="295" y="1216"/>
                </a:lnTo>
                <a:lnTo>
                  <a:pt x="294" y="1216"/>
                </a:lnTo>
                <a:lnTo>
                  <a:pt x="293" y="1216"/>
                </a:lnTo>
                <a:lnTo>
                  <a:pt x="292" y="1216"/>
                </a:lnTo>
                <a:lnTo>
                  <a:pt x="291" y="1217"/>
                </a:lnTo>
                <a:lnTo>
                  <a:pt x="289" y="1217"/>
                </a:lnTo>
                <a:lnTo>
                  <a:pt x="289" y="1218"/>
                </a:lnTo>
                <a:lnTo>
                  <a:pt x="289" y="1219"/>
                </a:lnTo>
                <a:lnTo>
                  <a:pt x="289" y="1221"/>
                </a:lnTo>
                <a:lnTo>
                  <a:pt x="289" y="1222"/>
                </a:lnTo>
                <a:lnTo>
                  <a:pt x="291" y="1222"/>
                </a:lnTo>
                <a:lnTo>
                  <a:pt x="291" y="1223"/>
                </a:lnTo>
                <a:lnTo>
                  <a:pt x="291" y="1224"/>
                </a:lnTo>
                <a:lnTo>
                  <a:pt x="291" y="1225"/>
                </a:lnTo>
                <a:lnTo>
                  <a:pt x="292" y="1226"/>
                </a:lnTo>
                <a:lnTo>
                  <a:pt x="292" y="1228"/>
                </a:lnTo>
                <a:lnTo>
                  <a:pt x="292" y="1229"/>
                </a:lnTo>
                <a:lnTo>
                  <a:pt x="292" y="1230"/>
                </a:lnTo>
                <a:lnTo>
                  <a:pt x="293" y="1230"/>
                </a:lnTo>
                <a:lnTo>
                  <a:pt x="294" y="1230"/>
                </a:lnTo>
                <a:lnTo>
                  <a:pt x="295" y="1230"/>
                </a:lnTo>
                <a:lnTo>
                  <a:pt x="295" y="1232"/>
                </a:lnTo>
                <a:lnTo>
                  <a:pt x="295" y="1233"/>
                </a:lnTo>
                <a:lnTo>
                  <a:pt x="296" y="1235"/>
                </a:lnTo>
                <a:lnTo>
                  <a:pt x="296" y="1236"/>
                </a:lnTo>
                <a:lnTo>
                  <a:pt x="295" y="1236"/>
                </a:lnTo>
                <a:lnTo>
                  <a:pt x="294" y="1236"/>
                </a:lnTo>
                <a:lnTo>
                  <a:pt x="294" y="1235"/>
                </a:lnTo>
                <a:lnTo>
                  <a:pt x="292" y="1236"/>
                </a:lnTo>
                <a:lnTo>
                  <a:pt x="291" y="1236"/>
                </a:lnTo>
                <a:lnTo>
                  <a:pt x="289" y="1236"/>
                </a:lnTo>
                <a:lnTo>
                  <a:pt x="288" y="1236"/>
                </a:lnTo>
                <a:lnTo>
                  <a:pt x="287" y="1237"/>
                </a:lnTo>
                <a:lnTo>
                  <a:pt x="286" y="1237"/>
                </a:lnTo>
                <a:lnTo>
                  <a:pt x="285" y="1237"/>
                </a:lnTo>
                <a:lnTo>
                  <a:pt x="284" y="1237"/>
                </a:lnTo>
                <a:lnTo>
                  <a:pt x="284" y="1238"/>
                </a:lnTo>
                <a:lnTo>
                  <a:pt x="282" y="1238"/>
                </a:lnTo>
                <a:lnTo>
                  <a:pt x="281" y="1238"/>
                </a:lnTo>
                <a:lnTo>
                  <a:pt x="280" y="1238"/>
                </a:lnTo>
                <a:lnTo>
                  <a:pt x="273" y="1235"/>
                </a:lnTo>
                <a:lnTo>
                  <a:pt x="265" y="1230"/>
                </a:lnTo>
                <a:lnTo>
                  <a:pt x="263" y="1229"/>
                </a:lnTo>
                <a:lnTo>
                  <a:pt x="261" y="1228"/>
                </a:lnTo>
                <a:lnTo>
                  <a:pt x="260" y="1226"/>
                </a:lnTo>
                <a:lnTo>
                  <a:pt x="259" y="1226"/>
                </a:lnTo>
                <a:lnTo>
                  <a:pt x="259" y="1225"/>
                </a:lnTo>
                <a:lnTo>
                  <a:pt x="258" y="1225"/>
                </a:lnTo>
                <a:lnTo>
                  <a:pt x="257" y="1225"/>
                </a:lnTo>
                <a:lnTo>
                  <a:pt x="256" y="1224"/>
                </a:lnTo>
                <a:lnTo>
                  <a:pt x="254" y="1224"/>
                </a:lnTo>
                <a:lnTo>
                  <a:pt x="253" y="1223"/>
                </a:lnTo>
                <a:lnTo>
                  <a:pt x="253" y="1222"/>
                </a:lnTo>
                <a:lnTo>
                  <a:pt x="252" y="1222"/>
                </a:lnTo>
                <a:lnTo>
                  <a:pt x="244" y="1217"/>
                </a:lnTo>
                <a:lnTo>
                  <a:pt x="239" y="1215"/>
                </a:lnTo>
                <a:lnTo>
                  <a:pt x="238" y="1214"/>
                </a:lnTo>
                <a:lnTo>
                  <a:pt x="238" y="1212"/>
                </a:lnTo>
                <a:lnTo>
                  <a:pt x="238" y="1211"/>
                </a:lnTo>
                <a:lnTo>
                  <a:pt x="238" y="1210"/>
                </a:lnTo>
                <a:lnTo>
                  <a:pt x="238" y="1209"/>
                </a:lnTo>
                <a:lnTo>
                  <a:pt x="238" y="1208"/>
                </a:lnTo>
                <a:lnTo>
                  <a:pt x="238" y="1207"/>
                </a:lnTo>
                <a:lnTo>
                  <a:pt x="238" y="1205"/>
                </a:lnTo>
                <a:lnTo>
                  <a:pt x="238" y="1204"/>
                </a:lnTo>
                <a:lnTo>
                  <a:pt x="238" y="1203"/>
                </a:lnTo>
                <a:lnTo>
                  <a:pt x="238" y="1202"/>
                </a:lnTo>
                <a:lnTo>
                  <a:pt x="238" y="1201"/>
                </a:lnTo>
                <a:lnTo>
                  <a:pt x="238" y="1200"/>
                </a:lnTo>
                <a:lnTo>
                  <a:pt x="238" y="1198"/>
                </a:lnTo>
                <a:lnTo>
                  <a:pt x="237" y="1198"/>
                </a:lnTo>
                <a:lnTo>
                  <a:pt x="237" y="1197"/>
                </a:lnTo>
                <a:lnTo>
                  <a:pt x="237" y="1196"/>
                </a:lnTo>
                <a:lnTo>
                  <a:pt x="237" y="1195"/>
                </a:lnTo>
                <a:lnTo>
                  <a:pt x="237" y="1194"/>
                </a:lnTo>
                <a:lnTo>
                  <a:pt x="237" y="1193"/>
                </a:lnTo>
                <a:lnTo>
                  <a:pt x="237" y="1191"/>
                </a:lnTo>
                <a:lnTo>
                  <a:pt x="237" y="1190"/>
                </a:lnTo>
                <a:lnTo>
                  <a:pt x="237" y="1189"/>
                </a:lnTo>
                <a:lnTo>
                  <a:pt x="237" y="1188"/>
                </a:lnTo>
                <a:lnTo>
                  <a:pt x="237" y="1187"/>
                </a:lnTo>
                <a:lnTo>
                  <a:pt x="237" y="1185"/>
                </a:lnTo>
                <a:lnTo>
                  <a:pt x="237" y="1184"/>
                </a:lnTo>
                <a:lnTo>
                  <a:pt x="237" y="1183"/>
                </a:lnTo>
                <a:lnTo>
                  <a:pt x="236" y="1183"/>
                </a:lnTo>
                <a:lnTo>
                  <a:pt x="236" y="1182"/>
                </a:lnTo>
                <a:lnTo>
                  <a:pt x="236" y="1181"/>
                </a:lnTo>
                <a:lnTo>
                  <a:pt x="236" y="1178"/>
                </a:lnTo>
                <a:lnTo>
                  <a:pt x="237" y="1178"/>
                </a:lnTo>
                <a:lnTo>
                  <a:pt x="238" y="1178"/>
                </a:lnTo>
                <a:lnTo>
                  <a:pt x="239" y="1178"/>
                </a:lnTo>
                <a:lnTo>
                  <a:pt x="240" y="1178"/>
                </a:lnTo>
                <a:lnTo>
                  <a:pt x="242" y="1178"/>
                </a:lnTo>
                <a:lnTo>
                  <a:pt x="243" y="1178"/>
                </a:lnTo>
                <a:lnTo>
                  <a:pt x="244" y="1178"/>
                </a:lnTo>
                <a:lnTo>
                  <a:pt x="245" y="1178"/>
                </a:lnTo>
                <a:lnTo>
                  <a:pt x="247" y="1178"/>
                </a:lnTo>
                <a:lnTo>
                  <a:pt x="250" y="1178"/>
                </a:lnTo>
                <a:lnTo>
                  <a:pt x="252" y="1178"/>
                </a:lnTo>
                <a:lnTo>
                  <a:pt x="253" y="1178"/>
                </a:lnTo>
                <a:lnTo>
                  <a:pt x="254" y="1178"/>
                </a:lnTo>
                <a:lnTo>
                  <a:pt x="256" y="1178"/>
                </a:lnTo>
                <a:lnTo>
                  <a:pt x="259" y="1178"/>
                </a:lnTo>
                <a:lnTo>
                  <a:pt x="260" y="1178"/>
                </a:lnTo>
                <a:lnTo>
                  <a:pt x="260" y="1177"/>
                </a:lnTo>
                <a:lnTo>
                  <a:pt x="260" y="1176"/>
                </a:lnTo>
                <a:lnTo>
                  <a:pt x="260" y="1175"/>
                </a:lnTo>
                <a:lnTo>
                  <a:pt x="260" y="1174"/>
                </a:lnTo>
                <a:lnTo>
                  <a:pt x="260" y="1173"/>
                </a:lnTo>
                <a:lnTo>
                  <a:pt x="260" y="1171"/>
                </a:lnTo>
                <a:lnTo>
                  <a:pt x="260" y="1170"/>
                </a:lnTo>
                <a:lnTo>
                  <a:pt x="260" y="1169"/>
                </a:lnTo>
                <a:lnTo>
                  <a:pt x="260" y="1168"/>
                </a:lnTo>
                <a:lnTo>
                  <a:pt x="260" y="1167"/>
                </a:lnTo>
                <a:lnTo>
                  <a:pt x="259" y="1166"/>
                </a:lnTo>
                <a:lnTo>
                  <a:pt x="259" y="1164"/>
                </a:lnTo>
                <a:lnTo>
                  <a:pt x="259" y="1163"/>
                </a:lnTo>
                <a:lnTo>
                  <a:pt x="259" y="1162"/>
                </a:lnTo>
                <a:lnTo>
                  <a:pt x="259" y="1161"/>
                </a:lnTo>
                <a:lnTo>
                  <a:pt x="259" y="1160"/>
                </a:lnTo>
                <a:lnTo>
                  <a:pt x="259" y="1159"/>
                </a:lnTo>
                <a:lnTo>
                  <a:pt x="259" y="1157"/>
                </a:lnTo>
                <a:lnTo>
                  <a:pt x="259" y="1156"/>
                </a:lnTo>
                <a:lnTo>
                  <a:pt x="259" y="1155"/>
                </a:lnTo>
                <a:lnTo>
                  <a:pt x="259" y="1154"/>
                </a:lnTo>
                <a:lnTo>
                  <a:pt x="259" y="1153"/>
                </a:lnTo>
                <a:lnTo>
                  <a:pt x="259" y="1152"/>
                </a:lnTo>
                <a:lnTo>
                  <a:pt x="258" y="1152"/>
                </a:lnTo>
                <a:lnTo>
                  <a:pt x="257" y="1152"/>
                </a:lnTo>
                <a:lnTo>
                  <a:pt x="256" y="1152"/>
                </a:lnTo>
                <a:lnTo>
                  <a:pt x="254" y="1152"/>
                </a:lnTo>
                <a:lnTo>
                  <a:pt x="253" y="1152"/>
                </a:lnTo>
                <a:lnTo>
                  <a:pt x="252" y="1152"/>
                </a:lnTo>
                <a:lnTo>
                  <a:pt x="251" y="1152"/>
                </a:lnTo>
                <a:lnTo>
                  <a:pt x="250" y="1152"/>
                </a:lnTo>
                <a:lnTo>
                  <a:pt x="249" y="1152"/>
                </a:lnTo>
                <a:lnTo>
                  <a:pt x="247" y="1152"/>
                </a:lnTo>
                <a:lnTo>
                  <a:pt x="246" y="1152"/>
                </a:lnTo>
                <a:lnTo>
                  <a:pt x="245" y="1152"/>
                </a:lnTo>
                <a:lnTo>
                  <a:pt x="244" y="1152"/>
                </a:lnTo>
                <a:lnTo>
                  <a:pt x="243" y="1152"/>
                </a:lnTo>
                <a:lnTo>
                  <a:pt x="242" y="1152"/>
                </a:lnTo>
                <a:lnTo>
                  <a:pt x="240" y="1152"/>
                </a:lnTo>
                <a:lnTo>
                  <a:pt x="239" y="1152"/>
                </a:lnTo>
                <a:lnTo>
                  <a:pt x="238" y="1152"/>
                </a:lnTo>
                <a:lnTo>
                  <a:pt x="237" y="1152"/>
                </a:lnTo>
                <a:lnTo>
                  <a:pt x="236" y="1152"/>
                </a:lnTo>
                <a:lnTo>
                  <a:pt x="236" y="1150"/>
                </a:lnTo>
                <a:lnTo>
                  <a:pt x="236" y="1149"/>
                </a:lnTo>
                <a:lnTo>
                  <a:pt x="236" y="1148"/>
                </a:lnTo>
                <a:lnTo>
                  <a:pt x="236" y="1147"/>
                </a:lnTo>
                <a:lnTo>
                  <a:pt x="236" y="1146"/>
                </a:lnTo>
                <a:lnTo>
                  <a:pt x="236" y="1145"/>
                </a:lnTo>
                <a:lnTo>
                  <a:pt x="236" y="1143"/>
                </a:lnTo>
                <a:lnTo>
                  <a:pt x="236" y="1142"/>
                </a:lnTo>
                <a:lnTo>
                  <a:pt x="236" y="1141"/>
                </a:lnTo>
                <a:lnTo>
                  <a:pt x="236" y="1140"/>
                </a:lnTo>
                <a:lnTo>
                  <a:pt x="236" y="1139"/>
                </a:lnTo>
                <a:lnTo>
                  <a:pt x="236" y="1138"/>
                </a:lnTo>
                <a:lnTo>
                  <a:pt x="236" y="1135"/>
                </a:lnTo>
                <a:lnTo>
                  <a:pt x="236" y="1134"/>
                </a:lnTo>
                <a:lnTo>
                  <a:pt x="236" y="1133"/>
                </a:lnTo>
                <a:lnTo>
                  <a:pt x="236" y="1132"/>
                </a:lnTo>
                <a:lnTo>
                  <a:pt x="236" y="1131"/>
                </a:lnTo>
                <a:lnTo>
                  <a:pt x="236" y="1129"/>
                </a:lnTo>
                <a:lnTo>
                  <a:pt x="236" y="1128"/>
                </a:lnTo>
                <a:lnTo>
                  <a:pt x="236" y="1127"/>
                </a:lnTo>
                <a:lnTo>
                  <a:pt x="236" y="1126"/>
                </a:lnTo>
                <a:lnTo>
                  <a:pt x="236" y="1125"/>
                </a:lnTo>
                <a:lnTo>
                  <a:pt x="236" y="1124"/>
                </a:lnTo>
                <a:lnTo>
                  <a:pt x="236" y="1122"/>
                </a:lnTo>
                <a:lnTo>
                  <a:pt x="236" y="1121"/>
                </a:lnTo>
                <a:lnTo>
                  <a:pt x="236" y="1120"/>
                </a:lnTo>
                <a:lnTo>
                  <a:pt x="236" y="1118"/>
                </a:lnTo>
                <a:lnTo>
                  <a:pt x="236" y="1117"/>
                </a:lnTo>
                <a:lnTo>
                  <a:pt x="236" y="1115"/>
                </a:lnTo>
                <a:lnTo>
                  <a:pt x="236" y="1114"/>
                </a:lnTo>
                <a:lnTo>
                  <a:pt x="236" y="1113"/>
                </a:lnTo>
                <a:lnTo>
                  <a:pt x="236" y="1112"/>
                </a:lnTo>
                <a:lnTo>
                  <a:pt x="236" y="1111"/>
                </a:lnTo>
                <a:lnTo>
                  <a:pt x="236" y="1110"/>
                </a:lnTo>
                <a:lnTo>
                  <a:pt x="236" y="1108"/>
                </a:lnTo>
                <a:lnTo>
                  <a:pt x="235" y="1108"/>
                </a:lnTo>
                <a:lnTo>
                  <a:pt x="233" y="1108"/>
                </a:lnTo>
                <a:lnTo>
                  <a:pt x="232" y="1108"/>
                </a:lnTo>
                <a:lnTo>
                  <a:pt x="231" y="1108"/>
                </a:lnTo>
                <a:lnTo>
                  <a:pt x="230" y="1108"/>
                </a:lnTo>
                <a:lnTo>
                  <a:pt x="228" y="1107"/>
                </a:lnTo>
                <a:lnTo>
                  <a:pt x="228" y="1106"/>
                </a:lnTo>
                <a:lnTo>
                  <a:pt x="229" y="1106"/>
                </a:lnTo>
                <a:lnTo>
                  <a:pt x="229" y="1105"/>
                </a:lnTo>
                <a:lnTo>
                  <a:pt x="230" y="1104"/>
                </a:lnTo>
                <a:lnTo>
                  <a:pt x="231" y="1103"/>
                </a:lnTo>
                <a:lnTo>
                  <a:pt x="232" y="1101"/>
                </a:lnTo>
                <a:lnTo>
                  <a:pt x="232" y="1100"/>
                </a:lnTo>
                <a:lnTo>
                  <a:pt x="231" y="1100"/>
                </a:lnTo>
                <a:lnTo>
                  <a:pt x="230" y="1100"/>
                </a:lnTo>
                <a:lnTo>
                  <a:pt x="228" y="1100"/>
                </a:lnTo>
                <a:lnTo>
                  <a:pt x="230" y="1097"/>
                </a:lnTo>
                <a:lnTo>
                  <a:pt x="232" y="1094"/>
                </a:lnTo>
                <a:lnTo>
                  <a:pt x="233" y="1093"/>
                </a:lnTo>
                <a:lnTo>
                  <a:pt x="235" y="1092"/>
                </a:lnTo>
                <a:lnTo>
                  <a:pt x="235" y="1091"/>
                </a:lnTo>
                <a:lnTo>
                  <a:pt x="233" y="1091"/>
                </a:lnTo>
                <a:lnTo>
                  <a:pt x="231" y="1091"/>
                </a:lnTo>
                <a:lnTo>
                  <a:pt x="230" y="1089"/>
                </a:lnTo>
                <a:lnTo>
                  <a:pt x="229" y="1089"/>
                </a:lnTo>
                <a:lnTo>
                  <a:pt x="229" y="1086"/>
                </a:lnTo>
                <a:lnTo>
                  <a:pt x="229" y="1085"/>
                </a:lnTo>
                <a:lnTo>
                  <a:pt x="231" y="1086"/>
                </a:lnTo>
                <a:lnTo>
                  <a:pt x="233" y="1086"/>
                </a:lnTo>
                <a:lnTo>
                  <a:pt x="235" y="1086"/>
                </a:lnTo>
                <a:lnTo>
                  <a:pt x="236" y="1086"/>
                </a:lnTo>
                <a:lnTo>
                  <a:pt x="238" y="1087"/>
                </a:lnTo>
                <a:lnTo>
                  <a:pt x="239" y="1086"/>
                </a:lnTo>
                <a:lnTo>
                  <a:pt x="239" y="1085"/>
                </a:lnTo>
                <a:lnTo>
                  <a:pt x="239" y="1083"/>
                </a:lnTo>
                <a:lnTo>
                  <a:pt x="239" y="1082"/>
                </a:lnTo>
                <a:lnTo>
                  <a:pt x="238" y="1082"/>
                </a:lnTo>
                <a:lnTo>
                  <a:pt x="237" y="1080"/>
                </a:lnTo>
                <a:lnTo>
                  <a:pt x="236" y="1080"/>
                </a:lnTo>
                <a:lnTo>
                  <a:pt x="235" y="1080"/>
                </a:lnTo>
                <a:lnTo>
                  <a:pt x="233" y="1080"/>
                </a:lnTo>
                <a:lnTo>
                  <a:pt x="232" y="1080"/>
                </a:lnTo>
                <a:lnTo>
                  <a:pt x="231" y="1080"/>
                </a:lnTo>
                <a:lnTo>
                  <a:pt x="230" y="1080"/>
                </a:lnTo>
                <a:lnTo>
                  <a:pt x="230" y="1079"/>
                </a:lnTo>
                <a:lnTo>
                  <a:pt x="229" y="1079"/>
                </a:lnTo>
                <a:lnTo>
                  <a:pt x="228" y="1079"/>
                </a:lnTo>
                <a:lnTo>
                  <a:pt x="226" y="1079"/>
                </a:lnTo>
                <a:lnTo>
                  <a:pt x="224" y="1079"/>
                </a:lnTo>
                <a:lnTo>
                  <a:pt x="222" y="1078"/>
                </a:lnTo>
                <a:lnTo>
                  <a:pt x="221" y="1078"/>
                </a:lnTo>
                <a:lnTo>
                  <a:pt x="219" y="1078"/>
                </a:lnTo>
                <a:lnTo>
                  <a:pt x="218" y="1078"/>
                </a:lnTo>
                <a:lnTo>
                  <a:pt x="217" y="1078"/>
                </a:lnTo>
                <a:lnTo>
                  <a:pt x="216" y="1078"/>
                </a:lnTo>
                <a:lnTo>
                  <a:pt x="215" y="1077"/>
                </a:lnTo>
                <a:lnTo>
                  <a:pt x="214" y="1077"/>
                </a:lnTo>
                <a:lnTo>
                  <a:pt x="212" y="1077"/>
                </a:lnTo>
                <a:lnTo>
                  <a:pt x="210" y="1077"/>
                </a:lnTo>
                <a:lnTo>
                  <a:pt x="209" y="1077"/>
                </a:lnTo>
                <a:lnTo>
                  <a:pt x="208" y="1076"/>
                </a:lnTo>
                <a:lnTo>
                  <a:pt x="207" y="1076"/>
                </a:lnTo>
                <a:lnTo>
                  <a:pt x="205" y="1076"/>
                </a:lnTo>
                <a:lnTo>
                  <a:pt x="204" y="1076"/>
                </a:lnTo>
                <a:lnTo>
                  <a:pt x="203" y="1076"/>
                </a:lnTo>
                <a:lnTo>
                  <a:pt x="202" y="1076"/>
                </a:lnTo>
                <a:lnTo>
                  <a:pt x="201" y="1076"/>
                </a:lnTo>
                <a:lnTo>
                  <a:pt x="200" y="1075"/>
                </a:lnTo>
                <a:lnTo>
                  <a:pt x="198" y="1075"/>
                </a:lnTo>
                <a:lnTo>
                  <a:pt x="197" y="1075"/>
                </a:lnTo>
                <a:lnTo>
                  <a:pt x="196" y="1075"/>
                </a:lnTo>
                <a:lnTo>
                  <a:pt x="195" y="1075"/>
                </a:lnTo>
                <a:lnTo>
                  <a:pt x="194" y="1075"/>
                </a:lnTo>
                <a:lnTo>
                  <a:pt x="194" y="1073"/>
                </a:lnTo>
                <a:lnTo>
                  <a:pt x="193" y="1073"/>
                </a:lnTo>
                <a:lnTo>
                  <a:pt x="194" y="1073"/>
                </a:lnTo>
                <a:lnTo>
                  <a:pt x="194" y="1072"/>
                </a:lnTo>
                <a:lnTo>
                  <a:pt x="196" y="1070"/>
                </a:lnTo>
                <a:lnTo>
                  <a:pt x="196" y="1069"/>
                </a:lnTo>
                <a:lnTo>
                  <a:pt x="196" y="1066"/>
                </a:lnTo>
                <a:lnTo>
                  <a:pt x="196" y="1065"/>
                </a:lnTo>
                <a:lnTo>
                  <a:pt x="197" y="1065"/>
                </a:lnTo>
                <a:lnTo>
                  <a:pt x="197" y="1064"/>
                </a:lnTo>
                <a:lnTo>
                  <a:pt x="197" y="1063"/>
                </a:lnTo>
                <a:lnTo>
                  <a:pt x="198" y="1063"/>
                </a:lnTo>
                <a:lnTo>
                  <a:pt x="200" y="1062"/>
                </a:lnTo>
                <a:lnTo>
                  <a:pt x="201" y="1062"/>
                </a:lnTo>
                <a:lnTo>
                  <a:pt x="201" y="1061"/>
                </a:lnTo>
                <a:lnTo>
                  <a:pt x="202" y="1059"/>
                </a:lnTo>
                <a:lnTo>
                  <a:pt x="198" y="1058"/>
                </a:lnTo>
                <a:lnTo>
                  <a:pt x="198" y="1057"/>
                </a:lnTo>
                <a:lnTo>
                  <a:pt x="196" y="1056"/>
                </a:lnTo>
                <a:lnTo>
                  <a:pt x="195" y="1056"/>
                </a:lnTo>
                <a:lnTo>
                  <a:pt x="194" y="1055"/>
                </a:lnTo>
                <a:lnTo>
                  <a:pt x="193" y="1055"/>
                </a:lnTo>
                <a:lnTo>
                  <a:pt x="191" y="1055"/>
                </a:lnTo>
                <a:lnTo>
                  <a:pt x="190" y="1055"/>
                </a:lnTo>
                <a:lnTo>
                  <a:pt x="189" y="1055"/>
                </a:lnTo>
                <a:lnTo>
                  <a:pt x="188" y="1055"/>
                </a:lnTo>
                <a:lnTo>
                  <a:pt x="187" y="1054"/>
                </a:lnTo>
                <a:lnTo>
                  <a:pt x="186" y="1054"/>
                </a:lnTo>
                <a:lnTo>
                  <a:pt x="184" y="1054"/>
                </a:lnTo>
                <a:lnTo>
                  <a:pt x="183" y="1054"/>
                </a:lnTo>
                <a:lnTo>
                  <a:pt x="182" y="1054"/>
                </a:lnTo>
                <a:lnTo>
                  <a:pt x="181" y="1054"/>
                </a:lnTo>
                <a:lnTo>
                  <a:pt x="180" y="1054"/>
                </a:lnTo>
                <a:lnTo>
                  <a:pt x="179" y="1054"/>
                </a:lnTo>
                <a:lnTo>
                  <a:pt x="177" y="1054"/>
                </a:lnTo>
                <a:lnTo>
                  <a:pt x="176" y="1054"/>
                </a:lnTo>
                <a:lnTo>
                  <a:pt x="175" y="1054"/>
                </a:lnTo>
                <a:lnTo>
                  <a:pt x="174" y="1054"/>
                </a:lnTo>
                <a:lnTo>
                  <a:pt x="174" y="1055"/>
                </a:lnTo>
                <a:lnTo>
                  <a:pt x="174" y="1056"/>
                </a:lnTo>
                <a:lnTo>
                  <a:pt x="174" y="1057"/>
                </a:lnTo>
                <a:lnTo>
                  <a:pt x="173" y="1058"/>
                </a:lnTo>
                <a:lnTo>
                  <a:pt x="173" y="1059"/>
                </a:lnTo>
                <a:lnTo>
                  <a:pt x="173" y="1061"/>
                </a:lnTo>
                <a:lnTo>
                  <a:pt x="173" y="1063"/>
                </a:lnTo>
                <a:lnTo>
                  <a:pt x="173" y="1064"/>
                </a:lnTo>
                <a:lnTo>
                  <a:pt x="173" y="1065"/>
                </a:lnTo>
                <a:lnTo>
                  <a:pt x="173" y="1066"/>
                </a:lnTo>
                <a:lnTo>
                  <a:pt x="173" y="1068"/>
                </a:lnTo>
                <a:lnTo>
                  <a:pt x="173" y="1069"/>
                </a:lnTo>
                <a:lnTo>
                  <a:pt x="172" y="1070"/>
                </a:lnTo>
                <a:lnTo>
                  <a:pt x="172" y="1071"/>
                </a:lnTo>
                <a:lnTo>
                  <a:pt x="172" y="1072"/>
                </a:lnTo>
                <a:lnTo>
                  <a:pt x="170" y="1072"/>
                </a:lnTo>
                <a:lnTo>
                  <a:pt x="169" y="1072"/>
                </a:lnTo>
                <a:lnTo>
                  <a:pt x="168" y="1072"/>
                </a:lnTo>
                <a:lnTo>
                  <a:pt x="167" y="1072"/>
                </a:lnTo>
                <a:lnTo>
                  <a:pt x="166" y="1071"/>
                </a:lnTo>
                <a:lnTo>
                  <a:pt x="163" y="1071"/>
                </a:lnTo>
                <a:lnTo>
                  <a:pt x="162" y="1071"/>
                </a:lnTo>
                <a:lnTo>
                  <a:pt x="161" y="1071"/>
                </a:lnTo>
                <a:lnTo>
                  <a:pt x="160" y="1071"/>
                </a:lnTo>
                <a:lnTo>
                  <a:pt x="159" y="1071"/>
                </a:lnTo>
                <a:lnTo>
                  <a:pt x="158" y="1071"/>
                </a:lnTo>
                <a:lnTo>
                  <a:pt x="156" y="1071"/>
                </a:lnTo>
                <a:lnTo>
                  <a:pt x="155" y="1071"/>
                </a:lnTo>
                <a:lnTo>
                  <a:pt x="154" y="1071"/>
                </a:lnTo>
                <a:lnTo>
                  <a:pt x="153" y="1071"/>
                </a:lnTo>
                <a:lnTo>
                  <a:pt x="152" y="1071"/>
                </a:lnTo>
                <a:lnTo>
                  <a:pt x="150" y="1071"/>
                </a:lnTo>
                <a:lnTo>
                  <a:pt x="149" y="1071"/>
                </a:lnTo>
                <a:lnTo>
                  <a:pt x="147" y="1071"/>
                </a:lnTo>
                <a:lnTo>
                  <a:pt x="146" y="1071"/>
                </a:lnTo>
                <a:lnTo>
                  <a:pt x="145" y="1071"/>
                </a:lnTo>
                <a:lnTo>
                  <a:pt x="143" y="1070"/>
                </a:lnTo>
                <a:lnTo>
                  <a:pt x="142" y="1070"/>
                </a:lnTo>
                <a:lnTo>
                  <a:pt x="141" y="1070"/>
                </a:lnTo>
                <a:lnTo>
                  <a:pt x="139" y="1070"/>
                </a:lnTo>
                <a:lnTo>
                  <a:pt x="136" y="1070"/>
                </a:lnTo>
                <a:lnTo>
                  <a:pt x="134" y="1070"/>
                </a:lnTo>
                <a:lnTo>
                  <a:pt x="133" y="1070"/>
                </a:lnTo>
                <a:lnTo>
                  <a:pt x="132" y="1070"/>
                </a:lnTo>
                <a:lnTo>
                  <a:pt x="131" y="1070"/>
                </a:lnTo>
                <a:lnTo>
                  <a:pt x="129" y="1070"/>
                </a:lnTo>
                <a:lnTo>
                  <a:pt x="128" y="1070"/>
                </a:lnTo>
                <a:lnTo>
                  <a:pt x="126" y="1070"/>
                </a:lnTo>
                <a:lnTo>
                  <a:pt x="125" y="1070"/>
                </a:lnTo>
                <a:lnTo>
                  <a:pt x="124" y="1070"/>
                </a:lnTo>
                <a:lnTo>
                  <a:pt x="124" y="1069"/>
                </a:lnTo>
                <a:lnTo>
                  <a:pt x="122" y="1069"/>
                </a:lnTo>
                <a:lnTo>
                  <a:pt x="121" y="1069"/>
                </a:lnTo>
                <a:lnTo>
                  <a:pt x="120" y="1069"/>
                </a:lnTo>
                <a:lnTo>
                  <a:pt x="119" y="1069"/>
                </a:lnTo>
                <a:lnTo>
                  <a:pt x="117" y="1069"/>
                </a:lnTo>
                <a:lnTo>
                  <a:pt x="115" y="1069"/>
                </a:lnTo>
                <a:lnTo>
                  <a:pt x="114" y="1069"/>
                </a:lnTo>
                <a:lnTo>
                  <a:pt x="112" y="1069"/>
                </a:lnTo>
                <a:lnTo>
                  <a:pt x="110" y="1069"/>
                </a:lnTo>
                <a:lnTo>
                  <a:pt x="108" y="1069"/>
                </a:lnTo>
                <a:lnTo>
                  <a:pt x="107" y="1069"/>
                </a:lnTo>
                <a:lnTo>
                  <a:pt x="106" y="1068"/>
                </a:lnTo>
                <a:lnTo>
                  <a:pt x="105" y="1068"/>
                </a:lnTo>
                <a:lnTo>
                  <a:pt x="104" y="1068"/>
                </a:lnTo>
                <a:lnTo>
                  <a:pt x="101" y="1068"/>
                </a:lnTo>
                <a:lnTo>
                  <a:pt x="100" y="1068"/>
                </a:lnTo>
                <a:lnTo>
                  <a:pt x="99" y="1068"/>
                </a:lnTo>
                <a:lnTo>
                  <a:pt x="97" y="1068"/>
                </a:lnTo>
                <a:lnTo>
                  <a:pt x="96" y="1068"/>
                </a:lnTo>
                <a:lnTo>
                  <a:pt x="94" y="1068"/>
                </a:lnTo>
                <a:lnTo>
                  <a:pt x="93" y="1068"/>
                </a:lnTo>
                <a:lnTo>
                  <a:pt x="92" y="1068"/>
                </a:lnTo>
                <a:lnTo>
                  <a:pt x="91" y="1068"/>
                </a:lnTo>
                <a:lnTo>
                  <a:pt x="90" y="1068"/>
                </a:lnTo>
                <a:lnTo>
                  <a:pt x="89" y="1068"/>
                </a:lnTo>
                <a:lnTo>
                  <a:pt x="87" y="1068"/>
                </a:lnTo>
                <a:lnTo>
                  <a:pt x="86" y="1068"/>
                </a:lnTo>
                <a:lnTo>
                  <a:pt x="85" y="1066"/>
                </a:lnTo>
                <a:lnTo>
                  <a:pt x="84" y="1066"/>
                </a:lnTo>
                <a:lnTo>
                  <a:pt x="83" y="1066"/>
                </a:lnTo>
                <a:lnTo>
                  <a:pt x="80" y="1066"/>
                </a:lnTo>
                <a:lnTo>
                  <a:pt x="79" y="1066"/>
                </a:lnTo>
                <a:lnTo>
                  <a:pt x="78" y="1066"/>
                </a:lnTo>
                <a:lnTo>
                  <a:pt x="77" y="1066"/>
                </a:lnTo>
                <a:lnTo>
                  <a:pt x="76" y="1066"/>
                </a:lnTo>
                <a:lnTo>
                  <a:pt x="75" y="1066"/>
                </a:lnTo>
                <a:lnTo>
                  <a:pt x="73" y="1066"/>
                </a:lnTo>
                <a:lnTo>
                  <a:pt x="72" y="1066"/>
                </a:lnTo>
                <a:lnTo>
                  <a:pt x="71" y="1066"/>
                </a:lnTo>
                <a:lnTo>
                  <a:pt x="70" y="1066"/>
                </a:lnTo>
                <a:lnTo>
                  <a:pt x="69" y="1066"/>
                </a:lnTo>
                <a:lnTo>
                  <a:pt x="68" y="1066"/>
                </a:lnTo>
                <a:lnTo>
                  <a:pt x="66" y="1066"/>
                </a:lnTo>
                <a:lnTo>
                  <a:pt x="65" y="1066"/>
                </a:lnTo>
                <a:lnTo>
                  <a:pt x="64" y="1066"/>
                </a:lnTo>
                <a:lnTo>
                  <a:pt x="63" y="1066"/>
                </a:lnTo>
                <a:lnTo>
                  <a:pt x="62" y="1066"/>
                </a:lnTo>
                <a:lnTo>
                  <a:pt x="61" y="1066"/>
                </a:lnTo>
                <a:lnTo>
                  <a:pt x="59" y="1066"/>
                </a:lnTo>
                <a:lnTo>
                  <a:pt x="58" y="1065"/>
                </a:lnTo>
                <a:lnTo>
                  <a:pt x="57" y="1065"/>
                </a:lnTo>
                <a:lnTo>
                  <a:pt x="57" y="1066"/>
                </a:lnTo>
                <a:lnTo>
                  <a:pt x="56" y="1066"/>
                </a:lnTo>
                <a:lnTo>
                  <a:pt x="55" y="1066"/>
                </a:lnTo>
                <a:lnTo>
                  <a:pt x="54" y="1066"/>
                </a:lnTo>
                <a:lnTo>
                  <a:pt x="52" y="1066"/>
                </a:lnTo>
                <a:lnTo>
                  <a:pt x="51" y="1066"/>
                </a:lnTo>
                <a:lnTo>
                  <a:pt x="49" y="1066"/>
                </a:lnTo>
                <a:lnTo>
                  <a:pt x="48" y="1066"/>
                </a:lnTo>
                <a:lnTo>
                  <a:pt x="45" y="1066"/>
                </a:lnTo>
                <a:lnTo>
                  <a:pt x="47" y="1066"/>
                </a:lnTo>
                <a:lnTo>
                  <a:pt x="48" y="1066"/>
                </a:lnTo>
                <a:lnTo>
                  <a:pt x="49" y="1066"/>
                </a:lnTo>
                <a:lnTo>
                  <a:pt x="51" y="1066"/>
                </a:lnTo>
                <a:lnTo>
                  <a:pt x="52" y="1066"/>
                </a:lnTo>
                <a:lnTo>
                  <a:pt x="52" y="1065"/>
                </a:lnTo>
                <a:lnTo>
                  <a:pt x="52" y="1064"/>
                </a:lnTo>
                <a:lnTo>
                  <a:pt x="52" y="1062"/>
                </a:lnTo>
                <a:lnTo>
                  <a:pt x="52" y="1061"/>
                </a:lnTo>
                <a:lnTo>
                  <a:pt x="52" y="1059"/>
                </a:lnTo>
                <a:lnTo>
                  <a:pt x="52" y="1058"/>
                </a:lnTo>
                <a:lnTo>
                  <a:pt x="52" y="1057"/>
                </a:lnTo>
                <a:lnTo>
                  <a:pt x="52" y="1056"/>
                </a:lnTo>
                <a:lnTo>
                  <a:pt x="52" y="1054"/>
                </a:lnTo>
                <a:lnTo>
                  <a:pt x="52" y="1052"/>
                </a:lnTo>
                <a:lnTo>
                  <a:pt x="52" y="1051"/>
                </a:lnTo>
                <a:lnTo>
                  <a:pt x="52" y="1050"/>
                </a:lnTo>
                <a:lnTo>
                  <a:pt x="52" y="1049"/>
                </a:lnTo>
                <a:lnTo>
                  <a:pt x="52" y="1048"/>
                </a:lnTo>
                <a:lnTo>
                  <a:pt x="52" y="1047"/>
                </a:lnTo>
                <a:lnTo>
                  <a:pt x="52" y="1045"/>
                </a:lnTo>
                <a:lnTo>
                  <a:pt x="52" y="1044"/>
                </a:lnTo>
                <a:lnTo>
                  <a:pt x="52" y="1043"/>
                </a:lnTo>
                <a:lnTo>
                  <a:pt x="52" y="1042"/>
                </a:lnTo>
                <a:lnTo>
                  <a:pt x="52" y="1041"/>
                </a:lnTo>
                <a:lnTo>
                  <a:pt x="52" y="1040"/>
                </a:lnTo>
                <a:lnTo>
                  <a:pt x="52" y="1038"/>
                </a:lnTo>
                <a:lnTo>
                  <a:pt x="52" y="1037"/>
                </a:lnTo>
                <a:lnTo>
                  <a:pt x="52" y="1036"/>
                </a:lnTo>
                <a:lnTo>
                  <a:pt x="52" y="1035"/>
                </a:lnTo>
                <a:lnTo>
                  <a:pt x="52" y="1034"/>
                </a:lnTo>
                <a:lnTo>
                  <a:pt x="52" y="1033"/>
                </a:lnTo>
                <a:lnTo>
                  <a:pt x="52" y="1031"/>
                </a:lnTo>
                <a:lnTo>
                  <a:pt x="52" y="1030"/>
                </a:lnTo>
                <a:lnTo>
                  <a:pt x="52" y="1029"/>
                </a:lnTo>
                <a:lnTo>
                  <a:pt x="52" y="1028"/>
                </a:lnTo>
                <a:lnTo>
                  <a:pt x="52" y="1027"/>
                </a:lnTo>
                <a:lnTo>
                  <a:pt x="52" y="1026"/>
                </a:lnTo>
                <a:lnTo>
                  <a:pt x="52" y="1024"/>
                </a:lnTo>
                <a:lnTo>
                  <a:pt x="52" y="1023"/>
                </a:lnTo>
                <a:lnTo>
                  <a:pt x="52" y="1022"/>
                </a:lnTo>
                <a:lnTo>
                  <a:pt x="52" y="1021"/>
                </a:lnTo>
                <a:lnTo>
                  <a:pt x="52" y="1020"/>
                </a:lnTo>
                <a:lnTo>
                  <a:pt x="52" y="1019"/>
                </a:lnTo>
                <a:lnTo>
                  <a:pt x="52" y="1017"/>
                </a:lnTo>
                <a:lnTo>
                  <a:pt x="52" y="1016"/>
                </a:lnTo>
                <a:lnTo>
                  <a:pt x="51" y="1016"/>
                </a:lnTo>
                <a:lnTo>
                  <a:pt x="50" y="1016"/>
                </a:lnTo>
                <a:lnTo>
                  <a:pt x="49" y="1015"/>
                </a:lnTo>
                <a:lnTo>
                  <a:pt x="45" y="1013"/>
                </a:lnTo>
                <a:lnTo>
                  <a:pt x="44" y="1010"/>
                </a:lnTo>
                <a:lnTo>
                  <a:pt x="43" y="1010"/>
                </a:lnTo>
                <a:lnTo>
                  <a:pt x="43" y="1009"/>
                </a:lnTo>
                <a:lnTo>
                  <a:pt x="42" y="1009"/>
                </a:lnTo>
                <a:lnTo>
                  <a:pt x="41" y="1008"/>
                </a:lnTo>
                <a:lnTo>
                  <a:pt x="40" y="1006"/>
                </a:lnTo>
                <a:lnTo>
                  <a:pt x="41" y="1006"/>
                </a:lnTo>
                <a:lnTo>
                  <a:pt x="42" y="1006"/>
                </a:lnTo>
                <a:lnTo>
                  <a:pt x="43" y="1006"/>
                </a:lnTo>
                <a:lnTo>
                  <a:pt x="43" y="1005"/>
                </a:lnTo>
                <a:lnTo>
                  <a:pt x="43" y="1003"/>
                </a:lnTo>
                <a:lnTo>
                  <a:pt x="43" y="1002"/>
                </a:lnTo>
                <a:lnTo>
                  <a:pt x="43" y="1001"/>
                </a:lnTo>
                <a:lnTo>
                  <a:pt x="43" y="1000"/>
                </a:lnTo>
                <a:lnTo>
                  <a:pt x="43" y="999"/>
                </a:lnTo>
                <a:lnTo>
                  <a:pt x="44" y="999"/>
                </a:lnTo>
                <a:lnTo>
                  <a:pt x="47" y="999"/>
                </a:lnTo>
                <a:lnTo>
                  <a:pt x="48" y="999"/>
                </a:lnTo>
                <a:lnTo>
                  <a:pt x="48" y="998"/>
                </a:lnTo>
                <a:lnTo>
                  <a:pt x="48" y="996"/>
                </a:lnTo>
                <a:lnTo>
                  <a:pt x="48" y="995"/>
                </a:lnTo>
                <a:lnTo>
                  <a:pt x="48" y="994"/>
                </a:lnTo>
                <a:lnTo>
                  <a:pt x="48" y="993"/>
                </a:lnTo>
                <a:lnTo>
                  <a:pt x="48" y="992"/>
                </a:lnTo>
                <a:lnTo>
                  <a:pt x="49" y="992"/>
                </a:lnTo>
                <a:lnTo>
                  <a:pt x="49" y="988"/>
                </a:lnTo>
                <a:lnTo>
                  <a:pt x="50" y="987"/>
                </a:lnTo>
                <a:lnTo>
                  <a:pt x="50" y="985"/>
                </a:lnTo>
                <a:lnTo>
                  <a:pt x="50" y="982"/>
                </a:lnTo>
                <a:lnTo>
                  <a:pt x="50" y="981"/>
                </a:lnTo>
                <a:lnTo>
                  <a:pt x="50" y="979"/>
                </a:lnTo>
                <a:lnTo>
                  <a:pt x="49" y="979"/>
                </a:lnTo>
                <a:lnTo>
                  <a:pt x="49" y="975"/>
                </a:lnTo>
                <a:lnTo>
                  <a:pt x="49" y="972"/>
                </a:lnTo>
                <a:lnTo>
                  <a:pt x="48" y="972"/>
                </a:lnTo>
                <a:lnTo>
                  <a:pt x="47" y="972"/>
                </a:lnTo>
                <a:lnTo>
                  <a:pt x="47" y="971"/>
                </a:lnTo>
                <a:lnTo>
                  <a:pt x="47" y="970"/>
                </a:lnTo>
                <a:lnTo>
                  <a:pt x="45" y="970"/>
                </a:lnTo>
                <a:lnTo>
                  <a:pt x="44" y="970"/>
                </a:lnTo>
                <a:lnTo>
                  <a:pt x="44" y="968"/>
                </a:lnTo>
                <a:lnTo>
                  <a:pt x="44" y="967"/>
                </a:lnTo>
                <a:lnTo>
                  <a:pt x="43" y="967"/>
                </a:lnTo>
                <a:lnTo>
                  <a:pt x="43" y="966"/>
                </a:lnTo>
                <a:lnTo>
                  <a:pt x="43" y="965"/>
                </a:lnTo>
                <a:lnTo>
                  <a:pt x="43" y="964"/>
                </a:lnTo>
                <a:lnTo>
                  <a:pt x="43" y="963"/>
                </a:lnTo>
                <a:lnTo>
                  <a:pt x="43" y="961"/>
                </a:lnTo>
                <a:lnTo>
                  <a:pt x="43" y="960"/>
                </a:lnTo>
                <a:lnTo>
                  <a:pt x="43" y="959"/>
                </a:lnTo>
                <a:lnTo>
                  <a:pt x="44" y="958"/>
                </a:lnTo>
                <a:lnTo>
                  <a:pt x="44" y="957"/>
                </a:lnTo>
                <a:lnTo>
                  <a:pt x="44" y="955"/>
                </a:lnTo>
                <a:lnTo>
                  <a:pt x="44" y="954"/>
                </a:lnTo>
                <a:lnTo>
                  <a:pt x="44" y="953"/>
                </a:lnTo>
                <a:lnTo>
                  <a:pt x="45" y="953"/>
                </a:lnTo>
                <a:lnTo>
                  <a:pt x="47" y="953"/>
                </a:lnTo>
                <a:lnTo>
                  <a:pt x="47" y="954"/>
                </a:lnTo>
                <a:lnTo>
                  <a:pt x="48" y="954"/>
                </a:lnTo>
                <a:lnTo>
                  <a:pt x="50" y="954"/>
                </a:lnTo>
                <a:lnTo>
                  <a:pt x="51" y="954"/>
                </a:lnTo>
                <a:lnTo>
                  <a:pt x="52" y="954"/>
                </a:lnTo>
                <a:lnTo>
                  <a:pt x="52" y="953"/>
                </a:lnTo>
                <a:lnTo>
                  <a:pt x="52" y="952"/>
                </a:lnTo>
                <a:lnTo>
                  <a:pt x="54" y="952"/>
                </a:lnTo>
                <a:lnTo>
                  <a:pt x="55" y="952"/>
                </a:lnTo>
                <a:lnTo>
                  <a:pt x="55" y="953"/>
                </a:lnTo>
                <a:lnTo>
                  <a:pt x="56" y="953"/>
                </a:lnTo>
                <a:lnTo>
                  <a:pt x="57" y="953"/>
                </a:lnTo>
                <a:lnTo>
                  <a:pt x="59" y="954"/>
                </a:lnTo>
                <a:lnTo>
                  <a:pt x="61" y="954"/>
                </a:lnTo>
                <a:lnTo>
                  <a:pt x="62" y="955"/>
                </a:lnTo>
                <a:lnTo>
                  <a:pt x="63" y="955"/>
                </a:lnTo>
                <a:lnTo>
                  <a:pt x="64" y="955"/>
                </a:lnTo>
                <a:lnTo>
                  <a:pt x="65" y="957"/>
                </a:lnTo>
                <a:lnTo>
                  <a:pt x="68" y="957"/>
                </a:lnTo>
                <a:lnTo>
                  <a:pt x="68" y="958"/>
                </a:lnTo>
                <a:lnTo>
                  <a:pt x="69" y="958"/>
                </a:lnTo>
                <a:lnTo>
                  <a:pt x="70" y="958"/>
                </a:lnTo>
                <a:lnTo>
                  <a:pt x="71" y="959"/>
                </a:lnTo>
                <a:lnTo>
                  <a:pt x="72" y="959"/>
                </a:lnTo>
                <a:lnTo>
                  <a:pt x="73" y="959"/>
                </a:lnTo>
                <a:lnTo>
                  <a:pt x="73" y="960"/>
                </a:lnTo>
                <a:lnTo>
                  <a:pt x="75" y="960"/>
                </a:lnTo>
                <a:lnTo>
                  <a:pt x="76" y="960"/>
                </a:lnTo>
                <a:lnTo>
                  <a:pt x="77" y="961"/>
                </a:lnTo>
                <a:lnTo>
                  <a:pt x="78" y="961"/>
                </a:lnTo>
                <a:lnTo>
                  <a:pt x="79" y="961"/>
                </a:lnTo>
                <a:lnTo>
                  <a:pt x="80" y="963"/>
                </a:lnTo>
                <a:lnTo>
                  <a:pt x="82" y="963"/>
                </a:lnTo>
                <a:lnTo>
                  <a:pt x="84" y="964"/>
                </a:lnTo>
                <a:lnTo>
                  <a:pt x="85" y="964"/>
                </a:lnTo>
                <a:lnTo>
                  <a:pt x="87" y="965"/>
                </a:lnTo>
                <a:lnTo>
                  <a:pt x="91" y="966"/>
                </a:lnTo>
                <a:lnTo>
                  <a:pt x="94" y="967"/>
                </a:lnTo>
                <a:lnTo>
                  <a:pt x="97" y="968"/>
                </a:lnTo>
                <a:lnTo>
                  <a:pt x="98" y="968"/>
                </a:lnTo>
                <a:lnTo>
                  <a:pt x="99" y="970"/>
                </a:lnTo>
                <a:lnTo>
                  <a:pt x="100" y="970"/>
                </a:lnTo>
                <a:lnTo>
                  <a:pt x="101" y="971"/>
                </a:lnTo>
                <a:lnTo>
                  <a:pt x="103" y="971"/>
                </a:lnTo>
                <a:lnTo>
                  <a:pt x="104" y="971"/>
                </a:lnTo>
                <a:lnTo>
                  <a:pt x="105" y="971"/>
                </a:lnTo>
                <a:lnTo>
                  <a:pt x="106" y="971"/>
                </a:lnTo>
                <a:lnTo>
                  <a:pt x="107" y="971"/>
                </a:lnTo>
                <a:lnTo>
                  <a:pt x="108" y="971"/>
                </a:lnTo>
                <a:lnTo>
                  <a:pt x="110" y="971"/>
                </a:lnTo>
                <a:lnTo>
                  <a:pt x="111" y="970"/>
                </a:lnTo>
                <a:lnTo>
                  <a:pt x="112" y="970"/>
                </a:lnTo>
                <a:lnTo>
                  <a:pt x="113" y="970"/>
                </a:lnTo>
                <a:lnTo>
                  <a:pt x="113" y="968"/>
                </a:lnTo>
                <a:lnTo>
                  <a:pt x="114" y="968"/>
                </a:lnTo>
                <a:lnTo>
                  <a:pt x="115" y="968"/>
                </a:lnTo>
                <a:lnTo>
                  <a:pt x="117" y="968"/>
                </a:lnTo>
                <a:lnTo>
                  <a:pt x="119" y="968"/>
                </a:lnTo>
                <a:lnTo>
                  <a:pt x="120" y="968"/>
                </a:lnTo>
                <a:lnTo>
                  <a:pt x="121" y="968"/>
                </a:lnTo>
                <a:lnTo>
                  <a:pt x="122" y="968"/>
                </a:lnTo>
                <a:lnTo>
                  <a:pt x="124" y="968"/>
                </a:lnTo>
                <a:lnTo>
                  <a:pt x="125" y="968"/>
                </a:lnTo>
                <a:lnTo>
                  <a:pt x="127" y="967"/>
                </a:lnTo>
                <a:lnTo>
                  <a:pt x="128" y="967"/>
                </a:lnTo>
                <a:lnTo>
                  <a:pt x="129" y="967"/>
                </a:lnTo>
                <a:lnTo>
                  <a:pt x="131" y="967"/>
                </a:lnTo>
                <a:lnTo>
                  <a:pt x="132" y="967"/>
                </a:lnTo>
                <a:lnTo>
                  <a:pt x="133" y="967"/>
                </a:lnTo>
                <a:lnTo>
                  <a:pt x="134" y="967"/>
                </a:lnTo>
                <a:lnTo>
                  <a:pt x="135" y="967"/>
                </a:lnTo>
                <a:lnTo>
                  <a:pt x="136" y="967"/>
                </a:lnTo>
                <a:lnTo>
                  <a:pt x="138" y="967"/>
                </a:lnTo>
                <a:lnTo>
                  <a:pt x="139" y="967"/>
                </a:lnTo>
                <a:lnTo>
                  <a:pt x="140" y="967"/>
                </a:lnTo>
                <a:lnTo>
                  <a:pt x="141" y="967"/>
                </a:lnTo>
                <a:lnTo>
                  <a:pt x="142" y="967"/>
                </a:lnTo>
                <a:lnTo>
                  <a:pt x="143" y="967"/>
                </a:lnTo>
                <a:lnTo>
                  <a:pt x="145" y="967"/>
                </a:lnTo>
                <a:lnTo>
                  <a:pt x="145" y="966"/>
                </a:lnTo>
                <a:lnTo>
                  <a:pt x="146" y="966"/>
                </a:lnTo>
                <a:lnTo>
                  <a:pt x="147" y="966"/>
                </a:lnTo>
                <a:lnTo>
                  <a:pt x="153" y="966"/>
                </a:lnTo>
                <a:lnTo>
                  <a:pt x="156" y="966"/>
                </a:lnTo>
                <a:lnTo>
                  <a:pt x="159" y="966"/>
                </a:lnTo>
                <a:lnTo>
                  <a:pt x="160" y="966"/>
                </a:lnTo>
                <a:lnTo>
                  <a:pt x="161" y="966"/>
                </a:lnTo>
                <a:lnTo>
                  <a:pt x="162" y="966"/>
                </a:lnTo>
                <a:lnTo>
                  <a:pt x="163" y="965"/>
                </a:lnTo>
                <a:lnTo>
                  <a:pt x="165" y="965"/>
                </a:lnTo>
                <a:lnTo>
                  <a:pt x="166" y="965"/>
                </a:lnTo>
                <a:lnTo>
                  <a:pt x="167" y="965"/>
                </a:lnTo>
                <a:lnTo>
                  <a:pt x="168" y="965"/>
                </a:lnTo>
                <a:lnTo>
                  <a:pt x="169" y="965"/>
                </a:lnTo>
                <a:lnTo>
                  <a:pt x="170" y="965"/>
                </a:lnTo>
                <a:lnTo>
                  <a:pt x="172" y="965"/>
                </a:lnTo>
                <a:lnTo>
                  <a:pt x="173" y="965"/>
                </a:lnTo>
                <a:lnTo>
                  <a:pt x="174" y="965"/>
                </a:lnTo>
                <a:lnTo>
                  <a:pt x="175" y="965"/>
                </a:lnTo>
                <a:lnTo>
                  <a:pt x="176" y="965"/>
                </a:lnTo>
                <a:lnTo>
                  <a:pt x="177" y="965"/>
                </a:lnTo>
                <a:lnTo>
                  <a:pt x="179" y="965"/>
                </a:lnTo>
                <a:lnTo>
                  <a:pt x="180" y="966"/>
                </a:lnTo>
                <a:lnTo>
                  <a:pt x="181" y="966"/>
                </a:lnTo>
                <a:lnTo>
                  <a:pt x="182" y="966"/>
                </a:lnTo>
                <a:lnTo>
                  <a:pt x="183" y="966"/>
                </a:lnTo>
                <a:lnTo>
                  <a:pt x="184" y="966"/>
                </a:lnTo>
                <a:lnTo>
                  <a:pt x="184" y="967"/>
                </a:lnTo>
                <a:lnTo>
                  <a:pt x="188" y="967"/>
                </a:lnTo>
                <a:lnTo>
                  <a:pt x="189" y="967"/>
                </a:lnTo>
                <a:lnTo>
                  <a:pt x="190" y="967"/>
                </a:lnTo>
                <a:lnTo>
                  <a:pt x="191" y="967"/>
                </a:lnTo>
                <a:lnTo>
                  <a:pt x="193" y="967"/>
                </a:lnTo>
                <a:lnTo>
                  <a:pt x="194" y="967"/>
                </a:lnTo>
                <a:lnTo>
                  <a:pt x="195" y="967"/>
                </a:lnTo>
                <a:lnTo>
                  <a:pt x="196" y="968"/>
                </a:lnTo>
                <a:lnTo>
                  <a:pt x="197" y="968"/>
                </a:lnTo>
                <a:lnTo>
                  <a:pt x="200" y="968"/>
                </a:lnTo>
                <a:lnTo>
                  <a:pt x="201" y="968"/>
                </a:lnTo>
                <a:lnTo>
                  <a:pt x="202" y="968"/>
                </a:lnTo>
                <a:lnTo>
                  <a:pt x="203" y="968"/>
                </a:lnTo>
                <a:lnTo>
                  <a:pt x="204" y="968"/>
                </a:lnTo>
                <a:lnTo>
                  <a:pt x="204" y="970"/>
                </a:lnTo>
                <a:lnTo>
                  <a:pt x="205" y="970"/>
                </a:lnTo>
                <a:lnTo>
                  <a:pt x="207" y="970"/>
                </a:lnTo>
                <a:lnTo>
                  <a:pt x="208" y="970"/>
                </a:lnTo>
                <a:lnTo>
                  <a:pt x="209" y="970"/>
                </a:lnTo>
                <a:lnTo>
                  <a:pt x="210" y="970"/>
                </a:lnTo>
                <a:lnTo>
                  <a:pt x="211" y="970"/>
                </a:lnTo>
                <a:lnTo>
                  <a:pt x="212" y="970"/>
                </a:lnTo>
                <a:lnTo>
                  <a:pt x="212" y="971"/>
                </a:lnTo>
                <a:lnTo>
                  <a:pt x="214" y="971"/>
                </a:lnTo>
                <a:lnTo>
                  <a:pt x="215" y="971"/>
                </a:lnTo>
                <a:lnTo>
                  <a:pt x="216" y="971"/>
                </a:lnTo>
                <a:lnTo>
                  <a:pt x="217" y="971"/>
                </a:lnTo>
                <a:lnTo>
                  <a:pt x="218" y="971"/>
                </a:lnTo>
                <a:lnTo>
                  <a:pt x="219" y="971"/>
                </a:lnTo>
                <a:lnTo>
                  <a:pt x="221" y="971"/>
                </a:lnTo>
                <a:lnTo>
                  <a:pt x="222" y="972"/>
                </a:lnTo>
                <a:lnTo>
                  <a:pt x="223" y="972"/>
                </a:lnTo>
                <a:lnTo>
                  <a:pt x="224" y="972"/>
                </a:lnTo>
                <a:lnTo>
                  <a:pt x="225" y="972"/>
                </a:lnTo>
                <a:lnTo>
                  <a:pt x="226" y="972"/>
                </a:lnTo>
                <a:lnTo>
                  <a:pt x="228" y="972"/>
                </a:lnTo>
                <a:lnTo>
                  <a:pt x="229" y="972"/>
                </a:lnTo>
                <a:lnTo>
                  <a:pt x="230" y="970"/>
                </a:lnTo>
                <a:lnTo>
                  <a:pt x="231" y="967"/>
                </a:lnTo>
                <a:lnTo>
                  <a:pt x="231" y="965"/>
                </a:lnTo>
                <a:lnTo>
                  <a:pt x="231" y="964"/>
                </a:lnTo>
                <a:lnTo>
                  <a:pt x="231" y="963"/>
                </a:lnTo>
                <a:lnTo>
                  <a:pt x="231" y="961"/>
                </a:lnTo>
                <a:lnTo>
                  <a:pt x="231" y="960"/>
                </a:lnTo>
                <a:lnTo>
                  <a:pt x="231" y="959"/>
                </a:lnTo>
                <a:lnTo>
                  <a:pt x="231" y="958"/>
                </a:lnTo>
                <a:lnTo>
                  <a:pt x="231" y="957"/>
                </a:lnTo>
                <a:lnTo>
                  <a:pt x="231" y="953"/>
                </a:lnTo>
                <a:lnTo>
                  <a:pt x="231" y="952"/>
                </a:lnTo>
                <a:lnTo>
                  <a:pt x="231" y="946"/>
                </a:lnTo>
                <a:lnTo>
                  <a:pt x="231" y="945"/>
                </a:lnTo>
                <a:lnTo>
                  <a:pt x="231" y="944"/>
                </a:lnTo>
                <a:lnTo>
                  <a:pt x="232" y="941"/>
                </a:lnTo>
                <a:lnTo>
                  <a:pt x="232" y="940"/>
                </a:lnTo>
                <a:lnTo>
                  <a:pt x="232" y="938"/>
                </a:lnTo>
                <a:lnTo>
                  <a:pt x="232" y="937"/>
                </a:lnTo>
                <a:lnTo>
                  <a:pt x="232" y="936"/>
                </a:lnTo>
                <a:lnTo>
                  <a:pt x="232" y="934"/>
                </a:lnTo>
                <a:lnTo>
                  <a:pt x="232" y="933"/>
                </a:lnTo>
                <a:lnTo>
                  <a:pt x="232" y="932"/>
                </a:lnTo>
                <a:lnTo>
                  <a:pt x="232" y="931"/>
                </a:lnTo>
                <a:lnTo>
                  <a:pt x="232" y="926"/>
                </a:lnTo>
                <a:lnTo>
                  <a:pt x="232" y="918"/>
                </a:lnTo>
                <a:lnTo>
                  <a:pt x="232" y="917"/>
                </a:lnTo>
                <a:lnTo>
                  <a:pt x="232" y="915"/>
                </a:lnTo>
                <a:lnTo>
                  <a:pt x="232" y="910"/>
                </a:lnTo>
                <a:lnTo>
                  <a:pt x="233" y="910"/>
                </a:lnTo>
                <a:lnTo>
                  <a:pt x="233" y="908"/>
                </a:lnTo>
                <a:lnTo>
                  <a:pt x="233" y="905"/>
                </a:lnTo>
                <a:lnTo>
                  <a:pt x="231" y="905"/>
                </a:lnTo>
                <a:lnTo>
                  <a:pt x="230" y="905"/>
                </a:lnTo>
                <a:lnTo>
                  <a:pt x="229" y="905"/>
                </a:lnTo>
                <a:lnTo>
                  <a:pt x="228" y="905"/>
                </a:lnTo>
                <a:lnTo>
                  <a:pt x="226" y="905"/>
                </a:lnTo>
                <a:lnTo>
                  <a:pt x="225" y="905"/>
                </a:lnTo>
                <a:lnTo>
                  <a:pt x="224" y="905"/>
                </a:lnTo>
                <a:lnTo>
                  <a:pt x="223" y="905"/>
                </a:lnTo>
                <a:lnTo>
                  <a:pt x="222" y="905"/>
                </a:lnTo>
                <a:lnTo>
                  <a:pt x="221" y="905"/>
                </a:lnTo>
                <a:lnTo>
                  <a:pt x="219" y="905"/>
                </a:lnTo>
                <a:lnTo>
                  <a:pt x="218" y="905"/>
                </a:lnTo>
                <a:lnTo>
                  <a:pt x="217" y="905"/>
                </a:lnTo>
                <a:lnTo>
                  <a:pt x="216" y="905"/>
                </a:lnTo>
                <a:lnTo>
                  <a:pt x="215" y="905"/>
                </a:lnTo>
                <a:lnTo>
                  <a:pt x="215" y="904"/>
                </a:lnTo>
                <a:lnTo>
                  <a:pt x="215" y="903"/>
                </a:lnTo>
                <a:lnTo>
                  <a:pt x="214" y="903"/>
                </a:lnTo>
                <a:lnTo>
                  <a:pt x="212" y="903"/>
                </a:lnTo>
                <a:lnTo>
                  <a:pt x="212" y="904"/>
                </a:lnTo>
                <a:lnTo>
                  <a:pt x="211" y="904"/>
                </a:lnTo>
                <a:lnTo>
                  <a:pt x="210" y="904"/>
                </a:lnTo>
                <a:lnTo>
                  <a:pt x="209" y="904"/>
                </a:lnTo>
                <a:lnTo>
                  <a:pt x="208" y="904"/>
                </a:lnTo>
                <a:lnTo>
                  <a:pt x="208" y="905"/>
                </a:lnTo>
                <a:lnTo>
                  <a:pt x="207" y="905"/>
                </a:lnTo>
                <a:lnTo>
                  <a:pt x="205" y="905"/>
                </a:lnTo>
                <a:lnTo>
                  <a:pt x="204" y="905"/>
                </a:lnTo>
                <a:lnTo>
                  <a:pt x="203" y="905"/>
                </a:lnTo>
                <a:lnTo>
                  <a:pt x="203" y="906"/>
                </a:lnTo>
                <a:lnTo>
                  <a:pt x="202" y="906"/>
                </a:lnTo>
                <a:lnTo>
                  <a:pt x="201" y="908"/>
                </a:lnTo>
                <a:lnTo>
                  <a:pt x="200" y="908"/>
                </a:lnTo>
                <a:lnTo>
                  <a:pt x="200" y="909"/>
                </a:lnTo>
                <a:lnTo>
                  <a:pt x="198" y="909"/>
                </a:lnTo>
                <a:lnTo>
                  <a:pt x="198" y="908"/>
                </a:lnTo>
                <a:lnTo>
                  <a:pt x="198" y="906"/>
                </a:lnTo>
                <a:lnTo>
                  <a:pt x="198" y="905"/>
                </a:lnTo>
                <a:lnTo>
                  <a:pt x="198" y="904"/>
                </a:lnTo>
                <a:lnTo>
                  <a:pt x="198" y="903"/>
                </a:lnTo>
                <a:lnTo>
                  <a:pt x="198" y="902"/>
                </a:lnTo>
                <a:lnTo>
                  <a:pt x="196" y="902"/>
                </a:lnTo>
                <a:lnTo>
                  <a:pt x="196" y="901"/>
                </a:lnTo>
                <a:lnTo>
                  <a:pt x="198" y="901"/>
                </a:lnTo>
                <a:lnTo>
                  <a:pt x="198" y="899"/>
                </a:lnTo>
                <a:lnTo>
                  <a:pt x="198" y="898"/>
                </a:lnTo>
                <a:lnTo>
                  <a:pt x="198" y="897"/>
                </a:lnTo>
                <a:lnTo>
                  <a:pt x="197" y="897"/>
                </a:lnTo>
                <a:lnTo>
                  <a:pt x="196" y="897"/>
                </a:lnTo>
                <a:lnTo>
                  <a:pt x="196" y="895"/>
                </a:lnTo>
                <a:lnTo>
                  <a:pt x="196" y="894"/>
                </a:lnTo>
                <a:lnTo>
                  <a:pt x="196" y="892"/>
                </a:lnTo>
                <a:lnTo>
                  <a:pt x="195" y="892"/>
                </a:lnTo>
                <a:lnTo>
                  <a:pt x="194" y="891"/>
                </a:lnTo>
                <a:lnTo>
                  <a:pt x="194" y="890"/>
                </a:lnTo>
                <a:lnTo>
                  <a:pt x="194" y="891"/>
                </a:lnTo>
                <a:lnTo>
                  <a:pt x="195" y="891"/>
                </a:lnTo>
                <a:lnTo>
                  <a:pt x="196" y="891"/>
                </a:lnTo>
                <a:lnTo>
                  <a:pt x="197" y="891"/>
                </a:lnTo>
                <a:lnTo>
                  <a:pt x="198" y="891"/>
                </a:lnTo>
                <a:lnTo>
                  <a:pt x="200" y="891"/>
                </a:lnTo>
                <a:lnTo>
                  <a:pt x="201" y="891"/>
                </a:lnTo>
                <a:lnTo>
                  <a:pt x="204" y="891"/>
                </a:lnTo>
                <a:lnTo>
                  <a:pt x="205" y="891"/>
                </a:lnTo>
                <a:lnTo>
                  <a:pt x="207" y="891"/>
                </a:lnTo>
                <a:lnTo>
                  <a:pt x="208" y="891"/>
                </a:lnTo>
                <a:lnTo>
                  <a:pt x="209" y="891"/>
                </a:lnTo>
                <a:lnTo>
                  <a:pt x="210" y="891"/>
                </a:lnTo>
                <a:lnTo>
                  <a:pt x="212" y="891"/>
                </a:lnTo>
                <a:lnTo>
                  <a:pt x="214" y="891"/>
                </a:lnTo>
                <a:lnTo>
                  <a:pt x="215" y="891"/>
                </a:lnTo>
                <a:lnTo>
                  <a:pt x="218" y="891"/>
                </a:lnTo>
                <a:lnTo>
                  <a:pt x="230" y="891"/>
                </a:lnTo>
                <a:lnTo>
                  <a:pt x="232" y="891"/>
                </a:lnTo>
                <a:lnTo>
                  <a:pt x="233" y="891"/>
                </a:lnTo>
                <a:lnTo>
                  <a:pt x="236" y="891"/>
                </a:lnTo>
                <a:lnTo>
                  <a:pt x="237" y="891"/>
                </a:lnTo>
                <a:lnTo>
                  <a:pt x="238" y="891"/>
                </a:lnTo>
                <a:lnTo>
                  <a:pt x="239" y="891"/>
                </a:lnTo>
                <a:lnTo>
                  <a:pt x="242" y="891"/>
                </a:lnTo>
                <a:lnTo>
                  <a:pt x="243" y="891"/>
                </a:lnTo>
                <a:lnTo>
                  <a:pt x="245" y="891"/>
                </a:lnTo>
                <a:lnTo>
                  <a:pt x="246" y="891"/>
                </a:lnTo>
                <a:lnTo>
                  <a:pt x="247" y="891"/>
                </a:lnTo>
                <a:lnTo>
                  <a:pt x="249" y="891"/>
                </a:lnTo>
                <a:lnTo>
                  <a:pt x="250" y="891"/>
                </a:lnTo>
                <a:lnTo>
                  <a:pt x="251" y="891"/>
                </a:lnTo>
                <a:lnTo>
                  <a:pt x="253" y="891"/>
                </a:lnTo>
                <a:lnTo>
                  <a:pt x="256" y="891"/>
                </a:lnTo>
                <a:lnTo>
                  <a:pt x="257" y="891"/>
                </a:lnTo>
                <a:lnTo>
                  <a:pt x="258" y="891"/>
                </a:lnTo>
                <a:lnTo>
                  <a:pt x="259" y="891"/>
                </a:lnTo>
                <a:lnTo>
                  <a:pt x="260" y="891"/>
                </a:lnTo>
                <a:lnTo>
                  <a:pt x="263" y="891"/>
                </a:lnTo>
                <a:lnTo>
                  <a:pt x="264" y="891"/>
                </a:lnTo>
                <a:lnTo>
                  <a:pt x="265" y="891"/>
                </a:lnTo>
                <a:lnTo>
                  <a:pt x="267" y="891"/>
                </a:lnTo>
                <a:lnTo>
                  <a:pt x="268" y="891"/>
                </a:lnTo>
                <a:lnTo>
                  <a:pt x="270" y="891"/>
                </a:lnTo>
                <a:lnTo>
                  <a:pt x="271" y="891"/>
                </a:lnTo>
                <a:lnTo>
                  <a:pt x="272" y="891"/>
                </a:lnTo>
                <a:lnTo>
                  <a:pt x="273" y="891"/>
                </a:lnTo>
                <a:lnTo>
                  <a:pt x="274" y="891"/>
                </a:lnTo>
                <a:lnTo>
                  <a:pt x="275" y="891"/>
                </a:lnTo>
                <a:lnTo>
                  <a:pt x="277" y="891"/>
                </a:lnTo>
                <a:lnTo>
                  <a:pt x="278" y="891"/>
                </a:lnTo>
                <a:lnTo>
                  <a:pt x="279" y="891"/>
                </a:lnTo>
                <a:lnTo>
                  <a:pt x="287" y="891"/>
                </a:lnTo>
                <a:lnTo>
                  <a:pt x="288" y="891"/>
                </a:lnTo>
                <a:lnTo>
                  <a:pt x="289" y="891"/>
                </a:lnTo>
                <a:lnTo>
                  <a:pt x="291" y="891"/>
                </a:lnTo>
                <a:lnTo>
                  <a:pt x="292" y="891"/>
                </a:lnTo>
                <a:lnTo>
                  <a:pt x="293" y="891"/>
                </a:lnTo>
                <a:lnTo>
                  <a:pt x="295" y="891"/>
                </a:lnTo>
                <a:lnTo>
                  <a:pt x="298" y="891"/>
                </a:lnTo>
                <a:lnTo>
                  <a:pt x="299" y="891"/>
                </a:lnTo>
                <a:lnTo>
                  <a:pt x="300" y="891"/>
                </a:lnTo>
                <a:lnTo>
                  <a:pt x="302" y="891"/>
                </a:lnTo>
                <a:lnTo>
                  <a:pt x="303" y="891"/>
                </a:lnTo>
                <a:lnTo>
                  <a:pt x="305" y="891"/>
                </a:lnTo>
                <a:lnTo>
                  <a:pt x="307" y="891"/>
                </a:lnTo>
                <a:lnTo>
                  <a:pt x="308" y="891"/>
                </a:lnTo>
                <a:lnTo>
                  <a:pt x="314" y="892"/>
                </a:lnTo>
                <a:lnTo>
                  <a:pt x="315" y="892"/>
                </a:lnTo>
                <a:lnTo>
                  <a:pt x="316" y="892"/>
                </a:lnTo>
                <a:lnTo>
                  <a:pt x="317" y="892"/>
                </a:lnTo>
                <a:lnTo>
                  <a:pt x="319" y="892"/>
                </a:lnTo>
                <a:lnTo>
                  <a:pt x="320" y="892"/>
                </a:lnTo>
                <a:lnTo>
                  <a:pt x="322" y="892"/>
                </a:lnTo>
                <a:lnTo>
                  <a:pt x="324" y="892"/>
                </a:lnTo>
                <a:lnTo>
                  <a:pt x="328" y="892"/>
                </a:lnTo>
                <a:lnTo>
                  <a:pt x="333" y="892"/>
                </a:lnTo>
                <a:lnTo>
                  <a:pt x="335" y="892"/>
                </a:lnTo>
                <a:lnTo>
                  <a:pt x="337" y="892"/>
                </a:lnTo>
                <a:lnTo>
                  <a:pt x="341" y="892"/>
                </a:lnTo>
                <a:lnTo>
                  <a:pt x="342" y="892"/>
                </a:lnTo>
                <a:lnTo>
                  <a:pt x="343" y="892"/>
                </a:lnTo>
                <a:lnTo>
                  <a:pt x="344" y="892"/>
                </a:lnTo>
                <a:lnTo>
                  <a:pt x="346" y="892"/>
                </a:lnTo>
                <a:lnTo>
                  <a:pt x="349" y="892"/>
                </a:lnTo>
                <a:lnTo>
                  <a:pt x="351" y="892"/>
                </a:lnTo>
                <a:lnTo>
                  <a:pt x="353" y="892"/>
                </a:lnTo>
                <a:lnTo>
                  <a:pt x="355" y="892"/>
                </a:lnTo>
                <a:lnTo>
                  <a:pt x="360" y="892"/>
                </a:lnTo>
                <a:lnTo>
                  <a:pt x="363" y="892"/>
                </a:lnTo>
                <a:lnTo>
                  <a:pt x="364" y="892"/>
                </a:lnTo>
                <a:lnTo>
                  <a:pt x="365" y="892"/>
                </a:lnTo>
                <a:lnTo>
                  <a:pt x="367" y="892"/>
                </a:lnTo>
                <a:lnTo>
                  <a:pt x="368" y="892"/>
                </a:lnTo>
                <a:lnTo>
                  <a:pt x="370" y="892"/>
                </a:lnTo>
                <a:lnTo>
                  <a:pt x="372" y="892"/>
                </a:lnTo>
                <a:lnTo>
                  <a:pt x="374" y="892"/>
                </a:lnTo>
                <a:lnTo>
                  <a:pt x="376" y="892"/>
                </a:lnTo>
                <a:lnTo>
                  <a:pt x="377" y="892"/>
                </a:lnTo>
                <a:lnTo>
                  <a:pt x="378" y="892"/>
                </a:lnTo>
                <a:lnTo>
                  <a:pt x="379" y="892"/>
                </a:lnTo>
                <a:lnTo>
                  <a:pt x="382" y="892"/>
                </a:lnTo>
                <a:lnTo>
                  <a:pt x="383" y="892"/>
                </a:lnTo>
                <a:lnTo>
                  <a:pt x="384" y="892"/>
                </a:lnTo>
                <a:lnTo>
                  <a:pt x="385" y="892"/>
                </a:lnTo>
                <a:lnTo>
                  <a:pt x="389" y="892"/>
                </a:lnTo>
                <a:lnTo>
                  <a:pt x="391" y="892"/>
                </a:lnTo>
                <a:lnTo>
                  <a:pt x="392" y="892"/>
                </a:lnTo>
                <a:lnTo>
                  <a:pt x="393" y="892"/>
                </a:lnTo>
                <a:lnTo>
                  <a:pt x="395" y="892"/>
                </a:lnTo>
                <a:lnTo>
                  <a:pt x="396" y="892"/>
                </a:lnTo>
                <a:lnTo>
                  <a:pt x="397" y="892"/>
                </a:lnTo>
                <a:lnTo>
                  <a:pt x="398" y="892"/>
                </a:lnTo>
                <a:lnTo>
                  <a:pt x="399" y="892"/>
                </a:lnTo>
                <a:lnTo>
                  <a:pt x="400" y="892"/>
                </a:lnTo>
                <a:lnTo>
                  <a:pt x="403" y="892"/>
                </a:lnTo>
                <a:lnTo>
                  <a:pt x="406" y="892"/>
                </a:lnTo>
                <a:lnTo>
                  <a:pt x="409" y="892"/>
                </a:lnTo>
                <a:lnTo>
                  <a:pt x="410" y="892"/>
                </a:lnTo>
                <a:lnTo>
                  <a:pt x="412" y="892"/>
                </a:lnTo>
                <a:lnTo>
                  <a:pt x="414" y="892"/>
                </a:lnTo>
                <a:lnTo>
                  <a:pt x="416" y="892"/>
                </a:lnTo>
                <a:lnTo>
                  <a:pt x="417" y="892"/>
                </a:lnTo>
                <a:lnTo>
                  <a:pt x="418" y="892"/>
                </a:lnTo>
                <a:lnTo>
                  <a:pt x="419" y="892"/>
                </a:lnTo>
                <a:lnTo>
                  <a:pt x="420" y="892"/>
                </a:lnTo>
                <a:lnTo>
                  <a:pt x="421" y="892"/>
                </a:lnTo>
                <a:lnTo>
                  <a:pt x="423" y="892"/>
                </a:lnTo>
                <a:lnTo>
                  <a:pt x="424" y="892"/>
                </a:lnTo>
                <a:lnTo>
                  <a:pt x="425" y="892"/>
                </a:lnTo>
                <a:lnTo>
                  <a:pt x="428" y="892"/>
                </a:lnTo>
                <a:lnTo>
                  <a:pt x="430" y="892"/>
                </a:lnTo>
                <a:lnTo>
                  <a:pt x="431" y="892"/>
                </a:lnTo>
                <a:lnTo>
                  <a:pt x="432" y="892"/>
                </a:lnTo>
                <a:lnTo>
                  <a:pt x="434" y="892"/>
                </a:lnTo>
                <a:lnTo>
                  <a:pt x="435" y="892"/>
                </a:lnTo>
                <a:lnTo>
                  <a:pt x="437" y="892"/>
                </a:lnTo>
                <a:lnTo>
                  <a:pt x="439" y="892"/>
                </a:lnTo>
                <a:lnTo>
                  <a:pt x="440" y="892"/>
                </a:lnTo>
                <a:lnTo>
                  <a:pt x="441" y="892"/>
                </a:lnTo>
                <a:lnTo>
                  <a:pt x="442" y="892"/>
                </a:lnTo>
                <a:lnTo>
                  <a:pt x="446" y="892"/>
                </a:lnTo>
                <a:lnTo>
                  <a:pt x="447" y="892"/>
                </a:lnTo>
                <a:lnTo>
                  <a:pt x="449" y="892"/>
                </a:lnTo>
                <a:lnTo>
                  <a:pt x="451" y="892"/>
                </a:lnTo>
                <a:lnTo>
                  <a:pt x="452" y="892"/>
                </a:lnTo>
                <a:lnTo>
                  <a:pt x="454" y="892"/>
                </a:lnTo>
                <a:lnTo>
                  <a:pt x="455" y="892"/>
                </a:lnTo>
                <a:lnTo>
                  <a:pt x="456" y="892"/>
                </a:lnTo>
                <a:lnTo>
                  <a:pt x="459" y="892"/>
                </a:lnTo>
                <a:lnTo>
                  <a:pt x="461" y="892"/>
                </a:lnTo>
                <a:lnTo>
                  <a:pt x="462" y="892"/>
                </a:lnTo>
                <a:lnTo>
                  <a:pt x="466" y="892"/>
                </a:lnTo>
                <a:lnTo>
                  <a:pt x="468" y="892"/>
                </a:lnTo>
                <a:lnTo>
                  <a:pt x="469" y="892"/>
                </a:lnTo>
                <a:lnTo>
                  <a:pt x="470" y="892"/>
                </a:lnTo>
                <a:lnTo>
                  <a:pt x="473" y="892"/>
                </a:lnTo>
                <a:lnTo>
                  <a:pt x="473" y="888"/>
                </a:lnTo>
                <a:lnTo>
                  <a:pt x="473" y="885"/>
                </a:lnTo>
                <a:lnTo>
                  <a:pt x="473" y="884"/>
                </a:lnTo>
                <a:lnTo>
                  <a:pt x="473" y="877"/>
                </a:lnTo>
                <a:lnTo>
                  <a:pt x="472" y="877"/>
                </a:lnTo>
                <a:lnTo>
                  <a:pt x="472" y="878"/>
                </a:lnTo>
                <a:lnTo>
                  <a:pt x="470" y="878"/>
                </a:lnTo>
                <a:lnTo>
                  <a:pt x="466" y="878"/>
                </a:lnTo>
                <a:lnTo>
                  <a:pt x="465" y="878"/>
                </a:lnTo>
                <a:lnTo>
                  <a:pt x="463" y="878"/>
                </a:lnTo>
                <a:lnTo>
                  <a:pt x="460" y="877"/>
                </a:lnTo>
                <a:lnTo>
                  <a:pt x="458" y="877"/>
                </a:lnTo>
                <a:lnTo>
                  <a:pt x="458" y="876"/>
                </a:lnTo>
                <a:lnTo>
                  <a:pt x="458" y="875"/>
                </a:lnTo>
                <a:lnTo>
                  <a:pt x="458" y="874"/>
                </a:lnTo>
                <a:lnTo>
                  <a:pt x="458" y="873"/>
                </a:lnTo>
                <a:lnTo>
                  <a:pt x="458" y="871"/>
                </a:lnTo>
                <a:lnTo>
                  <a:pt x="458" y="870"/>
                </a:lnTo>
                <a:lnTo>
                  <a:pt x="458" y="869"/>
                </a:lnTo>
                <a:lnTo>
                  <a:pt x="458" y="868"/>
                </a:lnTo>
                <a:lnTo>
                  <a:pt x="458" y="867"/>
                </a:lnTo>
                <a:lnTo>
                  <a:pt x="458" y="866"/>
                </a:lnTo>
                <a:lnTo>
                  <a:pt x="458" y="864"/>
                </a:lnTo>
                <a:lnTo>
                  <a:pt x="458" y="863"/>
                </a:lnTo>
                <a:lnTo>
                  <a:pt x="458" y="861"/>
                </a:lnTo>
                <a:lnTo>
                  <a:pt x="456" y="861"/>
                </a:lnTo>
                <a:lnTo>
                  <a:pt x="456" y="856"/>
                </a:lnTo>
                <a:lnTo>
                  <a:pt x="456" y="853"/>
                </a:lnTo>
                <a:lnTo>
                  <a:pt x="455" y="853"/>
                </a:lnTo>
                <a:lnTo>
                  <a:pt x="454" y="853"/>
                </a:lnTo>
                <a:lnTo>
                  <a:pt x="453" y="853"/>
                </a:lnTo>
                <a:lnTo>
                  <a:pt x="451" y="853"/>
                </a:lnTo>
                <a:lnTo>
                  <a:pt x="448" y="853"/>
                </a:lnTo>
                <a:lnTo>
                  <a:pt x="446" y="853"/>
                </a:lnTo>
                <a:lnTo>
                  <a:pt x="445" y="853"/>
                </a:lnTo>
                <a:lnTo>
                  <a:pt x="444" y="853"/>
                </a:lnTo>
                <a:lnTo>
                  <a:pt x="442" y="853"/>
                </a:lnTo>
                <a:lnTo>
                  <a:pt x="442" y="854"/>
                </a:lnTo>
                <a:lnTo>
                  <a:pt x="442" y="855"/>
                </a:lnTo>
                <a:lnTo>
                  <a:pt x="442" y="856"/>
                </a:lnTo>
                <a:lnTo>
                  <a:pt x="442" y="857"/>
                </a:lnTo>
                <a:lnTo>
                  <a:pt x="442" y="859"/>
                </a:lnTo>
                <a:lnTo>
                  <a:pt x="442" y="860"/>
                </a:lnTo>
                <a:lnTo>
                  <a:pt x="442" y="861"/>
                </a:lnTo>
                <a:lnTo>
                  <a:pt x="445" y="861"/>
                </a:lnTo>
                <a:lnTo>
                  <a:pt x="446" y="861"/>
                </a:lnTo>
                <a:lnTo>
                  <a:pt x="447" y="861"/>
                </a:lnTo>
                <a:lnTo>
                  <a:pt x="448" y="861"/>
                </a:lnTo>
                <a:lnTo>
                  <a:pt x="449" y="861"/>
                </a:lnTo>
                <a:lnTo>
                  <a:pt x="451" y="861"/>
                </a:lnTo>
                <a:lnTo>
                  <a:pt x="452" y="861"/>
                </a:lnTo>
                <a:lnTo>
                  <a:pt x="453" y="861"/>
                </a:lnTo>
                <a:lnTo>
                  <a:pt x="454" y="861"/>
                </a:lnTo>
                <a:lnTo>
                  <a:pt x="455" y="862"/>
                </a:lnTo>
                <a:lnTo>
                  <a:pt x="456" y="862"/>
                </a:lnTo>
                <a:lnTo>
                  <a:pt x="455" y="863"/>
                </a:lnTo>
                <a:lnTo>
                  <a:pt x="455" y="864"/>
                </a:lnTo>
                <a:lnTo>
                  <a:pt x="455" y="866"/>
                </a:lnTo>
                <a:lnTo>
                  <a:pt x="455" y="867"/>
                </a:lnTo>
                <a:lnTo>
                  <a:pt x="455" y="868"/>
                </a:lnTo>
                <a:lnTo>
                  <a:pt x="455" y="869"/>
                </a:lnTo>
                <a:lnTo>
                  <a:pt x="455" y="870"/>
                </a:lnTo>
                <a:lnTo>
                  <a:pt x="454" y="870"/>
                </a:lnTo>
                <a:lnTo>
                  <a:pt x="453" y="870"/>
                </a:lnTo>
                <a:lnTo>
                  <a:pt x="452" y="870"/>
                </a:lnTo>
                <a:lnTo>
                  <a:pt x="451" y="870"/>
                </a:lnTo>
                <a:lnTo>
                  <a:pt x="449" y="870"/>
                </a:lnTo>
                <a:lnTo>
                  <a:pt x="448" y="870"/>
                </a:lnTo>
                <a:lnTo>
                  <a:pt x="447" y="870"/>
                </a:lnTo>
                <a:lnTo>
                  <a:pt x="446" y="870"/>
                </a:lnTo>
                <a:lnTo>
                  <a:pt x="445" y="870"/>
                </a:lnTo>
                <a:lnTo>
                  <a:pt x="444" y="870"/>
                </a:lnTo>
                <a:lnTo>
                  <a:pt x="442" y="870"/>
                </a:lnTo>
                <a:lnTo>
                  <a:pt x="441" y="870"/>
                </a:lnTo>
                <a:lnTo>
                  <a:pt x="440" y="870"/>
                </a:lnTo>
                <a:lnTo>
                  <a:pt x="439" y="870"/>
                </a:lnTo>
                <a:lnTo>
                  <a:pt x="438" y="870"/>
                </a:lnTo>
                <a:lnTo>
                  <a:pt x="437" y="870"/>
                </a:lnTo>
                <a:lnTo>
                  <a:pt x="435" y="870"/>
                </a:lnTo>
                <a:lnTo>
                  <a:pt x="434" y="870"/>
                </a:lnTo>
                <a:lnTo>
                  <a:pt x="433" y="870"/>
                </a:lnTo>
                <a:lnTo>
                  <a:pt x="432" y="870"/>
                </a:lnTo>
                <a:lnTo>
                  <a:pt x="431" y="870"/>
                </a:lnTo>
                <a:lnTo>
                  <a:pt x="430" y="870"/>
                </a:lnTo>
                <a:lnTo>
                  <a:pt x="428" y="870"/>
                </a:lnTo>
                <a:lnTo>
                  <a:pt x="427" y="870"/>
                </a:lnTo>
                <a:lnTo>
                  <a:pt x="426" y="870"/>
                </a:lnTo>
                <a:lnTo>
                  <a:pt x="426" y="869"/>
                </a:lnTo>
                <a:lnTo>
                  <a:pt x="426" y="868"/>
                </a:lnTo>
                <a:lnTo>
                  <a:pt x="426" y="867"/>
                </a:lnTo>
                <a:lnTo>
                  <a:pt x="426" y="866"/>
                </a:lnTo>
                <a:lnTo>
                  <a:pt x="426" y="864"/>
                </a:lnTo>
                <a:lnTo>
                  <a:pt x="426" y="863"/>
                </a:lnTo>
                <a:lnTo>
                  <a:pt x="426" y="862"/>
                </a:lnTo>
                <a:lnTo>
                  <a:pt x="426" y="861"/>
                </a:lnTo>
                <a:lnTo>
                  <a:pt x="426" y="859"/>
                </a:lnTo>
                <a:lnTo>
                  <a:pt x="426" y="857"/>
                </a:lnTo>
                <a:lnTo>
                  <a:pt x="426" y="856"/>
                </a:lnTo>
                <a:lnTo>
                  <a:pt x="426" y="855"/>
                </a:lnTo>
                <a:lnTo>
                  <a:pt x="426" y="854"/>
                </a:lnTo>
                <a:lnTo>
                  <a:pt x="426" y="853"/>
                </a:lnTo>
                <a:lnTo>
                  <a:pt x="426" y="852"/>
                </a:lnTo>
                <a:lnTo>
                  <a:pt x="427" y="852"/>
                </a:lnTo>
                <a:lnTo>
                  <a:pt x="428" y="852"/>
                </a:lnTo>
                <a:lnTo>
                  <a:pt x="430" y="852"/>
                </a:lnTo>
                <a:lnTo>
                  <a:pt x="431" y="852"/>
                </a:lnTo>
                <a:lnTo>
                  <a:pt x="432" y="852"/>
                </a:lnTo>
                <a:lnTo>
                  <a:pt x="433" y="852"/>
                </a:lnTo>
                <a:lnTo>
                  <a:pt x="435" y="852"/>
                </a:lnTo>
                <a:lnTo>
                  <a:pt x="437" y="852"/>
                </a:lnTo>
                <a:lnTo>
                  <a:pt x="439" y="852"/>
                </a:lnTo>
                <a:lnTo>
                  <a:pt x="440" y="852"/>
                </a:lnTo>
                <a:lnTo>
                  <a:pt x="441" y="852"/>
                </a:lnTo>
                <a:lnTo>
                  <a:pt x="442" y="852"/>
                </a:lnTo>
                <a:lnTo>
                  <a:pt x="444" y="852"/>
                </a:lnTo>
                <a:lnTo>
                  <a:pt x="445" y="852"/>
                </a:lnTo>
                <a:lnTo>
                  <a:pt x="446" y="852"/>
                </a:lnTo>
                <a:lnTo>
                  <a:pt x="448" y="853"/>
                </a:lnTo>
                <a:lnTo>
                  <a:pt x="449" y="853"/>
                </a:lnTo>
                <a:lnTo>
                  <a:pt x="453" y="853"/>
                </a:lnTo>
                <a:lnTo>
                  <a:pt x="454" y="853"/>
                </a:lnTo>
                <a:lnTo>
                  <a:pt x="455" y="853"/>
                </a:lnTo>
                <a:lnTo>
                  <a:pt x="456" y="853"/>
                </a:lnTo>
                <a:lnTo>
                  <a:pt x="456" y="852"/>
                </a:lnTo>
                <a:lnTo>
                  <a:pt x="456" y="850"/>
                </a:lnTo>
                <a:lnTo>
                  <a:pt x="456" y="849"/>
                </a:lnTo>
                <a:lnTo>
                  <a:pt x="456" y="848"/>
                </a:lnTo>
                <a:lnTo>
                  <a:pt x="456" y="847"/>
                </a:lnTo>
                <a:lnTo>
                  <a:pt x="456" y="846"/>
                </a:lnTo>
                <a:lnTo>
                  <a:pt x="456" y="845"/>
                </a:lnTo>
                <a:lnTo>
                  <a:pt x="456" y="843"/>
                </a:lnTo>
                <a:lnTo>
                  <a:pt x="456" y="842"/>
                </a:lnTo>
                <a:lnTo>
                  <a:pt x="456" y="841"/>
                </a:lnTo>
                <a:lnTo>
                  <a:pt x="456" y="839"/>
                </a:lnTo>
                <a:lnTo>
                  <a:pt x="456" y="838"/>
                </a:lnTo>
                <a:lnTo>
                  <a:pt x="456" y="835"/>
                </a:lnTo>
                <a:lnTo>
                  <a:pt x="456" y="834"/>
                </a:lnTo>
                <a:lnTo>
                  <a:pt x="456" y="833"/>
                </a:lnTo>
                <a:lnTo>
                  <a:pt x="456" y="832"/>
                </a:lnTo>
                <a:lnTo>
                  <a:pt x="456" y="831"/>
                </a:lnTo>
                <a:lnTo>
                  <a:pt x="458" y="829"/>
                </a:lnTo>
                <a:lnTo>
                  <a:pt x="458" y="828"/>
                </a:lnTo>
                <a:lnTo>
                  <a:pt x="458" y="827"/>
                </a:lnTo>
                <a:lnTo>
                  <a:pt x="458" y="826"/>
                </a:lnTo>
                <a:lnTo>
                  <a:pt x="458" y="825"/>
                </a:lnTo>
                <a:lnTo>
                  <a:pt x="458" y="822"/>
                </a:lnTo>
                <a:lnTo>
                  <a:pt x="458" y="821"/>
                </a:lnTo>
                <a:lnTo>
                  <a:pt x="458" y="820"/>
                </a:lnTo>
                <a:lnTo>
                  <a:pt x="458" y="819"/>
                </a:lnTo>
                <a:lnTo>
                  <a:pt x="458" y="818"/>
                </a:lnTo>
                <a:lnTo>
                  <a:pt x="458" y="815"/>
                </a:lnTo>
                <a:lnTo>
                  <a:pt x="458" y="814"/>
                </a:lnTo>
                <a:lnTo>
                  <a:pt x="458" y="813"/>
                </a:lnTo>
                <a:lnTo>
                  <a:pt x="458" y="812"/>
                </a:lnTo>
                <a:lnTo>
                  <a:pt x="458" y="811"/>
                </a:lnTo>
                <a:lnTo>
                  <a:pt x="458" y="808"/>
                </a:lnTo>
                <a:lnTo>
                  <a:pt x="458" y="807"/>
                </a:lnTo>
                <a:lnTo>
                  <a:pt x="458" y="805"/>
                </a:lnTo>
                <a:lnTo>
                  <a:pt x="458" y="804"/>
                </a:lnTo>
                <a:lnTo>
                  <a:pt x="458" y="803"/>
                </a:lnTo>
                <a:lnTo>
                  <a:pt x="459" y="803"/>
                </a:lnTo>
                <a:lnTo>
                  <a:pt x="460" y="803"/>
                </a:lnTo>
                <a:lnTo>
                  <a:pt x="461" y="803"/>
                </a:lnTo>
                <a:lnTo>
                  <a:pt x="463" y="803"/>
                </a:lnTo>
                <a:lnTo>
                  <a:pt x="465" y="803"/>
                </a:lnTo>
                <a:lnTo>
                  <a:pt x="466" y="803"/>
                </a:lnTo>
                <a:lnTo>
                  <a:pt x="467" y="803"/>
                </a:lnTo>
                <a:lnTo>
                  <a:pt x="468" y="803"/>
                </a:lnTo>
                <a:lnTo>
                  <a:pt x="469" y="803"/>
                </a:lnTo>
                <a:lnTo>
                  <a:pt x="470" y="803"/>
                </a:lnTo>
                <a:lnTo>
                  <a:pt x="472" y="803"/>
                </a:lnTo>
                <a:lnTo>
                  <a:pt x="473" y="803"/>
                </a:lnTo>
                <a:lnTo>
                  <a:pt x="474" y="803"/>
                </a:lnTo>
                <a:lnTo>
                  <a:pt x="475" y="803"/>
                </a:lnTo>
                <a:lnTo>
                  <a:pt x="476" y="803"/>
                </a:lnTo>
                <a:lnTo>
                  <a:pt x="477" y="803"/>
                </a:lnTo>
                <a:lnTo>
                  <a:pt x="479" y="803"/>
                </a:lnTo>
                <a:lnTo>
                  <a:pt x="480" y="803"/>
                </a:lnTo>
                <a:lnTo>
                  <a:pt x="481" y="803"/>
                </a:lnTo>
                <a:lnTo>
                  <a:pt x="482" y="803"/>
                </a:lnTo>
                <a:lnTo>
                  <a:pt x="483" y="804"/>
                </a:lnTo>
                <a:lnTo>
                  <a:pt x="484" y="804"/>
                </a:lnTo>
                <a:lnTo>
                  <a:pt x="486" y="804"/>
                </a:lnTo>
                <a:lnTo>
                  <a:pt x="487" y="804"/>
                </a:lnTo>
                <a:lnTo>
                  <a:pt x="488" y="804"/>
                </a:lnTo>
                <a:lnTo>
                  <a:pt x="489" y="804"/>
                </a:lnTo>
                <a:lnTo>
                  <a:pt x="489" y="805"/>
                </a:lnTo>
                <a:lnTo>
                  <a:pt x="490" y="805"/>
                </a:lnTo>
                <a:lnTo>
                  <a:pt x="491" y="805"/>
                </a:lnTo>
                <a:lnTo>
                  <a:pt x="493" y="805"/>
                </a:lnTo>
                <a:lnTo>
                  <a:pt x="494" y="805"/>
                </a:lnTo>
                <a:lnTo>
                  <a:pt x="495" y="805"/>
                </a:lnTo>
                <a:lnTo>
                  <a:pt x="496" y="805"/>
                </a:lnTo>
                <a:lnTo>
                  <a:pt x="497" y="805"/>
                </a:lnTo>
                <a:lnTo>
                  <a:pt x="498" y="805"/>
                </a:lnTo>
                <a:lnTo>
                  <a:pt x="500" y="805"/>
                </a:lnTo>
                <a:lnTo>
                  <a:pt x="501" y="805"/>
                </a:lnTo>
                <a:lnTo>
                  <a:pt x="502" y="805"/>
                </a:lnTo>
                <a:lnTo>
                  <a:pt x="503" y="805"/>
                </a:lnTo>
                <a:lnTo>
                  <a:pt x="504" y="805"/>
                </a:lnTo>
                <a:lnTo>
                  <a:pt x="505" y="805"/>
                </a:lnTo>
                <a:lnTo>
                  <a:pt x="507" y="805"/>
                </a:lnTo>
                <a:lnTo>
                  <a:pt x="509" y="805"/>
                </a:lnTo>
                <a:lnTo>
                  <a:pt x="510" y="805"/>
                </a:lnTo>
                <a:lnTo>
                  <a:pt x="511" y="805"/>
                </a:lnTo>
                <a:lnTo>
                  <a:pt x="517" y="805"/>
                </a:lnTo>
                <a:lnTo>
                  <a:pt x="518" y="805"/>
                </a:lnTo>
                <a:lnTo>
                  <a:pt x="521" y="805"/>
                </a:lnTo>
                <a:lnTo>
                  <a:pt x="528" y="805"/>
                </a:lnTo>
                <a:lnTo>
                  <a:pt x="529" y="805"/>
                </a:lnTo>
                <a:lnTo>
                  <a:pt x="530" y="805"/>
                </a:lnTo>
                <a:lnTo>
                  <a:pt x="531" y="805"/>
                </a:lnTo>
                <a:lnTo>
                  <a:pt x="532" y="805"/>
                </a:lnTo>
                <a:lnTo>
                  <a:pt x="535" y="805"/>
                </a:lnTo>
                <a:lnTo>
                  <a:pt x="536" y="805"/>
                </a:lnTo>
                <a:lnTo>
                  <a:pt x="537" y="805"/>
                </a:lnTo>
                <a:lnTo>
                  <a:pt x="538" y="805"/>
                </a:lnTo>
                <a:lnTo>
                  <a:pt x="539" y="805"/>
                </a:lnTo>
                <a:lnTo>
                  <a:pt x="541" y="805"/>
                </a:lnTo>
                <a:lnTo>
                  <a:pt x="542" y="805"/>
                </a:lnTo>
                <a:lnTo>
                  <a:pt x="543" y="805"/>
                </a:lnTo>
                <a:lnTo>
                  <a:pt x="544" y="805"/>
                </a:lnTo>
                <a:lnTo>
                  <a:pt x="545" y="805"/>
                </a:lnTo>
                <a:lnTo>
                  <a:pt x="546" y="805"/>
                </a:lnTo>
                <a:lnTo>
                  <a:pt x="546" y="804"/>
                </a:lnTo>
                <a:lnTo>
                  <a:pt x="546" y="803"/>
                </a:lnTo>
                <a:lnTo>
                  <a:pt x="546" y="801"/>
                </a:lnTo>
                <a:lnTo>
                  <a:pt x="546" y="800"/>
                </a:lnTo>
                <a:lnTo>
                  <a:pt x="546" y="799"/>
                </a:lnTo>
                <a:lnTo>
                  <a:pt x="546" y="798"/>
                </a:lnTo>
                <a:lnTo>
                  <a:pt x="546" y="797"/>
                </a:lnTo>
                <a:lnTo>
                  <a:pt x="546" y="796"/>
                </a:lnTo>
                <a:lnTo>
                  <a:pt x="546" y="794"/>
                </a:lnTo>
                <a:lnTo>
                  <a:pt x="546" y="793"/>
                </a:lnTo>
                <a:lnTo>
                  <a:pt x="546" y="792"/>
                </a:lnTo>
                <a:lnTo>
                  <a:pt x="546" y="791"/>
                </a:lnTo>
                <a:lnTo>
                  <a:pt x="546" y="790"/>
                </a:lnTo>
                <a:lnTo>
                  <a:pt x="546" y="789"/>
                </a:lnTo>
                <a:lnTo>
                  <a:pt x="546" y="787"/>
                </a:lnTo>
                <a:lnTo>
                  <a:pt x="546" y="786"/>
                </a:lnTo>
                <a:lnTo>
                  <a:pt x="546" y="785"/>
                </a:lnTo>
                <a:lnTo>
                  <a:pt x="546" y="784"/>
                </a:lnTo>
                <a:lnTo>
                  <a:pt x="546" y="783"/>
                </a:lnTo>
                <a:lnTo>
                  <a:pt x="546" y="782"/>
                </a:lnTo>
                <a:lnTo>
                  <a:pt x="546" y="780"/>
                </a:lnTo>
                <a:lnTo>
                  <a:pt x="546" y="779"/>
                </a:lnTo>
                <a:lnTo>
                  <a:pt x="546" y="778"/>
                </a:lnTo>
                <a:lnTo>
                  <a:pt x="546" y="776"/>
                </a:lnTo>
                <a:lnTo>
                  <a:pt x="546" y="775"/>
                </a:lnTo>
                <a:lnTo>
                  <a:pt x="546" y="773"/>
                </a:lnTo>
                <a:lnTo>
                  <a:pt x="546" y="772"/>
                </a:lnTo>
                <a:lnTo>
                  <a:pt x="548" y="772"/>
                </a:lnTo>
                <a:lnTo>
                  <a:pt x="548" y="771"/>
                </a:lnTo>
                <a:lnTo>
                  <a:pt x="548" y="770"/>
                </a:lnTo>
                <a:lnTo>
                  <a:pt x="549" y="769"/>
                </a:lnTo>
                <a:lnTo>
                  <a:pt x="549" y="766"/>
                </a:lnTo>
                <a:lnTo>
                  <a:pt x="550" y="766"/>
                </a:lnTo>
                <a:lnTo>
                  <a:pt x="548" y="765"/>
                </a:lnTo>
                <a:lnTo>
                  <a:pt x="548" y="764"/>
                </a:lnTo>
                <a:lnTo>
                  <a:pt x="548" y="763"/>
                </a:lnTo>
                <a:lnTo>
                  <a:pt x="549" y="763"/>
                </a:lnTo>
                <a:lnTo>
                  <a:pt x="549" y="762"/>
                </a:lnTo>
                <a:lnTo>
                  <a:pt x="549" y="761"/>
                </a:lnTo>
                <a:lnTo>
                  <a:pt x="549" y="759"/>
                </a:lnTo>
                <a:lnTo>
                  <a:pt x="550" y="759"/>
                </a:lnTo>
                <a:lnTo>
                  <a:pt x="550" y="758"/>
                </a:lnTo>
                <a:lnTo>
                  <a:pt x="550" y="757"/>
                </a:lnTo>
                <a:lnTo>
                  <a:pt x="551" y="755"/>
                </a:lnTo>
                <a:lnTo>
                  <a:pt x="552" y="752"/>
                </a:lnTo>
                <a:lnTo>
                  <a:pt x="555" y="750"/>
                </a:lnTo>
                <a:lnTo>
                  <a:pt x="557" y="747"/>
                </a:lnTo>
                <a:lnTo>
                  <a:pt x="558" y="744"/>
                </a:lnTo>
                <a:lnTo>
                  <a:pt x="559" y="743"/>
                </a:lnTo>
                <a:lnTo>
                  <a:pt x="558" y="743"/>
                </a:lnTo>
                <a:lnTo>
                  <a:pt x="557" y="742"/>
                </a:lnTo>
                <a:lnTo>
                  <a:pt x="557" y="741"/>
                </a:lnTo>
                <a:lnTo>
                  <a:pt x="556" y="741"/>
                </a:lnTo>
                <a:lnTo>
                  <a:pt x="555" y="740"/>
                </a:lnTo>
                <a:lnTo>
                  <a:pt x="555" y="738"/>
                </a:lnTo>
                <a:lnTo>
                  <a:pt x="553" y="738"/>
                </a:lnTo>
                <a:lnTo>
                  <a:pt x="552" y="738"/>
                </a:lnTo>
                <a:lnTo>
                  <a:pt x="552" y="737"/>
                </a:lnTo>
                <a:lnTo>
                  <a:pt x="551" y="737"/>
                </a:lnTo>
                <a:lnTo>
                  <a:pt x="550" y="736"/>
                </a:lnTo>
                <a:lnTo>
                  <a:pt x="549" y="736"/>
                </a:lnTo>
                <a:lnTo>
                  <a:pt x="549" y="735"/>
                </a:lnTo>
                <a:lnTo>
                  <a:pt x="548" y="735"/>
                </a:lnTo>
                <a:lnTo>
                  <a:pt x="548" y="734"/>
                </a:lnTo>
                <a:lnTo>
                  <a:pt x="546" y="734"/>
                </a:lnTo>
                <a:lnTo>
                  <a:pt x="546" y="729"/>
                </a:lnTo>
                <a:lnTo>
                  <a:pt x="548" y="724"/>
                </a:lnTo>
                <a:lnTo>
                  <a:pt x="548" y="722"/>
                </a:lnTo>
                <a:lnTo>
                  <a:pt x="548" y="716"/>
                </a:lnTo>
                <a:lnTo>
                  <a:pt x="548" y="715"/>
                </a:lnTo>
                <a:lnTo>
                  <a:pt x="548" y="714"/>
                </a:lnTo>
                <a:lnTo>
                  <a:pt x="548" y="699"/>
                </a:lnTo>
                <a:lnTo>
                  <a:pt x="548" y="696"/>
                </a:lnTo>
                <a:lnTo>
                  <a:pt x="548" y="693"/>
                </a:lnTo>
                <a:lnTo>
                  <a:pt x="548" y="692"/>
                </a:lnTo>
                <a:lnTo>
                  <a:pt x="548" y="690"/>
                </a:lnTo>
                <a:lnTo>
                  <a:pt x="548" y="688"/>
                </a:lnTo>
                <a:lnTo>
                  <a:pt x="549" y="686"/>
                </a:lnTo>
                <a:lnTo>
                  <a:pt x="548" y="685"/>
                </a:lnTo>
                <a:lnTo>
                  <a:pt x="548" y="683"/>
                </a:lnTo>
                <a:lnTo>
                  <a:pt x="544" y="680"/>
                </a:lnTo>
                <a:lnTo>
                  <a:pt x="543" y="679"/>
                </a:lnTo>
                <a:lnTo>
                  <a:pt x="543" y="678"/>
                </a:lnTo>
                <a:lnTo>
                  <a:pt x="542" y="678"/>
                </a:lnTo>
                <a:lnTo>
                  <a:pt x="542" y="676"/>
                </a:lnTo>
                <a:lnTo>
                  <a:pt x="541" y="675"/>
                </a:lnTo>
                <a:lnTo>
                  <a:pt x="539" y="674"/>
                </a:lnTo>
                <a:lnTo>
                  <a:pt x="537" y="672"/>
                </a:lnTo>
                <a:lnTo>
                  <a:pt x="536" y="669"/>
                </a:lnTo>
                <a:lnTo>
                  <a:pt x="535" y="668"/>
                </a:lnTo>
                <a:lnTo>
                  <a:pt x="530" y="662"/>
                </a:lnTo>
                <a:lnTo>
                  <a:pt x="529" y="661"/>
                </a:lnTo>
                <a:lnTo>
                  <a:pt x="528" y="660"/>
                </a:lnTo>
                <a:lnTo>
                  <a:pt x="527" y="659"/>
                </a:lnTo>
                <a:lnTo>
                  <a:pt x="527" y="658"/>
                </a:lnTo>
                <a:lnTo>
                  <a:pt x="525" y="658"/>
                </a:lnTo>
                <a:lnTo>
                  <a:pt x="525" y="657"/>
                </a:lnTo>
                <a:lnTo>
                  <a:pt x="524" y="657"/>
                </a:lnTo>
                <a:lnTo>
                  <a:pt x="524" y="655"/>
                </a:lnTo>
                <a:lnTo>
                  <a:pt x="523" y="654"/>
                </a:lnTo>
                <a:lnTo>
                  <a:pt x="522" y="653"/>
                </a:lnTo>
                <a:lnTo>
                  <a:pt x="521" y="652"/>
                </a:lnTo>
                <a:lnTo>
                  <a:pt x="520" y="651"/>
                </a:lnTo>
                <a:lnTo>
                  <a:pt x="518" y="648"/>
                </a:lnTo>
                <a:lnTo>
                  <a:pt x="516" y="646"/>
                </a:lnTo>
                <a:lnTo>
                  <a:pt x="514" y="644"/>
                </a:lnTo>
                <a:lnTo>
                  <a:pt x="514" y="643"/>
                </a:lnTo>
                <a:lnTo>
                  <a:pt x="512" y="643"/>
                </a:lnTo>
                <a:lnTo>
                  <a:pt x="512" y="641"/>
                </a:lnTo>
                <a:lnTo>
                  <a:pt x="511" y="641"/>
                </a:lnTo>
                <a:lnTo>
                  <a:pt x="511" y="640"/>
                </a:lnTo>
                <a:lnTo>
                  <a:pt x="511" y="639"/>
                </a:lnTo>
                <a:lnTo>
                  <a:pt x="511" y="638"/>
                </a:lnTo>
                <a:lnTo>
                  <a:pt x="511" y="637"/>
                </a:lnTo>
                <a:lnTo>
                  <a:pt x="511" y="636"/>
                </a:lnTo>
                <a:lnTo>
                  <a:pt x="511" y="634"/>
                </a:lnTo>
                <a:lnTo>
                  <a:pt x="511" y="633"/>
                </a:lnTo>
                <a:lnTo>
                  <a:pt x="510" y="633"/>
                </a:lnTo>
                <a:lnTo>
                  <a:pt x="510" y="632"/>
                </a:lnTo>
                <a:lnTo>
                  <a:pt x="509" y="631"/>
                </a:lnTo>
                <a:lnTo>
                  <a:pt x="508" y="631"/>
                </a:lnTo>
                <a:lnTo>
                  <a:pt x="508" y="630"/>
                </a:lnTo>
                <a:lnTo>
                  <a:pt x="507" y="630"/>
                </a:lnTo>
                <a:lnTo>
                  <a:pt x="505" y="630"/>
                </a:lnTo>
                <a:lnTo>
                  <a:pt x="505" y="629"/>
                </a:lnTo>
                <a:lnTo>
                  <a:pt x="505" y="627"/>
                </a:lnTo>
                <a:lnTo>
                  <a:pt x="505" y="626"/>
                </a:lnTo>
                <a:lnTo>
                  <a:pt x="504" y="626"/>
                </a:lnTo>
                <a:lnTo>
                  <a:pt x="504" y="616"/>
                </a:lnTo>
                <a:lnTo>
                  <a:pt x="504" y="609"/>
                </a:lnTo>
                <a:lnTo>
                  <a:pt x="504" y="608"/>
                </a:lnTo>
                <a:lnTo>
                  <a:pt x="504" y="606"/>
                </a:lnTo>
                <a:lnTo>
                  <a:pt x="505" y="608"/>
                </a:lnTo>
                <a:lnTo>
                  <a:pt x="505" y="609"/>
                </a:lnTo>
                <a:lnTo>
                  <a:pt x="514" y="618"/>
                </a:lnTo>
                <a:lnTo>
                  <a:pt x="516" y="619"/>
                </a:lnTo>
                <a:lnTo>
                  <a:pt x="518" y="623"/>
                </a:lnTo>
                <a:lnTo>
                  <a:pt x="527" y="632"/>
                </a:lnTo>
                <a:lnTo>
                  <a:pt x="528" y="632"/>
                </a:lnTo>
                <a:lnTo>
                  <a:pt x="525" y="619"/>
                </a:lnTo>
                <a:lnTo>
                  <a:pt x="524" y="615"/>
                </a:lnTo>
                <a:lnTo>
                  <a:pt x="523" y="609"/>
                </a:lnTo>
                <a:lnTo>
                  <a:pt x="522" y="606"/>
                </a:lnTo>
                <a:lnTo>
                  <a:pt x="522" y="604"/>
                </a:lnTo>
                <a:lnTo>
                  <a:pt x="521" y="599"/>
                </a:lnTo>
                <a:lnTo>
                  <a:pt x="520" y="596"/>
                </a:lnTo>
                <a:lnTo>
                  <a:pt x="520" y="595"/>
                </a:lnTo>
                <a:lnTo>
                  <a:pt x="518" y="589"/>
                </a:lnTo>
                <a:lnTo>
                  <a:pt x="534" y="592"/>
                </a:lnTo>
                <a:lnTo>
                  <a:pt x="518" y="589"/>
                </a:lnTo>
                <a:lnTo>
                  <a:pt x="517" y="589"/>
                </a:lnTo>
                <a:lnTo>
                  <a:pt x="496" y="584"/>
                </a:lnTo>
                <a:lnTo>
                  <a:pt x="495" y="584"/>
                </a:lnTo>
                <a:lnTo>
                  <a:pt x="494" y="584"/>
                </a:lnTo>
                <a:lnTo>
                  <a:pt x="483" y="582"/>
                </a:lnTo>
                <a:lnTo>
                  <a:pt x="482" y="577"/>
                </a:lnTo>
                <a:lnTo>
                  <a:pt x="482" y="575"/>
                </a:lnTo>
                <a:lnTo>
                  <a:pt x="481" y="571"/>
                </a:lnTo>
                <a:lnTo>
                  <a:pt x="480" y="568"/>
                </a:lnTo>
                <a:lnTo>
                  <a:pt x="479" y="567"/>
                </a:lnTo>
                <a:lnTo>
                  <a:pt x="479" y="566"/>
                </a:lnTo>
                <a:lnTo>
                  <a:pt x="477" y="562"/>
                </a:lnTo>
                <a:lnTo>
                  <a:pt x="476" y="560"/>
                </a:lnTo>
                <a:lnTo>
                  <a:pt x="475" y="560"/>
                </a:lnTo>
                <a:lnTo>
                  <a:pt x="475" y="559"/>
                </a:lnTo>
                <a:lnTo>
                  <a:pt x="474" y="557"/>
                </a:lnTo>
                <a:lnTo>
                  <a:pt x="484" y="560"/>
                </a:lnTo>
                <a:lnTo>
                  <a:pt x="486" y="561"/>
                </a:lnTo>
                <a:lnTo>
                  <a:pt x="487" y="561"/>
                </a:lnTo>
                <a:lnTo>
                  <a:pt x="489" y="561"/>
                </a:lnTo>
                <a:lnTo>
                  <a:pt x="491" y="562"/>
                </a:lnTo>
                <a:lnTo>
                  <a:pt x="494" y="562"/>
                </a:lnTo>
                <a:lnTo>
                  <a:pt x="495" y="562"/>
                </a:lnTo>
                <a:lnTo>
                  <a:pt x="496" y="562"/>
                </a:lnTo>
                <a:lnTo>
                  <a:pt x="497" y="561"/>
                </a:lnTo>
                <a:lnTo>
                  <a:pt x="498" y="560"/>
                </a:lnTo>
                <a:lnTo>
                  <a:pt x="500" y="560"/>
                </a:lnTo>
                <a:lnTo>
                  <a:pt x="500" y="559"/>
                </a:lnTo>
                <a:lnTo>
                  <a:pt x="501" y="559"/>
                </a:lnTo>
                <a:lnTo>
                  <a:pt x="502" y="557"/>
                </a:lnTo>
                <a:lnTo>
                  <a:pt x="503" y="557"/>
                </a:lnTo>
                <a:lnTo>
                  <a:pt x="504" y="557"/>
                </a:lnTo>
                <a:lnTo>
                  <a:pt x="505" y="557"/>
                </a:lnTo>
                <a:lnTo>
                  <a:pt x="505" y="556"/>
                </a:lnTo>
                <a:lnTo>
                  <a:pt x="507" y="556"/>
                </a:lnTo>
                <a:lnTo>
                  <a:pt x="507" y="555"/>
                </a:lnTo>
                <a:lnTo>
                  <a:pt x="508" y="555"/>
                </a:lnTo>
                <a:lnTo>
                  <a:pt x="508" y="554"/>
                </a:lnTo>
                <a:lnTo>
                  <a:pt x="509" y="554"/>
                </a:lnTo>
                <a:lnTo>
                  <a:pt x="510" y="553"/>
                </a:lnTo>
                <a:lnTo>
                  <a:pt x="512" y="550"/>
                </a:lnTo>
                <a:lnTo>
                  <a:pt x="514" y="549"/>
                </a:lnTo>
                <a:lnTo>
                  <a:pt x="515" y="548"/>
                </a:lnTo>
                <a:lnTo>
                  <a:pt x="516" y="547"/>
                </a:lnTo>
                <a:lnTo>
                  <a:pt x="518" y="545"/>
                </a:lnTo>
                <a:lnTo>
                  <a:pt x="522" y="542"/>
                </a:lnTo>
                <a:lnTo>
                  <a:pt x="521" y="539"/>
                </a:lnTo>
                <a:lnTo>
                  <a:pt x="521" y="538"/>
                </a:lnTo>
                <a:lnTo>
                  <a:pt x="521" y="536"/>
                </a:lnTo>
                <a:lnTo>
                  <a:pt x="521" y="535"/>
                </a:lnTo>
                <a:lnTo>
                  <a:pt x="521" y="534"/>
                </a:lnTo>
                <a:lnTo>
                  <a:pt x="522" y="534"/>
                </a:lnTo>
                <a:lnTo>
                  <a:pt x="522" y="533"/>
                </a:lnTo>
                <a:lnTo>
                  <a:pt x="522" y="532"/>
                </a:lnTo>
                <a:lnTo>
                  <a:pt x="523" y="532"/>
                </a:lnTo>
                <a:lnTo>
                  <a:pt x="523" y="531"/>
                </a:lnTo>
                <a:lnTo>
                  <a:pt x="524" y="529"/>
                </a:lnTo>
                <a:lnTo>
                  <a:pt x="525" y="528"/>
                </a:lnTo>
                <a:lnTo>
                  <a:pt x="527" y="528"/>
                </a:lnTo>
                <a:lnTo>
                  <a:pt x="528" y="526"/>
                </a:lnTo>
                <a:lnTo>
                  <a:pt x="529" y="526"/>
                </a:lnTo>
                <a:lnTo>
                  <a:pt x="529" y="525"/>
                </a:lnTo>
                <a:lnTo>
                  <a:pt x="530" y="524"/>
                </a:lnTo>
                <a:lnTo>
                  <a:pt x="531" y="522"/>
                </a:lnTo>
                <a:lnTo>
                  <a:pt x="532" y="521"/>
                </a:lnTo>
                <a:lnTo>
                  <a:pt x="532" y="520"/>
                </a:lnTo>
                <a:lnTo>
                  <a:pt x="534" y="519"/>
                </a:lnTo>
                <a:lnTo>
                  <a:pt x="534" y="518"/>
                </a:lnTo>
                <a:lnTo>
                  <a:pt x="534" y="517"/>
                </a:lnTo>
                <a:lnTo>
                  <a:pt x="532" y="514"/>
                </a:lnTo>
                <a:lnTo>
                  <a:pt x="532" y="508"/>
                </a:lnTo>
                <a:lnTo>
                  <a:pt x="532" y="507"/>
                </a:lnTo>
                <a:lnTo>
                  <a:pt x="532" y="506"/>
                </a:lnTo>
                <a:lnTo>
                  <a:pt x="531" y="504"/>
                </a:lnTo>
                <a:lnTo>
                  <a:pt x="531" y="502"/>
                </a:lnTo>
                <a:lnTo>
                  <a:pt x="530" y="502"/>
                </a:lnTo>
                <a:lnTo>
                  <a:pt x="530" y="501"/>
                </a:lnTo>
                <a:lnTo>
                  <a:pt x="529" y="500"/>
                </a:lnTo>
                <a:lnTo>
                  <a:pt x="528" y="499"/>
                </a:lnTo>
                <a:lnTo>
                  <a:pt x="527" y="498"/>
                </a:lnTo>
                <a:lnTo>
                  <a:pt x="525" y="498"/>
                </a:lnTo>
                <a:lnTo>
                  <a:pt x="524" y="497"/>
                </a:lnTo>
                <a:lnTo>
                  <a:pt x="523" y="495"/>
                </a:lnTo>
                <a:lnTo>
                  <a:pt x="522" y="494"/>
                </a:lnTo>
                <a:lnTo>
                  <a:pt x="521" y="492"/>
                </a:lnTo>
                <a:lnTo>
                  <a:pt x="520" y="491"/>
                </a:lnTo>
                <a:lnTo>
                  <a:pt x="520" y="488"/>
                </a:lnTo>
                <a:lnTo>
                  <a:pt x="518" y="487"/>
                </a:lnTo>
                <a:lnTo>
                  <a:pt x="518" y="485"/>
                </a:lnTo>
                <a:lnTo>
                  <a:pt x="517" y="485"/>
                </a:lnTo>
                <a:lnTo>
                  <a:pt x="517" y="486"/>
                </a:lnTo>
                <a:lnTo>
                  <a:pt x="516" y="484"/>
                </a:lnTo>
                <a:lnTo>
                  <a:pt x="516" y="483"/>
                </a:lnTo>
                <a:lnTo>
                  <a:pt x="515" y="483"/>
                </a:lnTo>
                <a:lnTo>
                  <a:pt x="515" y="480"/>
                </a:lnTo>
                <a:lnTo>
                  <a:pt x="514" y="478"/>
                </a:lnTo>
                <a:lnTo>
                  <a:pt x="514" y="474"/>
                </a:lnTo>
                <a:lnTo>
                  <a:pt x="514" y="471"/>
                </a:lnTo>
                <a:lnTo>
                  <a:pt x="514" y="470"/>
                </a:lnTo>
                <a:lnTo>
                  <a:pt x="514" y="466"/>
                </a:lnTo>
                <a:lnTo>
                  <a:pt x="514" y="465"/>
                </a:lnTo>
                <a:lnTo>
                  <a:pt x="512" y="462"/>
                </a:lnTo>
                <a:lnTo>
                  <a:pt x="512" y="460"/>
                </a:lnTo>
                <a:lnTo>
                  <a:pt x="512" y="459"/>
                </a:lnTo>
                <a:lnTo>
                  <a:pt x="512" y="458"/>
                </a:lnTo>
                <a:lnTo>
                  <a:pt x="511" y="456"/>
                </a:lnTo>
                <a:lnTo>
                  <a:pt x="511" y="455"/>
                </a:lnTo>
                <a:lnTo>
                  <a:pt x="510" y="453"/>
                </a:lnTo>
                <a:lnTo>
                  <a:pt x="510" y="452"/>
                </a:lnTo>
                <a:lnTo>
                  <a:pt x="509" y="451"/>
                </a:lnTo>
                <a:lnTo>
                  <a:pt x="509" y="450"/>
                </a:lnTo>
                <a:lnTo>
                  <a:pt x="507" y="444"/>
                </a:lnTo>
                <a:lnTo>
                  <a:pt x="505" y="439"/>
                </a:lnTo>
                <a:lnTo>
                  <a:pt x="504" y="437"/>
                </a:lnTo>
                <a:lnTo>
                  <a:pt x="504" y="436"/>
                </a:lnTo>
                <a:lnTo>
                  <a:pt x="504" y="432"/>
                </a:lnTo>
                <a:lnTo>
                  <a:pt x="505" y="429"/>
                </a:lnTo>
                <a:lnTo>
                  <a:pt x="505" y="427"/>
                </a:lnTo>
                <a:lnTo>
                  <a:pt x="505" y="424"/>
                </a:lnTo>
                <a:lnTo>
                  <a:pt x="504" y="422"/>
                </a:lnTo>
                <a:lnTo>
                  <a:pt x="503" y="422"/>
                </a:lnTo>
                <a:lnTo>
                  <a:pt x="502" y="420"/>
                </a:lnTo>
                <a:lnTo>
                  <a:pt x="501" y="420"/>
                </a:lnTo>
                <a:lnTo>
                  <a:pt x="500" y="418"/>
                </a:lnTo>
                <a:lnTo>
                  <a:pt x="498" y="418"/>
                </a:lnTo>
                <a:lnTo>
                  <a:pt x="496" y="418"/>
                </a:lnTo>
                <a:lnTo>
                  <a:pt x="495" y="418"/>
                </a:lnTo>
                <a:lnTo>
                  <a:pt x="493" y="418"/>
                </a:lnTo>
                <a:lnTo>
                  <a:pt x="491" y="418"/>
                </a:lnTo>
                <a:lnTo>
                  <a:pt x="490" y="418"/>
                </a:lnTo>
                <a:lnTo>
                  <a:pt x="486" y="418"/>
                </a:lnTo>
                <a:lnTo>
                  <a:pt x="481" y="416"/>
                </a:lnTo>
                <a:lnTo>
                  <a:pt x="477" y="415"/>
                </a:lnTo>
                <a:lnTo>
                  <a:pt x="476" y="414"/>
                </a:lnTo>
                <a:lnTo>
                  <a:pt x="473" y="410"/>
                </a:lnTo>
                <a:lnTo>
                  <a:pt x="472" y="410"/>
                </a:lnTo>
                <a:lnTo>
                  <a:pt x="472" y="409"/>
                </a:lnTo>
                <a:lnTo>
                  <a:pt x="470" y="408"/>
                </a:lnTo>
                <a:lnTo>
                  <a:pt x="461" y="401"/>
                </a:lnTo>
                <a:lnTo>
                  <a:pt x="454" y="392"/>
                </a:lnTo>
                <a:lnTo>
                  <a:pt x="453" y="389"/>
                </a:lnTo>
                <a:lnTo>
                  <a:pt x="452" y="388"/>
                </a:lnTo>
                <a:lnTo>
                  <a:pt x="451" y="386"/>
                </a:lnTo>
                <a:lnTo>
                  <a:pt x="449" y="385"/>
                </a:lnTo>
                <a:lnTo>
                  <a:pt x="449" y="383"/>
                </a:lnTo>
                <a:lnTo>
                  <a:pt x="448" y="383"/>
                </a:lnTo>
                <a:lnTo>
                  <a:pt x="447" y="383"/>
                </a:lnTo>
                <a:lnTo>
                  <a:pt x="446" y="381"/>
                </a:lnTo>
                <a:lnTo>
                  <a:pt x="446" y="380"/>
                </a:lnTo>
                <a:lnTo>
                  <a:pt x="444" y="379"/>
                </a:lnTo>
                <a:lnTo>
                  <a:pt x="444" y="378"/>
                </a:lnTo>
                <a:lnTo>
                  <a:pt x="442" y="378"/>
                </a:lnTo>
                <a:lnTo>
                  <a:pt x="440" y="375"/>
                </a:lnTo>
                <a:lnTo>
                  <a:pt x="438" y="374"/>
                </a:lnTo>
                <a:lnTo>
                  <a:pt x="437" y="373"/>
                </a:lnTo>
                <a:lnTo>
                  <a:pt x="432" y="371"/>
                </a:lnTo>
                <a:lnTo>
                  <a:pt x="431" y="371"/>
                </a:lnTo>
                <a:lnTo>
                  <a:pt x="426" y="368"/>
                </a:lnTo>
                <a:lnTo>
                  <a:pt x="421" y="366"/>
                </a:lnTo>
                <a:lnTo>
                  <a:pt x="418" y="365"/>
                </a:lnTo>
                <a:lnTo>
                  <a:pt x="417" y="364"/>
                </a:lnTo>
                <a:lnTo>
                  <a:pt x="416" y="362"/>
                </a:lnTo>
                <a:lnTo>
                  <a:pt x="414" y="362"/>
                </a:lnTo>
                <a:lnTo>
                  <a:pt x="413" y="361"/>
                </a:lnTo>
                <a:lnTo>
                  <a:pt x="409" y="354"/>
                </a:lnTo>
                <a:lnTo>
                  <a:pt x="407" y="354"/>
                </a:lnTo>
                <a:lnTo>
                  <a:pt x="406" y="354"/>
                </a:lnTo>
                <a:lnTo>
                  <a:pt x="406" y="353"/>
                </a:lnTo>
                <a:lnTo>
                  <a:pt x="404" y="348"/>
                </a:lnTo>
                <a:lnTo>
                  <a:pt x="396" y="336"/>
                </a:lnTo>
                <a:lnTo>
                  <a:pt x="395" y="334"/>
                </a:lnTo>
                <a:lnTo>
                  <a:pt x="392" y="331"/>
                </a:lnTo>
                <a:lnTo>
                  <a:pt x="391" y="330"/>
                </a:lnTo>
                <a:lnTo>
                  <a:pt x="389" y="327"/>
                </a:lnTo>
                <a:lnTo>
                  <a:pt x="386" y="324"/>
                </a:lnTo>
                <a:lnTo>
                  <a:pt x="385" y="324"/>
                </a:lnTo>
                <a:lnTo>
                  <a:pt x="385" y="323"/>
                </a:lnTo>
                <a:lnTo>
                  <a:pt x="384" y="322"/>
                </a:lnTo>
                <a:lnTo>
                  <a:pt x="384" y="320"/>
                </a:lnTo>
                <a:lnTo>
                  <a:pt x="383" y="320"/>
                </a:lnTo>
                <a:lnTo>
                  <a:pt x="383" y="319"/>
                </a:lnTo>
                <a:lnTo>
                  <a:pt x="382" y="319"/>
                </a:lnTo>
                <a:lnTo>
                  <a:pt x="382" y="318"/>
                </a:lnTo>
                <a:lnTo>
                  <a:pt x="382" y="317"/>
                </a:lnTo>
                <a:lnTo>
                  <a:pt x="381" y="317"/>
                </a:lnTo>
                <a:lnTo>
                  <a:pt x="381" y="316"/>
                </a:lnTo>
                <a:lnTo>
                  <a:pt x="381" y="315"/>
                </a:lnTo>
                <a:lnTo>
                  <a:pt x="379" y="315"/>
                </a:lnTo>
                <a:lnTo>
                  <a:pt x="379" y="313"/>
                </a:lnTo>
                <a:lnTo>
                  <a:pt x="379" y="312"/>
                </a:lnTo>
                <a:lnTo>
                  <a:pt x="379" y="311"/>
                </a:lnTo>
                <a:lnTo>
                  <a:pt x="378" y="311"/>
                </a:lnTo>
                <a:lnTo>
                  <a:pt x="378" y="310"/>
                </a:lnTo>
                <a:lnTo>
                  <a:pt x="378" y="309"/>
                </a:lnTo>
                <a:lnTo>
                  <a:pt x="377" y="309"/>
                </a:lnTo>
                <a:lnTo>
                  <a:pt x="376" y="309"/>
                </a:lnTo>
                <a:lnTo>
                  <a:pt x="375" y="309"/>
                </a:lnTo>
                <a:lnTo>
                  <a:pt x="372" y="310"/>
                </a:lnTo>
                <a:lnTo>
                  <a:pt x="369" y="310"/>
                </a:lnTo>
                <a:lnTo>
                  <a:pt x="367" y="310"/>
                </a:lnTo>
                <a:lnTo>
                  <a:pt x="365" y="310"/>
                </a:lnTo>
                <a:lnTo>
                  <a:pt x="365" y="311"/>
                </a:lnTo>
                <a:lnTo>
                  <a:pt x="364" y="311"/>
                </a:lnTo>
                <a:lnTo>
                  <a:pt x="363" y="313"/>
                </a:lnTo>
                <a:lnTo>
                  <a:pt x="363" y="315"/>
                </a:lnTo>
                <a:lnTo>
                  <a:pt x="362" y="315"/>
                </a:lnTo>
                <a:lnTo>
                  <a:pt x="362" y="316"/>
                </a:lnTo>
                <a:lnTo>
                  <a:pt x="361" y="316"/>
                </a:lnTo>
                <a:lnTo>
                  <a:pt x="360" y="316"/>
                </a:lnTo>
                <a:lnTo>
                  <a:pt x="355" y="317"/>
                </a:lnTo>
                <a:lnTo>
                  <a:pt x="354" y="317"/>
                </a:lnTo>
                <a:lnTo>
                  <a:pt x="353" y="317"/>
                </a:lnTo>
                <a:lnTo>
                  <a:pt x="351" y="316"/>
                </a:lnTo>
                <a:lnTo>
                  <a:pt x="350" y="316"/>
                </a:lnTo>
                <a:lnTo>
                  <a:pt x="349" y="316"/>
                </a:lnTo>
                <a:lnTo>
                  <a:pt x="348" y="315"/>
                </a:lnTo>
                <a:lnTo>
                  <a:pt x="348" y="316"/>
                </a:lnTo>
                <a:lnTo>
                  <a:pt x="347" y="316"/>
                </a:lnTo>
                <a:lnTo>
                  <a:pt x="339" y="320"/>
                </a:lnTo>
                <a:lnTo>
                  <a:pt x="336" y="322"/>
                </a:lnTo>
                <a:lnTo>
                  <a:pt x="335" y="323"/>
                </a:lnTo>
                <a:lnTo>
                  <a:pt x="334" y="323"/>
                </a:lnTo>
                <a:lnTo>
                  <a:pt x="333" y="323"/>
                </a:lnTo>
                <a:lnTo>
                  <a:pt x="331" y="324"/>
                </a:lnTo>
                <a:lnTo>
                  <a:pt x="330" y="324"/>
                </a:lnTo>
                <a:lnTo>
                  <a:pt x="330" y="325"/>
                </a:lnTo>
                <a:lnTo>
                  <a:pt x="326" y="326"/>
                </a:lnTo>
                <a:lnTo>
                  <a:pt x="326" y="327"/>
                </a:lnTo>
                <a:lnTo>
                  <a:pt x="322" y="329"/>
                </a:lnTo>
                <a:lnTo>
                  <a:pt x="321" y="330"/>
                </a:lnTo>
                <a:lnTo>
                  <a:pt x="317" y="331"/>
                </a:lnTo>
                <a:lnTo>
                  <a:pt x="308" y="336"/>
                </a:lnTo>
                <a:lnTo>
                  <a:pt x="293" y="344"/>
                </a:lnTo>
                <a:lnTo>
                  <a:pt x="292" y="344"/>
                </a:lnTo>
                <a:lnTo>
                  <a:pt x="291" y="344"/>
                </a:lnTo>
                <a:lnTo>
                  <a:pt x="291" y="345"/>
                </a:lnTo>
                <a:lnTo>
                  <a:pt x="289" y="345"/>
                </a:lnTo>
                <a:lnTo>
                  <a:pt x="289" y="343"/>
                </a:lnTo>
                <a:lnTo>
                  <a:pt x="288" y="343"/>
                </a:lnTo>
                <a:lnTo>
                  <a:pt x="286" y="344"/>
                </a:lnTo>
                <a:lnTo>
                  <a:pt x="285" y="344"/>
                </a:lnTo>
                <a:lnTo>
                  <a:pt x="286" y="341"/>
                </a:lnTo>
                <a:lnTo>
                  <a:pt x="286" y="337"/>
                </a:lnTo>
                <a:lnTo>
                  <a:pt x="286" y="336"/>
                </a:lnTo>
                <a:lnTo>
                  <a:pt x="286" y="332"/>
                </a:lnTo>
                <a:lnTo>
                  <a:pt x="286" y="329"/>
                </a:lnTo>
                <a:lnTo>
                  <a:pt x="286" y="327"/>
                </a:lnTo>
                <a:lnTo>
                  <a:pt x="286" y="317"/>
                </a:lnTo>
                <a:lnTo>
                  <a:pt x="285" y="317"/>
                </a:lnTo>
                <a:lnTo>
                  <a:pt x="285" y="316"/>
                </a:lnTo>
                <a:lnTo>
                  <a:pt x="284" y="316"/>
                </a:lnTo>
                <a:lnTo>
                  <a:pt x="282" y="316"/>
                </a:lnTo>
                <a:lnTo>
                  <a:pt x="281" y="317"/>
                </a:lnTo>
                <a:lnTo>
                  <a:pt x="280" y="317"/>
                </a:lnTo>
                <a:lnTo>
                  <a:pt x="279" y="317"/>
                </a:lnTo>
                <a:lnTo>
                  <a:pt x="278" y="316"/>
                </a:lnTo>
                <a:lnTo>
                  <a:pt x="277" y="316"/>
                </a:lnTo>
                <a:lnTo>
                  <a:pt x="275" y="316"/>
                </a:lnTo>
                <a:lnTo>
                  <a:pt x="274" y="316"/>
                </a:lnTo>
                <a:lnTo>
                  <a:pt x="273" y="316"/>
                </a:lnTo>
                <a:lnTo>
                  <a:pt x="272" y="316"/>
                </a:lnTo>
                <a:lnTo>
                  <a:pt x="271" y="316"/>
                </a:lnTo>
                <a:lnTo>
                  <a:pt x="270" y="316"/>
                </a:lnTo>
                <a:lnTo>
                  <a:pt x="268" y="316"/>
                </a:lnTo>
                <a:lnTo>
                  <a:pt x="267" y="316"/>
                </a:lnTo>
                <a:lnTo>
                  <a:pt x="266" y="316"/>
                </a:lnTo>
                <a:lnTo>
                  <a:pt x="265" y="316"/>
                </a:lnTo>
                <a:lnTo>
                  <a:pt x="264" y="316"/>
                </a:lnTo>
                <a:lnTo>
                  <a:pt x="263" y="316"/>
                </a:lnTo>
                <a:lnTo>
                  <a:pt x="261" y="316"/>
                </a:lnTo>
                <a:lnTo>
                  <a:pt x="260" y="316"/>
                </a:lnTo>
                <a:lnTo>
                  <a:pt x="259" y="316"/>
                </a:lnTo>
                <a:lnTo>
                  <a:pt x="258" y="316"/>
                </a:lnTo>
                <a:lnTo>
                  <a:pt x="257" y="316"/>
                </a:lnTo>
                <a:lnTo>
                  <a:pt x="256" y="316"/>
                </a:lnTo>
                <a:lnTo>
                  <a:pt x="254" y="316"/>
                </a:lnTo>
                <a:lnTo>
                  <a:pt x="253" y="316"/>
                </a:lnTo>
                <a:lnTo>
                  <a:pt x="252" y="316"/>
                </a:lnTo>
                <a:lnTo>
                  <a:pt x="251" y="316"/>
                </a:lnTo>
                <a:lnTo>
                  <a:pt x="250" y="316"/>
                </a:lnTo>
                <a:lnTo>
                  <a:pt x="249" y="316"/>
                </a:lnTo>
                <a:lnTo>
                  <a:pt x="247" y="316"/>
                </a:lnTo>
                <a:lnTo>
                  <a:pt x="247" y="315"/>
                </a:lnTo>
                <a:lnTo>
                  <a:pt x="246" y="315"/>
                </a:lnTo>
                <a:lnTo>
                  <a:pt x="245" y="315"/>
                </a:lnTo>
                <a:lnTo>
                  <a:pt x="245" y="313"/>
                </a:lnTo>
                <a:lnTo>
                  <a:pt x="243" y="312"/>
                </a:lnTo>
                <a:lnTo>
                  <a:pt x="212" y="291"/>
                </a:lnTo>
                <a:lnTo>
                  <a:pt x="211" y="290"/>
                </a:lnTo>
                <a:lnTo>
                  <a:pt x="210" y="290"/>
                </a:lnTo>
                <a:lnTo>
                  <a:pt x="184" y="271"/>
                </a:lnTo>
                <a:lnTo>
                  <a:pt x="166" y="258"/>
                </a:lnTo>
                <a:lnTo>
                  <a:pt x="165" y="257"/>
                </a:lnTo>
                <a:lnTo>
                  <a:pt x="163" y="257"/>
                </a:lnTo>
                <a:lnTo>
                  <a:pt x="163" y="256"/>
                </a:lnTo>
                <a:lnTo>
                  <a:pt x="162" y="256"/>
                </a:lnTo>
                <a:lnTo>
                  <a:pt x="153" y="250"/>
                </a:lnTo>
                <a:lnTo>
                  <a:pt x="142" y="243"/>
                </a:lnTo>
                <a:lnTo>
                  <a:pt x="141" y="242"/>
                </a:lnTo>
                <a:lnTo>
                  <a:pt x="112" y="222"/>
                </a:lnTo>
                <a:lnTo>
                  <a:pt x="111" y="220"/>
                </a:lnTo>
                <a:lnTo>
                  <a:pt x="89" y="206"/>
                </a:lnTo>
                <a:lnTo>
                  <a:pt x="87" y="205"/>
                </a:lnTo>
                <a:lnTo>
                  <a:pt x="85" y="202"/>
                </a:lnTo>
                <a:lnTo>
                  <a:pt x="48" y="177"/>
                </a:lnTo>
                <a:lnTo>
                  <a:pt x="22" y="159"/>
                </a:lnTo>
                <a:lnTo>
                  <a:pt x="1" y="144"/>
                </a:lnTo>
                <a:lnTo>
                  <a:pt x="0" y="144"/>
                </a:lnTo>
                <a:lnTo>
                  <a:pt x="0" y="121"/>
                </a:lnTo>
                <a:lnTo>
                  <a:pt x="0" y="120"/>
                </a:lnTo>
                <a:lnTo>
                  <a:pt x="0" y="118"/>
                </a:lnTo>
                <a:lnTo>
                  <a:pt x="1" y="117"/>
                </a:lnTo>
                <a:lnTo>
                  <a:pt x="1" y="115"/>
                </a:lnTo>
                <a:lnTo>
                  <a:pt x="1" y="110"/>
                </a:lnTo>
                <a:lnTo>
                  <a:pt x="1" y="107"/>
                </a:lnTo>
                <a:lnTo>
                  <a:pt x="1" y="104"/>
                </a:lnTo>
                <a:lnTo>
                  <a:pt x="1" y="99"/>
                </a:lnTo>
                <a:lnTo>
                  <a:pt x="1" y="92"/>
                </a:lnTo>
                <a:lnTo>
                  <a:pt x="1" y="83"/>
                </a:lnTo>
                <a:lnTo>
                  <a:pt x="2" y="62"/>
                </a:lnTo>
                <a:lnTo>
                  <a:pt x="2" y="48"/>
                </a:lnTo>
                <a:lnTo>
                  <a:pt x="10" y="44"/>
                </a:lnTo>
                <a:lnTo>
                  <a:pt x="24" y="34"/>
                </a:lnTo>
                <a:lnTo>
                  <a:pt x="27" y="32"/>
                </a:lnTo>
                <a:lnTo>
                  <a:pt x="29" y="31"/>
                </a:lnTo>
                <a:lnTo>
                  <a:pt x="33" y="28"/>
                </a:lnTo>
                <a:lnTo>
                  <a:pt x="34" y="27"/>
                </a:lnTo>
                <a:lnTo>
                  <a:pt x="35" y="27"/>
                </a:lnTo>
                <a:lnTo>
                  <a:pt x="35" y="26"/>
                </a:lnTo>
                <a:lnTo>
                  <a:pt x="37" y="26"/>
                </a:lnTo>
                <a:lnTo>
                  <a:pt x="38" y="25"/>
                </a:lnTo>
                <a:lnTo>
                  <a:pt x="40" y="25"/>
                </a:lnTo>
                <a:lnTo>
                  <a:pt x="41" y="25"/>
                </a:lnTo>
                <a:lnTo>
                  <a:pt x="42" y="25"/>
                </a:lnTo>
                <a:lnTo>
                  <a:pt x="43" y="25"/>
                </a:lnTo>
                <a:lnTo>
                  <a:pt x="44" y="24"/>
                </a:lnTo>
                <a:lnTo>
                  <a:pt x="91" y="18"/>
                </a:lnTo>
                <a:lnTo>
                  <a:pt x="92" y="18"/>
                </a:lnTo>
                <a:lnTo>
                  <a:pt x="93" y="18"/>
                </a:lnTo>
                <a:lnTo>
                  <a:pt x="97" y="18"/>
                </a:lnTo>
                <a:lnTo>
                  <a:pt x="98" y="18"/>
                </a:lnTo>
                <a:lnTo>
                  <a:pt x="99" y="18"/>
                </a:lnTo>
                <a:lnTo>
                  <a:pt x="101" y="18"/>
                </a:lnTo>
                <a:lnTo>
                  <a:pt x="103" y="18"/>
                </a:lnTo>
                <a:lnTo>
                  <a:pt x="104" y="19"/>
                </a:lnTo>
                <a:lnTo>
                  <a:pt x="105" y="19"/>
                </a:lnTo>
                <a:lnTo>
                  <a:pt x="107" y="19"/>
                </a:lnTo>
                <a:lnTo>
                  <a:pt x="111" y="20"/>
                </a:lnTo>
                <a:lnTo>
                  <a:pt x="114" y="20"/>
                </a:lnTo>
                <a:lnTo>
                  <a:pt x="117" y="21"/>
                </a:lnTo>
                <a:lnTo>
                  <a:pt x="119" y="21"/>
                </a:lnTo>
                <a:lnTo>
                  <a:pt x="121" y="23"/>
                </a:lnTo>
                <a:lnTo>
                  <a:pt x="124" y="23"/>
                </a:lnTo>
                <a:lnTo>
                  <a:pt x="129" y="23"/>
                </a:lnTo>
                <a:lnTo>
                  <a:pt x="142" y="23"/>
                </a:lnTo>
                <a:lnTo>
                  <a:pt x="155" y="23"/>
                </a:lnTo>
                <a:lnTo>
                  <a:pt x="205" y="14"/>
                </a:lnTo>
                <a:lnTo>
                  <a:pt x="236" y="11"/>
                </a:lnTo>
                <a:lnTo>
                  <a:pt x="237" y="11"/>
                </a:lnTo>
                <a:lnTo>
                  <a:pt x="238" y="11"/>
                </a:lnTo>
                <a:lnTo>
                  <a:pt x="239" y="11"/>
                </a:lnTo>
                <a:lnTo>
                  <a:pt x="240" y="11"/>
                </a:lnTo>
                <a:lnTo>
                  <a:pt x="247" y="14"/>
                </a:lnTo>
                <a:lnTo>
                  <a:pt x="249" y="14"/>
                </a:lnTo>
                <a:lnTo>
                  <a:pt x="250" y="16"/>
                </a:lnTo>
                <a:lnTo>
                  <a:pt x="250" y="17"/>
                </a:lnTo>
                <a:lnTo>
                  <a:pt x="251" y="17"/>
                </a:lnTo>
                <a:lnTo>
                  <a:pt x="252" y="18"/>
                </a:lnTo>
                <a:lnTo>
                  <a:pt x="252" y="19"/>
                </a:lnTo>
                <a:lnTo>
                  <a:pt x="253" y="19"/>
                </a:lnTo>
                <a:lnTo>
                  <a:pt x="258" y="25"/>
                </a:lnTo>
                <a:lnTo>
                  <a:pt x="261" y="28"/>
                </a:lnTo>
                <a:lnTo>
                  <a:pt x="263" y="28"/>
                </a:lnTo>
                <a:lnTo>
                  <a:pt x="264" y="30"/>
                </a:lnTo>
                <a:lnTo>
                  <a:pt x="265" y="30"/>
                </a:lnTo>
                <a:lnTo>
                  <a:pt x="266" y="31"/>
                </a:lnTo>
                <a:lnTo>
                  <a:pt x="267" y="32"/>
                </a:lnTo>
                <a:lnTo>
                  <a:pt x="268" y="32"/>
                </a:lnTo>
                <a:lnTo>
                  <a:pt x="282" y="37"/>
                </a:lnTo>
                <a:lnTo>
                  <a:pt x="301" y="44"/>
                </a:lnTo>
                <a:lnTo>
                  <a:pt x="305" y="44"/>
                </a:lnTo>
                <a:lnTo>
                  <a:pt x="310" y="46"/>
                </a:lnTo>
                <a:lnTo>
                  <a:pt x="315" y="48"/>
                </a:lnTo>
                <a:lnTo>
                  <a:pt x="317" y="48"/>
                </a:lnTo>
                <a:lnTo>
                  <a:pt x="321" y="49"/>
                </a:lnTo>
                <a:lnTo>
                  <a:pt x="324" y="49"/>
                </a:lnTo>
                <a:lnTo>
                  <a:pt x="328" y="51"/>
                </a:lnTo>
                <a:lnTo>
                  <a:pt x="333" y="51"/>
                </a:lnTo>
                <a:lnTo>
                  <a:pt x="334" y="52"/>
                </a:lnTo>
                <a:lnTo>
                  <a:pt x="341" y="52"/>
                </a:lnTo>
                <a:lnTo>
                  <a:pt x="348" y="52"/>
                </a:lnTo>
                <a:lnTo>
                  <a:pt x="349" y="52"/>
                </a:lnTo>
                <a:lnTo>
                  <a:pt x="350" y="52"/>
                </a:lnTo>
                <a:lnTo>
                  <a:pt x="354" y="51"/>
                </a:lnTo>
                <a:lnTo>
                  <a:pt x="361" y="49"/>
                </a:lnTo>
                <a:lnTo>
                  <a:pt x="363" y="49"/>
                </a:lnTo>
                <a:lnTo>
                  <a:pt x="367" y="48"/>
                </a:lnTo>
                <a:lnTo>
                  <a:pt x="374" y="46"/>
                </a:lnTo>
                <a:lnTo>
                  <a:pt x="376" y="45"/>
                </a:lnTo>
                <a:lnTo>
                  <a:pt x="379" y="44"/>
                </a:lnTo>
                <a:lnTo>
                  <a:pt x="384" y="41"/>
                </a:lnTo>
                <a:lnTo>
                  <a:pt x="389" y="40"/>
                </a:lnTo>
                <a:lnTo>
                  <a:pt x="395" y="39"/>
                </a:lnTo>
                <a:lnTo>
                  <a:pt x="406" y="37"/>
                </a:lnTo>
                <a:lnTo>
                  <a:pt x="407" y="37"/>
                </a:lnTo>
                <a:lnTo>
                  <a:pt x="407" y="35"/>
                </a:lnTo>
                <a:lnTo>
                  <a:pt x="409" y="35"/>
                </a:lnTo>
                <a:lnTo>
                  <a:pt x="412" y="34"/>
                </a:lnTo>
                <a:lnTo>
                  <a:pt x="416" y="33"/>
                </a:lnTo>
                <a:lnTo>
                  <a:pt x="419" y="34"/>
                </a:lnTo>
                <a:lnTo>
                  <a:pt x="424" y="34"/>
                </a:lnTo>
                <a:lnTo>
                  <a:pt x="425" y="34"/>
                </a:lnTo>
                <a:lnTo>
                  <a:pt x="430" y="35"/>
                </a:lnTo>
                <a:lnTo>
                  <a:pt x="431" y="37"/>
                </a:lnTo>
                <a:lnTo>
                  <a:pt x="432" y="37"/>
                </a:lnTo>
                <a:lnTo>
                  <a:pt x="438" y="39"/>
                </a:lnTo>
                <a:lnTo>
                  <a:pt x="447" y="41"/>
                </a:lnTo>
                <a:lnTo>
                  <a:pt x="451" y="44"/>
                </a:lnTo>
                <a:lnTo>
                  <a:pt x="452" y="44"/>
                </a:lnTo>
                <a:lnTo>
                  <a:pt x="454" y="45"/>
                </a:lnTo>
                <a:lnTo>
                  <a:pt x="456" y="46"/>
                </a:lnTo>
                <a:lnTo>
                  <a:pt x="459" y="46"/>
                </a:lnTo>
                <a:lnTo>
                  <a:pt x="461" y="47"/>
                </a:lnTo>
                <a:lnTo>
                  <a:pt x="470" y="47"/>
                </a:lnTo>
                <a:lnTo>
                  <a:pt x="473" y="47"/>
                </a:lnTo>
                <a:lnTo>
                  <a:pt x="476" y="46"/>
                </a:lnTo>
                <a:lnTo>
                  <a:pt x="480" y="44"/>
                </a:lnTo>
                <a:lnTo>
                  <a:pt x="481" y="44"/>
                </a:lnTo>
                <a:lnTo>
                  <a:pt x="482" y="42"/>
                </a:lnTo>
                <a:lnTo>
                  <a:pt x="483" y="41"/>
                </a:lnTo>
                <a:lnTo>
                  <a:pt x="484" y="40"/>
                </a:lnTo>
                <a:lnTo>
                  <a:pt x="486" y="39"/>
                </a:lnTo>
                <a:lnTo>
                  <a:pt x="487" y="38"/>
                </a:lnTo>
                <a:lnTo>
                  <a:pt x="487" y="35"/>
                </a:lnTo>
                <a:lnTo>
                  <a:pt x="488" y="34"/>
                </a:lnTo>
                <a:lnTo>
                  <a:pt x="488" y="33"/>
                </a:lnTo>
                <a:lnTo>
                  <a:pt x="489" y="33"/>
                </a:lnTo>
                <a:lnTo>
                  <a:pt x="489" y="32"/>
                </a:lnTo>
                <a:lnTo>
                  <a:pt x="489" y="31"/>
                </a:lnTo>
                <a:lnTo>
                  <a:pt x="489" y="30"/>
                </a:lnTo>
                <a:lnTo>
                  <a:pt x="489" y="28"/>
                </a:lnTo>
                <a:lnTo>
                  <a:pt x="489" y="27"/>
                </a:lnTo>
                <a:lnTo>
                  <a:pt x="488" y="27"/>
                </a:lnTo>
                <a:lnTo>
                  <a:pt x="488" y="26"/>
                </a:lnTo>
                <a:lnTo>
                  <a:pt x="488" y="25"/>
                </a:lnTo>
                <a:lnTo>
                  <a:pt x="487" y="25"/>
                </a:lnTo>
                <a:lnTo>
                  <a:pt x="487" y="23"/>
                </a:lnTo>
                <a:lnTo>
                  <a:pt x="486" y="23"/>
                </a:lnTo>
                <a:lnTo>
                  <a:pt x="486" y="20"/>
                </a:lnTo>
                <a:lnTo>
                  <a:pt x="484" y="14"/>
                </a:lnTo>
                <a:lnTo>
                  <a:pt x="484" y="13"/>
                </a:lnTo>
                <a:lnTo>
                  <a:pt x="484" y="12"/>
                </a:lnTo>
                <a:lnTo>
                  <a:pt x="484" y="11"/>
                </a:lnTo>
                <a:lnTo>
                  <a:pt x="484" y="10"/>
                </a:lnTo>
                <a:lnTo>
                  <a:pt x="486" y="10"/>
                </a:lnTo>
                <a:lnTo>
                  <a:pt x="486" y="9"/>
                </a:lnTo>
                <a:lnTo>
                  <a:pt x="486" y="6"/>
                </a:lnTo>
                <a:lnTo>
                  <a:pt x="487" y="6"/>
                </a:lnTo>
                <a:lnTo>
                  <a:pt x="487" y="5"/>
                </a:lnTo>
                <a:lnTo>
                  <a:pt x="488" y="4"/>
                </a:lnTo>
                <a:lnTo>
                  <a:pt x="488" y="3"/>
                </a:lnTo>
                <a:lnTo>
                  <a:pt x="489" y="3"/>
                </a:lnTo>
                <a:lnTo>
                  <a:pt x="489" y="2"/>
                </a:lnTo>
                <a:lnTo>
                  <a:pt x="490" y="2"/>
                </a:lnTo>
                <a:lnTo>
                  <a:pt x="490" y="0"/>
                </a:lnTo>
                <a:lnTo>
                  <a:pt x="491" y="0"/>
                </a:lnTo>
                <a:lnTo>
                  <a:pt x="493" y="0"/>
                </a:lnTo>
                <a:lnTo>
                  <a:pt x="494" y="0"/>
                </a:lnTo>
                <a:lnTo>
                  <a:pt x="495" y="0"/>
                </a:lnTo>
                <a:lnTo>
                  <a:pt x="496" y="0"/>
                </a:lnTo>
                <a:lnTo>
                  <a:pt x="496" y="2"/>
                </a:lnTo>
                <a:lnTo>
                  <a:pt x="497" y="2"/>
                </a:lnTo>
                <a:lnTo>
                  <a:pt x="497" y="3"/>
                </a:lnTo>
                <a:lnTo>
                  <a:pt x="498" y="3"/>
                </a:lnTo>
                <a:lnTo>
                  <a:pt x="498" y="4"/>
                </a:lnTo>
                <a:lnTo>
                  <a:pt x="498" y="5"/>
                </a:lnTo>
                <a:lnTo>
                  <a:pt x="500" y="6"/>
                </a:lnTo>
                <a:lnTo>
                  <a:pt x="500" y="7"/>
                </a:lnTo>
                <a:lnTo>
                  <a:pt x="500" y="9"/>
                </a:lnTo>
                <a:lnTo>
                  <a:pt x="498" y="9"/>
                </a:lnTo>
                <a:lnTo>
                  <a:pt x="498" y="10"/>
                </a:lnTo>
                <a:lnTo>
                  <a:pt x="498" y="11"/>
                </a:lnTo>
                <a:lnTo>
                  <a:pt x="497" y="12"/>
                </a:lnTo>
                <a:lnTo>
                  <a:pt x="497" y="13"/>
                </a:lnTo>
                <a:lnTo>
                  <a:pt x="496" y="14"/>
                </a:lnTo>
                <a:lnTo>
                  <a:pt x="496" y="16"/>
                </a:lnTo>
                <a:lnTo>
                  <a:pt x="496" y="17"/>
                </a:lnTo>
                <a:lnTo>
                  <a:pt x="496" y="18"/>
                </a:lnTo>
                <a:lnTo>
                  <a:pt x="497" y="19"/>
                </a:lnTo>
                <a:lnTo>
                  <a:pt x="497" y="20"/>
                </a:lnTo>
                <a:lnTo>
                  <a:pt x="497" y="21"/>
                </a:lnTo>
                <a:lnTo>
                  <a:pt x="498" y="21"/>
                </a:lnTo>
                <a:lnTo>
                  <a:pt x="498" y="23"/>
                </a:lnTo>
                <a:lnTo>
                  <a:pt x="500" y="23"/>
                </a:lnTo>
                <a:lnTo>
                  <a:pt x="500" y="24"/>
                </a:lnTo>
                <a:lnTo>
                  <a:pt x="501" y="24"/>
                </a:lnTo>
                <a:lnTo>
                  <a:pt x="502" y="24"/>
                </a:lnTo>
                <a:lnTo>
                  <a:pt x="503" y="24"/>
                </a:lnTo>
                <a:lnTo>
                  <a:pt x="503" y="25"/>
                </a:lnTo>
                <a:lnTo>
                  <a:pt x="504" y="25"/>
                </a:lnTo>
                <a:close/>
                <a:moveTo>
                  <a:pt x="848" y="472"/>
                </a:moveTo>
                <a:lnTo>
                  <a:pt x="852" y="469"/>
                </a:lnTo>
                <a:lnTo>
                  <a:pt x="853" y="467"/>
                </a:lnTo>
                <a:lnTo>
                  <a:pt x="859" y="463"/>
                </a:lnTo>
                <a:lnTo>
                  <a:pt x="858" y="462"/>
                </a:lnTo>
                <a:lnTo>
                  <a:pt x="857" y="462"/>
                </a:lnTo>
                <a:lnTo>
                  <a:pt x="856" y="460"/>
                </a:lnTo>
                <a:lnTo>
                  <a:pt x="855" y="459"/>
                </a:lnTo>
                <a:lnTo>
                  <a:pt x="852" y="458"/>
                </a:lnTo>
                <a:lnTo>
                  <a:pt x="852" y="457"/>
                </a:lnTo>
                <a:lnTo>
                  <a:pt x="852" y="456"/>
                </a:lnTo>
                <a:lnTo>
                  <a:pt x="850" y="455"/>
                </a:lnTo>
                <a:lnTo>
                  <a:pt x="850" y="453"/>
                </a:lnTo>
                <a:lnTo>
                  <a:pt x="849" y="453"/>
                </a:lnTo>
                <a:lnTo>
                  <a:pt x="848" y="453"/>
                </a:lnTo>
                <a:lnTo>
                  <a:pt x="848" y="452"/>
                </a:lnTo>
                <a:lnTo>
                  <a:pt x="846" y="451"/>
                </a:lnTo>
                <a:lnTo>
                  <a:pt x="845" y="451"/>
                </a:lnTo>
                <a:lnTo>
                  <a:pt x="845" y="452"/>
                </a:lnTo>
                <a:lnTo>
                  <a:pt x="844" y="452"/>
                </a:lnTo>
                <a:lnTo>
                  <a:pt x="843" y="453"/>
                </a:lnTo>
                <a:lnTo>
                  <a:pt x="842" y="455"/>
                </a:lnTo>
                <a:lnTo>
                  <a:pt x="841" y="456"/>
                </a:lnTo>
                <a:lnTo>
                  <a:pt x="841" y="457"/>
                </a:lnTo>
                <a:lnTo>
                  <a:pt x="846" y="470"/>
                </a:lnTo>
                <a:lnTo>
                  <a:pt x="848" y="470"/>
                </a:lnTo>
                <a:lnTo>
                  <a:pt x="848" y="472"/>
                </a:lnTo>
                <a:close/>
                <a:moveTo>
                  <a:pt x="1201" y="777"/>
                </a:moveTo>
                <a:lnTo>
                  <a:pt x="1201" y="778"/>
                </a:lnTo>
                <a:lnTo>
                  <a:pt x="1200" y="778"/>
                </a:lnTo>
                <a:lnTo>
                  <a:pt x="1200" y="777"/>
                </a:lnTo>
                <a:lnTo>
                  <a:pt x="1199" y="778"/>
                </a:lnTo>
                <a:lnTo>
                  <a:pt x="1198" y="778"/>
                </a:lnTo>
                <a:lnTo>
                  <a:pt x="1198" y="779"/>
                </a:lnTo>
                <a:lnTo>
                  <a:pt x="1197" y="779"/>
                </a:lnTo>
                <a:lnTo>
                  <a:pt x="1196" y="780"/>
                </a:lnTo>
                <a:lnTo>
                  <a:pt x="1194" y="780"/>
                </a:lnTo>
                <a:lnTo>
                  <a:pt x="1193" y="782"/>
                </a:lnTo>
                <a:lnTo>
                  <a:pt x="1192" y="782"/>
                </a:lnTo>
                <a:lnTo>
                  <a:pt x="1192" y="783"/>
                </a:lnTo>
                <a:lnTo>
                  <a:pt x="1191" y="783"/>
                </a:lnTo>
                <a:lnTo>
                  <a:pt x="1190" y="784"/>
                </a:lnTo>
                <a:lnTo>
                  <a:pt x="1189" y="784"/>
                </a:lnTo>
                <a:lnTo>
                  <a:pt x="1187" y="785"/>
                </a:lnTo>
                <a:lnTo>
                  <a:pt x="1186" y="785"/>
                </a:lnTo>
                <a:lnTo>
                  <a:pt x="1186" y="786"/>
                </a:lnTo>
                <a:lnTo>
                  <a:pt x="1185" y="786"/>
                </a:lnTo>
                <a:lnTo>
                  <a:pt x="1184" y="787"/>
                </a:lnTo>
                <a:lnTo>
                  <a:pt x="1183" y="789"/>
                </a:lnTo>
                <a:lnTo>
                  <a:pt x="1182" y="789"/>
                </a:lnTo>
                <a:lnTo>
                  <a:pt x="1180" y="790"/>
                </a:lnTo>
                <a:lnTo>
                  <a:pt x="1179" y="790"/>
                </a:lnTo>
                <a:lnTo>
                  <a:pt x="1178" y="791"/>
                </a:lnTo>
                <a:lnTo>
                  <a:pt x="1177" y="791"/>
                </a:lnTo>
                <a:lnTo>
                  <a:pt x="1177" y="792"/>
                </a:lnTo>
                <a:lnTo>
                  <a:pt x="1176" y="792"/>
                </a:lnTo>
                <a:lnTo>
                  <a:pt x="1175" y="793"/>
                </a:lnTo>
                <a:lnTo>
                  <a:pt x="1168" y="797"/>
                </a:lnTo>
                <a:lnTo>
                  <a:pt x="1168" y="798"/>
                </a:lnTo>
                <a:lnTo>
                  <a:pt x="1173" y="805"/>
                </a:lnTo>
                <a:lnTo>
                  <a:pt x="1179" y="813"/>
                </a:lnTo>
                <a:lnTo>
                  <a:pt x="1190" y="827"/>
                </a:lnTo>
                <a:lnTo>
                  <a:pt x="1200" y="825"/>
                </a:lnTo>
                <a:lnTo>
                  <a:pt x="1219" y="821"/>
                </a:lnTo>
                <a:lnTo>
                  <a:pt x="1215" y="815"/>
                </a:lnTo>
                <a:lnTo>
                  <a:pt x="1207" y="805"/>
                </a:lnTo>
                <a:lnTo>
                  <a:pt x="1201" y="797"/>
                </a:lnTo>
                <a:lnTo>
                  <a:pt x="1199" y="793"/>
                </a:lnTo>
                <a:lnTo>
                  <a:pt x="1203" y="792"/>
                </a:lnTo>
                <a:lnTo>
                  <a:pt x="1204" y="791"/>
                </a:lnTo>
                <a:lnTo>
                  <a:pt x="1205" y="791"/>
                </a:lnTo>
                <a:lnTo>
                  <a:pt x="1206" y="791"/>
                </a:lnTo>
                <a:lnTo>
                  <a:pt x="1207" y="790"/>
                </a:lnTo>
                <a:lnTo>
                  <a:pt x="1208" y="790"/>
                </a:lnTo>
                <a:lnTo>
                  <a:pt x="1210" y="789"/>
                </a:lnTo>
                <a:lnTo>
                  <a:pt x="1211" y="789"/>
                </a:lnTo>
                <a:lnTo>
                  <a:pt x="1212" y="787"/>
                </a:lnTo>
                <a:lnTo>
                  <a:pt x="1213" y="787"/>
                </a:lnTo>
                <a:lnTo>
                  <a:pt x="1214" y="786"/>
                </a:lnTo>
                <a:lnTo>
                  <a:pt x="1215" y="786"/>
                </a:lnTo>
                <a:lnTo>
                  <a:pt x="1217" y="786"/>
                </a:lnTo>
                <a:lnTo>
                  <a:pt x="1215" y="785"/>
                </a:lnTo>
                <a:lnTo>
                  <a:pt x="1213" y="783"/>
                </a:lnTo>
                <a:lnTo>
                  <a:pt x="1212" y="783"/>
                </a:lnTo>
                <a:lnTo>
                  <a:pt x="1212" y="782"/>
                </a:lnTo>
                <a:lnTo>
                  <a:pt x="1211" y="782"/>
                </a:lnTo>
                <a:lnTo>
                  <a:pt x="1211" y="780"/>
                </a:lnTo>
                <a:lnTo>
                  <a:pt x="1208" y="779"/>
                </a:lnTo>
                <a:lnTo>
                  <a:pt x="1207" y="778"/>
                </a:lnTo>
                <a:lnTo>
                  <a:pt x="1206" y="777"/>
                </a:lnTo>
                <a:lnTo>
                  <a:pt x="1205" y="776"/>
                </a:lnTo>
                <a:lnTo>
                  <a:pt x="1204" y="776"/>
                </a:lnTo>
                <a:lnTo>
                  <a:pt x="1203" y="777"/>
                </a:lnTo>
                <a:lnTo>
                  <a:pt x="1201" y="777"/>
                </a:lnTo>
                <a:close/>
                <a:moveTo>
                  <a:pt x="553" y="873"/>
                </a:moveTo>
                <a:lnTo>
                  <a:pt x="553" y="874"/>
                </a:lnTo>
                <a:lnTo>
                  <a:pt x="551" y="874"/>
                </a:lnTo>
                <a:lnTo>
                  <a:pt x="551" y="873"/>
                </a:lnTo>
                <a:lnTo>
                  <a:pt x="550" y="873"/>
                </a:lnTo>
                <a:lnTo>
                  <a:pt x="549" y="873"/>
                </a:lnTo>
                <a:lnTo>
                  <a:pt x="548" y="873"/>
                </a:lnTo>
                <a:lnTo>
                  <a:pt x="548" y="874"/>
                </a:lnTo>
                <a:lnTo>
                  <a:pt x="546" y="874"/>
                </a:lnTo>
                <a:lnTo>
                  <a:pt x="546" y="875"/>
                </a:lnTo>
                <a:lnTo>
                  <a:pt x="548" y="875"/>
                </a:lnTo>
                <a:lnTo>
                  <a:pt x="548" y="876"/>
                </a:lnTo>
                <a:lnTo>
                  <a:pt x="546" y="876"/>
                </a:lnTo>
                <a:lnTo>
                  <a:pt x="546" y="877"/>
                </a:lnTo>
                <a:lnTo>
                  <a:pt x="548" y="877"/>
                </a:lnTo>
                <a:lnTo>
                  <a:pt x="548" y="878"/>
                </a:lnTo>
                <a:lnTo>
                  <a:pt x="546" y="878"/>
                </a:lnTo>
                <a:lnTo>
                  <a:pt x="546" y="880"/>
                </a:lnTo>
                <a:lnTo>
                  <a:pt x="546" y="881"/>
                </a:lnTo>
                <a:lnTo>
                  <a:pt x="548" y="881"/>
                </a:lnTo>
                <a:lnTo>
                  <a:pt x="546" y="881"/>
                </a:lnTo>
                <a:lnTo>
                  <a:pt x="546" y="882"/>
                </a:lnTo>
                <a:lnTo>
                  <a:pt x="545" y="882"/>
                </a:lnTo>
                <a:lnTo>
                  <a:pt x="545" y="883"/>
                </a:lnTo>
                <a:lnTo>
                  <a:pt x="543" y="883"/>
                </a:lnTo>
                <a:lnTo>
                  <a:pt x="543" y="882"/>
                </a:lnTo>
                <a:lnTo>
                  <a:pt x="542" y="882"/>
                </a:lnTo>
                <a:lnTo>
                  <a:pt x="541" y="882"/>
                </a:lnTo>
                <a:lnTo>
                  <a:pt x="539" y="882"/>
                </a:lnTo>
                <a:lnTo>
                  <a:pt x="538" y="882"/>
                </a:lnTo>
                <a:lnTo>
                  <a:pt x="537" y="882"/>
                </a:lnTo>
                <a:lnTo>
                  <a:pt x="536" y="882"/>
                </a:lnTo>
                <a:lnTo>
                  <a:pt x="535" y="882"/>
                </a:lnTo>
                <a:lnTo>
                  <a:pt x="534" y="882"/>
                </a:lnTo>
                <a:lnTo>
                  <a:pt x="532" y="882"/>
                </a:lnTo>
                <a:lnTo>
                  <a:pt x="531" y="882"/>
                </a:lnTo>
                <a:lnTo>
                  <a:pt x="531" y="883"/>
                </a:lnTo>
                <a:lnTo>
                  <a:pt x="531" y="884"/>
                </a:lnTo>
                <a:lnTo>
                  <a:pt x="531" y="885"/>
                </a:lnTo>
                <a:lnTo>
                  <a:pt x="531" y="888"/>
                </a:lnTo>
                <a:lnTo>
                  <a:pt x="532" y="888"/>
                </a:lnTo>
                <a:lnTo>
                  <a:pt x="534" y="888"/>
                </a:lnTo>
                <a:lnTo>
                  <a:pt x="534" y="885"/>
                </a:lnTo>
                <a:lnTo>
                  <a:pt x="535" y="885"/>
                </a:lnTo>
                <a:lnTo>
                  <a:pt x="535" y="888"/>
                </a:lnTo>
                <a:lnTo>
                  <a:pt x="535" y="889"/>
                </a:lnTo>
                <a:lnTo>
                  <a:pt x="534" y="889"/>
                </a:lnTo>
                <a:lnTo>
                  <a:pt x="534" y="891"/>
                </a:lnTo>
                <a:lnTo>
                  <a:pt x="534" y="894"/>
                </a:lnTo>
                <a:lnTo>
                  <a:pt x="535" y="894"/>
                </a:lnTo>
                <a:lnTo>
                  <a:pt x="536" y="894"/>
                </a:lnTo>
                <a:lnTo>
                  <a:pt x="537" y="894"/>
                </a:lnTo>
                <a:lnTo>
                  <a:pt x="537" y="892"/>
                </a:lnTo>
                <a:lnTo>
                  <a:pt x="537" y="891"/>
                </a:lnTo>
                <a:lnTo>
                  <a:pt x="537" y="890"/>
                </a:lnTo>
                <a:lnTo>
                  <a:pt x="537" y="889"/>
                </a:lnTo>
                <a:lnTo>
                  <a:pt x="538" y="889"/>
                </a:lnTo>
                <a:lnTo>
                  <a:pt x="544" y="889"/>
                </a:lnTo>
                <a:lnTo>
                  <a:pt x="545" y="889"/>
                </a:lnTo>
                <a:lnTo>
                  <a:pt x="545" y="888"/>
                </a:lnTo>
                <a:lnTo>
                  <a:pt x="545" y="885"/>
                </a:lnTo>
                <a:lnTo>
                  <a:pt x="544" y="885"/>
                </a:lnTo>
                <a:lnTo>
                  <a:pt x="543" y="885"/>
                </a:lnTo>
                <a:lnTo>
                  <a:pt x="543" y="887"/>
                </a:lnTo>
                <a:lnTo>
                  <a:pt x="543" y="885"/>
                </a:lnTo>
                <a:lnTo>
                  <a:pt x="543" y="884"/>
                </a:lnTo>
                <a:lnTo>
                  <a:pt x="544" y="884"/>
                </a:lnTo>
                <a:lnTo>
                  <a:pt x="545" y="884"/>
                </a:lnTo>
                <a:lnTo>
                  <a:pt x="546" y="884"/>
                </a:lnTo>
                <a:lnTo>
                  <a:pt x="548" y="884"/>
                </a:lnTo>
                <a:lnTo>
                  <a:pt x="548" y="885"/>
                </a:lnTo>
                <a:lnTo>
                  <a:pt x="548" y="887"/>
                </a:lnTo>
                <a:lnTo>
                  <a:pt x="548" y="888"/>
                </a:lnTo>
                <a:lnTo>
                  <a:pt x="548" y="889"/>
                </a:lnTo>
                <a:lnTo>
                  <a:pt x="548" y="890"/>
                </a:lnTo>
                <a:lnTo>
                  <a:pt x="548" y="891"/>
                </a:lnTo>
                <a:lnTo>
                  <a:pt x="550" y="891"/>
                </a:lnTo>
                <a:lnTo>
                  <a:pt x="551" y="891"/>
                </a:lnTo>
                <a:lnTo>
                  <a:pt x="551" y="892"/>
                </a:lnTo>
                <a:lnTo>
                  <a:pt x="551" y="894"/>
                </a:lnTo>
                <a:lnTo>
                  <a:pt x="553" y="894"/>
                </a:lnTo>
                <a:lnTo>
                  <a:pt x="555" y="894"/>
                </a:lnTo>
                <a:lnTo>
                  <a:pt x="556" y="894"/>
                </a:lnTo>
                <a:lnTo>
                  <a:pt x="557" y="894"/>
                </a:lnTo>
                <a:lnTo>
                  <a:pt x="557" y="891"/>
                </a:lnTo>
                <a:lnTo>
                  <a:pt x="558" y="891"/>
                </a:lnTo>
                <a:lnTo>
                  <a:pt x="558" y="890"/>
                </a:lnTo>
                <a:lnTo>
                  <a:pt x="558" y="889"/>
                </a:lnTo>
                <a:lnTo>
                  <a:pt x="560" y="889"/>
                </a:lnTo>
                <a:lnTo>
                  <a:pt x="562" y="889"/>
                </a:lnTo>
                <a:lnTo>
                  <a:pt x="562" y="890"/>
                </a:lnTo>
                <a:lnTo>
                  <a:pt x="562" y="891"/>
                </a:lnTo>
                <a:lnTo>
                  <a:pt x="562" y="894"/>
                </a:lnTo>
                <a:lnTo>
                  <a:pt x="563" y="894"/>
                </a:lnTo>
                <a:lnTo>
                  <a:pt x="564" y="894"/>
                </a:lnTo>
                <a:lnTo>
                  <a:pt x="564" y="891"/>
                </a:lnTo>
                <a:lnTo>
                  <a:pt x="565" y="891"/>
                </a:lnTo>
                <a:lnTo>
                  <a:pt x="565" y="890"/>
                </a:lnTo>
                <a:lnTo>
                  <a:pt x="563" y="890"/>
                </a:lnTo>
                <a:lnTo>
                  <a:pt x="565" y="890"/>
                </a:lnTo>
                <a:lnTo>
                  <a:pt x="566" y="890"/>
                </a:lnTo>
                <a:lnTo>
                  <a:pt x="569" y="890"/>
                </a:lnTo>
                <a:lnTo>
                  <a:pt x="569" y="891"/>
                </a:lnTo>
                <a:lnTo>
                  <a:pt x="570" y="891"/>
                </a:lnTo>
                <a:lnTo>
                  <a:pt x="571" y="891"/>
                </a:lnTo>
                <a:lnTo>
                  <a:pt x="571" y="892"/>
                </a:lnTo>
                <a:lnTo>
                  <a:pt x="571" y="894"/>
                </a:lnTo>
                <a:lnTo>
                  <a:pt x="574" y="894"/>
                </a:lnTo>
                <a:lnTo>
                  <a:pt x="576" y="894"/>
                </a:lnTo>
                <a:lnTo>
                  <a:pt x="576" y="891"/>
                </a:lnTo>
                <a:lnTo>
                  <a:pt x="576" y="890"/>
                </a:lnTo>
                <a:lnTo>
                  <a:pt x="576" y="889"/>
                </a:lnTo>
                <a:lnTo>
                  <a:pt x="576" y="888"/>
                </a:lnTo>
                <a:lnTo>
                  <a:pt x="576" y="887"/>
                </a:lnTo>
                <a:lnTo>
                  <a:pt x="576" y="885"/>
                </a:lnTo>
                <a:lnTo>
                  <a:pt x="576" y="884"/>
                </a:lnTo>
                <a:lnTo>
                  <a:pt x="577" y="883"/>
                </a:lnTo>
                <a:lnTo>
                  <a:pt x="574" y="883"/>
                </a:lnTo>
                <a:lnTo>
                  <a:pt x="573" y="883"/>
                </a:lnTo>
                <a:lnTo>
                  <a:pt x="571" y="883"/>
                </a:lnTo>
                <a:lnTo>
                  <a:pt x="571" y="882"/>
                </a:lnTo>
                <a:lnTo>
                  <a:pt x="571" y="881"/>
                </a:lnTo>
                <a:lnTo>
                  <a:pt x="569" y="881"/>
                </a:lnTo>
                <a:lnTo>
                  <a:pt x="571" y="881"/>
                </a:lnTo>
                <a:lnTo>
                  <a:pt x="571" y="880"/>
                </a:lnTo>
                <a:lnTo>
                  <a:pt x="571" y="878"/>
                </a:lnTo>
                <a:lnTo>
                  <a:pt x="571" y="877"/>
                </a:lnTo>
                <a:lnTo>
                  <a:pt x="569" y="877"/>
                </a:lnTo>
                <a:lnTo>
                  <a:pt x="569" y="876"/>
                </a:lnTo>
                <a:lnTo>
                  <a:pt x="570" y="876"/>
                </a:lnTo>
                <a:lnTo>
                  <a:pt x="571" y="876"/>
                </a:lnTo>
                <a:lnTo>
                  <a:pt x="571" y="875"/>
                </a:lnTo>
                <a:lnTo>
                  <a:pt x="571" y="874"/>
                </a:lnTo>
                <a:lnTo>
                  <a:pt x="571" y="873"/>
                </a:lnTo>
                <a:lnTo>
                  <a:pt x="570" y="873"/>
                </a:lnTo>
                <a:lnTo>
                  <a:pt x="569" y="873"/>
                </a:lnTo>
                <a:lnTo>
                  <a:pt x="567" y="873"/>
                </a:lnTo>
                <a:lnTo>
                  <a:pt x="566" y="873"/>
                </a:lnTo>
                <a:lnTo>
                  <a:pt x="565" y="873"/>
                </a:lnTo>
                <a:lnTo>
                  <a:pt x="564" y="873"/>
                </a:lnTo>
                <a:lnTo>
                  <a:pt x="563" y="873"/>
                </a:lnTo>
                <a:lnTo>
                  <a:pt x="562" y="873"/>
                </a:lnTo>
                <a:lnTo>
                  <a:pt x="560" y="873"/>
                </a:lnTo>
                <a:lnTo>
                  <a:pt x="559" y="871"/>
                </a:lnTo>
                <a:lnTo>
                  <a:pt x="558" y="871"/>
                </a:lnTo>
                <a:lnTo>
                  <a:pt x="557" y="871"/>
                </a:lnTo>
                <a:lnTo>
                  <a:pt x="556" y="871"/>
                </a:lnTo>
                <a:lnTo>
                  <a:pt x="555" y="871"/>
                </a:lnTo>
                <a:lnTo>
                  <a:pt x="553" y="871"/>
                </a:lnTo>
                <a:lnTo>
                  <a:pt x="553" y="873"/>
                </a:lnTo>
                <a:close/>
                <a:moveTo>
                  <a:pt x="553" y="895"/>
                </a:moveTo>
                <a:lnTo>
                  <a:pt x="553" y="897"/>
                </a:lnTo>
                <a:lnTo>
                  <a:pt x="552" y="897"/>
                </a:lnTo>
                <a:lnTo>
                  <a:pt x="550" y="897"/>
                </a:lnTo>
                <a:lnTo>
                  <a:pt x="549" y="897"/>
                </a:lnTo>
                <a:lnTo>
                  <a:pt x="549" y="898"/>
                </a:lnTo>
                <a:lnTo>
                  <a:pt x="548" y="898"/>
                </a:lnTo>
                <a:lnTo>
                  <a:pt x="548" y="897"/>
                </a:lnTo>
                <a:lnTo>
                  <a:pt x="546" y="897"/>
                </a:lnTo>
                <a:lnTo>
                  <a:pt x="546" y="898"/>
                </a:lnTo>
                <a:lnTo>
                  <a:pt x="546" y="899"/>
                </a:lnTo>
                <a:lnTo>
                  <a:pt x="546" y="901"/>
                </a:lnTo>
                <a:lnTo>
                  <a:pt x="546" y="902"/>
                </a:lnTo>
                <a:lnTo>
                  <a:pt x="548" y="902"/>
                </a:lnTo>
                <a:lnTo>
                  <a:pt x="549" y="902"/>
                </a:lnTo>
                <a:lnTo>
                  <a:pt x="550" y="902"/>
                </a:lnTo>
                <a:lnTo>
                  <a:pt x="552" y="902"/>
                </a:lnTo>
                <a:lnTo>
                  <a:pt x="552" y="903"/>
                </a:lnTo>
                <a:lnTo>
                  <a:pt x="550" y="903"/>
                </a:lnTo>
                <a:lnTo>
                  <a:pt x="550" y="904"/>
                </a:lnTo>
                <a:lnTo>
                  <a:pt x="549" y="904"/>
                </a:lnTo>
                <a:lnTo>
                  <a:pt x="549" y="905"/>
                </a:lnTo>
                <a:lnTo>
                  <a:pt x="548" y="905"/>
                </a:lnTo>
                <a:lnTo>
                  <a:pt x="546" y="905"/>
                </a:lnTo>
                <a:lnTo>
                  <a:pt x="545" y="905"/>
                </a:lnTo>
                <a:lnTo>
                  <a:pt x="544" y="905"/>
                </a:lnTo>
                <a:lnTo>
                  <a:pt x="544" y="904"/>
                </a:lnTo>
                <a:lnTo>
                  <a:pt x="544" y="903"/>
                </a:lnTo>
                <a:lnTo>
                  <a:pt x="544" y="902"/>
                </a:lnTo>
                <a:lnTo>
                  <a:pt x="543" y="902"/>
                </a:lnTo>
                <a:lnTo>
                  <a:pt x="542" y="902"/>
                </a:lnTo>
                <a:lnTo>
                  <a:pt x="541" y="901"/>
                </a:lnTo>
                <a:lnTo>
                  <a:pt x="539" y="899"/>
                </a:lnTo>
                <a:lnTo>
                  <a:pt x="539" y="898"/>
                </a:lnTo>
                <a:lnTo>
                  <a:pt x="538" y="898"/>
                </a:lnTo>
                <a:lnTo>
                  <a:pt x="538" y="897"/>
                </a:lnTo>
                <a:lnTo>
                  <a:pt x="538" y="896"/>
                </a:lnTo>
                <a:lnTo>
                  <a:pt x="537" y="896"/>
                </a:lnTo>
                <a:lnTo>
                  <a:pt x="536" y="896"/>
                </a:lnTo>
                <a:lnTo>
                  <a:pt x="535" y="896"/>
                </a:lnTo>
                <a:lnTo>
                  <a:pt x="534" y="896"/>
                </a:lnTo>
                <a:lnTo>
                  <a:pt x="532" y="896"/>
                </a:lnTo>
                <a:lnTo>
                  <a:pt x="531" y="896"/>
                </a:lnTo>
                <a:lnTo>
                  <a:pt x="530" y="896"/>
                </a:lnTo>
                <a:lnTo>
                  <a:pt x="529" y="896"/>
                </a:lnTo>
                <a:lnTo>
                  <a:pt x="528" y="896"/>
                </a:lnTo>
                <a:lnTo>
                  <a:pt x="527" y="896"/>
                </a:lnTo>
                <a:lnTo>
                  <a:pt x="525" y="896"/>
                </a:lnTo>
                <a:lnTo>
                  <a:pt x="524" y="896"/>
                </a:lnTo>
                <a:lnTo>
                  <a:pt x="523" y="896"/>
                </a:lnTo>
                <a:lnTo>
                  <a:pt x="522" y="896"/>
                </a:lnTo>
                <a:lnTo>
                  <a:pt x="521" y="896"/>
                </a:lnTo>
                <a:lnTo>
                  <a:pt x="520" y="896"/>
                </a:lnTo>
                <a:lnTo>
                  <a:pt x="518" y="896"/>
                </a:lnTo>
                <a:lnTo>
                  <a:pt x="517" y="896"/>
                </a:lnTo>
                <a:lnTo>
                  <a:pt x="516" y="896"/>
                </a:lnTo>
                <a:lnTo>
                  <a:pt x="515" y="896"/>
                </a:lnTo>
                <a:lnTo>
                  <a:pt x="515" y="898"/>
                </a:lnTo>
                <a:lnTo>
                  <a:pt x="514" y="898"/>
                </a:lnTo>
                <a:lnTo>
                  <a:pt x="512" y="897"/>
                </a:lnTo>
                <a:lnTo>
                  <a:pt x="511" y="898"/>
                </a:lnTo>
                <a:lnTo>
                  <a:pt x="510" y="898"/>
                </a:lnTo>
                <a:lnTo>
                  <a:pt x="510" y="899"/>
                </a:lnTo>
                <a:lnTo>
                  <a:pt x="509" y="899"/>
                </a:lnTo>
                <a:lnTo>
                  <a:pt x="509" y="901"/>
                </a:lnTo>
                <a:lnTo>
                  <a:pt x="508" y="901"/>
                </a:lnTo>
                <a:lnTo>
                  <a:pt x="508" y="902"/>
                </a:lnTo>
                <a:lnTo>
                  <a:pt x="507" y="902"/>
                </a:lnTo>
                <a:lnTo>
                  <a:pt x="507" y="903"/>
                </a:lnTo>
                <a:lnTo>
                  <a:pt x="507" y="904"/>
                </a:lnTo>
                <a:lnTo>
                  <a:pt x="507" y="905"/>
                </a:lnTo>
                <a:lnTo>
                  <a:pt x="507" y="906"/>
                </a:lnTo>
                <a:lnTo>
                  <a:pt x="507" y="908"/>
                </a:lnTo>
                <a:lnTo>
                  <a:pt x="508" y="908"/>
                </a:lnTo>
                <a:lnTo>
                  <a:pt x="508" y="909"/>
                </a:lnTo>
                <a:lnTo>
                  <a:pt x="508" y="910"/>
                </a:lnTo>
                <a:lnTo>
                  <a:pt x="508" y="911"/>
                </a:lnTo>
                <a:lnTo>
                  <a:pt x="508" y="912"/>
                </a:lnTo>
                <a:lnTo>
                  <a:pt x="509" y="913"/>
                </a:lnTo>
                <a:lnTo>
                  <a:pt x="509" y="915"/>
                </a:lnTo>
                <a:lnTo>
                  <a:pt x="510" y="916"/>
                </a:lnTo>
                <a:lnTo>
                  <a:pt x="509" y="916"/>
                </a:lnTo>
                <a:lnTo>
                  <a:pt x="509" y="917"/>
                </a:lnTo>
                <a:lnTo>
                  <a:pt x="509" y="918"/>
                </a:lnTo>
                <a:lnTo>
                  <a:pt x="509" y="919"/>
                </a:lnTo>
                <a:lnTo>
                  <a:pt x="510" y="919"/>
                </a:lnTo>
                <a:lnTo>
                  <a:pt x="510" y="920"/>
                </a:lnTo>
                <a:lnTo>
                  <a:pt x="511" y="923"/>
                </a:lnTo>
                <a:lnTo>
                  <a:pt x="511" y="924"/>
                </a:lnTo>
                <a:lnTo>
                  <a:pt x="512" y="924"/>
                </a:lnTo>
                <a:lnTo>
                  <a:pt x="514" y="924"/>
                </a:lnTo>
                <a:lnTo>
                  <a:pt x="515" y="924"/>
                </a:lnTo>
                <a:lnTo>
                  <a:pt x="516" y="924"/>
                </a:lnTo>
                <a:lnTo>
                  <a:pt x="517" y="924"/>
                </a:lnTo>
                <a:lnTo>
                  <a:pt x="517" y="925"/>
                </a:lnTo>
                <a:lnTo>
                  <a:pt x="518" y="925"/>
                </a:lnTo>
                <a:lnTo>
                  <a:pt x="520" y="926"/>
                </a:lnTo>
                <a:lnTo>
                  <a:pt x="521" y="926"/>
                </a:lnTo>
                <a:lnTo>
                  <a:pt x="522" y="926"/>
                </a:lnTo>
                <a:lnTo>
                  <a:pt x="523" y="926"/>
                </a:lnTo>
                <a:lnTo>
                  <a:pt x="524" y="926"/>
                </a:lnTo>
                <a:lnTo>
                  <a:pt x="525" y="926"/>
                </a:lnTo>
                <a:lnTo>
                  <a:pt x="527" y="926"/>
                </a:lnTo>
                <a:lnTo>
                  <a:pt x="528" y="926"/>
                </a:lnTo>
                <a:lnTo>
                  <a:pt x="529" y="926"/>
                </a:lnTo>
                <a:lnTo>
                  <a:pt x="530" y="926"/>
                </a:lnTo>
                <a:lnTo>
                  <a:pt x="531" y="926"/>
                </a:lnTo>
                <a:lnTo>
                  <a:pt x="532" y="926"/>
                </a:lnTo>
                <a:lnTo>
                  <a:pt x="534" y="927"/>
                </a:lnTo>
                <a:lnTo>
                  <a:pt x="535" y="927"/>
                </a:lnTo>
                <a:lnTo>
                  <a:pt x="536" y="927"/>
                </a:lnTo>
                <a:lnTo>
                  <a:pt x="537" y="927"/>
                </a:lnTo>
                <a:lnTo>
                  <a:pt x="538" y="927"/>
                </a:lnTo>
                <a:lnTo>
                  <a:pt x="539" y="929"/>
                </a:lnTo>
                <a:lnTo>
                  <a:pt x="541" y="929"/>
                </a:lnTo>
                <a:lnTo>
                  <a:pt x="542" y="929"/>
                </a:lnTo>
                <a:lnTo>
                  <a:pt x="543" y="929"/>
                </a:lnTo>
                <a:lnTo>
                  <a:pt x="543" y="927"/>
                </a:lnTo>
                <a:lnTo>
                  <a:pt x="544" y="927"/>
                </a:lnTo>
                <a:lnTo>
                  <a:pt x="544" y="929"/>
                </a:lnTo>
                <a:lnTo>
                  <a:pt x="545" y="929"/>
                </a:lnTo>
                <a:lnTo>
                  <a:pt x="546" y="930"/>
                </a:lnTo>
                <a:lnTo>
                  <a:pt x="546" y="931"/>
                </a:lnTo>
                <a:lnTo>
                  <a:pt x="546" y="932"/>
                </a:lnTo>
                <a:lnTo>
                  <a:pt x="546" y="933"/>
                </a:lnTo>
                <a:lnTo>
                  <a:pt x="546" y="934"/>
                </a:lnTo>
                <a:lnTo>
                  <a:pt x="546" y="936"/>
                </a:lnTo>
                <a:lnTo>
                  <a:pt x="546" y="937"/>
                </a:lnTo>
                <a:lnTo>
                  <a:pt x="545" y="936"/>
                </a:lnTo>
                <a:lnTo>
                  <a:pt x="544" y="936"/>
                </a:lnTo>
                <a:lnTo>
                  <a:pt x="543" y="936"/>
                </a:lnTo>
                <a:lnTo>
                  <a:pt x="543" y="938"/>
                </a:lnTo>
                <a:lnTo>
                  <a:pt x="541" y="938"/>
                </a:lnTo>
                <a:lnTo>
                  <a:pt x="539" y="938"/>
                </a:lnTo>
                <a:lnTo>
                  <a:pt x="538" y="938"/>
                </a:lnTo>
                <a:lnTo>
                  <a:pt x="537" y="938"/>
                </a:lnTo>
                <a:lnTo>
                  <a:pt x="537" y="936"/>
                </a:lnTo>
                <a:lnTo>
                  <a:pt x="538" y="936"/>
                </a:lnTo>
                <a:lnTo>
                  <a:pt x="539" y="936"/>
                </a:lnTo>
                <a:lnTo>
                  <a:pt x="539" y="934"/>
                </a:lnTo>
                <a:lnTo>
                  <a:pt x="538" y="934"/>
                </a:lnTo>
                <a:lnTo>
                  <a:pt x="537" y="934"/>
                </a:lnTo>
                <a:lnTo>
                  <a:pt x="536" y="934"/>
                </a:lnTo>
                <a:lnTo>
                  <a:pt x="535" y="934"/>
                </a:lnTo>
                <a:lnTo>
                  <a:pt x="534" y="934"/>
                </a:lnTo>
                <a:lnTo>
                  <a:pt x="532" y="934"/>
                </a:lnTo>
                <a:lnTo>
                  <a:pt x="531" y="934"/>
                </a:lnTo>
                <a:lnTo>
                  <a:pt x="530" y="934"/>
                </a:lnTo>
                <a:lnTo>
                  <a:pt x="530" y="933"/>
                </a:lnTo>
                <a:lnTo>
                  <a:pt x="531" y="933"/>
                </a:lnTo>
                <a:lnTo>
                  <a:pt x="530" y="933"/>
                </a:lnTo>
                <a:lnTo>
                  <a:pt x="528" y="933"/>
                </a:lnTo>
                <a:lnTo>
                  <a:pt x="525" y="933"/>
                </a:lnTo>
                <a:lnTo>
                  <a:pt x="525" y="934"/>
                </a:lnTo>
                <a:lnTo>
                  <a:pt x="524" y="934"/>
                </a:lnTo>
                <a:lnTo>
                  <a:pt x="524" y="933"/>
                </a:lnTo>
                <a:lnTo>
                  <a:pt x="522" y="933"/>
                </a:lnTo>
                <a:lnTo>
                  <a:pt x="521" y="933"/>
                </a:lnTo>
                <a:lnTo>
                  <a:pt x="520" y="933"/>
                </a:lnTo>
                <a:lnTo>
                  <a:pt x="518" y="933"/>
                </a:lnTo>
                <a:lnTo>
                  <a:pt x="517" y="933"/>
                </a:lnTo>
                <a:lnTo>
                  <a:pt x="516" y="933"/>
                </a:lnTo>
                <a:lnTo>
                  <a:pt x="514" y="933"/>
                </a:lnTo>
                <a:lnTo>
                  <a:pt x="512" y="933"/>
                </a:lnTo>
                <a:lnTo>
                  <a:pt x="512" y="934"/>
                </a:lnTo>
                <a:lnTo>
                  <a:pt x="512" y="936"/>
                </a:lnTo>
                <a:lnTo>
                  <a:pt x="512" y="937"/>
                </a:lnTo>
                <a:lnTo>
                  <a:pt x="512" y="938"/>
                </a:lnTo>
                <a:lnTo>
                  <a:pt x="512" y="939"/>
                </a:lnTo>
                <a:lnTo>
                  <a:pt x="511" y="939"/>
                </a:lnTo>
                <a:lnTo>
                  <a:pt x="511" y="940"/>
                </a:lnTo>
                <a:lnTo>
                  <a:pt x="511" y="941"/>
                </a:lnTo>
                <a:lnTo>
                  <a:pt x="511" y="943"/>
                </a:lnTo>
                <a:lnTo>
                  <a:pt x="511" y="944"/>
                </a:lnTo>
                <a:lnTo>
                  <a:pt x="511" y="945"/>
                </a:lnTo>
                <a:lnTo>
                  <a:pt x="511" y="946"/>
                </a:lnTo>
                <a:lnTo>
                  <a:pt x="511" y="947"/>
                </a:lnTo>
                <a:lnTo>
                  <a:pt x="511" y="948"/>
                </a:lnTo>
                <a:lnTo>
                  <a:pt x="511" y="950"/>
                </a:lnTo>
                <a:lnTo>
                  <a:pt x="511" y="952"/>
                </a:lnTo>
                <a:lnTo>
                  <a:pt x="511" y="953"/>
                </a:lnTo>
                <a:lnTo>
                  <a:pt x="511" y="954"/>
                </a:lnTo>
                <a:lnTo>
                  <a:pt x="511" y="955"/>
                </a:lnTo>
                <a:lnTo>
                  <a:pt x="511" y="959"/>
                </a:lnTo>
                <a:lnTo>
                  <a:pt x="511" y="960"/>
                </a:lnTo>
                <a:lnTo>
                  <a:pt x="511" y="961"/>
                </a:lnTo>
                <a:lnTo>
                  <a:pt x="511" y="963"/>
                </a:lnTo>
                <a:lnTo>
                  <a:pt x="511" y="964"/>
                </a:lnTo>
                <a:lnTo>
                  <a:pt x="511" y="965"/>
                </a:lnTo>
                <a:lnTo>
                  <a:pt x="511" y="967"/>
                </a:lnTo>
                <a:lnTo>
                  <a:pt x="511" y="968"/>
                </a:lnTo>
                <a:lnTo>
                  <a:pt x="511" y="970"/>
                </a:lnTo>
                <a:lnTo>
                  <a:pt x="511" y="971"/>
                </a:lnTo>
                <a:lnTo>
                  <a:pt x="511" y="972"/>
                </a:lnTo>
                <a:lnTo>
                  <a:pt x="510" y="972"/>
                </a:lnTo>
                <a:lnTo>
                  <a:pt x="510" y="973"/>
                </a:lnTo>
                <a:lnTo>
                  <a:pt x="509" y="973"/>
                </a:lnTo>
                <a:lnTo>
                  <a:pt x="509" y="974"/>
                </a:lnTo>
                <a:lnTo>
                  <a:pt x="509" y="975"/>
                </a:lnTo>
                <a:lnTo>
                  <a:pt x="505" y="975"/>
                </a:lnTo>
                <a:lnTo>
                  <a:pt x="505" y="977"/>
                </a:lnTo>
                <a:lnTo>
                  <a:pt x="505" y="978"/>
                </a:lnTo>
                <a:lnTo>
                  <a:pt x="505" y="979"/>
                </a:lnTo>
                <a:lnTo>
                  <a:pt x="505" y="980"/>
                </a:lnTo>
                <a:lnTo>
                  <a:pt x="505" y="981"/>
                </a:lnTo>
                <a:lnTo>
                  <a:pt x="505" y="982"/>
                </a:lnTo>
                <a:lnTo>
                  <a:pt x="507" y="982"/>
                </a:lnTo>
                <a:lnTo>
                  <a:pt x="509" y="982"/>
                </a:lnTo>
                <a:lnTo>
                  <a:pt x="509" y="984"/>
                </a:lnTo>
                <a:lnTo>
                  <a:pt x="507" y="984"/>
                </a:lnTo>
                <a:lnTo>
                  <a:pt x="507" y="985"/>
                </a:lnTo>
                <a:lnTo>
                  <a:pt x="507" y="986"/>
                </a:lnTo>
                <a:lnTo>
                  <a:pt x="507" y="987"/>
                </a:lnTo>
                <a:lnTo>
                  <a:pt x="507" y="988"/>
                </a:lnTo>
                <a:lnTo>
                  <a:pt x="507" y="989"/>
                </a:lnTo>
                <a:lnTo>
                  <a:pt x="507" y="991"/>
                </a:lnTo>
                <a:lnTo>
                  <a:pt x="507" y="992"/>
                </a:lnTo>
                <a:lnTo>
                  <a:pt x="505" y="992"/>
                </a:lnTo>
                <a:lnTo>
                  <a:pt x="505" y="993"/>
                </a:lnTo>
                <a:lnTo>
                  <a:pt x="505" y="994"/>
                </a:lnTo>
                <a:lnTo>
                  <a:pt x="505" y="995"/>
                </a:lnTo>
                <a:lnTo>
                  <a:pt x="505" y="996"/>
                </a:lnTo>
                <a:lnTo>
                  <a:pt x="505" y="998"/>
                </a:lnTo>
                <a:lnTo>
                  <a:pt x="505" y="999"/>
                </a:lnTo>
                <a:lnTo>
                  <a:pt x="505" y="1000"/>
                </a:lnTo>
                <a:lnTo>
                  <a:pt x="505" y="1001"/>
                </a:lnTo>
                <a:lnTo>
                  <a:pt x="505" y="1002"/>
                </a:lnTo>
                <a:lnTo>
                  <a:pt x="507" y="1002"/>
                </a:lnTo>
                <a:lnTo>
                  <a:pt x="507" y="1005"/>
                </a:lnTo>
                <a:lnTo>
                  <a:pt x="508" y="1005"/>
                </a:lnTo>
                <a:lnTo>
                  <a:pt x="509" y="1005"/>
                </a:lnTo>
                <a:lnTo>
                  <a:pt x="510" y="1005"/>
                </a:lnTo>
                <a:lnTo>
                  <a:pt x="511" y="1005"/>
                </a:lnTo>
                <a:lnTo>
                  <a:pt x="512" y="1005"/>
                </a:lnTo>
                <a:lnTo>
                  <a:pt x="514" y="1005"/>
                </a:lnTo>
                <a:lnTo>
                  <a:pt x="515" y="1005"/>
                </a:lnTo>
                <a:lnTo>
                  <a:pt x="516" y="1005"/>
                </a:lnTo>
                <a:lnTo>
                  <a:pt x="517" y="1005"/>
                </a:lnTo>
                <a:lnTo>
                  <a:pt x="518" y="1005"/>
                </a:lnTo>
                <a:lnTo>
                  <a:pt x="518" y="1003"/>
                </a:lnTo>
                <a:lnTo>
                  <a:pt x="518" y="1002"/>
                </a:lnTo>
                <a:lnTo>
                  <a:pt x="518" y="1001"/>
                </a:lnTo>
                <a:lnTo>
                  <a:pt x="518" y="1000"/>
                </a:lnTo>
                <a:lnTo>
                  <a:pt x="518" y="999"/>
                </a:lnTo>
                <a:lnTo>
                  <a:pt x="518" y="998"/>
                </a:lnTo>
                <a:lnTo>
                  <a:pt x="518" y="996"/>
                </a:lnTo>
                <a:lnTo>
                  <a:pt x="518" y="995"/>
                </a:lnTo>
                <a:lnTo>
                  <a:pt x="518" y="994"/>
                </a:lnTo>
                <a:lnTo>
                  <a:pt x="518" y="993"/>
                </a:lnTo>
                <a:lnTo>
                  <a:pt x="518" y="992"/>
                </a:lnTo>
                <a:lnTo>
                  <a:pt x="518" y="991"/>
                </a:lnTo>
                <a:lnTo>
                  <a:pt x="522" y="991"/>
                </a:lnTo>
                <a:lnTo>
                  <a:pt x="522" y="989"/>
                </a:lnTo>
                <a:lnTo>
                  <a:pt x="523" y="989"/>
                </a:lnTo>
                <a:lnTo>
                  <a:pt x="524" y="989"/>
                </a:lnTo>
                <a:lnTo>
                  <a:pt x="525" y="989"/>
                </a:lnTo>
                <a:lnTo>
                  <a:pt x="527" y="989"/>
                </a:lnTo>
                <a:lnTo>
                  <a:pt x="528" y="989"/>
                </a:lnTo>
                <a:lnTo>
                  <a:pt x="529" y="989"/>
                </a:lnTo>
                <a:lnTo>
                  <a:pt x="530" y="989"/>
                </a:lnTo>
                <a:lnTo>
                  <a:pt x="531" y="989"/>
                </a:lnTo>
                <a:lnTo>
                  <a:pt x="532" y="989"/>
                </a:lnTo>
                <a:lnTo>
                  <a:pt x="534" y="989"/>
                </a:lnTo>
                <a:lnTo>
                  <a:pt x="535" y="989"/>
                </a:lnTo>
                <a:lnTo>
                  <a:pt x="536" y="989"/>
                </a:lnTo>
                <a:lnTo>
                  <a:pt x="537" y="989"/>
                </a:lnTo>
                <a:lnTo>
                  <a:pt x="538" y="989"/>
                </a:lnTo>
                <a:lnTo>
                  <a:pt x="539" y="989"/>
                </a:lnTo>
                <a:lnTo>
                  <a:pt x="541" y="989"/>
                </a:lnTo>
                <a:lnTo>
                  <a:pt x="542" y="989"/>
                </a:lnTo>
                <a:lnTo>
                  <a:pt x="543" y="989"/>
                </a:lnTo>
                <a:lnTo>
                  <a:pt x="543" y="987"/>
                </a:lnTo>
                <a:lnTo>
                  <a:pt x="543" y="986"/>
                </a:lnTo>
                <a:lnTo>
                  <a:pt x="543" y="984"/>
                </a:lnTo>
                <a:lnTo>
                  <a:pt x="542" y="984"/>
                </a:lnTo>
                <a:lnTo>
                  <a:pt x="542" y="982"/>
                </a:lnTo>
                <a:lnTo>
                  <a:pt x="542" y="980"/>
                </a:lnTo>
                <a:lnTo>
                  <a:pt x="544" y="980"/>
                </a:lnTo>
                <a:lnTo>
                  <a:pt x="542" y="979"/>
                </a:lnTo>
                <a:lnTo>
                  <a:pt x="542" y="978"/>
                </a:lnTo>
                <a:lnTo>
                  <a:pt x="544" y="978"/>
                </a:lnTo>
                <a:lnTo>
                  <a:pt x="544" y="977"/>
                </a:lnTo>
                <a:lnTo>
                  <a:pt x="544" y="974"/>
                </a:lnTo>
                <a:lnTo>
                  <a:pt x="545" y="974"/>
                </a:lnTo>
                <a:lnTo>
                  <a:pt x="545" y="973"/>
                </a:lnTo>
                <a:lnTo>
                  <a:pt x="545" y="972"/>
                </a:lnTo>
                <a:lnTo>
                  <a:pt x="545" y="971"/>
                </a:lnTo>
                <a:lnTo>
                  <a:pt x="546" y="971"/>
                </a:lnTo>
                <a:lnTo>
                  <a:pt x="546" y="968"/>
                </a:lnTo>
                <a:lnTo>
                  <a:pt x="546" y="967"/>
                </a:lnTo>
                <a:lnTo>
                  <a:pt x="546" y="966"/>
                </a:lnTo>
                <a:lnTo>
                  <a:pt x="546" y="965"/>
                </a:lnTo>
                <a:lnTo>
                  <a:pt x="546" y="964"/>
                </a:lnTo>
                <a:lnTo>
                  <a:pt x="546" y="963"/>
                </a:lnTo>
                <a:lnTo>
                  <a:pt x="546" y="960"/>
                </a:lnTo>
                <a:lnTo>
                  <a:pt x="546" y="958"/>
                </a:lnTo>
                <a:lnTo>
                  <a:pt x="546" y="957"/>
                </a:lnTo>
                <a:lnTo>
                  <a:pt x="546" y="955"/>
                </a:lnTo>
                <a:lnTo>
                  <a:pt x="546" y="952"/>
                </a:lnTo>
                <a:lnTo>
                  <a:pt x="546" y="950"/>
                </a:lnTo>
                <a:lnTo>
                  <a:pt x="546" y="947"/>
                </a:lnTo>
                <a:lnTo>
                  <a:pt x="546" y="943"/>
                </a:lnTo>
                <a:lnTo>
                  <a:pt x="546" y="939"/>
                </a:lnTo>
                <a:lnTo>
                  <a:pt x="546" y="938"/>
                </a:lnTo>
                <a:lnTo>
                  <a:pt x="550" y="938"/>
                </a:lnTo>
                <a:lnTo>
                  <a:pt x="551" y="938"/>
                </a:lnTo>
                <a:lnTo>
                  <a:pt x="552" y="938"/>
                </a:lnTo>
                <a:lnTo>
                  <a:pt x="557" y="938"/>
                </a:lnTo>
                <a:lnTo>
                  <a:pt x="559" y="938"/>
                </a:lnTo>
                <a:lnTo>
                  <a:pt x="560" y="938"/>
                </a:lnTo>
                <a:lnTo>
                  <a:pt x="562" y="938"/>
                </a:lnTo>
                <a:lnTo>
                  <a:pt x="564" y="938"/>
                </a:lnTo>
                <a:lnTo>
                  <a:pt x="565" y="938"/>
                </a:lnTo>
                <a:lnTo>
                  <a:pt x="566" y="938"/>
                </a:lnTo>
                <a:lnTo>
                  <a:pt x="567" y="938"/>
                </a:lnTo>
                <a:lnTo>
                  <a:pt x="569" y="938"/>
                </a:lnTo>
                <a:lnTo>
                  <a:pt x="570" y="938"/>
                </a:lnTo>
                <a:lnTo>
                  <a:pt x="573" y="938"/>
                </a:lnTo>
                <a:lnTo>
                  <a:pt x="574" y="938"/>
                </a:lnTo>
                <a:lnTo>
                  <a:pt x="577" y="938"/>
                </a:lnTo>
                <a:lnTo>
                  <a:pt x="577" y="937"/>
                </a:lnTo>
                <a:lnTo>
                  <a:pt x="577" y="936"/>
                </a:lnTo>
                <a:lnTo>
                  <a:pt x="577" y="934"/>
                </a:lnTo>
                <a:lnTo>
                  <a:pt x="577" y="933"/>
                </a:lnTo>
                <a:lnTo>
                  <a:pt x="577" y="932"/>
                </a:lnTo>
                <a:lnTo>
                  <a:pt x="577" y="931"/>
                </a:lnTo>
                <a:lnTo>
                  <a:pt x="577" y="930"/>
                </a:lnTo>
                <a:lnTo>
                  <a:pt x="577" y="929"/>
                </a:lnTo>
                <a:lnTo>
                  <a:pt x="577" y="927"/>
                </a:lnTo>
                <a:lnTo>
                  <a:pt x="577" y="926"/>
                </a:lnTo>
                <a:lnTo>
                  <a:pt x="577" y="925"/>
                </a:lnTo>
                <a:lnTo>
                  <a:pt x="577" y="924"/>
                </a:lnTo>
                <a:lnTo>
                  <a:pt x="577" y="923"/>
                </a:lnTo>
                <a:lnTo>
                  <a:pt x="577" y="922"/>
                </a:lnTo>
                <a:lnTo>
                  <a:pt x="577" y="920"/>
                </a:lnTo>
                <a:lnTo>
                  <a:pt x="577" y="919"/>
                </a:lnTo>
                <a:lnTo>
                  <a:pt x="577" y="918"/>
                </a:lnTo>
                <a:lnTo>
                  <a:pt x="577" y="917"/>
                </a:lnTo>
                <a:lnTo>
                  <a:pt x="578" y="917"/>
                </a:lnTo>
                <a:lnTo>
                  <a:pt x="579" y="917"/>
                </a:lnTo>
                <a:lnTo>
                  <a:pt x="580" y="917"/>
                </a:lnTo>
                <a:lnTo>
                  <a:pt x="583" y="917"/>
                </a:lnTo>
                <a:lnTo>
                  <a:pt x="584" y="917"/>
                </a:lnTo>
                <a:lnTo>
                  <a:pt x="585" y="917"/>
                </a:lnTo>
                <a:lnTo>
                  <a:pt x="585" y="916"/>
                </a:lnTo>
                <a:lnTo>
                  <a:pt x="585" y="915"/>
                </a:lnTo>
                <a:lnTo>
                  <a:pt x="585" y="913"/>
                </a:lnTo>
                <a:lnTo>
                  <a:pt x="585" y="912"/>
                </a:lnTo>
                <a:lnTo>
                  <a:pt x="587" y="912"/>
                </a:lnTo>
                <a:lnTo>
                  <a:pt x="587" y="913"/>
                </a:lnTo>
                <a:lnTo>
                  <a:pt x="585" y="913"/>
                </a:lnTo>
                <a:lnTo>
                  <a:pt x="585" y="915"/>
                </a:lnTo>
                <a:lnTo>
                  <a:pt x="585" y="916"/>
                </a:lnTo>
                <a:lnTo>
                  <a:pt x="585" y="917"/>
                </a:lnTo>
                <a:lnTo>
                  <a:pt x="587" y="917"/>
                </a:lnTo>
                <a:lnTo>
                  <a:pt x="588" y="917"/>
                </a:lnTo>
                <a:lnTo>
                  <a:pt x="590" y="917"/>
                </a:lnTo>
                <a:lnTo>
                  <a:pt x="591" y="917"/>
                </a:lnTo>
                <a:lnTo>
                  <a:pt x="593" y="917"/>
                </a:lnTo>
                <a:lnTo>
                  <a:pt x="593" y="916"/>
                </a:lnTo>
                <a:lnTo>
                  <a:pt x="593" y="915"/>
                </a:lnTo>
                <a:lnTo>
                  <a:pt x="593" y="913"/>
                </a:lnTo>
                <a:lnTo>
                  <a:pt x="593" y="912"/>
                </a:lnTo>
                <a:lnTo>
                  <a:pt x="593" y="911"/>
                </a:lnTo>
                <a:lnTo>
                  <a:pt x="593" y="910"/>
                </a:lnTo>
                <a:lnTo>
                  <a:pt x="593" y="909"/>
                </a:lnTo>
                <a:lnTo>
                  <a:pt x="593" y="908"/>
                </a:lnTo>
                <a:lnTo>
                  <a:pt x="593" y="906"/>
                </a:lnTo>
                <a:lnTo>
                  <a:pt x="593" y="905"/>
                </a:lnTo>
                <a:lnTo>
                  <a:pt x="593" y="904"/>
                </a:lnTo>
                <a:lnTo>
                  <a:pt x="593" y="903"/>
                </a:lnTo>
                <a:lnTo>
                  <a:pt x="593" y="902"/>
                </a:lnTo>
                <a:lnTo>
                  <a:pt x="593" y="901"/>
                </a:lnTo>
                <a:lnTo>
                  <a:pt x="593" y="899"/>
                </a:lnTo>
                <a:lnTo>
                  <a:pt x="593" y="898"/>
                </a:lnTo>
                <a:lnTo>
                  <a:pt x="593" y="897"/>
                </a:lnTo>
                <a:lnTo>
                  <a:pt x="591" y="897"/>
                </a:lnTo>
                <a:lnTo>
                  <a:pt x="590" y="897"/>
                </a:lnTo>
                <a:lnTo>
                  <a:pt x="588" y="897"/>
                </a:lnTo>
                <a:lnTo>
                  <a:pt x="587" y="897"/>
                </a:lnTo>
                <a:lnTo>
                  <a:pt x="586" y="897"/>
                </a:lnTo>
                <a:lnTo>
                  <a:pt x="585" y="897"/>
                </a:lnTo>
                <a:lnTo>
                  <a:pt x="584" y="897"/>
                </a:lnTo>
                <a:lnTo>
                  <a:pt x="583" y="897"/>
                </a:lnTo>
                <a:lnTo>
                  <a:pt x="583" y="896"/>
                </a:lnTo>
                <a:lnTo>
                  <a:pt x="583" y="895"/>
                </a:lnTo>
                <a:lnTo>
                  <a:pt x="580" y="895"/>
                </a:lnTo>
                <a:lnTo>
                  <a:pt x="579" y="895"/>
                </a:lnTo>
                <a:lnTo>
                  <a:pt x="577" y="895"/>
                </a:lnTo>
                <a:lnTo>
                  <a:pt x="576" y="895"/>
                </a:lnTo>
                <a:lnTo>
                  <a:pt x="576" y="896"/>
                </a:lnTo>
                <a:lnTo>
                  <a:pt x="576" y="897"/>
                </a:lnTo>
                <a:lnTo>
                  <a:pt x="574" y="897"/>
                </a:lnTo>
                <a:lnTo>
                  <a:pt x="573" y="897"/>
                </a:lnTo>
                <a:lnTo>
                  <a:pt x="573" y="896"/>
                </a:lnTo>
                <a:lnTo>
                  <a:pt x="571" y="896"/>
                </a:lnTo>
                <a:lnTo>
                  <a:pt x="571" y="895"/>
                </a:lnTo>
                <a:lnTo>
                  <a:pt x="570" y="895"/>
                </a:lnTo>
                <a:lnTo>
                  <a:pt x="569" y="895"/>
                </a:lnTo>
                <a:lnTo>
                  <a:pt x="567" y="895"/>
                </a:lnTo>
                <a:lnTo>
                  <a:pt x="566" y="895"/>
                </a:lnTo>
                <a:lnTo>
                  <a:pt x="564" y="895"/>
                </a:lnTo>
                <a:lnTo>
                  <a:pt x="564" y="896"/>
                </a:lnTo>
                <a:lnTo>
                  <a:pt x="564" y="897"/>
                </a:lnTo>
                <a:lnTo>
                  <a:pt x="563" y="897"/>
                </a:lnTo>
                <a:lnTo>
                  <a:pt x="563" y="896"/>
                </a:lnTo>
                <a:lnTo>
                  <a:pt x="563" y="895"/>
                </a:lnTo>
                <a:lnTo>
                  <a:pt x="562" y="895"/>
                </a:lnTo>
                <a:lnTo>
                  <a:pt x="560" y="895"/>
                </a:lnTo>
                <a:lnTo>
                  <a:pt x="559" y="895"/>
                </a:lnTo>
                <a:lnTo>
                  <a:pt x="558" y="895"/>
                </a:lnTo>
                <a:lnTo>
                  <a:pt x="556" y="895"/>
                </a:lnTo>
                <a:lnTo>
                  <a:pt x="555" y="895"/>
                </a:lnTo>
                <a:lnTo>
                  <a:pt x="553" y="895"/>
                </a:lnTo>
                <a:close/>
                <a:moveTo>
                  <a:pt x="906" y="1036"/>
                </a:moveTo>
                <a:lnTo>
                  <a:pt x="908" y="1040"/>
                </a:lnTo>
                <a:lnTo>
                  <a:pt x="910" y="1042"/>
                </a:lnTo>
                <a:lnTo>
                  <a:pt x="911" y="1043"/>
                </a:lnTo>
                <a:lnTo>
                  <a:pt x="912" y="1045"/>
                </a:lnTo>
                <a:lnTo>
                  <a:pt x="913" y="1047"/>
                </a:lnTo>
                <a:lnTo>
                  <a:pt x="912" y="1048"/>
                </a:lnTo>
                <a:lnTo>
                  <a:pt x="914" y="1050"/>
                </a:lnTo>
                <a:lnTo>
                  <a:pt x="914" y="1051"/>
                </a:lnTo>
                <a:lnTo>
                  <a:pt x="918" y="1055"/>
                </a:lnTo>
                <a:lnTo>
                  <a:pt x="924" y="1062"/>
                </a:lnTo>
                <a:lnTo>
                  <a:pt x="925" y="1064"/>
                </a:lnTo>
                <a:lnTo>
                  <a:pt x="929" y="1061"/>
                </a:lnTo>
                <a:lnTo>
                  <a:pt x="931" y="1062"/>
                </a:lnTo>
                <a:lnTo>
                  <a:pt x="932" y="1063"/>
                </a:lnTo>
                <a:lnTo>
                  <a:pt x="934" y="1065"/>
                </a:lnTo>
                <a:lnTo>
                  <a:pt x="936" y="1070"/>
                </a:lnTo>
                <a:lnTo>
                  <a:pt x="938" y="1070"/>
                </a:lnTo>
                <a:lnTo>
                  <a:pt x="942" y="1065"/>
                </a:lnTo>
                <a:lnTo>
                  <a:pt x="943" y="1065"/>
                </a:lnTo>
                <a:lnTo>
                  <a:pt x="943" y="1064"/>
                </a:lnTo>
                <a:lnTo>
                  <a:pt x="946" y="1063"/>
                </a:lnTo>
                <a:lnTo>
                  <a:pt x="947" y="1062"/>
                </a:lnTo>
                <a:lnTo>
                  <a:pt x="949" y="1061"/>
                </a:lnTo>
                <a:lnTo>
                  <a:pt x="950" y="1058"/>
                </a:lnTo>
                <a:lnTo>
                  <a:pt x="953" y="1057"/>
                </a:lnTo>
                <a:lnTo>
                  <a:pt x="961" y="1051"/>
                </a:lnTo>
                <a:lnTo>
                  <a:pt x="962" y="1050"/>
                </a:lnTo>
                <a:lnTo>
                  <a:pt x="961" y="1050"/>
                </a:lnTo>
                <a:lnTo>
                  <a:pt x="962" y="1049"/>
                </a:lnTo>
                <a:lnTo>
                  <a:pt x="963" y="1048"/>
                </a:lnTo>
                <a:lnTo>
                  <a:pt x="964" y="1048"/>
                </a:lnTo>
                <a:lnTo>
                  <a:pt x="964" y="1047"/>
                </a:lnTo>
                <a:lnTo>
                  <a:pt x="966" y="1047"/>
                </a:lnTo>
                <a:lnTo>
                  <a:pt x="967" y="1045"/>
                </a:lnTo>
                <a:lnTo>
                  <a:pt x="966" y="1045"/>
                </a:lnTo>
                <a:lnTo>
                  <a:pt x="966" y="1044"/>
                </a:lnTo>
                <a:lnTo>
                  <a:pt x="964" y="1043"/>
                </a:lnTo>
                <a:lnTo>
                  <a:pt x="964" y="1042"/>
                </a:lnTo>
                <a:lnTo>
                  <a:pt x="963" y="1042"/>
                </a:lnTo>
                <a:lnTo>
                  <a:pt x="963" y="1041"/>
                </a:lnTo>
                <a:lnTo>
                  <a:pt x="962" y="1041"/>
                </a:lnTo>
                <a:lnTo>
                  <a:pt x="962" y="1040"/>
                </a:lnTo>
                <a:lnTo>
                  <a:pt x="961" y="1038"/>
                </a:lnTo>
                <a:lnTo>
                  <a:pt x="960" y="1037"/>
                </a:lnTo>
                <a:lnTo>
                  <a:pt x="959" y="1036"/>
                </a:lnTo>
                <a:lnTo>
                  <a:pt x="960" y="1035"/>
                </a:lnTo>
                <a:lnTo>
                  <a:pt x="961" y="1035"/>
                </a:lnTo>
                <a:lnTo>
                  <a:pt x="962" y="1034"/>
                </a:lnTo>
                <a:lnTo>
                  <a:pt x="962" y="1033"/>
                </a:lnTo>
                <a:lnTo>
                  <a:pt x="961" y="1033"/>
                </a:lnTo>
                <a:lnTo>
                  <a:pt x="961" y="1031"/>
                </a:lnTo>
                <a:lnTo>
                  <a:pt x="960" y="1031"/>
                </a:lnTo>
                <a:lnTo>
                  <a:pt x="960" y="1030"/>
                </a:lnTo>
                <a:lnTo>
                  <a:pt x="959" y="1029"/>
                </a:lnTo>
                <a:lnTo>
                  <a:pt x="959" y="1028"/>
                </a:lnTo>
                <a:lnTo>
                  <a:pt x="957" y="1028"/>
                </a:lnTo>
                <a:lnTo>
                  <a:pt x="957" y="1027"/>
                </a:lnTo>
                <a:lnTo>
                  <a:pt x="956" y="1027"/>
                </a:lnTo>
                <a:lnTo>
                  <a:pt x="956" y="1026"/>
                </a:lnTo>
                <a:lnTo>
                  <a:pt x="955" y="1024"/>
                </a:lnTo>
                <a:lnTo>
                  <a:pt x="955" y="1023"/>
                </a:lnTo>
                <a:lnTo>
                  <a:pt x="954" y="1023"/>
                </a:lnTo>
                <a:lnTo>
                  <a:pt x="954" y="1022"/>
                </a:lnTo>
                <a:lnTo>
                  <a:pt x="953" y="1021"/>
                </a:lnTo>
                <a:lnTo>
                  <a:pt x="952" y="1020"/>
                </a:lnTo>
                <a:lnTo>
                  <a:pt x="952" y="1021"/>
                </a:lnTo>
                <a:lnTo>
                  <a:pt x="950" y="1021"/>
                </a:lnTo>
                <a:lnTo>
                  <a:pt x="950" y="1022"/>
                </a:lnTo>
                <a:lnTo>
                  <a:pt x="949" y="1022"/>
                </a:lnTo>
                <a:lnTo>
                  <a:pt x="941" y="1029"/>
                </a:lnTo>
                <a:lnTo>
                  <a:pt x="941" y="1028"/>
                </a:lnTo>
                <a:lnTo>
                  <a:pt x="940" y="1027"/>
                </a:lnTo>
                <a:lnTo>
                  <a:pt x="939" y="1026"/>
                </a:lnTo>
                <a:lnTo>
                  <a:pt x="939" y="1024"/>
                </a:lnTo>
                <a:lnTo>
                  <a:pt x="938" y="1024"/>
                </a:lnTo>
                <a:lnTo>
                  <a:pt x="935" y="1021"/>
                </a:lnTo>
                <a:lnTo>
                  <a:pt x="934" y="1020"/>
                </a:lnTo>
                <a:lnTo>
                  <a:pt x="934" y="1019"/>
                </a:lnTo>
                <a:lnTo>
                  <a:pt x="933" y="1019"/>
                </a:lnTo>
                <a:lnTo>
                  <a:pt x="932" y="1017"/>
                </a:lnTo>
                <a:lnTo>
                  <a:pt x="932" y="1016"/>
                </a:lnTo>
                <a:lnTo>
                  <a:pt x="931" y="1015"/>
                </a:lnTo>
                <a:lnTo>
                  <a:pt x="931" y="1014"/>
                </a:lnTo>
                <a:lnTo>
                  <a:pt x="931" y="1015"/>
                </a:lnTo>
                <a:lnTo>
                  <a:pt x="929" y="1015"/>
                </a:lnTo>
                <a:lnTo>
                  <a:pt x="928" y="1016"/>
                </a:lnTo>
                <a:lnTo>
                  <a:pt x="927" y="1017"/>
                </a:lnTo>
                <a:lnTo>
                  <a:pt x="924" y="1020"/>
                </a:lnTo>
                <a:lnTo>
                  <a:pt x="924" y="1021"/>
                </a:lnTo>
                <a:lnTo>
                  <a:pt x="925" y="1021"/>
                </a:lnTo>
                <a:lnTo>
                  <a:pt x="924" y="1022"/>
                </a:lnTo>
                <a:lnTo>
                  <a:pt x="921" y="1024"/>
                </a:lnTo>
                <a:lnTo>
                  <a:pt x="915" y="1029"/>
                </a:lnTo>
                <a:lnTo>
                  <a:pt x="913" y="1030"/>
                </a:lnTo>
                <a:lnTo>
                  <a:pt x="910" y="1034"/>
                </a:lnTo>
                <a:lnTo>
                  <a:pt x="907" y="1036"/>
                </a:lnTo>
                <a:lnTo>
                  <a:pt x="906" y="1036"/>
                </a:lnTo>
                <a:close/>
                <a:moveTo>
                  <a:pt x="844" y="1097"/>
                </a:moveTo>
                <a:lnTo>
                  <a:pt x="842" y="1103"/>
                </a:lnTo>
                <a:lnTo>
                  <a:pt x="842" y="1104"/>
                </a:lnTo>
                <a:lnTo>
                  <a:pt x="843" y="1104"/>
                </a:lnTo>
                <a:lnTo>
                  <a:pt x="844" y="1104"/>
                </a:lnTo>
                <a:lnTo>
                  <a:pt x="845" y="1103"/>
                </a:lnTo>
                <a:lnTo>
                  <a:pt x="846" y="1101"/>
                </a:lnTo>
                <a:lnTo>
                  <a:pt x="849" y="1099"/>
                </a:lnTo>
                <a:lnTo>
                  <a:pt x="851" y="1104"/>
                </a:lnTo>
                <a:lnTo>
                  <a:pt x="851" y="1103"/>
                </a:lnTo>
                <a:lnTo>
                  <a:pt x="851" y="1104"/>
                </a:lnTo>
                <a:lnTo>
                  <a:pt x="852" y="1104"/>
                </a:lnTo>
                <a:lnTo>
                  <a:pt x="853" y="1104"/>
                </a:lnTo>
                <a:lnTo>
                  <a:pt x="852" y="1105"/>
                </a:lnTo>
                <a:lnTo>
                  <a:pt x="852" y="1106"/>
                </a:lnTo>
                <a:lnTo>
                  <a:pt x="855" y="1107"/>
                </a:lnTo>
                <a:lnTo>
                  <a:pt x="856" y="1110"/>
                </a:lnTo>
                <a:lnTo>
                  <a:pt x="858" y="1107"/>
                </a:lnTo>
                <a:lnTo>
                  <a:pt x="857" y="1105"/>
                </a:lnTo>
                <a:lnTo>
                  <a:pt x="853" y="1101"/>
                </a:lnTo>
                <a:lnTo>
                  <a:pt x="850" y="1097"/>
                </a:lnTo>
                <a:lnTo>
                  <a:pt x="849" y="1096"/>
                </a:lnTo>
                <a:lnTo>
                  <a:pt x="845" y="1091"/>
                </a:lnTo>
                <a:lnTo>
                  <a:pt x="842" y="1094"/>
                </a:lnTo>
                <a:lnTo>
                  <a:pt x="843" y="1094"/>
                </a:lnTo>
                <a:lnTo>
                  <a:pt x="845" y="1094"/>
                </a:lnTo>
                <a:lnTo>
                  <a:pt x="844" y="1097"/>
                </a:lnTo>
                <a:close/>
                <a:moveTo>
                  <a:pt x="1143" y="1101"/>
                </a:moveTo>
                <a:lnTo>
                  <a:pt x="1142" y="1104"/>
                </a:lnTo>
                <a:lnTo>
                  <a:pt x="1142" y="1105"/>
                </a:lnTo>
                <a:lnTo>
                  <a:pt x="1141" y="1105"/>
                </a:lnTo>
                <a:lnTo>
                  <a:pt x="1140" y="1105"/>
                </a:lnTo>
                <a:lnTo>
                  <a:pt x="1138" y="1105"/>
                </a:lnTo>
                <a:lnTo>
                  <a:pt x="1138" y="1104"/>
                </a:lnTo>
                <a:lnTo>
                  <a:pt x="1137" y="1105"/>
                </a:lnTo>
                <a:lnTo>
                  <a:pt x="1133" y="1108"/>
                </a:lnTo>
                <a:lnTo>
                  <a:pt x="1130" y="1111"/>
                </a:lnTo>
                <a:lnTo>
                  <a:pt x="1128" y="1111"/>
                </a:lnTo>
                <a:lnTo>
                  <a:pt x="1124" y="1110"/>
                </a:lnTo>
                <a:lnTo>
                  <a:pt x="1123" y="1110"/>
                </a:lnTo>
                <a:lnTo>
                  <a:pt x="1122" y="1110"/>
                </a:lnTo>
                <a:lnTo>
                  <a:pt x="1121" y="1110"/>
                </a:lnTo>
                <a:lnTo>
                  <a:pt x="1120" y="1111"/>
                </a:lnTo>
                <a:lnTo>
                  <a:pt x="1120" y="1112"/>
                </a:lnTo>
                <a:lnTo>
                  <a:pt x="1119" y="1112"/>
                </a:lnTo>
                <a:lnTo>
                  <a:pt x="1119" y="1113"/>
                </a:lnTo>
                <a:lnTo>
                  <a:pt x="1117" y="1113"/>
                </a:lnTo>
                <a:lnTo>
                  <a:pt x="1117" y="1114"/>
                </a:lnTo>
                <a:lnTo>
                  <a:pt x="1116" y="1114"/>
                </a:lnTo>
                <a:lnTo>
                  <a:pt x="1116" y="1115"/>
                </a:lnTo>
                <a:lnTo>
                  <a:pt x="1115" y="1115"/>
                </a:lnTo>
                <a:lnTo>
                  <a:pt x="1114" y="1115"/>
                </a:lnTo>
                <a:lnTo>
                  <a:pt x="1113" y="1115"/>
                </a:lnTo>
                <a:lnTo>
                  <a:pt x="1112" y="1115"/>
                </a:lnTo>
                <a:lnTo>
                  <a:pt x="1110" y="1114"/>
                </a:lnTo>
                <a:lnTo>
                  <a:pt x="1109" y="1114"/>
                </a:lnTo>
                <a:lnTo>
                  <a:pt x="1108" y="1114"/>
                </a:lnTo>
                <a:lnTo>
                  <a:pt x="1107" y="1113"/>
                </a:lnTo>
                <a:lnTo>
                  <a:pt x="1106" y="1113"/>
                </a:lnTo>
                <a:lnTo>
                  <a:pt x="1102" y="1110"/>
                </a:lnTo>
                <a:lnTo>
                  <a:pt x="1099" y="1106"/>
                </a:lnTo>
                <a:lnTo>
                  <a:pt x="1099" y="1105"/>
                </a:lnTo>
                <a:lnTo>
                  <a:pt x="1099" y="1104"/>
                </a:lnTo>
                <a:lnTo>
                  <a:pt x="1098" y="1103"/>
                </a:lnTo>
                <a:lnTo>
                  <a:pt x="1096" y="1105"/>
                </a:lnTo>
                <a:lnTo>
                  <a:pt x="1095" y="1107"/>
                </a:lnTo>
                <a:lnTo>
                  <a:pt x="1095" y="1108"/>
                </a:lnTo>
                <a:lnTo>
                  <a:pt x="1094" y="1110"/>
                </a:lnTo>
                <a:lnTo>
                  <a:pt x="1094" y="1113"/>
                </a:lnTo>
                <a:lnTo>
                  <a:pt x="1094" y="1114"/>
                </a:lnTo>
                <a:lnTo>
                  <a:pt x="1096" y="1118"/>
                </a:lnTo>
                <a:lnTo>
                  <a:pt x="1096" y="1119"/>
                </a:lnTo>
                <a:lnTo>
                  <a:pt x="1099" y="1119"/>
                </a:lnTo>
                <a:lnTo>
                  <a:pt x="1100" y="1118"/>
                </a:lnTo>
                <a:lnTo>
                  <a:pt x="1101" y="1118"/>
                </a:lnTo>
                <a:lnTo>
                  <a:pt x="1102" y="1118"/>
                </a:lnTo>
                <a:lnTo>
                  <a:pt x="1103" y="1118"/>
                </a:lnTo>
                <a:lnTo>
                  <a:pt x="1105" y="1119"/>
                </a:lnTo>
                <a:lnTo>
                  <a:pt x="1107" y="1119"/>
                </a:lnTo>
                <a:lnTo>
                  <a:pt x="1109" y="1119"/>
                </a:lnTo>
                <a:lnTo>
                  <a:pt x="1119" y="1120"/>
                </a:lnTo>
                <a:lnTo>
                  <a:pt x="1123" y="1122"/>
                </a:lnTo>
                <a:lnTo>
                  <a:pt x="1124" y="1129"/>
                </a:lnTo>
                <a:lnTo>
                  <a:pt x="1122" y="1133"/>
                </a:lnTo>
                <a:lnTo>
                  <a:pt x="1121" y="1139"/>
                </a:lnTo>
                <a:lnTo>
                  <a:pt x="1120" y="1142"/>
                </a:lnTo>
                <a:lnTo>
                  <a:pt x="1119" y="1142"/>
                </a:lnTo>
                <a:lnTo>
                  <a:pt x="1117" y="1142"/>
                </a:lnTo>
                <a:lnTo>
                  <a:pt x="1117" y="1143"/>
                </a:lnTo>
                <a:lnTo>
                  <a:pt x="1116" y="1143"/>
                </a:lnTo>
                <a:lnTo>
                  <a:pt x="1116" y="1145"/>
                </a:lnTo>
                <a:lnTo>
                  <a:pt x="1116" y="1146"/>
                </a:lnTo>
                <a:lnTo>
                  <a:pt x="1116" y="1147"/>
                </a:lnTo>
                <a:lnTo>
                  <a:pt x="1114" y="1153"/>
                </a:lnTo>
                <a:lnTo>
                  <a:pt x="1117" y="1154"/>
                </a:lnTo>
                <a:lnTo>
                  <a:pt x="1119" y="1154"/>
                </a:lnTo>
                <a:lnTo>
                  <a:pt x="1120" y="1160"/>
                </a:lnTo>
                <a:lnTo>
                  <a:pt x="1121" y="1167"/>
                </a:lnTo>
                <a:lnTo>
                  <a:pt x="1124" y="1174"/>
                </a:lnTo>
                <a:lnTo>
                  <a:pt x="1128" y="1177"/>
                </a:lnTo>
                <a:lnTo>
                  <a:pt x="1143" y="1177"/>
                </a:lnTo>
                <a:lnTo>
                  <a:pt x="1143" y="1178"/>
                </a:lnTo>
                <a:lnTo>
                  <a:pt x="1152" y="1180"/>
                </a:lnTo>
                <a:lnTo>
                  <a:pt x="1155" y="1182"/>
                </a:lnTo>
                <a:lnTo>
                  <a:pt x="1156" y="1182"/>
                </a:lnTo>
                <a:lnTo>
                  <a:pt x="1157" y="1183"/>
                </a:lnTo>
                <a:lnTo>
                  <a:pt x="1157" y="1184"/>
                </a:lnTo>
                <a:lnTo>
                  <a:pt x="1158" y="1185"/>
                </a:lnTo>
                <a:lnTo>
                  <a:pt x="1158" y="1187"/>
                </a:lnTo>
                <a:lnTo>
                  <a:pt x="1159" y="1187"/>
                </a:lnTo>
                <a:lnTo>
                  <a:pt x="1161" y="1187"/>
                </a:lnTo>
                <a:lnTo>
                  <a:pt x="1162" y="1188"/>
                </a:lnTo>
                <a:lnTo>
                  <a:pt x="1163" y="1188"/>
                </a:lnTo>
                <a:lnTo>
                  <a:pt x="1164" y="1188"/>
                </a:lnTo>
                <a:lnTo>
                  <a:pt x="1164" y="1189"/>
                </a:lnTo>
                <a:lnTo>
                  <a:pt x="1165" y="1189"/>
                </a:lnTo>
                <a:lnTo>
                  <a:pt x="1166" y="1190"/>
                </a:lnTo>
                <a:lnTo>
                  <a:pt x="1168" y="1190"/>
                </a:lnTo>
                <a:lnTo>
                  <a:pt x="1168" y="1191"/>
                </a:lnTo>
                <a:lnTo>
                  <a:pt x="1169" y="1191"/>
                </a:lnTo>
                <a:lnTo>
                  <a:pt x="1169" y="1193"/>
                </a:lnTo>
                <a:lnTo>
                  <a:pt x="1170" y="1193"/>
                </a:lnTo>
                <a:lnTo>
                  <a:pt x="1171" y="1194"/>
                </a:lnTo>
                <a:lnTo>
                  <a:pt x="1172" y="1194"/>
                </a:lnTo>
                <a:lnTo>
                  <a:pt x="1173" y="1195"/>
                </a:lnTo>
                <a:lnTo>
                  <a:pt x="1175" y="1195"/>
                </a:lnTo>
                <a:lnTo>
                  <a:pt x="1176" y="1195"/>
                </a:lnTo>
                <a:lnTo>
                  <a:pt x="1177" y="1195"/>
                </a:lnTo>
                <a:lnTo>
                  <a:pt x="1178" y="1196"/>
                </a:lnTo>
                <a:lnTo>
                  <a:pt x="1179" y="1196"/>
                </a:lnTo>
                <a:lnTo>
                  <a:pt x="1180" y="1196"/>
                </a:lnTo>
                <a:lnTo>
                  <a:pt x="1182" y="1196"/>
                </a:lnTo>
                <a:lnTo>
                  <a:pt x="1183" y="1196"/>
                </a:lnTo>
                <a:lnTo>
                  <a:pt x="1184" y="1197"/>
                </a:lnTo>
                <a:lnTo>
                  <a:pt x="1184" y="1196"/>
                </a:lnTo>
                <a:lnTo>
                  <a:pt x="1185" y="1190"/>
                </a:lnTo>
                <a:lnTo>
                  <a:pt x="1186" y="1188"/>
                </a:lnTo>
                <a:lnTo>
                  <a:pt x="1187" y="1184"/>
                </a:lnTo>
                <a:lnTo>
                  <a:pt x="1187" y="1183"/>
                </a:lnTo>
                <a:lnTo>
                  <a:pt x="1187" y="1182"/>
                </a:lnTo>
                <a:lnTo>
                  <a:pt x="1186" y="1181"/>
                </a:lnTo>
                <a:lnTo>
                  <a:pt x="1185" y="1181"/>
                </a:lnTo>
                <a:lnTo>
                  <a:pt x="1184" y="1181"/>
                </a:lnTo>
                <a:lnTo>
                  <a:pt x="1180" y="1180"/>
                </a:lnTo>
                <a:lnTo>
                  <a:pt x="1179" y="1180"/>
                </a:lnTo>
                <a:lnTo>
                  <a:pt x="1178" y="1180"/>
                </a:lnTo>
                <a:lnTo>
                  <a:pt x="1176" y="1176"/>
                </a:lnTo>
                <a:lnTo>
                  <a:pt x="1176" y="1175"/>
                </a:lnTo>
                <a:lnTo>
                  <a:pt x="1175" y="1175"/>
                </a:lnTo>
                <a:lnTo>
                  <a:pt x="1173" y="1174"/>
                </a:lnTo>
                <a:lnTo>
                  <a:pt x="1170" y="1177"/>
                </a:lnTo>
                <a:lnTo>
                  <a:pt x="1163" y="1169"/>
                </a:lnTo>
                <a:lnTo>
                  <a:pt x="1163" y="1164"/>
                </a:lnTo>
                <a:lnTo>
                  <a:pt x="1162" y="1163"/>
                </a:lnTo>
                <a:lnTo>
                  <a:pt x="1161" y="1163"/>
                </a:lnTo>
                <a:lnTo>
                  <a:pt x="1159" y="1162"/>
                </a:lnTo>
                <a:lnTo>
                  <a:pt x="1158" y="1162"/>
                </a:lnTo>
                <a:lnTo>
                  <a:pt x="1158" y="1161"/>
                </a:lnTo>
                <a:lnTo>
                  <a:pt x="1157" y="1161"/>
                </a:lnTo>
                <a:lnTo>
                  <a:pt x="1156" y="1160"/>
                </a:lnTo>
                <a:lnTo>
                  <a:pt x="1155" y="1159"/>
                </a:lnTo>
                <a:lnTo>
                  <a:pt x="1154" y="1159"/>
                </a:lnTo>
                <a:lnTo>
                  <a:pt x="1155" y="1157"/>
                </a:lnTo>
                <a:lnTo>
                  <a:pt x="1155" y="1156"/>
                </a:lnTo>
                <a:lnTo>
                  <a:pt x="1154" y="1156"/>
                </a:lnTo>
                <a:lnTo>
                  <a:pt x="1150" y="1156"/>
                </a:lnTo>
                <a:lnTo>
                  <a:pt x="1150" y="1155"/>
                </a:lnTo>
                <a:lnTo>
                  <a:pt x="1149" y="1155"/>
                </a:lnTo>
                <a:lnTo>
                  <a:pt x="1148" y="1155"/>
                </a:lnTo>
                <a:lnTo>
                  <a:pt x="1148" y="1154"/>
                </a:lnTo>
                <a:lnTo>
                  <a:pt x="1147" y="1154"/>
                </a:lnTo>
                <a:lnTo>
                  <a:pt x="1147" y="1153"/>
                </a:lnTo>
                <a:lnTo>
                  <a:pt x="1147" y="1152"/>
                </a:lnTo>
                <a:lnTo>
                  <a:pt x="1145" y="1152"/>
                </a:lnTo>
                <a:lnTo>
                  <a:pt x="1145" y="1150"/>
                </a:lnTo>
                <a:lnTo>
                  <a:pt x="1145" y="1149"/>
                </a:lnTo>
                <a:lnTo>
                  <a:pt x="1145" y="1148"/>
                </a:lnTo>
                <a:lnTo>
                  <a:pt x="1145" y="1147"/>
                </a:lnTo>
                <a:lnTo>
                  <a:pt x="1144" y="1146"/>
                </a:lnTo>
                <a:lnTo>
                  <a:pt x="1144" y="1145"/>
                </a:lnTo>
                <a:lnTo>
                  <a:pt x="1144" y="1143"/>
                </a:lnTo>
                <a:lnTo>
                  <a:pt x="1144" y="1142"/>
                </a:lnTo>
                <a:lnTo>
                  <a:pt x="1143" y="1141"/>
                </a:lnTo>
                <a:lnTo>
                  <a:pt x="1143" y="1140"/>
                </a:lnTo>
                <a:lnTo>
                  <a:pt x="1143" y="1139"/>
                </a:lnTo>
                <a:lnTo>
                  <a:pt x="1143" y="1138"/>
                </a:lnTo>
                <a:lnTo>
                  <a:pt x="1143" y="1136"/>
                </a:lnTo>
                <a:lnTo>
                  <a:pt x="1143" y="1135"/>
                </a:lnTo>
                <a:lnTo>
                  <a:pt x="1143" y="1134"/>
                </a:lnTo>
                <a:lnTo>
                  <a:pt x="1143" y="1133"/>
                </a:lnTo>
                <a:lnTo>
                  <a:pt x="1143" y="1132"/>
                </a:lnTo>
                <a:lnTo>
                  <a:pt x="1143" y="1131"/>
                </a:lnTo>
                <a:lnTo>
                  <a:pt x="1143" y="1129"/>
                </a:lnTo>
                <a:lnTo>
                  <a:pt x="1143" y="1128"/>
                </a:lnTo>
                <a:lnTo>
                  <a:pt x="1143" y="1127"/>
                </a:lnTo>
                <a:lnTo>
                  <a:pt x="1143" y="1125"/>
                </a:lnTo>
                <a:lnTo>
                  <a:pt x="1142" y="1120"/>
                </a:lnTo>
                <a:lnTo>
                  <a:pt x="1142" y="1117"/>
                </a:lnTo>
                <a:lnTo>
                  <a:pt x="1142" y="1115"/>
                </a:lnTo>
                <a:lnTo>
                  <a:pt x="1142" y="1114"/>
                </a:lnTo>
                <a:lnTo>
                  <a:pt x="1142" y="1113"/>
                </a:lnTo>
                <a:lnTo>
                  <a:pt x="1142" y="1112"/>
                </a:lnTo>
                <a:lnTo>
                  <a:pt x="1142" y="1111"/>
                </a:lnTo>
                <a:lnTo>
                  <a:pt x="1142" y="1110"/>
                </a:lnTo>
                <a:lnTo>
                  <a:pt x="1142" y="1108"/>
                </a:lnTo>
                <a:lnTo>
                  <a:pt x="1144" y="1107"/>
                </a:lnTo>
                <a:lnTo>
                  <a:pt x="1148" y="1107"/>
                </a:lnTo>
                <a:lnTo>
                  <a:pt x="1147" y="1103"/>
                </a:lnTo>
                <a:lnTo>
                  <a:pt x="1145" y="1100"/>
                </a:lnTo>
                <a:lnTo>
                  <a:pt x="1145" y="1099"/>
                </a:lnTo>
                <a:lnTo>
                  <a:pt x="1144" y="1099"/>
                </a:lnTo>
                <a:lnTo>
                  <a:pt x="1143" y="1099"/>
                </a:lnTo>
                <a:lnTo>
                  <a:pt x="1143" y="1101"/>
                </a:lnTo>
                <a:close/>
                <a:moveTo>
                  <a:pt x="970" y="1142"/>
                </a:moveTo>
                <a:lnTo>
                  <a:pt x="970" y="1141"/>
                </a:lnTo>
                <a:lnTo>
                  <a:pt x="970" y="1140"/>
                </a:lnTo>
                <a:lnTo>
                  <a:pt x="971" y="1139"/>
                </a:lnTo>
                <a:lnTo>
                  <a:pt x="971" y="1136"/>
                </a:lnTo>
                <a:lnTo>
                  <a:pt x="971" y="1135"/>
                </a:lnTo>
                <a:lnTo>
                  <a:pt x="971" y="1134"/>
                </a:lnTo>
                <a:lnTo>
                  <a:pt x="974" y="1132"/>
                </a:lnTo>
                <a:lnTo>
                  <a:pt x="974" y="1131"/>
                </a:lnTo>
                <a:lnTo>
                  <a:pt x="973" y="1129"/>
                </a:lnTo>
                <a:lnTo>
                  <a:pt x="971" y="1129"/>
                </a:lnTo>
                <a:lnTo>
                  <a:pt x="968" y="1126"/>
                </a:lnTo>
                <a:lnTo>
                  <a:pt x="969" y="1125"/>
                </a:lnTo>
                <a:lnTo>
                  <a:pt x="966" y="1120"/>
                </a:lnTo>
                <a:lnTo>
                  <a:pt x="963" y="1121"/>
                </a:lnTo>
                <a:lnTo>
                  <a:pt x="962" y="1122"/>
                </a:lnTo>
                <a:lnTo>
                  <a:pt x="961" y="1121"/>
                </a:lnTo>
                <a:lnTo>
                  <a:pt x="960" y="1121"/>
                </a:lnTo>
                <a:lnTo>
                  <a:pt x="959" y="1120"/>
                </a:lnTo>
                <a:lnTo>
                  <a:pt x="957" y="1120"/>
                </a:lnTo>
                <a:lnTo>
                  <a:pt x="956" y="1119"/>
                </a:lnTo>
                <a:lnTo>
                  <a:pt x="955" y="1119"/>
                </a:lnTo>
                <a:lnTo>
                  <a:pt x="953" y="1118"/>
                </a:lnTo>
                <a:lnTo>
                  <a:pt x="952" y="1117"/>
                </a:lnTo>
                <a:lnTo>
                  <a:pt x="950" y="1118"/>
                </a:lnTo>
                <a:lnTo>
                  <a:pt x="950" y="1119"/>
                </a:lnTo>
                <a:lnTo>
                  <a:pt x="953" y="1120"/>
                </a:lnTo>
                <a:lnTo>
                  <a:pt x="953" y="1121"/>
                </a:lnTo>
                <a:lnTo>
                  <a:pt x="954" y="1121"/>
                </a:lnTo>
                <a:lnTo>
                  <a:pt x="955" y="1121"/>
                </a:lnTo>
                <a:lnTo>
                  <a:pt x="956" y="1122"/>
                </a:lnTo>
                <a:lnTo>
                  <a:pt x="959" y="1124"/>
                </a:lnTo>
                <a:lnTo>
                  <a:pt x="960" y="1125"/>
                </a:lnTo>
                <a:lnTo>
                  <a:pt x="961" y="1125"/>
                </a:lnTo>
                <a:lnTo>
                  <a:pt x="964" y="1127"/>
                </a:lnTo>
                <a:lnTo>
                  <a:pt x="968" y="1133"/>
                </a:lnTo>
                <a:lnTo>
                  <a:pt x="969" y="1134"/>
                </a:lnTo>
                <a:lnTo>
                  <a:pt x="969" y="1135"/>
                </a:lnTo>
                <a:lnTo>
                  <a:pt x="969" y="1134"/>
                </a:lnTo>
                <a:lnTo>
                  <a:pt x="969" y="1135"/>
                </a:lnTo>
                <a:lnTo>
                  <a:pt x="969" y="1136"/>
                </a:lnTo>
                <a:lnTo>
                  <a:pt x="969" y="1138"/>
                </a:lnTo>
                <a:lnTo>
                  <a:pt x="969" y="1139"/>
                </a:lnTo>
                <a:lnTo>
                  <a:pt x="969" y="1140"/>
                </a:lnTo>
                <a:lnTo>
                  <a:pt x="969" y="1141"/>
                </a:lnTo>
                <a:lnTo>
                  <a:pt x="969" y="1142"/>
                </a:lnTo>
                <a:lnTo>
                  <a:pt x="968" y="1142"/>
                </a:lnTo>
                <a:lnTo>
                  <a:pt x="968" y="1143"/>
                </a:lnTo>
                <a:lnTo>
                  <a:pt x="968" y="1145"/>
                </a:lnTo>
                <a:lnTo>
                  <a:pt x="967" y="1145"/>
                </a:lnTo>
                <a:lnTo>
                  <a:pt x="967" y="1146"/>
                </a:lnTo>
                <a:lnTo>
                  <a:pt x="966" y="1146"/>
                </a:lnTo>
                <a:lnTo>
                  <a:pt x="966" y="1147"/>
                </a:lnTo>
                <a:lnTo>
                  <a:pt x="964" y="1147"/>
                </a:lnTo>
                <a:lnTo>
                  <a:pt x="963" y="1148"/>
                </a:lnTo>
                <a:lnTo>
                  <a:pt x="962" y="1148"/>
                </a:lnTo>
                <a:lnTo>
                  <a:pt x="962" y="1149"/>
                </a:lnTo>
                <a:lnTo>
                  <a:pt x="963" y="1150"/>
                </a:lnTo>
                <a:lnTo>
                  <a:pt x="964" y="1153"/>
                </a:lnTo>
                <a:lnTo>
                  <a:pt x="967" y="1155"/>
                </a:lnTo>
                <a:lnTo>
                  <a:pt x="969" y="1160"/>
                </a:lnTo>
                <a:lnTo>
                  <a:pt x="970" y="1160"/>
                </a:lnTo>
                <a:lnTo>
                  <a:pt x="975" y="1156"/>
                </a:lnTo>
                <a:lnTo>
                  <a:pt x="976" y="1153"/>
                </a:lnTo>
                <a:lnTo>
                  <a:pt x="970" y="1143"/>
                </a:lnTo>
                <a:lnTo>
                  <a:pt x="970" y="1142"/>
                </a:lnTo>
                <a:close/>
                <a:moveTo>
                  <a:pt x="867" y="1120"/>
                </a:moveTo>
                <a:lnTo>
                  <a:pt x="874" y="1114"/>
                </a:lnTo>
                <a:lnTo>
                  <a:pt x="873" y="1111"/>
                </a:lnTo>
                <a:lnTo>
                  <a:pt x="870" y="1108"/>
                </a:lnTo>
                <a:lnTo>
                  <a:pt x="869" y="1110"/>
                </a:lnTo>
                <a:lnTo>
                  <a:pt x="867" y="1111"/>
                </a:lnTo>
                <a:lnTo>
                  <a:pt x="866" y="1112"/>
                </a:lnTo>
                <a:lnTo>
                  <a:pt x="864" y="1113"/>
                </a:lnTo>
                <a:lnTo>
                  <a:pt x="864" y="1114"/>
                </a:lnTo>
                <a:lnTo>
                  <a:pt x="862" y="1117"/>
                </a:lnTo>
                <a:lnTo>
                  <a:pt x="859" y="1118"/>
                </a:lnTo>
                <a:lnTo>
                  <a:pt x="858" y="1119"/>
                </a:lnTo>
                <a:lnTo>
                  <a:pt x="858" y="1120"/>
                </a:lnTo>
                <a:lnTo>
                  <a:pt x="857" y="1120"/>
                </a:lnTo>
                <a:lnTo>
                  <a:pt x="857" y="1121"/>
                </a:lnTo>
                <a:lnTo>
                  <a:pt x="857" y="1122"/>
                </a:lnTo>
                <a:lnTo>
                  <a:pt x="858" y="1121"/>
                </a:lnTo>
                <a:lnTo>
                  <a:pt x="859" y="1120"/>
                </a:lnTo>
                <a:lnTo>
                  <a:pt x="862" y="1122"/>
                </a:lnTo>
                <a:lnTo>
                  <a:pt x="866" y="1125"/>
                </a:lnTo>
                <a:lnTo>
                  <a:pt x="872" y="1125"/>
                </a:lnTo>
                <a:lnTo>
                  <a:pt x="872" y="1124"/>
                </a:lnTo>
                <a:lnTo>
                  <a:pt x="870" y="1121"/>
                </a:lnTo>
                <a:lnTo>
                  <a:pt x="869" y="1121"/>
                </a:lnTo>
                <a:lnTo>
                  <a:pt x="867" y="1120"/>
                </a:lnTo>
                <a:close/>
                <a:moveTo>
                  <a:pt x="511" y="1261"/>
                </a:moveTo>
                <a:lnTo>
                  <a:pt x="511" y="1264"/>
                </a:lnTo>
                <a:lnTo>
                  <a:pt x="511" y="1265"/>
                </a:lnTo>
                <a:lnTo>
                  <a:pt x="511" y="1266"/>
                </a:lnTo>
                <a:lnTo>
                  <a:pt x="511" y="1267"/>
                </a:lnTo>
                <a:lnTo>
                  <a:pt x="511" y="1268"/>
                </a:lnTo>
                <a:lnTo>
                  <a:pt x="511" y="1270"/>
                </a:lnTo>
                <a:lnTo>
                  <a:pt x="511" y="1271"/>
                </a:lnTo>
                <a:lnTo>
                  <a:pt x="511" y="1272"/>
                </a:lnTo>
                <a:lnTo>
                  <a:pt x="511" y="1273"/>
                </a:lnTo>
                <a:lnTo>
                  <a:pt x="511" y="1274"/>
                </a:lnTo>
                <a:lnTo>
                  <a:pt x="511" y="1275"/>
                </a:lnTo>
                <a:lnTo>
                  <a:pt x="511" y="1277"/>
                </a:lnTo>
                <a:lnTo>
                  <a:pt x="511" y="1278"/>
                </a:lnTo>
                <a:lnTo>
                  <a:pt x="511" y="1280"/>
                </a:lnTo>
                <a:lnTo>
                  <a:pt x="512" y="1280"/>
                </a:lnTo>
                <a:lnTo>
                  <a:pt x="511" y="1280"/>
                </a:lnTo>
                <a:lnTo>
                  <a:pt x="509" y="1280"/>
                </a:lnTo>
                <a:lnTo>
                  <a:pt x="508" y="1280"/>
                </a:lnTo>
                <a:lnTo>
                  <a:pt x="507" y="1280"/>
                </a:lnTo>
                <a:lnTo>
                  <a:pt x="505" y="1280"/>
                </a:lnTo>
                <a:lnTo>
                  <a:pt x="504" y="1280"/>
                </a:lnTo>
                <a:lnTo>
                  <a:pt x="503" y="1280"/>
                </a:lnTo>
                <a:lnTo>
                  <a:pt x="502" y="1280"/>
                </a:lnTo>
                <a:lnTo>
                  <a:pt x="501" y="1280"/>
                </a:lnTo>
                <a:lnTo>
                  <a:pt x="498" y="1280"/>
                </a:lnTo>
                <a:lnTo>
                  <a:pt x="498" y="1281"/>
                </a:lnTo>
                <a:lnTo>
                  <a:pt x="498" y="1282"/>
                </a:lnTo>
                <a:lnTo>
                  <a:pt x="498" y="1284"/>
                </a:lnTo>
                <a:lnTo>
                  <a:pt x="498" y="1285"/>
                </a:lnTo>
                <a:lnTo>
                  <a:pt x="498" y="1286"/>
                </a:lnTo>
                <a:lnTo>
                  <a:pt x="498" y="1287"/>
                </a:lnTo>
                <a:lnTo>
                  <a:pt x="498" y="1288"/>
                </a:lnTo>
                <a:lnTo>
                  <a:pt x="498" y="1289"/>
                </a:lnTo>
                <a:lnTo>
                  <a:pt x="498" y="1291"/>
                </a:lnTo>
                <a:lnTo>
                  <a:pt x="498" y="1292"/>
                </a:lnTo>
                <a:lnTo>
                  <a:pt x="498" y="1293"/>
                </a:lnTo>
                <a:lnTo>
                  <a:pt x="498" y="1294"/>
                </a:lnTo>
                <a:lnTo>
                  <a:pt x="498" y="1295"/>
                </a:lnTo>
                <a:lnTo>
                  <a:pt x="498" y="1296"/>
                </a:lnTo>
                <a:lnTo>
                  <a:pt x="498" y="1298"/>
                </a:lnTo>
                <a:lnTo>
                  <a:pt x="498" y="1299"/>
                </a:lnTo>
                <a:lnTo>
                  <a:pt x="498" y="1300"/>
                </a:lnTo>
                <a:lnTo>
                  <a:pt x="498" y="1301"/>
                </a:lnTo>
                <a:lnTo>
                  <a:pt x="498" y="1302"/>
                </a:lnTo>
                <a:lnTo>
                  <a:pt x="498" y="1303"/>
                </a:lnTo>
                <a:lnTo>
                  <a:pt x="498" y="1305"/>
                </a:lnTo>
                <a:lnTo>
                  <a:pt x="498" y="1306"/>
                </a:lnTo>
                <a:lnTo>
                  <a:pt x="500" y="1306"/>
                </a:lnTo>
                <a:lnTo>
                  <a:pt x="501" y="1306"/>
                </a:lnTo>
                <a:lnTo>
                  <a:pt x="502" y="1306"/>
                </a:lnTo>
                <a:lnTo>
                  <a:pt x="503" y="1306"/>
                </a:lnTo>
                <a:lnTo>
                  <a:pt x="504" y="1306"/>
                </a:lnTo>
                <a:lnTo>
                  <a:pt x="505" y="1306"/>
                </a:lnTo>
                <a:lnTo>
                  <a:pt x="507" y="1306"/>
                </a:lnTo>
                <a:lnTo>
                  <a:pt x="508" y="1306"/>
                </a:lnTo>
                <a:lnTo>
                  <a:pt x="509" y="1306"/>
                </a:lnTo>
                <a:lnTo>
                  <a:pt x="510" y="1306"/>
                </a:lnTo>
                <a:lnTo>
                  <a:pt x="511" y="1306"/>
                </a:lnTo>
                <a:lnTo>
                  <a:pt x="512" y="1306"/>
                </a:lnTo>
                <a:lnTo>
                  <a:pt x="514" y="1306"/>
                </a:lnTo>
                <a:lnTo>
                  <a:pt x="515" y="1306"/>
                </a:lnTo>
                <a:lnTo>
                  <a:pt x="516" y="1306"/>
                </a:lnTo>
                <a:lnTo>
                  <a:pt x="517" y="1306"/>
                </a:lnTo>
                <a:lnTo>
                  <a:pt x="518" y="1306"/>
                </a:lnTo>
                <a:lnTo>
                  <a:pt x="520" y="1306"/>
                </a:lnTo>
                <a:lnTo>
                  <a:pt x="521" y="1306"/>
                </a:lnTo>
                <a:lnTo>
                  <a:pt x="522" y="1306"/>
                </a:lnTo>
                <a:lnTo>
                  <a:pt x="523" y="1306"/>
                </a:lnTo>
                <a:lnTo>
                  <a:pt x="524" y="1306"/>
                </a:lnTo>
                <a:lnTo>
                  <a:pt x="525" y="1306"/>
                </a:lnTo>
                <a:lnTo>
                  <a:pt x="527" y="1306"/>
                </a:lnTo>
                <a:lnTo>
                  <a:pt x="528" y="1306"/>
                </a:lnTo>
                <a:lnTo>
                  <a:pt x="529" y="1306"/>
                </a:lnTo>
                <a:lnTo>
                  <a:pt x="530" y="1306"/>
                </a:lnTo>
                <a:lnTo>
                  <a:pt x="531" y="1306"/>
                </a:lnTo>
                <a:lnTo>
                  <a:pt x="532" y="1306"/>
                </a:lnTo>
                <a:lnTo>
                  <a:pt x="534" y="1306"/>
                </a:lnTo>
                <a:lnTo>
                  <a:pt x="535" y="1306"/>
                </a:lnTo>
                <a:lnTo>
                  <a:pt x="536" y="1306"/>
                </a:lnTo>
                <a:lnTo>
                  <a:pt x="537" y="1306"/>
                </a:lnTo>
                <a:lnTo>
                  <a:pt x="538" y="1306"/>
                </a:lnTo>
                <a:lnTo>
                  <a:pt x="539" y="1306"/>
                </a:lnTo>
                <a:lnTo>
                  <a:pt x="541" y="1306"/>
                </a:lnTo>
                <a:lnTo>
                  <a:pt x="542" y="1306"/>
                </a:lnTo>
                <a:lnTo>
                  <a:pt x="543" y="1306"/>
                </a:lnTo>
                <a:lnTo>
                  <a:pt x="543" y="1307"/>
                </a:lnTo>
                <a:lnTo>
                  <a:pt x="543" y="1308"/>
                </a:lnTo>
                <a:lnTo>
                  <a:pt x="543" y="1309"/>
                </a:lnTo>
                <a:lnTo>
                  <a:pt x="543" y="1310"/>
                </a:lnTo>
                <a:lnTo>
                  <a:pt x="543" y="1312"/>
                </a:lnTo>
                <a:lnTo>
                  <a:pt x="543" y="1313"/>
                </a:lnTo>
                <a:lnTo>
                  <a:pt x="543" y="1314"/>
                </a:lnTo>
                <a:lnTo>
                  <a:pt x="543" y="1315"/>
                </a:lnTo>
                <a:lnTo>
                  <a:pt x="543" y="1316"/>
                </a:lnTo>
                <a:lnTo>
                  <a:pt x="543" y="1317"/>
                </a:lnTo>
                <a:lnTo>
                  <a:pt x="543" y="1319"/>
                </a:lnTo>
                <a:lnTo>
                  <a:pt x="543" y="1320"/>
                </a:lnTo>
                <a:lnTo>
                  <a:pt x="543" y="1321"/>
                </a:lnTo>
                <a:lnTo>
                  <a:pt x="543" y="1322"/>
                </a:lnTo>
                <a:lnTo>
                  <a:pt x="543" y="1323"/>
                </a:lnTo>
                <a:lnTo>
                  <a:pt x="543" y="1324"/>
                </a:lnTo>
                <a:lnTo>
                  <a:pt x="543" y="1326"/>
                </a:lnTo>
                <a:lnTo>
                  <a:pt x="543" y="1327"/>
                </a:lnTo>
                <a:lnTo>
                  <a:pt x="543" y="1328"/>
                </a:lnTo>
                <a:lnTo>
                  <a:pt x="543" y="1329"/>
                </a:lnTo>
                <a:lnTo>
                  <a:pt x="543" y="1330"/>
                </a:lnTo>
                <a:lnTo>
                  <a:pt x="543" y="1331"/>
                </a:lnTo>
                <a:lnTo>
                  <a:pt x="543" y="1333"/>
                </a:lnTo>
                <a:lnTo>
                  <a:pt x="543" y="1334"/>
                </a:lnTo>
                <a:lnTo>
                  <a:pt x="543" y="1335"/>
                </a:lnTo>
                <a:lnTo>
                  <a:pt x="543" y="1336"/>
                </a:lnTo>
                <a:lnTo>
                  <a:pt x="543" y="1337"/>
                </a:lnTo>
                <a:lnTo>
                  <a:pt x="543" y="1338"/>
                </a:lnTo>
                <a:lnTo>
                  <a:pt x="543" y="1340"/>
                </a:lnTo>
                <a:lnTo>
                  <a:pt x="543" y="1341"/>
                </a:lnTo>
                <a:lnTo>
                  <a:pt x="543" y="1342"/>
                </a:lnTo>
                <a:lnTo>
                  <a:pt x="543" y="1343"/>
                </a:lnTo>
                <a:lnTo>
                  <a:pt x="543" y="1344"/>
                </a:lnTo>
                <a:lnTo>
                  <a:pt x="543" y="1345"/>
                </a:lnTo>
                <a:lnTo>
                  <a:pt x="543" y="1347"/>
                </a:lnTo>
                <a:lnTo>
                  <a:pt x="543" y="1348"/>
                </a:lnTo>
                <a:lnTo>
                  <a:pt x="544" y="1348"/>
                </a:lnTo>
                <a:lnTo>
                  <a:pt x="545" y="1348"/>
                </a:lnTo>
                <a:lnTo>
                  <a:pt x="546" y="1348"/>
                </a:lnTo>
                <a:lnTo>
                  <a:pt x="548" y="1348"/>
                </a:lnTo>
                <a:lnTo>
                  <a:pt x="549" y="1348"/>
                </a:lnTo>
                <a:lnTo>
                  <a:pt x="550" y="1348"/>
                </a:lnTo>
                <a:lnTo>
                  <a:pt x="551" y="1348"/>
                </a:lnTo>
                <a:lnTo>
                  <a:pt x="552" y="1348"/>
                </a:lnTo>
                <a:lnTo>
                  <a:pt x="553" y="1348"/>
                </a:lnTo>
                <a:lnTo>
                  <a:pt x="555" y="1348"/>
                </a:lnTo>
                <a:lnTo>
                  <a:pt x="556" y="1348"/>
                </a:lnTo>
                <a:lnTo>
                  <a:pt x="557" y="1348"/>
                </a:lnTo>
                <a:lnTo>
                  <a:pt x="558" y="1348"/>
                </a:lnTo>
                <a:lnTo>
                  <a:pt x="559" y="1348"/>
                </a:lnTo>
                <a:lnTo>
                  <a:pt x="560" y="1348"/>
                </a:lnTo>
                <a:lnTo>
                  <a:pt x="562" y="1348"/>
                </a:lnTo>
                <a:lnTo>
                  <a:pt x="563" y="1348"/>
                </a:lnTo>
                <a:lnTo>
                  <a:pt x="564" y="1348"/>
                </a:lnTo>
                <a:lnTo>
                  <a:pt x="564" y="1347"/>
                </a:lnTo>
                <a:lnTo>
                  <a:pt x="564" y="1345"/>
                </a:lnTo>
                <a:lnTo>
                  <a:pt x="564" y="1344"/>
                </a:lnTo>
                <a:lnTo>
                  <a:pt x="564" y="1343"/>
                </a:lnTo>
                <a:lnTo>
                  <a:pt x="564" y="1341"/>
                </a:lnTo>
                <a:lnTo>
                  <a:pt x="565" y="1341"/>
                </a:lnTo>
                <a:lnTo>
                  <a:pt x="566" y="1341"/>
                </a:lnTo>
                <a:lnTo>
                  <a:pt x="569" y="1341"/>
                </a:lnTo>
                <a:lnTo>
                  <a:pt x="570" y="1341"/>
                </a:lnTo>
                <a:lnTo>
                  <a:pt x="571" y="1341"/>
                </a:lnTo>
                <a:lnTo>
                  <a:pt x="572" y="1341"/>
                </a:lnTo>
                <a:lnTo>
                  <a:pt x="573" y="1341"/>
                </a:lnTo>
                <a:lnTo>
                  <a:pt x="576" y="1341"/>
                </a:lnTo>
                <a:lnTo>
                  <a:pt x="578" y="1341"/>
                </a:lnTo>
                <a:lnTo>
                  <a:pt x="580" y="1341"/>
                </a:lnTo>
                <a:lnTo>
                  <a:pt x="583" y="1341"/>
                </a:lnTo>
                <a:lnTo>
                  <a:pt x="585" y="1341"/>
                </a:lnTo>
                <a:lnTo>
                  <a:pt x="586" y="1341"/>
                </a:lnTo>
                <a:lnTo>
                  <a:pt x="587" y="1341"/>
                </a:lnTo>
                <a:lnTo>
                  <a:pt x="590" y="1341"/>
                </a:lnTo>
                <a:lnTo>
                  <a:pt x="591" y="1341"/>
                </a:lnTo>
                <a:lnTo>
                  <a:pt x="592" y="1341"/>
                </a:lnTo>
                <a:lnTo>
                  <a:pt x="594" y="1341"/>
                </a:lnTo>
                <a:lnTo>
                  <a:pt x="597" y="1341"/>
                </a:lnTo>
                <a:lnTo>
                  <a:pt x="598" y="1341"/>
                </a:lnTo>
                <a:lnTo>
                  <a:pt x="600" y="1341"/>
                </a:lnTo>
                <a:lnTo>
                  <a:pt x="602" y="1341"/>
                </a:lnTo>
                <a:lnTo>
                  <a:pt x="605" y="1341"/>
                </a:lnTo>
                <a:lnTo>
                  <a:pt x="607" y="1341"/>
                </a:lnTo>
                <a:lnTo>
                  <a:pt x="608" y="1341"/>
                </a:lnTo>
                <a:lnTo>
                  <a:pt x="608" y="1340"/>
                </a:lnTo>
                <a:lnTo>
                  <a:pt x="608" y="1338"/>
                </a:lnTo>
                <a:lnTo>
                  <a:pt x="608" y="1337"/>
                </a:lnTo>
                <a:lnTo>
                  <a:pt x="608" y="1336"/>
                </a:lnTo>
                <a:lnTo>
                  <a:pt x="608" y="1335"/>
                </a:lnTo>
                <a:lnTo>
                  <a:pt x="608" y="1334"/>
                </a:lnTo>
                <a:lnTo>
                  <a:pt x="608" y="1333"/>
                </a:lnTo>
                <a:lnTo>
                  <a:pt x="608" y="1331"/>
                </a:lnTo>
                <a:lnTo>
                  <a:pt x="608" y="1330"/>
                </a:lnTo>
                <a:lnTo>
                  <a:pt x="608" y="1329"/>
                </a:lnTo>
                <a:lnTo>
                  <a:pt x="608" y="1328"/>
                </a:lnTo>
                <a:lnTo>
                  <a:pt x="608" y="1327"/>
                </a:lnTo>
                <a:lnTo>
                  <a:pt x="608" y="1326"/>
                </a:lnTo>
                <a:lnTo>
                  <a:pt x="608" y="1324"/>
                </a:lnTo>
                <a:lnTo>
                  <a:pt x="608" y="1323"/>
                </a:lnTo>
                <a:lnTo>
                  <a:pt x="608" y="1322"/>
                </a:lnTo>
                <a:lnTo>
                  <a:pt x="608" y="1321"/>
                </a:lnTo>
                <a:lnTo>
                  <a:pt x="608" y="1320"/>
                </a:lnTo>
                <a:lnTo>
                  <a:pt x="608" y="1319"/>
                </a:lnTo>
                <a:lnTo>
                  <a:pt x="608" y="1317"/>
                </a:lnTo>
                <a:lnTo>
                  <a:pt x="607" y="1317"/>
                </a:lnTo>
                <a:lnTo>
                  <a:pt x="606" y="1317"/>
                </a:lnTo>
                <a:lnTo>
                  <a:pt x="605" y="1317"/>
                </a:lnTo>
                <a:lnTo>
                  <a:pt x="604" y="1317"/>
                </a:lnTo>
                <a:lnTo>
                  <a:pt x="602" y="1317"/>
                </a:lnTo>
                <a:lnTo>
                  <a:pt x="601" y="1317"/>
                </a:lnTo>
                <a:lnTo>
                  <a:pt x="600" y="1317"/>
                </a:lnTo>
                <a:lnTo>
                  <a:pt x="599" y="1317"/>
                </a:lnTo>
                <a:lnTo>
                  <a:pt x="598" y="1317"/>
                </a:lnTo>
                <a:lnTo>
                  <a:pt x="597" y="1317"/>
                </a:lnTo>
                <a:lnTo>
                  <a:pt x="595" y="1317"/>
                </a:lnTo>
                <a:lnTo>
                  <a:pt x="594" y="1317"/>
                </a:lnTo>
                <a:lnTo>
                  <a:pt x="593" y="1317"/>
                </a:lnTo>
                <a:lnTo>
                  <a:pt x="592" y="1317"/>
                </a:lnTo>
                <a:lnTo>
                  <a:pt x="591" y="1317"/>
                </a:lnTo>
                <a:lnTo>
                  <a:pt x="590" y="1317"/>
                </a:lnTo>
                <a:lnTo>
                  <a:pt x="588" y="1317"/>
                </a:lnTo>
                <a:lnTo>
                  <a:pt x="587" y="1317"/>
                </a:lnTo>
                <a:lnTo>
                  <a:pt x="586" y="1317"/>
                </a:lnTo>
                <a:lnTo>
                  <a:pt x="586" y="1315"/>
                </a:lnTo>
                <a:lnTo>
                  <a:pt x="586" y="1314"/>
                </a:lnTo>
                <a:lnTo>
                  <a:pt x="585" y="1314"/>
                </a:lnTo>
                <a:lnTo>
                  <a:pt x="583" y="1314"/>
                </a:lnTo>
                <a:lnTo>
                  <a:pt x="581" y="1314"/>
                </a:lnTo>
                <a:lnTo>
                  <a:pt x="580" y="1314"/>
                </a:lnTo>
                <a:lnTo>
                  <a:pt x="580" y="1313"/>
                </a:lnTo>
                <a:lnTo>
                  <a:pt x="580" y="1312"/>
                </a:lnTo>
                <a:lnTo>
                  <a:pt x="580" y="1310"/>
                </a:lnTo>
                <a:lnTo>
                  <a:pt x="580" y="1309"/>
                </a:lnTo>
                <a:lnTo>
                  <a:pt x="580" y="1308"/>
                </a:lnTo>
                <a:lnTo>
                  <a:pt x="581" y="1308"/>
                </a:lnTo>
                <a:lnTo>
                  <a:pt x="581" y="1307"/>
                </a:lnTo>
                <a:lnTo>
                  <a:pt x="583" y="1307"/>
                </a:lnTo>
                <a:lnTo>
                  <a:pt x="584" y="1306"/>
                </a:lnTo>
                <a:lnTo>
                  <a:pt x="585" y="1306"/>
                </a:lnTo>
                <a:lnTo>
                  <a:pt x="586" y="1306"/>
                </a:lnTo>
                <a:lnTo>
                  <a:pt x="586" y="1305"/>
                </a:lnTo>
                <a:lnTo>
                  <a:pt x="586" y="1303"/>
                </a:lnTo>
                <a:lnTo>
                  <a:pt x="586" y="1302"/>
                </a:lnTo>
                <a:lnTo>
                  <a:pt x="586" y="1301"/>
                </a:lnTo>
                <a:lnTo>
                  <a:pt x="586" y="1300"/>
                </a:lnTo>
                <a:lnTo>
                  <a:pt x="586" y="1299"/>
                </a:lnTo>
                <a:lnTo>
                  <a:pt x="586" y="1298"/>
                </a:lnTo>
                <a:lnTo>
                  <a:pt x="586" y="1296"/>
                </a:lnTo>
                <a:lnTo>
                  <a:pt x="586" y="1295"/>
                </a:lnTo>
                <a:lnTo>
                  <a:pt x="586" y="1294"/>
                </a:lnTo>
                <a:lnTo>
                  <a:pt x="586" y="1293"/>
                </a:lnTo>
                <a:lnTo>
                  <a:pt x="586" y="1292"/>
                </a:lnTo>
                <a:lnTo>
                  <a:pt x="586" y="1291"/>
                </a:lnTo>
                <a:lnTo>
                  <a:pt x="586" y="1289"/>
                </a:lnTo>
                <a:lnTo>
                  <a:pt x="586" y="1288"/>
                </a:lnTo>
                <a:lnTo>
                  <a:pt x="586" y="1287"/>
                </a:lnTo>
                <a:lnTo>
                  <a:pt x="586" y="1286"/>
                </a:lnTo>
                <a:lnTo>
                  <a:pt x="587" y="1286"/>
                </a:lnTo>
                <a:lnTo>
                  <a:pt x="587" y="1285"/>
                </a:lnTo>
                <a:lnTo>
                  <a:pt x="586" y="1284"/>
                </a:lnTo>
                <a:lnTo>
                  <a:pt x="586" y="1282"/>
                </a:lnTo>
                <a:lnTo>
                  <a:pt x="586" y="1281"/>
                </a:lnTo>
                <a:lnTo>
                  <a:pt x="586" y="1280"/>
                </a:lnTo>
                <a:lnTo>
                  <a:pt x="586" y="1279"/>
                </a:lnTo>
                <a:lnTo>
                  <a:pt x="586" y="1278"/>
                </a:lnTo>
                <a:lnTo>
                  <a:pt x="586" y="1275"/>
                </a:lnTo>
                <a:lnTo>
                  <a:pt x="586" y="1273"/>
                </a:lnTo>
                <a:lnTo>
                  <a:pt x="585" y="1273"/>
                </a:lnTo>
                <a:lnTo>
                  <a:pt x="584" y="1273"/>
                </a:lnTo>
                <a:lnTo>
                  <a:pt x="583" y="1273"/>
                </a:lnTo>
                <a:lnTo>
                  <a:pt x="583" y="1274"/>
                </a:lnTo>
                <a:lnTo>
                  <a:pt x="583" y="1275"/>
                </a:lnTo>
                <a:lnTo>
                  <a:pt x="581" y="1275"/>
                </a:lnTo>
                <a:lnTo>
                  <a:pt x="580" y="1275"/>
                </a:lnTo>
                <a:lnTo>
                  <a:pt x="579" y="1275"/>
                </a:lnTo>
                <a:lnTo>
                  <a:pt x="578" y="1275"/>
                </a:lnTo>
                <a:lnTo>
                  <a:pt x="577" y="1277"/>
                </a:lnTo>
                <a:lnTo>
                  <a:pt x="576" y="1277"/>
                </a:lnTo>
                <a:lnTo>
                  <a:pt x="574" y="1277"/>
                </a:lnTo>
                <a:lnTo>
                  <a:pt x="572" y="1275"/>
                </a:lnTo>
                <a:lnTo>
                  <a:pt x="571" y="1275"/>
                </a:lnTo>
                <a:lnTo>
                  <a:pt x="571" y="1274"/>
                </a:lnTo>
                <a:lnTo>
                  <a:pt x="571" y="1273"/>
                </a:lnTo>
                <a:lnTo>
                  <a:pt x="569" y="1273"/>
                </a:lnTo>
                <a:lnTo>
                  <a:pt x="569" y="1274"/>
                </a:lnTo>
                <a:lnTo>
                  <a:pt x="569" y="1275"/>
                </a:lnTo>
                <a:lnTo>
                  <a:pt x="567" y="1275"/>
                </a:lnTo>
                <a:lnTo>
                  <a:pt x="566" y="1275"/>
                </a:lnTo>
                <a:lnTo>
                  <a:pt x="565" y="1275"/>
                </a:lnTo>
                <a:lnTo>
                  <a:pt x="565" y="1274"/>
                </a:lnTo>
                <a:lnTo>
                  <a:pt x="562" y="1274"/>
                </a:lnTo>
                <a:lnTo>
                  <a:pt x="562" y="1275"/>
                </a:lnTo>
                <a:lnTo>
                  <a:pt x="562" y="1277"/>
                </a:lnTo>
                <a:lnTo>
                  <a:pt x="562" y="1278"/>
                </a:lnTo>
                <a:lnTo>
                  <a:pt x="562" y="1279"/>
                </a:lnTo>
                <a:lnTo>
                  <a:pt x="564" y="1279"/>
                </a:lnTo>
                <a:lnTo>
                  <a:pt x="564" y="1280"/>
                </a:lnTo>
                <a:lnTo>
                  <a:pt x="564" y="1281"/>
                </a:lnTo>
                <a:lnTo>
                  <a:pt x="560" y="1280"/>
                </a:lnTo>
                <a:lnTo>
                  <a:pt x="560" y="1281"/>
                </a:lnTo>
                <a:lnTo>
                  <a:pt x="560" y="1282"/>
                </a:lnTo>
                <a:lnTo>
                  <a:pt x="559" y="1282"/>
                </a:lnTo>
                <a:lnTo>
                  <a:pt x="559" y="1284"/>
                </a:lnTo>
                <a:lnTo>
                  <a:pt x="558" y="1284"/>
                </a:lnTo>
                <a:lnTo>
                  <a:pt x="558" y="1285"/>
                </a:lnTo>
                <a:lnTo>
                  <a:pt x="557" y="1286"/>
                </a:lnTo>
                <a:lnTo>
                  <a:pt x="557" y="1287"/>
                </a:lnTo>
                <a:lnTo>
                  <a:pt x="556" y="1286"/>
                </a:lnTo>
                <a:lnTo>
                  <a:pt x="557" y="1287"/>
                </a:lnTo>
                <a:lnTo>
                  <a:pt x="556" y="1287"/>
                </a:lnTo>
                <a:lnTo>
                  <a:pt x="555" y="1287"/>
                </a:lnTo>
                <a:lnTo>
                  <a:pt x="555" y="1286"/>
                </a:lnTo>
                <a:lnTo>
                  <a:pt x="555" y="1285"/>
                </a:lnTo>
                <a:lnTo>
                  <a:pt x="553" y="1284"/>
                </a:lnTo>
                <a:lnTo>
                  <a:pt x="552" y="1286"/>
                </a:lnTo>
                <a:lnTo>
                  <a:pt x="551" y="1287"/>
                </a:lnTo>
                <a:lnTo>
                  <a:pt x="550" y="1288"/>
                </a:lnTo>
                <a:lnTo>
                  <a:pt x="549" y="1289"/>
                </a:lnTo>
                <a:lnTo>
                  <a:pt x="548" y="1291"/>
                </a:lnTo>
                <a:lnTo>
                  <a:pt x="546" y="1292"/>
                </a:lnTo>
                <a:lnTo>
                  <a:pt x="543" y="1292"/>
                </a:lnTo>
                <a:lnTo>
                  <a:pt x="542" y="1292"/>
                </a:lnTo>
                <a:lnTo>
                  <a:pt x="542" y="1291"/>
                </a:lnTo>
                <a:lnTo>
                  <a:pt x="542" y="1289"/>
                </a:lnTo>
                <a:lnTo>
                  <a:pt x="542" y="1288"/>
                </a:lnTo>
                <a:lnTo>
                  <a:pt x="542" y="1287"/>
                </a:lnTo>
                <a:lnTo>
                  <a:pt x="542" y="1286"/>
                </a:lnTo>
                <a:lnTo>
                  <a:pt x="541" y="1286"/>
                </a:lnTo>
                <a:lnTo>
                  <a:pt x="539" y="1286"/>
                </a:lnTo>
                <a:lnTo>
                  <a:pt x="539" y="1284"/>
                </a:lnTo>
                <a:lnTo>
                  <a:pt x="538" y="1284"/>
                </a:lnTo>
                <a:lnTo>
                  <a:pt x="537" y="1284"/>
                </a:lnTo>
                <a:lnTo>
                  <a:pt x="537" y="1281"/>
                </a:lnTo>
                <a:lnTo>
                  <a:pt x="536" y="1281"/>
                </a:lnTo>
                <a:lnTo>
                  <a:pt x="535" y="1281"/>
                </a:lnTo>
                <a:lnTo>
                  <a:pt x="535" y="1280"/>
                </a:lnTo>
                <a:lnTo>
                  <a:pt x="535" y="1279"/>
                </a:lnTo>
                <a:lnTo>
                  <a:pt x="535" y="1275"/>
                </a:lnTo>
                <a:lnTo>
                  <a:pt x="534" y="1275"/>
                </a:lnTo>
                <a:lnTo>
                  <a:pt x="532" y="1275"/>
                </a:lnTo>
                <a:lnTo>
                  <a:pt x="531" y="1275"/>
                </a:lnTo>
                <a:lnTo>
                  <a:pt x="529" y="1275"/>
                </a:lnTo>
                <a:lnTo>
                  <a:pt x="529" y="1274"/>
                </a:lnTo>
                <a:lnTo>
                  <a:pt x="529" y="1273"/>
                </a:lnTo>
                <a:lnTo>
                  <a:pt x="530" y="1273"/>
                </a:lnTo>
                <a:lnTo>
                  <a:pt x="530" y="1272"/>
                </a:lnTo>
                <a:lnTo>
                  <a:pt x="530" y="1271"/>
                </a:lnTo>
                <a:lnTo>
                  <a:pt x="529" y="1271"/>
                </a:lnTo>
                <a:lnTo>
                  <a:pt x="529" y="1270"/>
                </a:lnTo>
                <a:lnTo>
                  <a:pt x="528" y="1270"/>
                </a:lnTo>
                <a:lnTo>
                  <a:pt x="527" y="1270"/>
                </a:lnTo>
                <a:lnTo>
                  <a:pt x="525" y="1270"/>
                </a:lnTo>
                <a:lnTo>
                  <a:pt x="525" y="1268"/>
                </a:lnTo>
                <a:lnTo>
                  <a:pt x="524" y="1268"/>
                </a:lnTo>
                <a:lnTo>
                  <a:pt x="523" y="1268"/>
                </a:lnTo>
                <a:lnTo>
                  <a:pt x="522" y="1267"/>
                </a:lnTo>
                <a:lnTo>
                  <a:pt x="521" y="1267"/>
                </a:lnTo>
                <a:lnTo>
                  <a:pt x="520" y="1266"/>
                </a:lnTo>
                <a:lnTo>
                  <a:pt x="518" y="1266"/>
                </a:lnTo>
                <a:lnTo>
                  <a:pt x="518" y="1265"/>
                </a:lnTo>
                <a:lnTo>
                  <a:pt x="517" y="1265"/>
                </a:lnTo>
                <a:lnTo>
                  <a:pt x="516" y="1264"/>
                </a:lnTo>
                <a:lnTo>
                  <a:pt x="515" y="1263"/>
                </a:lnTo>
                <a:lnTo>
                  <a:pt x="514" y="1261"/>
                </a:lnTo>
                <a:lnTo>
                  <a:pt x="512" y="1260"/>
                </a:lnTo>
                <a:lnTo>
                  <a:pt x="511" y="1260"/>
                </a:lnTo>
                <a:lnTo>
                  <a:pt x="511" y="1261"/>
                </a:lnTo>
                <a:close/>
                <a:moveTo>
                  <a:pt x="503" y="1279"/>
                </a:moveTo>
                <a:lnTo>
                  <a:pt x="503" y="1278"/>
                </a:lnTo>
                <a:lnTo>
                  <a:pt x="502" y="1278"/>
                </a:lnTo>
                <a:lnTo>
                  <a:pt x="501" y="1278"/>
                </a:lnTo>
                <a:lnTo>
                  <a:pt x="501" y="1279"/>
                </a:lnTo>
                <a:lnTo>
                  <a:pt x="502" y="1279"/>
                </a:lnTo>
                <a:lnTo>
                  <a:pt x="503" y="1279"/>
                </a:lnTo>
                <a:close/>
                <a:moveTo>
                  <a:pt x="878" y="1414"/>
                </a:moveTo>
                <a:lnTo>
                  <a:pt x="874" y="1426"/>
                </a:lnTo>
                <a:lnTo>
                  <a:pt x="872" y="1425"/>
                </a:lnTo>
                <a:lnTo>
                  <a:pt x="871" y="1425"/>
                </a:lnTo>
                <a:lnTo>
                  <a:pt x="863" y="1425"/>
                </a:lnTo>
                <a:lnTo>
                  <a:pt x="862" y="1425"/>
                </a:lnTo>
                <a:lnTo>
                  <a:pt x="860" y="1425"/>
                </a:lnTo>
                <a:lnTo>
                  <a:pt x="848" y="1425"/>
                </a:lnTo>
                <a:lnTo>
                  <a:pt x="841" y="1425"/>
                </a:lnTo>
                <a:lnTo>
                  <a:pt x="841" y="1426"/>
                </a:lnTo>
                <a:lnTo>
                  <a:pt x="839" y="1426"/>
                </a:lnTo>
                <a:lnTo>
                  <a:pt x="838" y="1426"/>
                </a:lnTo>
                <a:lnTo>
                  <a:pt x="838" y="1427"/>
                </a:lnTo>
                <a:lnTo>
                  <a:pt x="839" y="1427"/>
                </a:lnTo>
                <a:lnTo>
                  <a:pt x="839" y="1428"/>
                </a:lnTo>
                <a:lnTo>
                  <a:pt x="839" y="1430"/>
                </a:lnTo>
                <a:lnTo>
                  <a:pt x="839" y="1432"/>
                </a:lnTo>
                <a:lnTo>
                  <a:pt x="841" y="1435"/>
                </a:lnTo>
                <a:lnTo>
                  <a:pt x="841" y="1437"/>
                </a:lnTo>
                <a:lnTo>
                  <a:pt x="842" y="1437"/>
                </a:lnTo>
                <a:lnTo>
                  <a:pt x="842" y="1438"/>
                </a:lnTo>
                <a:lnTo>
                  <a:pt x="845" y="1440"/>
                </a:lnTo>
                <a:lnTo>
                  <a:pt x="846" y="1441"/>
                </a:lnTo>
                <a:lnTo>
                  <a:pt x="848" y="1441"/>
                </a:lnTo>
                <a:lnTo>
                  <a:pt x="849" y="1441"/>
                </a:lnTo>
                <a:lnTo>
                  <a:pt x="849" y="1442"/>
                </a:lnTo>
                <a:lnTo>
                  <a:pt x="850" y="1442"/>
                </a:lnTo>
                <a:lnTo>
                  <a:pt x="851" y="1442"/>
                </a:lnTo>
                <a:lnTo>
                  <a:pt x="852" y="1442"/>
                </a:lnTo>
                <a:lnTo>
                  <a:pt x="853" y="1442"/>
                </a:lnTo>
                <a:lnTo>
                  <a:pt x="855" y="1444"/>
                </a:lnTo>
                <a:lnTo>
                  <a:pt x="856" y="1444"/>
                </a:lnTo>
                <a:lnTo>
                  <a:pt x="859" y="1444"/>
                </a:lnTo>
                <a:lnTo>
                  <a:pt x="860" y="1444"/>
                </a:lnTo>
                <a:lnTo>
                  <a:pt x="862" y="1444"/>
                </a:lnTo>
                <a:lnTo>
                  <a:pt x="863" y="1444"/>
                </a:lnTo>
                <a:lnTo>
                  <a:pt x="863" y="1445"/>
                </a:lnTo>
                <a:lnTo>
                  <a:pt x="864" y="1445"/>
                </a:lnTo>
                <a:lnTo>
                  <a:pt x="865" y="1445"/>
                </a:lnTo>
                <a:lnTo>
                  <a:pt x="867" y="1445"/>
                </a:lnTo>
                <a:lnTo>
                  <a:pt x="869" y="1445"/>
                </a:lnTo>
                <a:lnTo>
                  <a:pt x="870" y="1445"/>
                </a:lnTo>
                <a:lnTo>
                  <a:pt x="871" y="1444"/>
                </a:lnTo>
                <a:lnTo>
                  <a:pt x="872" y="1444"/>
                </a:lnTo>
                <a:lnTo>
                  <a:pt x="873" y="1444"/>
                </a:lnTo>
                <a:lnTo>
                  <a:pt x="873" y="1446"/>
                </a:lnTo>
                <a:lnTo>
                  <a:pt x="873" y="1447"/>
                </a:lnTo>
                <a:lnTo>
                  <a:pt x="873" y="1448"/>
                </a:lnTo>
                <a:lnTo>
                  <a:pt x="873" y="1449"/>
                </a:lnTo>
                <a:lnTo>
                  <a:pt x="873" y="1451"/>
                </a:lnTo>
                <a:lnTo>
                  <a:pt x="872" y="1451"/>
                </a:lnTo>
                <a:lnTo>
                  <a:pt x="871" y="1451"/>
                </a:lnTo>
                <a:lnTo>
                  <a:pt x="871" y="1452"/>
                </a:lnTo>
                <a:lnTo>
                  <a:pt x="870" y="1452"/>
                </a:lnTo>
                <a:lnTo>
                  <a:pt x="869" y="1452"/>
                </a:lnTo>
                <a:lnTo>
                  <a:pt x="869" y="1453"/>
                </a:lnTo>
                <a:lnTo>
                  <a:pt x="867" y="1453"/>
                </a:lnTo>
                <a:lnTo>
                  <a:pt x="865" y="1453"/>
                </a:lnTo>
                <a:lnTo>
                  <a:pt x="863" y="1454"/>
                </a:lnTo>
                <a:lnTo>
                  <a:pt x="862" y="1454"/>
                </a:lnTo>
                <a:lnTo>
                  <a:pt x="860" y="1454"/>
                </a:lnTo>
                <a:lnTo>
                  <a:pt x="859" y="1454"/>
                </a:lnTo>
                <a:lnTo>
                  <a:pt x="859" y="1455"/>
                </a:lnTo>
                <a:lnTo>
                  <a:pt x="858" y="1455"/>
                </a:lnTo>
                <a:lnTo>
                  <a:pt x="856" y="1455"/>
                </a:lnTo>
                <a:lnTo>
                  <a:pt x="853" y="1455"/>
                </a:lnTo>
                <a:lnTo>
                  <a:pt x="852" y="1455"/>
                </a:lnTo>
                <a:lnTo>
                  <a:pt x="852" y="1456"/>
                </a:lnTo>
                <a:lnTo>
                  <a:pt x="851" y="1456"/>
                </a:lnTo>
                <a:lnTo>
                  <a:pt x="850" y="1456"/>
                </a:lnTo>
                <a:lnTo>
                  <a:pt x="850" y="1458"/>
                </a:lnTo>
                <a:lnTo>
                  <a:pt x="849" y="1458"/>
                </a:lnTo>
                <a:lnTo>
                  <a:pt x="848" y="1459"/>
                </a:lnTo>
                <a:lnTo>
                  <a:pt x="845" y="1458"/>
                </a:lnTo>
                <a:lnTo>
                  <a:pt x="845" y="1456"/>
                </a:lnTo>
                <a:lnTo>
                  <a:pt x="845" y="1458"/>
                </a:lnTo>
                <a:lnTo>
                  <a:pt x="846" y="1459"/>
                </a:lnTo>
                <a:lnTo>
                  <a:pt x="848" y="1459"/>
                </a:lnTo>
                <a:lnTo>
                  <a:pt x="850" y="1460"/>
                </a:lnTo>
                <a:lnTo>
                  <a:pt x="855" y="1462"/>
                </a:lnTo>
                <a:lnTo>
                  <a:pt x="855" y="1463"/>
                </a:lnTo>
                <a:lnTo>
                  <a:pt x="855" y="1465"/>
                </a:lnTo>
                <a:lnTo>
                  <a:pt x="857" y="1466"/>
                </a:lnTo>
                <a:lnTo>
                  <a:pt x="858" y="1467"/>
                </a:lnTo>
                <a:lnTo>
                  <a:pt x="860" y="1468"/>
                </a:lnTo>
                <a:lnTo>
                  <a:pt x="863" y="1469"/>
                </a:lnTo>
                <a:lnTo>
                  <a:pt x="865" y="1472"/>
                </a:lnTo>
                <a:lnTo>
                  <a:pt x="866" y="1473"/>
                </a:lnTo>
                <a:lnTo>
                  <a:pt x="867" y="1473"/>
                </a:lnTo>
                <a:lnTo>
                  <a:pt x="867" y="1474"/>
                </a:lnTo>
                <a:lnTo>
                  <a:pt x="869" y="1474"/>
                </a:lnTo>
                <a:lnTo>
                  <a:pt x="870" y="1475"/>
                </a:lnTo>
                <a:lnTo>
                  <a:pt x="871" y="1475"/>
                </a:lnTo>
                <a:lnTo>
                  <a:pt x="872" y="1475"/>
                </a:lnTo>
                <a:lnTo>
                  <a:pt x="872" y="1476"/>
                </a:lnTo>
                <a:lnTo>
                  <a:pt x="873" y="1476"/>
                </a:lnTo>
                <a:lnTo>
                  <a:pt x="874" y="1476"/>
                </a:lnTo>
                <a:lnTo>
                  <a:pt x="876" y="1476"/>
                </a:lnTo>
                <a:lnTo>
                  <a:pt x="876" y="1477"/>
                </a:lnTo>
                <a:lnTo>
                  <a:pt x="877" y="1477"/>
                </a:lnTo>
                <a:lnTo>
                  <a:pt x="878" y="1477"/>
                </a:lnTo>
                <a:lnTo>
                  <a:pt x="879" y="1477"/>
                </a:lnTo>
                <a:lnTo>
                  <a:pt x="880" y="1477"/>
                </a:lnTo>
                <a:lnTo>
                  <a:pt x="881" y="1477"/>
                </a:lnTo>
                <a:lnTo>
                  <a:pt x="883" y="1477"/>
                </a:lnTo>
                <a:lnTo>
                  <a:pt x="883" y="1479"/>
                </a:lnTo>
                <a:lnTo>
                  <a:pt x="884" y="1479"/>
                </a:lnTo>
                <a:lnTo>
                  <a:pt x="885" y="1480"/>
                </a:lnTo>
                <a:lnTo>
                  <a:pt x="887" y="1481"/>
                </a:lnTo>
                <a:lnTo>
                  <a:pt x="889" y="1481"/>
                </a:lnTo>
                <a:lnTo>
                  <a:pt x="891" y="1481"/>
                </a:lnTo>
                <a:lnTo>
                  <a:pt x="892" y="1481"/>
                </a:lnTo>
                <a:lnTo>
                  <a:pt x="893" y="1480"/>
                </a:lnTo>
                <a:lnTo>
                  <a:pt x="894" y="1480"/>
                </a:lnTo>
                <a:lnTo>
                  <a:pt x="896" y="1479"/>
                </a:lnTo>
                <a:lnTo>
                  <a:pt x="897" y="1479"/>
                </a:lnTo>
                <a:lnTo>
                  <a:pt x="898" y="1479"/>
                </a:lnTo>
                <a:lnTo>
                  <a:pt x="904" y="1477"/>
                </a:lnTo>
                <a:lnTo>
                  <a:pt x="908" y="1476"/>
                </a:lnTo>
                <a:lnTo>
                  <a:pt x="908" y="1473"/>
                </a:lnTo>
                <a:lnTo>
                  <a:pt x="908" y="1469"/>
                </a:lnTo>
                <a:lnTo>
                  <a:pt x="906" y="1439"/>
                </a:lnTo>
                <a:lnTo>
                  <a:pt x="910" y="1430"/>
                </a:lnTo>
                <a:lnTo>
                  <a:pt x="910" y="1428"/>
                </a:lnTo>
                <a:lnTo>
                  <a:pt x="908" y="1428"/>
                </a:lnTo>
                <a:lnTo>
                  <a:pt x="907" y="1427"/>
                </a:lnTo>
                <a:lnTo>
                  <a:pt x="905" y="1427"/>
                </a:lnTo>
                <a:lnTo>
                  <a:pt x="904" y="1427"/>
                </a:lnTo>
                <a:lnTo>
                  <a:pt x="900" y="1426"/>
                </a:lnTo>
                <a:lnTo>
                  <a:pt x="899" y="1425"/>
                </a:lnTo>
                <a:lnTo>
                  <a:pt x="896" y="1425"/>
                </a:lnTo>
                <a:lnTo>
                  <a:pt x="890" y="1421"/>
                </a:lnTo>
                <a:lnTo>
                  <a:pt x="886" y="1420"/>
                </a:lnTo>
                <a:lnTo>
                  <a:pt x="885" y="1419"/>
                </a:lnTo>
                <a:lnTo>
                  <a:pt x="885" y="1418"/>
                </a:lnTo>
                <a:lnTo>
                  <a:pt x="880" y="1417"/>
                </a:lnTo>
                <a:lnTo>
                  <a:pt x="878" y="1413"/>
                </a:lnTo>
                <a:lnTo>
                  <a:pt x="878" y="1414"/>
                </a:lnTo>
                <a:close/>
                <a:moveTo>
                  <a:pt x="1409" y="1498"/>
                </a:moveTo>
                <a:lnTo>
                  <a:pt x="1417" y="1505"/>
                </a:lnTo>
                <a:lnTo>
                  <a:pt x="1417" y="1507"/>
                </a:lnTo>
                <a:lnTo>
                  <a:pt x="1409" y="1518"/>
                </a:lnTo>
                <a:lnTo>
                  <a:pt x="1403" y="1526"/>
                </a:lnTo>
                <a:lnTo>
                  <a:pt x="1401" y="1530"/>
                </a:lnTo>
                <a:lnTo>
                  <a:pt x="1395" y="1542"/>
                </a:lnTo>
                <a:lnTo>
                  <a:pt x="1392" y="1546"/>
                </a:lnTo>
                <a:lnTo>
                  <a:pt x="1392" y="1547"/>
                </a:lnTo>
                <a:lnTo>
                  <a:pt x="1391" y="1547"/>
                </a:lnTo>
                <a:lnTo>
                  <a:pt x="1389" y="1547"/>
                </a:lnTo>
                <a:lnTo>
                  <a:pt x="1385" y="1551"/>
                </a:lnTo>
                <a:lnTo>
                  <a:pt x="1384" y="1551"/>
                </a:lnTo>
                <a:lnTo>
                  <a:pt x="1385" y="1552"/>
                </a:lnTo>
                <a:lnTo>
                  <a:pt x="1386" y="1552"/>
                </a:lnTo>
                <a:lnTo>
                  <a:pt x="1386" y="1553"/>
                </a:lnTo>
                <a:lnTo>
                  <a:pt x="1387" y="1553"/>
                </a:lnTo>
                <a:lnTo>
                  <a:pt x="1391" y="1552"/>
                </a:lnTo>
                <a:lnTo>
                  <a:pt x="1392" y="1553"/>
                </a:lnTo>
                <a:lnTo>
                  <a:pt x="1393" y="1553"/>
                </a:lnTo>
                <a:lnTo>
                  <a:pt x="1393" y="1554"/>
                </a:lnTo>
                <a:lnTo>
                  <a:pt x="1393" y="1556"/>
                </a:lnTo>
                <a:lnTo>
                  <a:pt x="1402" y="1561"/>
                </a:lnTo>
                <a:lnTo>
                  <a:pt x="1412" y="1568"/>
                </a:lnTo>
                <a:lnTo>
                  <a:pt x="1419" y="1574"/>
                </a:lnTo>
                <a:lnTo>
                  <a:pt x="1420" y="1574"/>
                </a:lnTo>
                <a:lnTo>
                  <a:pt x="1421" y="1574"/>
                </a:lnTo>
                <a:lnTo>
                  <a:pt x="1422" y="1574"/>
                </a:lnTo>
                <a:lnTo>
                  <a:pt x="1423" y="1574"/>
                </a:lnTo>
                <a:lnTo>
                  <a:pt x="1424" y="1574"/>
                </a:lnTo>
                <a:lnTo>
                  <a:pt x="1428" y="1573"/>
                </a:lnTo>
                <a:lnTo>
                  <a:pt x="1430" y="1573"/>
                </a:lnTo>
                <a:lnTo>
                  <a:pt x="1433" y="1572"/>
                </a:lnTo>
                <a:lnTo>
                  <a:pt x="1437" y="1572"/>
                </a:lnTo>
                <a:lnTo>
                  <a:pt x="1440" y="1571"/>
                </a:lnTo>
                <a:lnTo>
                  <a:pt x="1441" y="1570"/>
                </a:lnTo>
                <a:lnTo>
                  <a:pt x="1442" y="1571"/>
                </a:lnTo>
                <a:lnTo>
                  <a:pt x="1443" y="1568"/>
                </a:lnTo>
                <a:lnTo>
                  <a:pt x="1446" y="1567"/>
                </a:lnTo>
                <a:lnTo>
                  <a:pt x="1449" y="1561"/>
                </a:lnTo>
                <a:lnTo>
                  <a:pt x="1450" y="1560"/>
                </a:lnTo>
                <a:lnTo>
                  <a:pt x="1449" y="1559"/>
                </a:lnTo>
                <a:lnTo>
                  <a:pt x="1449" y="1558"/>
                </a:lnTo>
                <a:lnTo>
                  <a:pt x="1449" y="1557"/>
                </a:lnTo>
                <a:lnTo>
                  <a:pt x="1448" y="1556"/>
                </a:lnTo>
                <a:lnTo>
                  <a:pt x="1447" y="1554"/>
                </a:lnTo>
                <a:lnTo>
                  <a:pt x="1446" y="1554"/>
                </a:lnTo>
                <a:lnTo>
                  <a:pt x="1443" y="1552"/>
                </a:lnTo>
                <a:lnTo>
                  <a:pt x="1442" y="1550"/>
                </a:lnTo>
                <a:lnTo>
                  <a:pt x="1441" y="1550"/>
                </a:lnTo>
                <a:lnTo>
                  <a:pt x="1441" y="1547"/>
                </a:lnTo>
                <a:lnTo>
                  <a:pt x="1440" y="1547"/>
                </a:lnTo>
                <a:lnTo>
                  <a:pt x="1440" y="1544"/>
                </a:lnTo>
                <a:lnTo>
                  <a:pt x="1440" y="1542"/>
                </a:lnTo>
                <a:lnTo>
                  <a:pt x="1440" y="1540"/>
                </a:lnTo>
                <a:lnTo>
                  <a:pt x="1439" y="1539"/>
                </a:lnTo>
                <a:lnTo>
                  <a:pt x="1439" y="1538"/>
                </a:lnTo>
                <a:lnTo>
                  <a:pt x="1436" y="1536"/>
                </a:lnTo>
                <a:lnTo>
                  <a:pt x="1436" y="1533"/>
                </a:lnTo>
                <a:lnTo>
                  <a:pt x="1435" y="1532"/>
                </a:lnTo>
                <a:lnTo>
                  <a:pt x="1436" y="1531"/>
                </a:lnTo>
                <a:lnTo>
                  <a:pt x="1436" y="1530"/>
                </a:lnTo>
                <a:lnTo>
                  <a:pt x="1440" y="1529"/>
                </a:lnTo>
                <a:lnTo>
                  <a:pt x="1443" y="1526"/>
                </a:lnTo>
                <a:lnTo>
                  <a:pt x="1443" y="1525"/>
                </a:lnTo>
                <a:lnTo>
                  <a:pt x="1442" y="1525"/>
                </a:lnTo>
                <a:lnTo>
                  <a:pt x="1442" y="1524"/>
                </a:lnTo>
                <a:lnTo>
                  <a:pt x="1439" y="1521"/>
                </a:lnTo>
                <a:lnTo>
                  <a:pt x="1437" y="1519"/>
                </a:lnTo>
                <a:lnTo>
                  <a:pt x="1434" y="1516"/>
                </a:lnTo>
                <a:lnTo>
                  <a:pt x="1433" y="1515"/>
                </a:lnTo>
                <a:lnTo>
                  <a:pt x="1430" y="1514"/>
                </a:lnTo>
                <a:lnTo>
                  <a:pt x="1427" y="1514"/>
                </a:lnTo>
                <a:lnTo>
                  <a:pt x="1421" y="1509"/>
                </a:lnTo>
                <a:lnTo>
                  <a:pt x="1421" y="1508"/>
                </a:lnTo>
                <a:lnTo>
                  <a:pt x="1421" y="1507"/>
                </a:lnTo>
                <a:lnTo>
                  <a:pt x="1422" y="1507"/>
                </a:lnTo>
                <a:lnTo>
                  <a:pt x="1422" y="1505"/>
                </a:lnTo>
                <a:lnTo>
                  <a:pt x="1422" y="1504"/>
                </a:lnTo>
                <a:lnTo>
                  <a:pt x="1421" y="1504"/>
                </a:lnTo>
                <a:lnTo>
                  <a:pt x="1421" y="1503"/>
                </a:lnTo>
                <a:lnTo>
                  <a:pt x="1420" y="1503"/>
                </a:lnTo>
                <a:lnTo>
                  <a:pt x="1420" y="1502"/>
                </a:lnTo>
                <a:lnTo>
                  <a:pt x="1416" y="1500"/>
                </a:lnTo>
                <a:lnTo>
                  <a:pt x="1409" y="1498"/>
                </a:lnTo>
                <a:close/>
                <a:moveTo>
                  <a:pt x="1479" y="1570"/>
                </a:moveTo>
                <a:lnTo>
                  <a:pt x="1482" y="1572"/>
                </a:lnTo>
                <a:lnTo>
                  <a:pt x="1483" y="1573"/>
                </a:lnTo>
                <a:lnTo>
                  <a:pt x="1484" y="1573"/>
                </a:lnTo>
                <a:lnTo>
                  <a:pt x="1484" y="1572"/>
                </a:lnTo>
                <a:lnTo>
                  <a:pt x="1485" y="1572"/>
                </a:lnTo>
                <a:lnTo>
                  <a:pt x="1485" y="1571"/>
                </a:lnTo>
                <a:lnTo>
                  <a:pt x="1486" y="1571"/>
                </a:lnTo>
                <a:lnTo>
                  <a:pt x="1486" y="1570"/>
                </a:lnTo>
                <a:lnTo>
                  <a:pt x="1489" y="1568"/>
                </a:lnTo>
                <a:lnTo>
                  <a:pt x="1490" y="1567"/>
                </a:lnTo>
                <a:lnTo>
                  <a:pt x="1489" y="1566"/>
                </a:lnTo>
                <a:lnTo>
                  <a:pt x="1486" y="1563"/>
                </a:lnTo>
                <a:lnTo>
                  <a:pt x="1485" y="1564"/>
                </a:lnTo>
                <a:lnTo>
                  <a:pt x="1479" y="1557"/>
                </a:lnTo>
                <a:lnTo>
                  <a:pt x="1478" y="1556"/>
                </a:lnTo>
                <a:lnTo>
                  <a:pt x="1476" y="1553"/>
                </a:lnTo>
                <a:lnTo>
                  <a:pt x="1475" y="1554"/>
                </a:lnTo>
                <a:lnTo>
                  <a:pt x="1474" y="1556"/>
                </a:lnTo>
                <a:lnTo>
                  <a:pt x="1472" y="1556"/>
                </a:lnTo>
                <a:lnTo>
                  <a:pt x="1471" y="1556"/>
                </a:lnTo>
                <a:lnTo>
                  <a:pt x="1470" y="1554"/>
                </a:lnTo>
                <a:lnTo>
                  <a:pt x="1467" y="1553"/>
                </a:lnTo>
                <a:lnTo>
                  <a:pt x="1465" y="1552"/>
                </a:lnTo>
                <a:lnTo>
                  <a:pt x="1465" y="1551"/>
                </a:lnTo>
                <a:lnTo>
                  <a:pt x="1464" y="1551"/>
                </a:lnTo>
                <a:lnTo>
                  <a:pt x="1463" y="1552"/>
                </a:lnTo>
                <a:lnTo>
                  <a:pt x="1464" y="1553"/>
                </a:lnTo>
                <a:lnTo>
                  <a:pt x="1472" y="1561"/>
                </a:lnTo>
                <a:lnTo>
                  <a:pt x="1474" y="1563"/>
                </a:lnTo>
                <a:lnTo>
                  <a:pt x="1477" y="1567"/>
                </a:lnTo>
                <a:lnTo>
                  <a:pt x="1479" y="1570"/>
                </a:lnTo>
                <a:close/>
                <a:moveTo>
                  <a:pt x="1034" y="408"/>
                </a:moveTo>
                <a:lnTo>
                  <a:pt x="1037" y="407"/>
                </a:lnTo>
                <a:lnTo>
                  <a:pt x="1036" y="406"/>
                </a:lnTo>
                <a:lnTo>
                  <a:pt x="1036" y="404"/>
                </a:lnTo>
                <a:lnTo>
                  <a:pt x="1034" y="404"/>
                </a:lnTo>
                <a:lnTo>
                  <a:pt x="1033" y="402"/>
                </a:lnTo>
                <a:lnTo>
                  <a:pt x="1032" y="400"/>
                </a:lnTo>
                <a:lnTo>
                  <a:pt x="1032" y="399"/>
                </a:lnTo>
                <a:lnTo>
                  <a:pt x="1030" y="399"/>
                </a:lnTo>
                <a:lnTo>
                  <a:pt x="1029" y="401"/>
                </a:lnTo>
                <a:lnTo>
                  <a:pt x="1029" y="402"/>
                </a:lnTo>
                <a:lnTo>
                  <a:pt x="1027" y="402"/>
                </a:lnTo>
                <a:lnTo>
                  <a:pt x="1027" y="403"/>
                </a:lnTo>
                <a:lnTo>
                  <a:pt x="1026" y="403"/>
                </a:lnTo>
                <a:lnTo>
                  <a:pt x="1025" y="403"/>
                </a:lnTo>
                <a:lnTo>
                  <a:pt x="1024" y="403"/>
                </a:lnTo>
                <a:lnTo>
                  <a:pt x="1023" y="403"/>
                </a:lnTo>
                <a:lnTo>
                  <a:pt x="1020" y="404"/>
                </a:lnTo>
                <a:lnTo>
                  <a:pt x="1019" y="404"/>
                </a:lnTo>
                <a:lnTo>
                  <a:pt x="1020" y="402"/>
                </a:lnTo>
                <a:lnTo>
                  <a:pt x="1020" y="400"/>
                </a:lnTo>
                <a:lnTo>
                  <a:pt x="1018" y="400"/>
                </a:lnTo>
                <a:lnTo>
                  <a:pt x="1017" y="400"/>
                </a:lnTo>
                <a:lnTo>
                  <a:pt x="1016" y="401"/>
                </a:lnTo>
                <a:lnTo>
                  <a:pt x="1015" y="401"/>
                </a:lnTo>
                <a:lnTo>
                  <a:pt x="1011" y="401"/>
                </a:lnTo>
                <a:lnTo>
                  <a:pt x="1010" y="400"/>
                </a:lnTo>
                <a:lnTo>
                  <a:pt x="1009" y="397"/>
                </a:lnTo>
                <a:lnTo>
                  <a:pt x="1010" y="397"/>
                </a:lnTo>
                <a:lnTo>
                  <a:pt x="1011" y="397"/>
                </a:lnTo>
                <a:lnTo>
                  <a:pt x="1011" y="396"/>
                </a:lnTo>
                <a:lnTo>
                  <a:pt x="1013" y="396"/>
                </a:lnTo>
                <a:lnTo>
                  <a:pt x="1016" y="396"/>
                </a:lnTo>
                <a:lnTo>
                  <a:pt x="1017" y="396"/>
                </a:lnTo>
                <a:lnTo>
                  <a:pt x="1018" y="396"/>
                </a:lnTo>
                <a:lnTo>
                  <a:pt x="1020" y="395"/>
                </a:lnTo>
                <a:lnTo>
                  <a:pt x="1023" y="395"/>
                </a:lnTo>
                <a:lnTo>
                  <a:pt x="1024" y="395"/>
                </a:lnTo>
                <a:lnTo>
                  <a:pt x="1023" y="394"/>
                </a:lnTo>
                <a:lnTo>
                  <a:pt x="1023" y="393"/>
                </a:lnTo>
                <a:lnTo>
                  <a:pt x="1023" y="392"/>
                </a:lnTo>
                <a:lnTo>
                  <a:pt x="1022" y="390"/>
                </a:lnTo>
                <a:lnTo>
                  <a:pt x="1022" y="389"/>
                </a:lnTo>
                <a:lnTo>
                  <a:pt x="1020" y="387"/>
                </a:lnTo>
                <a:lnTo>
                  <a:pt x="1023" y="388"/>
                </a:lnTo>
                <a:lnTo>
                  <a:pt x="1023" y="389"/>
                </a:lnTo>
                <a:lnTo>
                  <a:pt x="1024" y="389"/>
                </a:lnTo>
                <a:lnTo>
                  <a:pt x="1024" y="390"/>
                </a:lnTo>
                <a:lnTo>
                  <a:pt x="1025" y="392"/>
                </a:lnTo>
                <a:lnTo>
                  <a:pt x="1027" y="393"/>
                </a:lnTo>
                <a:lnTo>
                  <a:pt x="1029" y="389"/>
                </a:lnTo>
                <a:lnTo>
                  <a:pt x="1029" y="388"/>
                </a:lnTo>
                <a:lnTo>
                  <a:pt x="1029" y="387"/>
                </a:lnTo>
                <a:lnTo>
                  <a:pt x="1026" y="387"/>
                </a:lnTo>
                <a:lnTo>
                  <a:pt x="1025" y="387"/>
                </a:lnTo>
                <a:lnTo>
                  <a:pt x="1025" y="388"/>
                </a:lnTo>
                <a:lnTo>
                  <a:pt x="1024" y="388"/>
                </a:lnTo>
                <a:lnTo>
                  <a:pt x="1023" y="388"/>
                </a:lnTo>
                <a:lnTo>
                  <a:pt x="1022" y="387"/>
                </a:lnTo>
                <a:lnTo>
                  <a:pt x="1020" y="387"/>
                </a:lnTo>
                <a:lnTo>
                  <a:pt x="1020" y="386"/>
                </a:lnTo>
                <a:lnTo>
                  <a:pt x="1019" y="386"/>
                </a:lnTo>
                <a:lnTo>
                  <a:pt x="1018" y="386"/>
                </a:lnTo>
                <a:lnTo>
                  <a:pt x="1017" y="386"/>
                </a:lnTo>
                <a:lnTo>
                  <a:pt x="1016" y="386"/>
                </a:lnTo>
                <a:lnTo>
                  <a:pt x="1013" y="385"/>
                </a:lnTo>
                <a:lnTo>
                  <a:pt x="1012" y="385"/>
                </a:lnTo>
                <a:lnTo>
                  <a:pt x="1011" y="386"/>
                </a:lnTo>
                <a:lnTo>
                  <a:pt x="1008" y="382"/>
                </a:lnTo>
                <a:lnTo>
                  <a:pt x="1005" y="381"/>
                </a:lnTo>
                <a:lnTo>
                  <a:pt x="1002" y="380"/>
                </a:lnTo>
                <a:lnTo>
                  <a:pt x="1003" y="385"/>
                </a:lnTo>
                <a:lnTo>
                  <a:pt x="1003" y="386"/>
                </a:lnTo>
                <a:lnTo>
                  <a:pt x="1004" y="389"/>
                </a:lnTo>
                <a:lnTo>
                  <a:pt x="1005" y="389"/>
                </a:lnTo>
                <a:lnTo>
                  <a:pt x="1003" y="390"/>
                </a:lnTo>
                <a:lnTo>
                  <a:pt x="1001" y="392"/>
                </a:lnTo>
                <a:lnTo>
                  <a:pt x="999" y="393"/>
                </a:lnTo>
                <a:lnTo>
                  <a:pt x="998" y="394"/>
                </a:lnTo>
                <a:lnTo>
                  <a:pt x="997" y="394"/>
                </a:lnTo>
                <a:lnTo>
                  <a:pt x="995" y="395"/>
                </a:lnTo>
                <a:lnTo>
                  <a:pt x="994" y="396"/>
                </a:lnTo>
                <a:lnTo>
                  <a:pt x="995" y="399"/>
                </a:lnTo>
                <a:lnTo>
                  <a:pt x="997" y="397"/>
                </a:lnTo>
                <a:lnTo>
                  <a:pt x="998" y="397"/>
                </a:lnTo>
                <a:lnTo>
                  <a:pt x="998" y="399"/>
                </a:lnTo>
                <a:lnTo>
                  <a:pt x="998" y="400"/>
                </a:lnTo>
                <a:lnTo>
                  <a:pt x="999" y="400"/>
                </a:lnTo>
                <a:lnTo>
                  <a:pt x="999" y="401"/>
                </a:lnTo>
                <a:lnTo>
                  <a:pt x="1001" y="402"/>
                </a:lnTo>
                <a:lnTo>
                  <a:pt x="1001" y="403"/>
                </a:lnTo>
                <a:lnTo>
                  <a:pt x="1002" y="404"/>
                </a:lnTo>
                <a:lnTo>
                  <a:pt x="1002" y="406"/>
                </a:lnTo>
                <a:lnTo>
                  <a:pt x="1003" y="407"/>
                </a:lnTo>
                <a:lnTo>
                  <a:pt x="1004" y="408"/>
                </a:lnTo>
                <a:lnTo>
                  <a:pt x="1004" y="409"/>
                </a:lnTo>
                <a:lnTo>
                  <a:pt x="1005" y="411"/>
                </a:lnTo>
                <a:lnTo>
                  <a:pt x="1005" y="413"/>
                </a:lnTo>
                <a:lnTo>
                  <a:pt x="1004" y="413"/>
                </a:lnTo>
                <a:lnTo>
                  <a:pt x="1003" y="413"/>
                </a:lnTo>
                <a:lnTo>
                  <a:pt x="1002" y="414"/>
                </a:lnTo>
                <a:lnTo>
                  <a:pt x="1003" y="417"/>
                </a:lnTo>
                <a:lnTo>
                  <a:pt x="1004" y="418"/>
                </a:lnTo>
                <a:lnTo>
                  <a:pt x="1005" y="422"/>
                </a:lnTo>
                <a:lnTo>
                  <a:pt x="1008" y="425"/>
                </a:lnTo>
                <a:lnTo>
                  <a:pt x="1009" y="425"/>
                </a:lnTo>
                <a:lnTo>
                  <a:pt x="1010" y="425"/>
                </a:lnTo>
                <a:lnTo>
                  <a:pt x="1011" y="424"/>
                </a:lnTo>
                <a:lnTo>
                  <a:pt x="1012" y="424"/>
                </a:lnTo>
                <a:lnTo>
                  <a:pt x="1012" y="423"/>
                </a:lnTo>
                <a:lnTo>
                  <a:pt x="1013" y="423"/>
                </a:lnTo>
                <a:lnTo>
                  <a:pt x="1015" y="423"/>
                </a:lnTo>
                <a:lnTo>
                  <a:pt x="1015" y="422"/>
                </a:lnTo>
                <a:lnTo>
                  <a:pt x="1016" y="422"/>
                </a:lnTo>
                <a:lnTo>
                  <a:pt x="1017" y="421"/>
                </a:lnTo>
                <a:lnTo>
                  <a:pt x="1020" y="420"/>
                </a:lnTo>
                <a:lnTo>
                  <a:pt x="1024" y="417"/>
                </a:lnTo>
                <a:lnTo>
                  <a:pt x="1026" y="416"/>
                </a:lnTo>
                <a:lnTo>
                  <a:pt x="1029" y="415"/>
                </a:lnTo>
                <a:lnTo>
                  <a:pt x="1031" y="414"/>
                </a:lnTo>
                <a:lnTo>
                  <a:pt x="1032" y="413"/>
                </a:lnTo>
                <a:lnTo>
                  <a:pt x="1033" y="411"/>
                </a:lnTo>
                <a:lnTo>
                  <a:pt x="1034" y="411"/>
                </a:lnTo>
                <a:lnTo>
                  <a:pt x="1036" y="410"/>
                </a:lnTo>
                <a:lnTo>
                  <a:pt x="1034" y="408"/>
                </a:lnTo>
                <a:close/>
                <a:moveTo>
                  <a:pt x="994" y="369"/>
                </a:moveTo>
                <a:lnTo>
                  <a:pt x="997" y="369"/>
                </a:lnTo>
                <a:lnTo>
                  <a:pt x="998" y="369"/>
                </a:lnTo>
                <a:lnTo>
                  <a:pt x="990" y="354"/>
                </a:lnTo>
                <a:lnTo>
                  <a:pt x="989" y="350"/>
                </a:lnTo>
                <a:lnTo>
                  <a:pt x="988" y="351"/>
                </a:lnTo>
                <a:lnTo>
                  <a:pt x="987" y="351"/>
                </a:lnTo>
                <a:lnTo>
                  <a:pt x="985" y="351"/>
                </a:lnTo>
                <a:lnTo>
                  <a:pt x="981" y="352"/>
                </a:lnTo>
                <a:lnTo>
                  <a:pt x="980" y="353"/>
                </a:lnTo>
                <a:lnTo>
                  <a:pt x="978" y="353"/>
                </a:lnTo>
                <a:lnTo>
                  <a:pt x="975" y="354"/>
                </a:lnTo>
                <a:lnTo>
                  <a:pt x="975" y="355"/>
                </a:lnTo>
                <a:lnTo>
                  <a:pt x="975" y="357"/>
                </a:lnTo>
                <a:lnTo>
                  <a:pt x="975" y="358"/>
                </a:lnTo>
                <a:lnTo>
                  <a:pt x="975" y="359"/>
                </a:lnTo>
                <a:lnTo>
                  <a:pt x="975" y="360"/>
                </a:lnTo>
                <a:lnTo>
                  <a:pt x="975" y="361"/>
                </a:lnTo>
                <a:lnTo>
                  <a:pt x="974" y="361"/>
                </a:lnTo>
                <a:lnTo>
                  <a:pt x="974" y="362"/>
                </a:lnTo>
                <a:lnTo>
                  <a:pt x="973" y="362"/>
                </a:lnTo>
                <a:lnTo>
                  <a:pt x="971" y="362"/>
                </a:lnTo>
                <a:lnTo>
                  <a:pt x="971" y="364"/>
                </a:lnTo>
                <a:lnTo>
                  <a:pt x="974" y="366"/>
                </a:lnTo>
                <a:lnTo>
                  <a:pt x="974" y="367"/>
                </a:lnTo>
                <a:lnTo>
                  <a:pt x="974" y="368"/>
                </a:lnTo>
                <a:lnTo>
                  <a:pt x="975" y="372"/>
                </a:lnTo>
                <a:lnTo>
                  <a:pt x="976" y="372"/>
                </a:lnTo>
                <a:lnTo>
                  <a:pt x="977" y="372"/>
                </a:lnTo>
                <a:lnTo>
                  <a:pt x="978" y="372"/>
                </a:lnTo>
                <a:lnTo>
                  <a:pt x="980" y="372"/>
                </a:lnTo>
                <a:lnTo>
                  <a:pt x="981" y="372"/>
                </a:lnTo>
                <a:lnTo>
                  <a:pt x="982" y="372"/>
                </a:lnTo>
                <a:lnTo>
                  <a:pt x="983" y="372"/>
                </a:lnTo>
                <a:lnTo>
                  <a:pt x="983" y="373"/>
                </a:lnTo>
                <a:lnTo>
                  <a:pt x="984" y="373"/>
                </a:lnTo>
                <a:lnTo>
                  <a:pt x="985" y="371"/>
                </a:lnTo>
                <a:lnTo>
                  <a:pt x="990" y="371"/>
                </a:lnTo>
                <a:lnTo>
                  <a:pt x="994" y="369"/>
                </a:lnTo>
                <a:close/>
                <a:moveTo>
                  <a:pt x="988" y="338"/>
                </a:moveTo>
                <a:lnTo>
                  <a:pt x="988" y="336"/>
                </a:lnTo>
                <a:lnTo>
                  <a:pt x="989" y="337"/>
                </a:lnTo>
                <a:lnTo>
                  <a:pt x="990" y="337"/>
                </a:lnTo>
                <a:lnTo>
                  <a:pt x="991" y="336"/>
                </a:lnTo>
                <a:lnTo>
                  <a:pt x="992" y="334"/>
                </a:lnTo>
                <a:lnTo>
                  <a:pt x="995" y="334"/>
                </a:lnTo>
                <a:lnTo>
                  <a:pt x="996" y="334"/>
                </a:lnTo>
                <a:lnTo>
                  <a:pt x="997" y="334"/>
                </a:lnTo>
                <a:lnTo>
                  <a:pt x="997" y="333"/>
                </a:lnTo>
                <a:lnTo>
                  <a:pt x="996" y="331"/>
                </a:lnTo>
                <a:lnTo>
                  <a:pt x="996" y="329"/>
                </a:lnTo>
                <a:lnTo>
                  <a:pt x="995" y="317"/>
                </a:lnTo>
                <a:lnTo>
                  <a:pt x="995" y="316"/>
                </a:lnTo>
                <a:lnTo>
                  <a:pt x="992" y="315"/>
                </a:lnTo>
                <a:lnTo>
                  <a:pt x="990" y="315"/>
                </a:lnTo>
                <a:lnTo>
                  <a:pt x="987" y="312"/>
                </a:lnTo>
                <a:lnTo>
                  <a:pt x="985" y="312"/>
                </a:lnTo>
                <a:lnTo>
                  <a:pt x="985" y="313"/>
                </a:lnTo>
                <a:lnTo>
                  <a:pt x="984" y="313"/>
                </a:lnTo>
                <a:lnTo>
                  <a:pt x="984" y="312"/>
                </a:lnTo>
                <a:lnTo>
                  <a:pt x="984" y="310"/>
                </a:lnTo>
                <a:lnTo>
                  <a:pt x="983" y="311"/>
                </a:lnTo>
                <a:lnTo>
                  <a:pt x="983" y="312"/>
                </a:lnTo>
                <a:lnTo>
                  <a:pt x="982" y="312"/>
                </a:lnTo>
                <a:lnTo>
                  <a:pt x="982" y="313"/>
                </a:lnTo>
                <a:lnTo>
                  <a:pt x="980" y="313"/>
                </a:lnTo>
                <a:lnTo>
                  <a:pt x="978" y="313"/>
                </a:lnTo>
                <a:lnTo>
                  <a:pt x="978" y="311"/>
                </a:lnTo>
                <a:lnTo>
                  <a:pt x="977" y="311"/>
                </a:lnTo>
                <a:lnTo>
                  <a:pt x="976" y="311"/>
                </a:lnTo>
                <a:lnTo>
                  <a:pt x="975" y="312"/>
                </a:lnTo>
                <a:lnTo>
                  <a:pt x="974" y="312"/>
                </a:lnTo>
                <a:lnTo>
                  <a:pt x="973" y="313"/>
                </a:lnTo>
                <a:lnTo>
                  <a:pt x="973" y="315"/>
                </a:lnTo>
                <a:lnTo>
                  <a:pt x="973" y="316"/>
                </a:lnTo>
                <a:lnTo>
                  <a:pt x="970" y="315"/>
                </a:lnTo>
                <a:lnTo>
                  <a:pt x="969" y="313"/>
                </a:lnTo>
                <a:lnTo>
                  <a:pt x="968" y="312"/>
                </a:lnTo>
                <a:lnTo>
                  <a:pt x="968" y="306"/>
                </a:lnTo>
                <a:lnTo>
                  <a:pt x="963" y="309"/>
                </a:lnTo>
                <a:lnTo>
                  <a:pt x="962" y="308"/>
                </a:lnTo>
                <a:lnTo>
                  <a:pt x="961" y="308"/>
                </a:lnTo>
                <a:lnTo>
                  <a:pt x="960" y="306"/>
                </a:lnTo>
                <a:lnTo>
                  <a:pt x="959" y="306"/>
                </a:lnTo>
                <a:lnTo>
                  <a:pt x="957" y="306"/>
                </a:lnTo>
                <a:lnTo>
                  <a:pt x="956" y="306"/>
                </a:lnTo>
                <a:lnTo>
                  <a:pt x="955" y="306"/>
                </a:lnTo>
                <a:lnTo>
                  <a:pt x="954" y="305"/>
                </a:lnTo>
                <a:lnTo>
                  <a:pt x="954" y="304"/>
                </a:lnTo>
                <a:lnTo>
                  <a:pt x="954" y="303"/>
                </a:lnTo>
                <a:lnTo>
                  <a:pt x="954" y="302"/>
                </a:lnTo>
                <a:lnTo>
                  <a:pt x="954" y="301"/>
                </a:lnTo>
                <a:lnTo>
                  <a:pt x="953" y="301"/>
                </a:lnTo>
                <a:lnTo>
                  <a:pt x="953" y="299"/>
                </a:lnTo>
                <a:lnTo>
                  <a:pt x="953" y="298"/>
                </a:lnTo>
                <a:lnTo>
                  <a:pt x="952" y="299"/>
                </a:lnTo>
                <a:lnTo>
                  <a:pt x="933" y="311"/>
                </a:lnTo>
                <a:lnTo>
                  <a:pt x="932" y="312"/>
                </a:lnTo>
                <a:lnTo>
                  <a:pt x="929" y="313"/>
                </a:lnTo>
                <a:lnTo>
                  <a:pt x="928" y="315"/>
                </a:lnTo>
                <a:lnTo>
                  <a:pt x="927" y="315"/>
                </a:lnTo>
                <a:lnTo>
                  <a:pt x="927" y="316"/>
                </a:lnTo>
                <a:lnTo>
                  <a:pt x="928" y="316"/>
                </a:lnTo>
                <a:lnTo>
                  <a:pt x="928" y="317"/>
                </a:lnTo>
                <a:lnTo>
                  <a:pt x="929" y="318"/>
                </a:lnTo>
                <a:lnTo>
                  <a:pt x="929" y="319"/>
                </a:lnTo>
                <a:lnTo>
                  <a:pt x="931" y="320"/>
                </a:lnTo>
                <a:lnTo>
                  <a:pt x="931" y="322"/>
                </a:lnTo>
                <a:lnTo>
                  <a:pt x="932" y="323"/>
                </a:lnTo>
                <a:lnTo>
                  <a:pt x="933" y="324"/>
                </a:lnTo>
                <a:lnTo>
                  <a:pt x="933" y="325"/>
                </a:lnTo>
                <a:lnTo>
                  <a:pt x="934" y="326"/>
                </a:lnTo>
                <a:lnTo>
                  <a:pt x="934" y="327"/>
                </a:lnTo>
                <a:lnTo>
                  <a:pt x="935" y="327"/>
                </a:lnTo>
                <a:lnTo>
                  <a:pt x="936" y="327"/>
                </a:lnTo>
                <a:lnTo>
                  <a:pt x="936" y="329"/>
                </a:lnTo>
                <a:lnTo>
                  <a:pt x="938" y="329"/>
                </a:lnTo>
                <a:lnTo>
                  <a:pt x="938" y="330"/>
                </a:lnTo>
                <a:lnTo>
                  <a:pt x="939" y="330"/>
                </a:lnTo>
                <a:lnTo>
                  <a:pt x="939" y="331"/>
                </a:lnTo>
                <a:lnTo>
                  <a:pt x="940" y="332"/>
                </a:lnTo>
                <a:lnTo>
                  <a:pt x="940" y="333"/>
                </a:lnTo>
                <a:lnTo>
                  <a:pt x="941" y="333"/>
                </a:lnTo>
                <a:lnTo>
                  <a:pt x="941" y="334"/>
                </a:lnTo>
                <a:lnTo>
                  <a:pt x="941" y="336"/>
                </a:lnTo>
                <a:lnTo>
                  <a:pt x="942" y="336"/>
                </a:lnTo>
                <a:lnTo>
                  <a:pt x="942" y="337"/>
                </a:lnTo>
                <a:lnTo>
                  <a:pt x="942" y="338"/>
                </a:lnTo>
                <a:lnTo>
                  <a:pt x="943" y="338"/>
                </a:lnTo>
                <a:lnTo>
                  <a:pt x="943" y="339"/>
                </a:lnTo>
                <a:lnTo>
                  <a:pt x="945" y="338"/>
                </a:lnTo>
                <a:lnTo>
                  <a:pt x="947" y="337"/>
                </a:lnTo>
                <a:lnTo>
                  <a:pt x="948" y="337"/>
                </a:lnTo>
                <a:lnTo>
                  <a:pt x="949" y="337"/>
                </a:lnTo>
                <a:lnTo>
                  <a:pt x="949" y="336"/>
                </a:lnTo>
                <a:lnTo>
                  <a:pt x="949" y="337"/>
                </a:lnTo>
                <a:lnTo>
                  <a:pt x="950" y="337"/>
                </a:lnTo>
                <a:lnTo>
                  <a:pt x="952" y="338"/>
                </a:lnTo>
                <a:lnTo>
                  <a:pt x="954" y="339"/>
                </a:lnTo>
                <a:lnTo>
                  <a:pt x="955" y="339"/>
                </a:lnTo>
                <a:lnTo>
                  <a:pt x="956" y="339"/>
                </a:lnTo>
                <a:lnTo>
                  <a:pt x="957" y="339"/>
                </a:lnTo>
                <a:lnTo>
                  <a:pt x="959" y="339"/>
                </a:lnTo>
                <a:lnTo>
                  <a:pt x="960" y="339"/>
                </a:lnTo>
                <a:lnTo>
                  <a:pt x="961" y="340"/>
                </a:lnTo>
                <a:lnTo>
                  <a:pt x="962" y="340"/>
                </a:lnTo>
                <a:lnTo>
                  <a:pt x="962" y="341"/>
                </a:lnTo>
                <a:lnTo>
                  <a:pt x="963" y="341"/>
                </a:lnTo>
                <a:lnTo>
                  <a:pt x="963" y="340"/>
                </a:lnTo>
                <a:lnTo>
                  <a:pt x="964" y="341"/>
                </a:lnTo>
                <a:lnTo>
                  <a:pt x="966" y="341"/>
                </a:lnTo>
                <a:lnTo>
                  <a:pt x="967" y="341"/>
                </a:lnTo>
                <a:lnTo>
                  <a:pt x="968" y="341"/>
                </a:lnTo>
                <a:lnTo>
                  <a:pt x="969" y="341"/>
                </a:lnTo>
                <a:lnTo>
                  <a:pt x="970" y="341"/>
                </a:lnTo>
                <a:lnTo>
                  <a:pt x="971" y="341"/>
                </a:lnTo>
                <a:lnTo>
                  <a:pt x="973" y="340"/>
                </a:lnTo>
                <a:lnTo>
                  <a:pt x="974" y="340"/>
                </a:lnTo>
                <a:lnTo>
                  <a:pt x="975" y="340"/>
                </a:lnTo>
                <a:lnTo>
                  <a:pt x="976" y="340"/>
                </a:lnTo>
                <a:lnTo>
                  <a:pt x="977" y="339"/>
                </a:lnTo>
                <a:lnTo>
                  <a:pt x="977" y="338"/>
                </a:lnTo>
                <a:lnTo>
                  <a:pt x="978" y="338"/>
                </a:lnTo>
                <a:lnTo>
                  <a:pt x="980" y="338"/>
                </a:lnTo>
                <a:lnTo>
                  <a:pt x="981" y="338"/>
                </a:lnTo>
                <a:lnTo>
                  <a:pt x="982" y="337"/>
                </a:lnTo>
                <a:lnTo>
                  <a:pt x="983" y="340"/>
                </a:lnTo>
                <a:lnTo>
                  <a:pt x="985" y="344"/>
                </a:lnTo>
                <a:lnTo>
                  <a:pt x="987" y="346"/>
                </a:lnTo>
                <a:lnTo>
                  <a:pt x="988" y="350"/>
                </a:lnTo>
                <a:lnTo>
                  <a:pt x="989" y="350"/>
                </a:lnTo>
                <a:lnTo>
                  <a:pt x="989" y="348"/>
                </a:lnTo>
                <a:lnTo>
                  <a:pt x="989" y="347"/>
                </a:lnTo>
                <a:lnTo>
                  <a:pt x="988" y="346"/>
                </a:lnTo>
                <a:lnTo>
                  <a:pt x="988" y="345"/>
                </a:lnTo>
                <a:lnTo>
                  <a:pt x="988" y="344"/>
                </a:lnTo>
                <a:lnTo>
                  <a:pt x="987" y="344"/>
                </a:lnTo>
                <a:lnTo>
                  <a:pt x="987" y="343"/>
                </a:lnTo>
                <a:lnTo>
                  <a:pt x="987" y="341"/>
                </a:lnTo>
                <a:lnTo>
                  <a:pt x="987" y="339"/>
                </a:lnTo>
                <a:lnTo>
                  <a:pt x="987" y="338"/>
                </a:lnTo>
                <a:lnTo>
                  <a:pt x="988" y="338"/>
                </a:lnTo>
                <a:close/>
              </a:path>
            </a:pathLst>
          </a:custGeom>
          <a:solidFill>
            <a:srgbClr val="FFC000"/>
          </a:solidFill>
          <a:ln w="19050" cmpd="sng">
            <a:solidFill>
              <a:srgbClr val="FFFFFF"/>
            </a:solidFill>
            <a:prstDash val="solid"/>
            <a:round/>
            <a:headEnd/>
            <a:tailEnd/>
          </a:ln>
          <a:effectLst>
            <a:outerShdw dist="28398" dir="6993903" algn="ctr" rotWithShape="0">
              <a:srgbClr val="B2B2B2">
                <a:alpha val="50000"/>
              </a:srgbClr>
            </a:outerShdw>
          </a:effectLst>
        </p:spPr>
        <p:txBody>
          <a:bodyPr/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endParaRPr lang="zh-CN" altLang="en-US" sz="1350" b="1" ker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" name="Freeform 5">
            <a:extLst>
              <a:ext uri="{FF2B5EF4-FFF2-40B4-BE49-F238E27FC236}">
                <a16:creationId xmlns:a16="http://schemas.microsoft.com/office/drawing/2014/main" id="{F7FF2540-52AB-01AC-869E-25F5977D46CD}"/>
              </a:ext>
            </a:extLst>
          </p:cNvPr>
          <p:cNvSpPr>
            <a:spLocks noEditPoints="1"/>
          </p:cNvSpPr>
          <p:nvPr/>
        </p:nvSpPr>
        <p:spPr bwMode="auto">
          <a:xfrm>
            <a:off x="4023067" y="1707654"/>
            <a:ext cx="2651522" cy="2540794"/>
          </a:xfrm>
          <a:custGeom>
            <a:avLst/>
            <a:gdLst>
              <a:gd name="T0" fmla="*/ 583 w 2227"/>
              <a:gd name="T1" fmla="*/ 90 h 2134"/>
              <a:gd name="T2" fmla="*/ 573 w 2227"/>
              <a:gd name="T3" fmla="*/ 233 h 2134"/>
              <a:gd name="T4" fmla="*/ 646 w 2227"/>
              <a:gd name="T5" fmla="*/ 436 h 2134"/>
              <a:gd name="T6" fmla="*/ 893 w 2227"/>
              <a:gd name="T7" fmla="*/ 299 h 2134"/>
              <a:gd name="T8" fmla="*/ 1269 w 2227"/>
              <a:gd name="T9" fmla="*/ 452 h 2134"/>
              <a:gd name="T10" fmla="*/ 1062 w 2227"/>
              <a:gd name="T11" fmla="*/ 470 h 2134"/>
              <a:gd name="T12" fmla="*/ 1054 w 2227"/>
              <a:gd name="T13" fmla="*/ 561 h 2134"/>
              <a:gd name="T14" fmla="*/ 1022 w 2227"/>
              <a:gd name="T15" fmla="*/ 550 h 2134"/>
              <a:gd name="T16" fmla="*/ 1081 w 2227"/>
              <a:gd name="T17" fmla="*/ 608 h 2134"/>
              <a:gd name="T18" fmla="*/ 1072 w 2227"/>
              <a:gd name="T19" fmla="*/ 660 h 2134"/>
              <a:gd name="T20" fmla="*/ 1109 w 2227"/>
              <a:gd name="T21" fmla="*/ 634 h 2134"/>
              <a:gd name="T22" fmla="*/ 1124 w 2227"/>
              <a:gd name="T23" fmla="*/ 598 h 2134"/>
              <a:gd name="T24" fmla="*/ 1221 w 2227"/>
              <a:gd name="T25" fmla="*/ 655 h 2134"/>
              <a:gd name="T26" fmla="*/ 1328 w 2227"/>
              <a:gd name="T27" fmla="*/ 848 h 2134"/>
              <a:gd name="T28" fmla="*/ 1461 w 2227"/>
              <a:gd name="T29" fmla="*/ 1034 h 2134"/>
              <a:gd name="T30" fmla="*/ 1490 w 2227"/>
              <a:gd name="T31" fmla="*/ 1145 h 2134"/>
              <a:gd name="T32" fmla="*/ 1384 w 2227"/>
              <a:gd name="T33" fmla="*/ 1242 h 2134"/>
              <a:gd name="T34" fmla="*/ 1553 w 2227"/>
              <a:gd name="T35" fmla="*/ 1434 h 2134"/>
              <a:gd name="T36" fmla="*/ 1555 w 2227"/>
              <a:gd name="T37" fmla="*/ 1624 h 2134"/>
              <a:gd name="T38" fmla="*/ 1883 w 2227"/>
              <a:gd name="T39" fmla="*/ 1585 h 2134"/>
              <a:gd name="T40" fmla="*/ 1740 w 2227"/>
              <a:gd name="T41" fmla="*/ 1754 h 2134"/>
              <a:gd name="T42" fmla="*/ 1776 w 2227"/>
              <a:gd name="T43" fmla="*/ 1937 h 2134"/>
              <a:gd name="T44" fmla="*/ 1563 w 2227"/>
              <a:gd name="T45" fmla="*/ 1681 h 2134"/>
              <a:gd name="T46" fmla="*/ 1343 w 2227"/>
              <a:gd name="T47" fmla="*/ 2040 h 2134"/>
              <a:gd name="T48" fmla="*/ 1295 w 2227"/>
              <a:gd name="T49" fmla="*/ 1760 h 2134"/>
              <a:gd name="T50" fmla="*/ 1112 w 2227"/>
              <a:gd name="T51" fmla="*/ 1767 h 2134"/>
              <a:gd name="T52" fmla="*/ 1206 w 2227"/>
              <a:gd name="T53" fmla="*/ 1755 h 2134"/>
              <a:gd name="T54" fmla="*/ 1238 w 2227"/>
              <a:gd name="T55" fmla="*/ 1519 h 2134"/>
              <a:gd name="T56" fmla="*/ 1059 w 2227"/>
              <a:gd name="T57" fmla="*/ 1483 h 2134"/>
              <a:gd name="T58" fmla="*/ 992 w 2227"/>
              <a:gd name="T59" fmla="*/ 1559 h 2134"/>
              <a:gd name="T60" fmla="*/ 1045 w 2227"/>
              <a:gd name="T61" fmla="*/ 1637 h 2134"/>
              <a:gd name="T62" fmla="*/ 873 w 2227"/>
              <a:gd name="T63" fmla="*/ 1643 h 2134"/>
              <a:gd name="T64" fmla="*/ 650 w 2227"/>
              <a:gd name="T65" fmla="*/ 1578 h 2134"/>
              <a:gd name="T66" fmla="*/ 616 w 2227"/>
              <a:gd name="T67" fmla="*/ 1428 h 2134"/>
              <a:gd name="T68" fmla="*/ 529 w 2227"/>
              <a:gd name="T69" fmla="*/ 1403 h 2134"/>
              <a:gd name="T70" fmla="*/ 447 w 2227"/>
              <a:gd name="T71" fmla="*/ 1309 h 2134"/>
              <a:gd name="T72" fmla="*/ 527 w 2227"/>
              <a:gd name="T73" fmla="*/ 1178 h 2134"/>
              <a:gd name="T74" fmla="*/ 606 w 2227"/>
              <a:gd name="T75" fmla="*/ 1072 h 2134"/>
              <a:gd name="T76" fmla="*/ 481 w 2227"/>
              <a:gd name="T77" fmla="*/ 994 h 2134"/>
              <a:gd name="T78" fmla="*/ 396 w 2227"/>
              <a:gd name="T79" fmla="*/ 1063 h 2134"/>
              <a:gd name="T80" fmla="*/ 292 w 2227"/>
              <a:gd name="T81" fmla="*/ 1132 h 2134"/>
              <a:gd name="T82" fmla="*/ 322 w 2227"/>
              <a:gd name="T83" fmla="*/ 1166 h 2134"/>
              <a:gd name="T84" fmla="*/ 244 w 2227"/>
              <a:gd name="T85" fmla="*/ 1178 h 2134"/>
              <a:gd name="T86" fmla="*/ 201 w 2227"/>
              <a:gd name="T87" fmla="*/ 1061 h 2134"/>
              <a:gd name="T88" fmla="*/ 52 w 2227"/>
              <a:gd name="T89" fmla="*/ 1022 h 2134"/>
              <a:gd name="T90" fmla="*/ 188 w 2227"/>
              <a:gd name="T91" fmla="*/ 967 h 2134"/>
              <a:gd name="T92" fmla="*/ 279 w 2227"/>
              <a:gd name="T93" fmla="*/ 891 h 2134"/>
              <a:gd name="T94" fmla="*/ 446 w 2227"/>
              <a:gd name="T95" fmla="*/ 870 h 2134"/>
              <a:gd name="T96" fmla="*/ 546 w 2227"/>
              <a:gd name="T97" fmla="*/ 780 h 2134"/>
              <a:gd name="T98" fmla="*/ 522 w 2227"/>
              <a:gd name="T99" fmla="*/ 542 h 2134"/>
              <a:gd name="T100" fmla="*/ 335 w 2227"/>
              <a:gd name="T101" fmla="*/ 323 h 2134"/>
              <a:gd name="T102" fmla="*/ 363 w 2227"/>
              <a:gd name="T103" fmla="*/ 49 h 2134"/>
              <a:gd name="T104" fmla="*/ 1205 w 2227"/>
              <a:gd name="T105" fmla="*/ 791 h 2134"/>
              <a:gd name="T106" fmla="*/ 553 w 2227"/>
              <a:gd name="T107" fmla="*/ 897 h 2134"/>
              <a:gd name="T108" fmla="*/ 511 w 2227"/>
              <a:gd name="T109" fmla="*/ 947 h 2134"/>
              <a:gd name="T110" fmla="*/ 585 w 2227"/>
              <a:gd name="T111" fmla="*/ 915 h 2134"/>
              <a:gd name="T112" fmla="*/ 852 w 2227"/>
              <a:gd name="T113" fmla="*/ 1106 h 2134"/>
              <a:gd name="T114" fmla="*/ 1143 w 2227"/>
              <a:gd name="T115" fmla="*/ 1133 h 2134"/>
              <a:gd name="T116" fmla="*/ 514 w 2227"/>
              <a:gd name="T117" fmla="*/ 1306 h 2134"/>
              <a:gd name="T118" fmla="*/ 586 w 2227"/>
              <a:gd name="T119" fmla="*/ 1294 h 2134"/>
              <a:gd name="T120" fmla="*/ 872 w 2227"/>
              <a:gd name="T121" fmla="*/ 1451 h 2134"/>
              <a:gd name="T122" fmla="*/ 1483 w 2227"/>
              <a:gd name="T123" fmla="*/ 1573 h 2134"/>
              <a:gd name="T124" fmla="*/ 973 w 2227"/>
              <a:gd name="T125" fmla="*/ 362 h 2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227" h="2134">
                <a:moveTo>
                  <a:pt x="1272" y="1261"/>
                </a:moveTo>
                <a:lnTo>
                  <a:pt x="1272" y="1260"/>
                </a:lnTo>
                <a:lnTo>
                  <a:pt x="1270" y="1259"/>
                </a:lnTo>
                <a:lnTo>
                  <a:pt x="1272" y="1259"/>
                </a:lnTo>
                <a:lnTo>
                  <a:pt x="1273" y="1258"/>
                </a:lnTo>
                <a:lnTo>
                  <a:pt x="1274" y="1259"/>
                </a:lnTo>
                <a:lnTo>
                  <a:pt x="1273" y="1261"/>
                </a:lnTo>
                <a:lnTo>
                  <a:pt x="1272" y="1261"/>
                </a:lnTo>
                <a:close/>
                <a:moveTo>
                  <a:pt x="1430" y="434"/>
                </a:moveTo>
                <a:lnTo>
                  <a:pt x="1432" y="434"/>
                </a:lnTo>
                <a:lnTo>
                  <a:pt x="1433" y="434"/>
                </a:lnTo>
                <a:lnTo>
                  <a:pt x="1434" y="434"/>
                </a:lnTo>
                <a:lnTo>
                  <a:pt x="1436" y="435"/>
                </a:lnTo>
                <a:lnTo>
                  <a:pt x="1439" y="435"/>
                </a:lnTo>
                <a:lnTo>
                  <a:pt x="1441" y="435"/>
                </a:lnTo>
                <a:lnTo>
                  <a:pt x="1442" y="435"/>
                </a:lnTo>
                <a:lnTo>
                  <a:pt x="1443" y="435"/>
                </a:lnTo>
                <a:lnTo>
                  <a:pt x="1447" y="431"/>
                </a:lnTo>
                <a:lnTo>
                  <a:pt x="1449" y="432"/>
                </a:lnTo>
                <a:lnTo>
                  <a:pt x="1451" y="431"/>
                </a:lnTo>
                <a:lnTo>
                  <a:pt x="1453" y="434"/>
                </a:lnTo>
                <a:lnTo>
                  <a:pt x="1454" y="436"/>
                </a:lnTo>
                <a:lnTo>
                  <a:pt x="1455" y="439"/>
                </a:lnTo>
                <a:lnTo>
                  <a:pt x="1443" y="444"/>
                </a:lnTo>
                <a:lnTo>
                  <a:pt x="1442" y="445"/>
                </a:lnTo>
                <a:lnTo>
                  <a:pt x="1442" y="446"/>
                </a:lnTo>
                <a:lnTo>
                  <a:pt x="1441" y="446"/>
                </a:lnTo>
                <a:lnTo>
                  <a:pt x="1436" y="448"/>
                </a:lnTo>
                <a:lnTo>
                  <a:pt x="1428" y="453"/>
                </a:lnTo>
                <a:lnTo>
                  <a:pt x="1424" y="455"/>
                </a:lnTo>
                <a:lnTo>
                  <a:pt x="1417" y="459"/>
                </a:lnTo>
                <a:lnTo>
                  <a:pt x="1415" y="464"/>
                </a:lnTo>
                <a:lnTo>
                  <a:pt x="1414" y="464"/>
                </a:lnTo>
                <a:lnTo>
                  <a:pt x="1412" y="464"/>
                </a:lnTo>
                <a:lnTo>
                  <a:pt x="1409" y="464"/>
                </a:lnTo>
                <a:lnTo>
                  <a:pt x="1395" y="458"/>
                </a:lnTo>
                <a:lnTo>
                  <a:pt x="1395" y="455"/>
                </a:lnTo>
                <a:lnTo>
                  <a:pt x="1396" y="449"/>
                </a:lnTo>
                <a:lnTo>
                  <a:pt x="1400" y="448"/>
                </a:lnTo>
                <a:lnTo>
                  <a:pt x="1409" y="445"/>
                </a:lnTo>
                <a:lnTo>
                  <a:pt x="1416" y="444"/>
                </a:lnTo>
                <a:lnTo>
                  <a:pt x="1419" y="442"/>
                </a:lnTo>
                <a:lnTo>
                  <a:pt x="1419" y="439"/>
                </a:lnTo>
                <a:lnTo>
                  <a:pt x="1415" y="437"/>
                </a:lnTo>
                <a:lnTo>
                  <a:pt x="1412" y="436"/>
                </a:lnTo>
                <a:lnTo>
                  <a:pt x="1410" y="432"/>
                </a:lnTo>
                <a:lnTo>
                  <a:pt x="1410" y="431"/>
                </a:lnTo>
                <a:lnTo>
                  <a:pt x="1412" y="431"/>
                </a:lnTo>
                <a:lnTo>
                  <a:pt x="1414" y="429"/>
                </a:lnTo>
                <a:lnTo>
                  <a:pt x="1415" y="428"/>
                </a:lnTo>
                <a:lnTo>
                  <a:pt x="1417" y="428"/>
                </a:lnTo>
                <a:lnTo>
                  <a:pt x="1420" y="428"/>
                </a:lnTo>
                <a:lnTo>
                  <a:pt x="1421" y="430"/>
                </a:lnTo>
                <a:lnTo>
                  <a:pt x="1422" y="430"/>
                </a:lnTo>
                <a:lnTo>
                  <a:pt x="1427" y="432"/>
                </a:lnTo>
                <a:lnTo>
                  <a:pt x="1428" y="434"/>
                </a:lnTo>
                <a:lnTo>
                  <a:pt x="1429" y="434"/>
                </a:lnTo>
                <a:lnTo>
                  <a:pt x="1430" y="434"/>
                </a:lnTo>
                <a:close/>
                <a:moveTo>
                  <a:pt x="504" y="25"/>
                </a:moveTo>
                <a:lnTo>
                  <a:pt x="505" y="25"/>
                </a:lnTo>
                <a:lnTo>
                  <a:pt x="507" y="24"/>
                </a:lnTo>
                <a:lnTo>
                  <a:pt x="508" y="24"/>
                </a:lnTo>
                <a:lnTo>
                  <a:pt x="509" y="24"/>
                </a:lnTo>
                <a:lnTo>
                  <a:pt x="510" y="25"/>
                </a:lnTo>
                <a:lnTo>
                  <a:pt x="511" y="25"/>
                </a:lnTo>
                <a:lnTo>
                  <a:pt x="512" y="25"/>
                </a:lnTo>
                <a:lnTo>
                  <a:pt x="512" y="26"/>
                </a:lnTo>
                <a:lnTo>
                  <a:pt x="514" y="26"/>
                </a:lnTo>
                <a:lnTo>
                  <a:pt x="515" y="27"/>
                </a:lnTo>
                <a:lnTo>
                  <a:pt x="516" y="28"/>
                </a:lnTo>
                <a:lnTo>
                  <a:pt x="516" y="30"/>
                </a:lnTo>
                <a:lnTo>
                  <a:pt x="517" y="31"/>
                </a:lnTo>
                <a:lnTo>
                  <a:pt x="517" y="32"/>
                </a:lnTo>
                <a:lnTo>
                  <a:pt x="517" y="33"/>
                </a:lnTo>
                <a:lnTo>
                  <a:pt x="517" y="34"/>
                </a:lnTo>
                <a:lnTo>
                  <a:pt x="517" y="35"/>
                </a:lnTo>
                <a:lnTo>
                  <a:pt x="518" y="37"/>
                </a:lnTo>
                <a:lnTo>
                  <a:pt x="518" y="38"/>
                </a:lnTo>
                <a:lnTo>
                  <a:pt x="520" y="39"/>
                </a:lnTo>
                <a:lnTo>
                  <a:pt x="521" y="40"/>
                </a:lnTo>
                <a:lnTo>
                  <a:pt x="522" y="41"/>
                </a:lnTo>
                <a:lnTo>
                  <a:pt x="523" y="42"/>
                </a:lnTo>
                <a:lnTo>
                  <a:pt x="524" y="42"/>
                </a:lnTo>
                <a:lnTo>
                  <a:pt x="527" y="44"/>
                </a:lnTo>
                <a:lnTo>
                  <a:pt x="528" y="44"/>
                </a:lnTo>
                <a:lnTo>
                  <a:pt x="530" y="44"/>
                </a:lnTo>
                <a:lnTo>
                  <a:pt x="531" y="44"/>
                </a:lnTo>
                <a:lnTo>
                  <a:pt x="532" y="44"/>
                </a:lnTo>
                <a:lnTo>
                  <a:pt x="534" y="44"/>
                </a:lnTo>
                <a:lnTo>
                  <a:pt x="535" y="44"/>
                </a:lnTo>
                <a:lnTo>
                  <a:pt x="536" y="44"/>
                </a:lnTo>
                <a:lnTo>
                  <a:pt x="537" y="44"/>
                </a:lnTo>
                <a:lnTo>
                  <a:pt x="538" y="44"/>
                </a:lnTo>
                <a:lnTo>
                  <a:pt x="539" y="44"/>
                </a:lnTo>
                <a:lnTo>
                  <a:pt x="539" y="45"/>
                </a:lnTo>
                <a:lnTo>
                  <a:pt x="541" y="45"/>
                </a:lnTo>
                <a:lnTo>
                  <a:pt x="541" y="46"/>
                </a:lnTo>
                <a:lnTo>
                  <a:pt x="541" y="47"/>
                </a:lnTo>
                <a:lnTo>
                  <a:pt x="542" y="47"/>
                </a:lnTo>
                <a:lnTo>
                  <a:pt x="542" y="48"/>
                </a:lnTo>
                <a:lnTo>
                  <a:pt x="542" y="51"/>
                </a:lnTo>
                <a:lnTo>
                  <a:pt x="542" y="52"/>
                </a:lnTo>
                <a:lnTo>
                  <a:pt x="542" y="53"/>
                </a:lnTo>
                <a:lnTo>
                  <a:pt x="542" y="54"/>
                </a:lnTo>
                <a:lnTo>
                  <a:pt x="543" y="54"/>
                </a:lnTo>
                <a:lnTo>
                  <a:pt x="544" y="54"/>
                </a:lnTo>
                <a:lnTo>
                  <a:pt x="544" y="55"/>
                </a:lnTo>
                <a:lnTo>
                  <a:pt x="549" y="55"/>
                </a:lnTo>
                <a:lnTo>
                  <a:pt x="556" y="55"/>
                </a:lnTo>
                <a:lnTo>
                  <a:pt x="556" y="57"/>
                </a:lnTo>
                <a:lnTo>
                  <a:pt x="557" y="57"/>
                </a:lnTo>
                <a:lnTo>
                  <a:pt x="557" y="58"/>
                </a:lnTo>
                <a:lnTo>
                  <a:pt x="557" y="59"/>
                </a:lnTo>
                <a:lnTo>
                  <a:pt x="556" y="62"/>
                </a:lnTo>
                <a:lnTo>
                  <a:pt x="555" y="64"/>
                </a:lnTo>
                <a:lnTo>
                  <a:pt x="555" y="65"/>
                </a:lnTo>
                <a:lnTo>
                  <a:pt x="555" y="66"/>
                </a:lnTo>
                <a:lnTo>
                  <a:pt x="555" y="67"/>
                </a:lnTo>
                <a:lnTo>
                  <a:pt x="555" y="68"/>
                </a:lnTo>
                <a:lnTo>
                  <a:pt x="555" y="69"/>
                </a:lnTo>
                <a:lnTo>
                  <a:pt x="555" y="72"/>
                </a:lnTo>
                <a:lnTo>
                  <a:pt x="555" y="73"/>
                </a:lnTo>
                <a:lnTo>
                  <a:pt x="555" y="74"/>
                </a:lnTo>
                <a:lnTo>
                  <a:pt x="555" y="75"/>
                </a:lnTo>
                <a:lnTo>
                  <a:pt x="553" y="76"/>
                </a:lnTo>
                <a:lnTo>
                  <a:pt x="553" y="78"/>
                </a:lnTo>
                <a:lnTo>
                  <a:pt x="552" y="78"/>
                </a:lnTo>
                <a:lnTo>
                  <a:pt x="552" y="79"/>
                </a:lnTo>
                <a:lnTo>
                  <a:pt x="552" y="80"/>
                </a:lnTo>
                <a:lnTo>
                  <a:pt x="551" y="80"/>
                </a:lnTo>
                <a:lnTo>
                  <a:pt x="551" y="81"/>
                </a:lnTo>
                <a:lnTo>
                  <a:pt x="551" y="82"/>
                </a:lnTo>
                <a:lnTo>
                  <a:pt x="551" y="83"/>
                </a:lnTo>
                <a:lnTo>
                  <a:pt x="551" y="85"/>
                </a:lnTo>
                <a:lnTo>
                  <a:pt x="551" y="87"/>
                </a:lnTo>
                <a:lnTo>
                  <a:pt x="551" y="88"/>
                </a:lnTo>
                <a:lnTo>
                  <a:pt x="552" y="88"/>
                </a:lnTo>
                <a:lnTo>
                  <a:pt x="552" y="89"/>
                </a:lnTo>
                <a:lnTo>
                  <a:pt x="553" y="89"/>
                </a:lnTo>
                <a:lnTo>
                  <a:pt x="553" y="88"/>
                </a:lnTo>
                <a:lnTo>
                  <a:pt x="555" y="88"/>
                </a:lnTo>
                <a:lnTo>
                  <a:pt x="556" y="87"/>
                </a:lnTo>
                <a:lnTo>
                  <a:pt x="557" y="87"/>
                </a:lnTo>
                <a:lnTo>
                  <a:pt x="558" y="86"/>
                </a:lnTo>
                <a:lnTo>
                  <a:pt x="559" y="85"/>
                </a:lnTo>
                <a:lnTo>
                  <a:pt x="560" y="83"/>
                </a:lnTo>
                <a:lnTo>
                  <a:pt x="562" y="82"/>
                </a:lnTo>
                <a:lnTo>
                  <a:pt x="563" y="81"/>
                </a:lnTo>
                <a:lnTo>
                  <a:pt x="564" y="80"/>
                </a:lnTo>
                <a:lnTo>
                  <a:pt x="567" y="79"/>
                </a:lnTo>
                <a:lnTo>
                  <a:pt x="567" y="78"/>
                </a:lnTo>
                <a:lnTo>
                  <a:pt x="569" y="78"/>
                </a:lnTo>
                <a:lnTo>
                  <a:pt x="570" y="78"/>
                </a:lnTo>
                <a:lnTo>
                  <a:pt x="570" y="76"/>
                </a:lnTo>
                <a:lnTo>
                  <a:pt x="571" y="76"/>
                </a:lnTo>
                <a:lnTo>
                  <a:pt x="572" y="78"/>
                </a:lnTo>
                <a:lnTo>
                  <a:pt x="573" y="78"/>
                </a:lnTo>
                <a:lnTo>
                  <a:pt x="573" y="79"/>
                </a:lnTo>
                <a:lnTo>
                  <a:pt x="574" y="79"/>
                </a:lnTo>
                <a:lnTo>
                  <a:pt x="574" y="80"/>
                </a:lnTo>
                <a:lnTo>
                  <a:pt x="574" y="81"/>
                </a:lnTo>
                <a:lnTo>
                  <a:pt x="574" y="82"/>
                </a:lnTo>
                <a:lnTo>
                  <a:pt x="574" y="83"/>
                </a:lnTo>
                <a:lnTo>
                  <a:pt x="574" y="85"/>
                </a:lnTo>
                <a:lnTo>
                  <a:pt x="576" y="85"/>
                </a:lnTo>
                <a:lnTo>
                  <a:pt x="576" y="86"/>
                </a:lnTo>
                <a:lnTo>
                  <a:pt x="577" y="87"/>
                </a:lnTo>
                <a:lnTo>
                  <a:pt x="577" y="88"/>
                </a:lnTo>
                <a:lnTo>
                  <a:pt x="578" y="88"/>
                </a:lnTo>
                <a:lnTo>
                  <a:pt x="579" y="88"/>
                </a:lnTo>
                <a:lnTo>
                  <a:pt x="579" y="89"/>
                </a:lnTo>
                <a:lnTo>
                  <a:pt x="580" y="89"/>
                </a:lnTo>
                <a:lnTo>
                  <a:pt x="581" y="89"/>
                </a:lnTo>
                <a:lnTo>
                  <a:pt x="581" y="90"/>
                </a:lnTo>
                <a:lnTo>
                  <a:pt x="583" y="90"/>
                </a:lnTo>
                <a:lnTo>
                  <a:pt x="585" y="92"/>
                </a:lnTo>
                <a:lnTo>
                  <a:pt x="586" y="92"/>
                </a:lnTo>
                <a:lnTo>
                  <a:pt x="587" y="92"/>
                </a:lnTo>
                <a:lnTo>
                  <a:pt x="587" y="93"/>
                </a:lnTo>
                <a:lnTo>
                  <a:pt x="588" y="93"/>
                </a:lnTo>
                <a:lnTo>
                  <a:pt x="590" y="93"/>
                </a:lnTo>
                <a:lnTo>
                  <a:pt x="591" y="93"/>
                </a:lnTo>
                <a:lnTo>
                  <a:pt x="592" y="93"/>
                </a:lnTo>
                <a:lnTo>
                  <a:pt x="592" y="94"/>
                </a:lnTo>
                <a:lnTo>
                  <a:pt x="592" y="95"/>
                </a:lnTo>
                <a:lnTo>
                  <a:pt x="592" y="96"/>
                </a:lnTo>
                <a:lnTo>
                  <a:pt x="591" y="99"/>
                </a:lnTo>
                <a:lnTo>
                  <a:pt x="590" y="99"/>
                </a:lnTo>
                <a:lnTo>
                  <a:pt x="588" y="99"/>
                </a:lnTo>
                <a:lnTo>
                  <a:pt x="588" y="100"/>
                </a:lnTo>
                <a:lnTo>
                  <a:pt x="585" y="101"/>
                </a:lnTo>
                <a:lnTo>
                  <a:pt x="584" y="101"/>
                </a:lnTo>
                <a:lnTo>
                  <a:pt x="583" y="101"/>
                </a:lnTo>
                <a:lnTo>
                  <a:pt x="581" y="101"/>
                </a:lnTo>
                <a:lnTo>
                  <a:pt x="580" y="101"/>
                </a:lnTo>
                <a:lnTo>
                  <a:pt x="579" y="101"/>
                </a:lnTo>
                <a:lnTo>
                  <a:pt x="578" y="101"/>
                </a:lnTo>
                <a:lnTo>
                  <a:pt x="577" y="101"/>
                </a:lnTo>
                <a:lnTo>
                  <a:pt x="576" y="102"/>
                </a:lnTo>
                <a:lnTo>
                  <a:pt x="576" y="103"/>
                </a:lnTo>
                <a:lnTo>
                  <a:pt x="576" y="104"/>
                </a:lnTo>
                <a:lnTo>
                  <a:pt x="577" y="104"/>
                </a:lnTo>
                <a:lnTo>
                  <a:pt x="578" y="109"/>
                </a:lnTo>
                <a:lnTo>
                  <a:pt x="579" y="110"/>
                </a:lnTo>
                <a:lnTo>
                  <a:pt x="579" y="111"/>
                </a:lnTo>
                <a:lnTo>
                  <a:pt x="580" y="114"/>
                </a:lnTo>
                <a:lnTo>
                  <a:pt x="580" y="115"/>
                </a:lnTo>
                <a:lnTo>
                  <a:pt x="581" y="115"/>
                </a:lnTo>
                <a:lnTo>
                  <a:pt x="583" y="115"/>
                </a:lnTo>
                <a:lnTo>
                  <a:pt x="583" y="114"/>
                </a:lnTo>
                <a:lnTo>
                  <a:pt x="584" y="114"/>
                </a:lnTo>
                <a:lnTo>
                  <a:pt x="584" y="113"/>
                </a:lnTo>
                <a:lnTo>
                  <a:pt x="585" y="113"/>
                </a:lnTo>
                <a:lnTo>
                  <a:pt x="586" y="113"/>
                </a:lnTo>
                <a:lnTo>
                  <a:pt x="587" y="113"/>
                </a:lnTo>
                <a:lnTo>
                  <a:pt x="588" y="111"/>
                </a:lnTo>
                <a:lnTo>
                  <a:pt x="588" y="110"/>
                </a:lnTo>
                <a:lnTo>
                  <a:pt x="590" y="110"/>
                </a:lnTo>
                <a:lnTo>
                  <a:pt x="591" y="109"/>
                </a:lnTo>
                <a:lnTo>
                  <a:pt x="592" y="109"/>
                </a:lnTo>
                <a:lnTo>
                  <a:pt x="593" y="110"/>
                </a:lnTo>
                <a:lnTo>
                  <a:pt x="593" y="111"/>
                </a:lnTo>
                <a:lnTo>
                  <a:pt x="594" y="113"/>
                </a:lnTo>
                <a:lnTo>
                  <a:pt x="594" y="114"/>
                </a:lnTo>
                <a:lnTo>
                  <a:pt x="594" y="115"/>
                </a:lnTo>
                <a:lnTo>
                  <a:pt x="595" y="115"/>
                </a:lnTo>
                <a:lnTo>
                  <a:pt x="595" y="116"/>
                </a:lnTo>
                <a:lnTo>
                  <a:pt x="595" y="117"/>
                </a:lnTo>
                <a:lnTo>
                  <a:pt x="597" y="117"/>
                </a:lnTo>
                <a:lnTo>
                  <a:pt x="597" y="118"/>
                </a:lnTo>
                <a:lnTo>
                  <a:pt x="598" y="118"/>
                </a:lnTo>
                <a:lnTo>
                  <a:pt x="598" y="120"/>
                </a:lnTo>
                <a:lnTo>
                  <a:pt x="598" y="121"/>
                </a:lnTo>
                <a:lnTo>
                  <a:pt x="599" y="121"/>
                </a:lnTo>
                <a:lnTo>
                  <a:pt x="599" y="122"/>
                </a:lnTo>
                <a:lnTo>
                  <a:pt x="598" y="123"/>
                </a:lnTo>
                <a:lnTo>
                  <a:pt x="598" y="124"/>
                </a:lnTo>
                <a:lnTo>
                  <a:pt x="597" y="124"/>
                </a:lnTo>
                <a:lnTo>
                  <a:pt x="597" y="125"/>
                </a:lnTo>
                <a:lnTo>
                  <a:pt x="597" y="127"/>
                </a:lnTo>
                <a:lnTo>
                  <a:pt x="597" y="128"/>
                </a:lnTo>
                <a:lnTo>
                  <a:pt x="595" y="129"/>
                </a:lnTo>
                <a:lnTo>
                  <a:pt x="595" y="130"/>
                </a:lnTo>
                <a:lnTo>
                  <a:pt x="594" y="131"/>
                </a:lnTo>
                <a:lnTo>
                  <a:pt x="594" y="132"/>
                </a:lnTo>
                <a:lnTo>
                  <a:pt x="594" y="134"/>
                </a:lnTo>
                <a:lnTo>
                  <a:pt x="593" y="134"/>
                </a:lnTo>
                <a:lnTo>
                  <a:pt x="593" y="135"/>
                </a:lnTo>
                <a:lnTo>
                  <a:pt x="593" y="136"/>
                </a:lnTo>
                <a:lnTo>
                  <a:pt x="593" y="137"/>
                </a:lnTo>
                <a:lnTo>
                  <a:pt x="594" y="137"/>
                </a:lnTo>
                <a:lnTo>
                  <a:pt x="594" y="138"/>
                </a:lnTo>
                <a:lnTo>
                  <a:pt x="595" y="138"/>
                </a:lnTo>
                <a:lnTo>
                  <a:pt x="595" y="139"/>
                </a:lnTo>
                <a:lnTo>
                  <a:pt x="597" y="139"/>
                </a:lnTo>
                <a:lnTo>
                  <a:pt x="597" y="141"/>
                </a:lnTo>
                <a:lnTo>
                  <a:pt x="597" y="142"/>
                </a:lnTo>
                <a:lnTo>
                  <a:pt x="597" y="143"/>
                </a:lnTo>
                <a:lnTo>
                  <a:pt x="598" y="144"/>
                </a:lnTo>
                <a:lnTo>
                  <a:pt x="598" y="145"/>
                </a:lnTo>
                <a:lnTo>
                  <a:pt x="597" y="146"/>
                </a:lnTo>
                <a:lnTo>
                  <a:pt x="597" y="148"/>
                </a:lnTo>
                <a:lnTo>
                  <a:pt x="597" y="149"/>
                </a:lnTo>
                <a:lnTo>
                  <a:pt x="597" y="150"/>
                </a:lnTo>
                <a:lnTo>
                  <a:pt x="597" y="151"/>
                </a:lnTo>
                <a:lnTo>
                  <a:pt x="597" y="152"/>
                </a:lnTo>
                <a:lnTo>
                  <a:pt x="595" y="153"/>
                </a:lnTo>
                <a:lnTo>
                  <a:pt x="595" y="155"/>
                </a:lnTo>
                <a:lnTo>
                  <a:pt x="595" y="156"/>
                </a:lnTo>
                <a:lnTo>
                  <a:pt x="595" y="157"/>
                </a:lnTo>
                <a:lnTo>
                  <a:pt x="595" y="158"/>
                </a:lnTo>
                <a:lnTo>
                  <a:pt x="597" y="158"/>
                </a:lnTo>
                <a:lnTo>
                  <a:pt x="597" y="159"/>
                </a:lnTo>
                <a:lnTo>
                  <a:pt x="598" y="159"/>
                </a:lnTo>
                <a:lnTo>
                  <a:pt x="598" y="160"/>
                </a:lnTo>
                <a:lnTo>
                  <a:pt x="598" y="162"/>
                </a:lnTo>
                <a:lnTo>
                  <a:pt x="598" y="163"/>
                </a:lnTo>
                <a:lnTo>
                  <a:pt x="599" y="163"/>
                </a:lnTo>
                <a:lnTo>
                  <a:pt x="599" y="164"/>
                </a:lnTo>
                <a:lnTo>
                  <a:pt x="599" y="165"/>
                </a:lnTo>
                <a:lnTo>
                  <a:pt x="598" y="165"/>
                </a:lnTo>
                <a:lnTo>
                  <a:pt x="598" y="166"/>
                </a:lnTo>
                <a:lnTo>
                  <a:pt x="598" y="167"/>
                </a:lnTo>
                <a:lnTo>
                  <a:pt x="597" y="167"/>
                </a:lnTo>
                <a:lnTo>
                  <a:pt x="595" y="167"/>
                </a:lnTo>
                <a:lnTo>
                  <a:pt x="595" y="169"/>
                </a:lnTo>
                <a:lnTo>
                  <a:pt x="594" y="169"/>
                </a:lnTo>
                <a:lnTo>
                  <a:pt x="594" y="170"/>
                </a:lnTo>
                <a:lnTo>
                  <a:pt x="593" y="170"/>
                </a:lnTo>
                <a:lnTo>
                  <a:pt x="593" y="171"/>
                </a:lnTo>
                <a:lnTo>
                  <a:pt x="592" y="172"/>
                </a:lnTo>
                <a:lnTo>
                  <a:pt x="592" y="173"/>
                </a:lnTo>
                <a:lnTo>
                  <a:pt x="591" y="173"/>
                </a:lnTo>
                <a:lnTo>
                  <a:pt x="591" y="174"/>
                </a:lnTo>
                <a:lnTo>
                  <a:pt x="590" y="174"/>
                </a:lnTo>
                <a:lnTo>
                  <a:pt x="590" y="176"/>
                </a:lnTo>
                <a:lnTo>
                  <a:pt x="590" y="177"/>
                </a:lnTo>
                <a:lnTo>
                  <a:pt x="588" y="177"/>
                </a:lnTo>
                <a:lnTo>
                  <a:pt x="588" y="178"/>
                </a:lnTo>
                <a:lnTo>
                  <a:pt x="587" y="178"/>
                </a:lnTo>
                <a:lnTo>
                  <a:pt x="587" y="179"/>
                </a:lnTo>
                <a:lnTo>
                  <a:pt x="587" y="180"/>
                </a:lnTo>
                <a:lnTo>
                  <a:pt x="586" y="180"/>
                </a:lnTo>
                <a:lnTo>
                  <a:pt x="586" y="181"/>
                </a:lnTo>
                <a:lnTo>
                  <a:pt x="584" y="183"/>
                </a:lnTo>
                <a:lnTo>
                  <a:pt x="584" y="184"/>
                </a:lnTo>
                <a:lnTo>
                  <a:pt x="584" y="185"/>
                </a:lnTo>
                <a:lnTo>
                  <a:pt x="583" y="185"/>
                </a:lnTo>
                <a:lnTo>
                  <a:pt x="583" y="186"/>
                </a:lnTo>
                <a:lnTo>
                  <a:pt x="581" y="186"/>
                </a:lnTo>
                <a:lnTo>
                  <a:pt x="581" y="187"/>
                </a:lnTo>
                <a:lnTo>
                  <a:pt x="581" y="188"/>
                </a:lnTo>
                <a:lnTo>
                  <a:pt x="581" y="190"/>
                </a:lnTo>
                <a:lnTo>
                  <a:pt x="581" y="191"/>
                </a:lnTo>
                <a:lnTo>
                  <a:pt x="581" y="192"/>
                </a:lnTo>
                <a:lnTo>
                  <a:pt x="581" y="193"/>
                </a:lnTo>
                <a:lnTo>
                  <a:pt x="583" y="193"/>
                </a:lnTo>
                <a:lnTo>
                  <a:pt x="583" y="194"/>
                </a:lnTo>
                <a:lnTo>
                  <a:pt x="583" y="195"/>
                </a:lnTo>
                <a:lnTo>
                  <a:pt x="584" y="197"/>
                </a:lnTo>
                <a:lnTo>
                  <a:pt x="584" y="198"/>
                </a:lnTo>
                <a:lnTo>
                  <a:pt x="585" y="198"/>
                </a:lnTo>
                <a:lnTo>
                  <a:pt x="585" y="199"/>
                </a:lnTo>
                <a:lnTo>
                  <a:pt x="585" y="200"/>
                </a:lnTo>
                <a:lnTo>
                  <a:pt x="586" y="201"/>
                </a:lnTo>
                <a:lnTo>
                  <a:pt x="586" y="202"/>
                </a:lnTo>
                <a:lnTo>
                  <a:pt x="586" y="204"/>
                </a:lnTo>
                <a:lnTo>
                  <a:pt x="586" y="205"/>
                </a:lnTo>
                <a:lnTo>
                  <a:pt x="586" y="206"/>
                </a:lnTo>
                <a:lnTo>
                  <a:pt x="586" y="207"/>
                </a:lnTo>
                <a:lnTo>
                  <a:pt x="585" y="209"/>
                </a:lnTo>
                <a:lnTo>
                  <a:pt x="584" y="211"/>
                </a:lnTo>
                <a:lnTo>
                  <a:pt x="584" y="212"/>
                </a:lnTo>
                <a:lnTo>
                  <a:pt x="584" y="213"/>
                </a:lnTo>
                <a:lnTo>
                  <a:pt x="583" y="213"/>
                </a:lnTo>
                <a:lnTo>
                  <a:pt x="583" y="214"/>
                </a:lnTo>
                <a:lnTo>
                  <a:pt x="581" y="216"/>
                </a:lnTo>
                <a:lnTo>
                  <a:pt x="580" y="219"/>
                </a:lnTo>
                <a:lnTo>
                  <a:pt x="580" y="220"/>
                </a:lnTo>
                <a:lnTo>
                  <a:pt x="580" y="221"/>
                </a:lnTo>
                <a:lnTo>
                  <a:pt x="579" y="221"/>
                </a:lnTo>
                <a:lnTo>
                  <a:pt x="579" y="222"/>
                </a:lnTo>
                <a:lnTo>
                  <a:pt x="579" y="223"/>
                </a:lnTo>
                <a:lnTo>
                  <a:pt x="578" y="226"/>
                </a:lnTo>
                <a:lnTo>
                  <a:pt x="577" y="228"/>
                </a:lnTo>
                <a:lnTo>
                  <a:pt x="576" y="229"/>
                </a:lnTo>
                <a:lnTo>
                  <a:pt x="574" y="230"/>
                </a:lnTo>
                <a:lnTo>
                  <a:pt x="574" y="232"/>
                </a:lnTo>
                <a:lnTo>
                  <a:pt x="574" y="233"/>
                </a:lnTo>
                <a:lnTo>
                  <a:pt x="573" y="233"/>
                </a:lnTo>
                <a:lnTo>
                  <a:pt x="573" y="234"/>
                </a:lnTo>
                <a:lnTo>
                  <a:pt x="572" y="234"/>
                </a:lnTo>
                <a:lnTo>
                  <a:pt x="572" y="237"/>
                </a:lnTo>
                <a:lnTo>
                  <a:pt x="572" y="239"/>
                </a:lnTo>
                <a:lnTo>
                  <a:pt x="572" y="240"/>
                </a:lnTo>
                <a:lnTo>
                  <a:pt x="572" y="243"/>
                </a:lnTo>
                <a:lnTo>
                  <a:pt x="572" y="244"/>
                </a:lnTo>
                <a:lnTo>
                  <a:pt x="572" y="246"/>
                </a:lnTo>
                <a:lnTo>
                  <a:pt x="572" y="247"/>
                </a:lnTo>
                <a:lnTo>
                  <a:pt x="573" y="250"/>
                </a:lnTo>
                <a:lnTo>
                  <a:pt x="574" y="255"/>
                </a:lnTo>
                <a:lnTo>
                  <a:pt x="574" y="256"/>
                </a:lnTo>
                <a:lnTo>
                  <a:pt x="576" y="257"/>
                </a:lnTo>
                <a:lnTo>
                  <a:pt x="576" y="258"/>
                </a:lnTo>
                <a:lnTo>
                  <a:pt x="578" y="261"/>
                </a:lnTo>
                <a:lnTo>
                  <a:pt x="578" y="262"/>
                </a:lnTo>
                <a:lnTo>
                  <a:pt x="580" y="264"/>
                </a:lnTo>
                <a:lnTo>
                  <a:pt x="580" y="265"/>
                </a:lnTo>
                <a:lnTo>
                  <a:pt x="581" y="265"/>
                </a:lnTo>
                <a:lnTo>
                  <a:pt x="584" y="269"/>
                </a:lnTo>
                <a:lnTo>
                  <a:pt x="585" y="270"/>
                </a:lnTo>
                <a:lnTo>
                  <a:pt x="585" y="271"/>
                </a:lnTo>
                <a:lnTo>
                  <a:pt x="586" y="272"/>
                </a:lnTo>
                <a:lnTo>
                  <a:pt x="587" y="274"/>
                </a:lnTo>
                <a:lnTo>
                  <a:pt x="587" y="275"/>
                </a:lnTo>
                <a:lnTo>
                  <a:pt x="587" y="276"/>
                </a:lnTo>
                <a:lnTo>
                  <a:pt x="588" y="277"/>
                </a:lnTo>
                <a:lnTo>
                  <a:pt x="587" y="279"/>
                </a:lnTo>
                <a:lnTo>
                  <a:pt x="587" y="281"/>
                </a:lnTo>
                <a:lnTo>
                  <a:pt x="586" y="282"/>
                </a:lnTo>
                <a:lnTo>
                  <a:pt x="587" y="281"/>
                </a:lnTo>
                <a:lnTo>
                  <a:pt x="588" y="281"/>
                </a:lnTo>
                <a:lnTo>
                  <a:pt x="588" y="282"/>
                </a:lnTo>
                <a:lnTo>
                  <a:pt x="586" y="285"/>
                </a:lnTo>
                <a:lnTo>
                  <a:pt x="585" y="285"/>
                </a:lnTo>
                <a:lnTo>
                  <a:pt x="584" y="287"/>
                </a:lnTo>
                <a:lnTo>
                  <a:pt x="583" y="288"/>
                </a:lnTo>
                <a:lnTo>
                  <a:pt x="580" y="289"/>
                </a:lnTo>
                <a:lnTo>
                  <a:pt x="579" y="289"/>
                </a:lnTo>
                <a:lnTo>
                  <a:pt x="567" y="296"/>
                </a:lnTo>
                <a:lnTo>
                  <a:pt x="564" y="297"/>
                </a:lnTo>
                <a:lnTo>
                  <a:pt x="564" y="298"/>
                </a:lnTo>
                <a:lnTo>
                  <a:pt x="563" y="298"/>
                </a:lnTo>
                <a:lnTo>
                  <a:pt x="558" y="301"/>
                </a:lnTo>
                <a:lnTo>
                  <a:pt x="557" y="301"/>
                </a:lnTo>
                <a:lnTo>
                  <a:pt x="557" y="302"/>
                </a:lnTo>
                <a:lnTo>
                  <a:pt x="557" y="303"/>
                </a:lnTo>
                <a:lnTo>
                  <a:pt x="557" y="304"/>
                </a:lnTo>
                <a:lnTo>
                  <a:pt x="557" y="305"/>
                </a:lnTo>
                <a:lnTo>
                  <a:pt x="558" y="305"/>
                </a:lnTo>
                <a:lnTo>
                  <a:pt x="559" y="306"/>
                </a:lnTo>
                <a:lnTo>
                  <a:pt x="560" y="306"/>
                </a:lnTo>
                <a:lnTo>
                  <a:pt x="562" y="306"/>
                </a:lnTo>
                <a:lnTo>
                  <a:pt x="562" y="308"/>
                </a:lnTo>
                <a:lnTo>
                  <a:pt x="563" y="308"/>
                </a:lnTo>
                <a:lnTo>
                  <a:pt x="564" y="309"/>
                </a:lnTo>
                <a:lnTo>
                  <a:pt x="564" y="310"/>
                </a:lnTo>
                <a:lnTo>
                  <a:pt x="563" y="311"/>
                </a:lnTo>
                <a:lnTo>
                  <a:pt x="563" y="312"/>
                </a:lnTo>
                <a:lnTo>
                  <a:pt x="562" y="313"/>
                </a:lnTo>
                <a:lnTo>
                  <a:pt x="562" y="315"/>
                </a:lnTo>
                <a:lnTo>
                  <a:pt x="562" y="316"/>
                </a:lnTo>
                <a:lnTo>
                  <a:pt x="562" y="317"/>
                </a:lnTo>
                <a:lnTo>
                  <a:pt x="563" y="317"/>
                </a:lnTo>
                <a:lnTo>
                  <a:pt x="563" y="318"/>
                </a:lnTo>
                <a:lnTo>
                  <a:pt x="564" y="319"/>
                </a:lnTo>
                <a:lnTo>
                  <a:pt x="565" y="323"/>
                </a:lnTo>
                <a:lnTo>
                  <a:pt x="566" y="323"/>
                </a:lnTo>
                <a:lnTo>
                  <a:pt x="566" y="324"/>
                </a:lnTo>
                <a:lnTo>
                  <a:pt x="567" y="325"/>
                </a:lnTo>
                <a:lnTo>
                  <a:pt x="569" y="326"/>
                </a:lnTo>
                <a:lnTo>
                  <a:pt x="570" y="327"/>
                </a:lnTo>
                <a:lnTo>
                  <a:pt x="570" y="329"/>
                </a:lnTo>
                <a:lnTo>
                  <a:pt x="571" y="331"/>
                </a:lnTo>
                <a:lnTo>
                  <a:pt x="571" y="332"/>
                </a:lnTo>
                <a:lnTo>
                  <a:pt x="572" y="332"/>
                </a:lnTo>
                <a:lnTo>
                  <a:pt x="572" y="333"/>
                </a:lnTo>
                <a:lnTo>
                  <a:pt x="573" y="333"/>
                </a:lnTo>
                <a:lnTo>
                  <a:pt x="574" y="333"/>
                </a:lnTo>
                <a:lnTo>
                  <a:pt x="576" y="333"/>
                </a:lnTo>
                <a:lnTo>
                  <a:pt x="577" y="333"/>
                </a:lnTo>
                <a:lnTo>
                  <a:pt x="578" y="333"/>
                </a:lnTo>
                <a:lnTo>
                  <a:pt x="579" y="334"/>
                </a:lnTo>
                <a:lnTo>
                  <a:pt x="580" y="334"/>
                </a:lnTo>
                <a:lnTo>
                  <a:pt x="580" y="336"/>
                </a:lnTo>
                <a:lnTo>
                  <a:pt x="581" y="336"/>
                </a:lnTo>
                <a:lnTo>
                  <a:pt x="581" y="337"/>
                </a:lnTo>
                <a:lnTo>
                  <a:pt x="583" y="338"/>
                </a:lnTo>
                <a:lnTo>
                  <a:pt x="583" y="339"/>
                </a:lnTo>
                <a:lnTo>
                  <a:pt x="583" y="340"/>
                </a:lnTo>
                <a:lnTo>
                  <a:pt x="584" y="341"/>
                </a:lnTo>
                <a:lnTo>
                  <a:pt x="584" y="343"/>
                </a:lnTo>
                <a:lnTo>
                  <a:pt x="584" y="344"/>
                </a:lnTo>
                <a:lnTo>
                  <a:pt x="584" y="345"/>
                </a:lnTo>
                <a:lnTo>
                  <a:pt x="584" y="346"/>
                </a:lnTo>
                <a:lnTo>
                  <a:pt x="585" y="347"/>
                </a:lnTo>
                <a:lnTo>
                  <a:pt x="586" y="348"/>
                </a:lnTo>
                <a:lnTo>
                  <a:pt x="588" y="348"/>
                </a:lnTo>
                <a:lnTo>
                  <a:pt x="590" y="350"/>
                </a:lnTo>
                <a:lnTo>
                  <a:pt x="591" y="350"/>
                </a:lnTo>
                <a:lnTo>
                  <a:pt x="591" y="351"/>
                </a:lnTo>
                <a:lnTo>
                  <a:pt x="592" y="351"/>
                </a:lnTo>
                <a:lnTo>
                  <a:pt x="592" y="352"/>
                </a:lnTo>
                <a:lnTo>
                  <a:pt x="593" y="352"/>
                </a:lnTo>
                <a:lnTo>
                  <a:pt x="593" y="353"/>
                </a:lnTo>
                <a:lnTo>
                  <a:pt x="594" y="353"/>
                </a:lnTo>
                <a:lnTo>
                  <a:pt x="594" y="354"/>
                </a:lnTo>
                <a:lnTo>
                  <a:pt x="595" y="357"/>
                </a:lnTo>
                <a:lnTo>
                  <a:pt x="597" y="358"/>
                </a:lnTo>
                <a:lnTo>
                  <a:pt x="597" y="359"/>
                </a:lnTo>
                <a:lnTo>
                  <a:pt x="597" y="360"/>
                </a:lnTo>
                <a:lnTo>
                  <a:pt x="597" y="361"/>
                </a:lnTo>
                <a:lnTo>
                  <a:pt x="598" y="362"/>
                </a:lnTo>
                <a:lnTo>
                  <a:pt x="597" y="364"/>
                </a:lnTo>
                <a:lnTo>
                  <a:pt x="597" y="365"/>
                </a:lnTo>
                <a:lnTo>
                  <a:pt x="597" y="366"/>
                </a:lnTo>
                <a:lnTo>
                  <a:pt x="595" y="367"/>
                </a:lnTo>
                <a:lnTo>
                  <a:pt x="595" y="368"/>
                </a:lnTo>
                <a:lnTo>
                  <a:pt x="594" y="369"/>
                </a:lnTo>
                <a:lnTo>
                  <a:pt x="593" y="371"/>
                </a:lnTo>
                <a:lnTo>
                  <a:pt x="592" y="372"/>
                </a:lnTo>
                <a:lnTo>
                  <a:pt x="592" y="374"/>
                </a:lnTo>
                <a:lnTo>
                  <a:pt x="591" y="375"/>
                </a:lnTo>
                <a:lnTo>
                  <a:pt x="591" y="378"/>
                </a:lnTo>
                <a:lnTo>
                  <a:pt x="591" y="379"/>
                </a:lnTo>
                <a:lnTo>
                  <a:pt x="591" y="381"/>
                </a:lnTo>
                <a:lnTo>
                  <a:pt x="591" y="383"/>
                </a:lnTo>
                <a:lnTo>
                  <a:pt x="592" y="385"/>
                </a:lnTo>
                <a:lnTo>
                  <a:pt x="592" y="386"/>
                </a:lnTo>
                <a:lnTo>
                  <a:pt x="592" y="387"/>
                </a:lnTo>
                <a:lnTo>
                  <a:pt x="593" y="388"/>
                </a:lnTo>
                <a:lnTo>
                  <a:pt x="593" y="389"/>
                </a:lnTo>
                <a:lnTo>
                  <a:pt x="594" y="390"/>
                </a:lnTo>
                <a:lnTo>
                  <a:pt x="595" y="390"/>
                </a:lnTo>
                <a:lnTo>
                  <a:pt x="597" y="390"/>
                </a:lnTo>
                <a:lnTo>
                  <a:pt x="598" y="390"/>
                </a:lnTo>
                <a:lnTo>
                  <a:pt x="599" y="390"/>
                </a:lnTo>
                <a:lnTo>
                  <a:pt x="600" y="389"/>
                </a:lnTo>
                <a:lnTo>
                  <a:pt x="601" y="390"/>
                </a:lnTo>
                <a:lnTo>
                  <a:pt x="602" y="390"/>
                </a:lnTo>
                <a:lnTo>
                  <a:pt x="604" y="392"/>
                </a:lnTo>
                <a:lnTo>
                  <a:pt x="604" y="393"/>
                </a:lnTo>
                <a:lnTo>
                  <a:pt x="604" y="394"/>
                </a:lnTo>
                <a:lnTo>
                  <a:pt x="605" y="395"/>
                </a:lnTo>
                <a:lnTo>
                  <a:pt x="606" y="395"/>
                </a:lnTo>
                <a:lnTo>
                  <a:pt x="615" y="399"/>
                </a:lnTo>
                <a:lnTo>
                  <a:pt x="616" y="399"/>
                </a:lnTo>
                <a:lnTo>
                  <a:pt x="616" y="400"/>
                </a:lnTo>
                <a:lnTo>
                  <a:pt x="618" y="400"/>
                </a:lnTo>
                <a:lnTo>
                  <a:pt x="619" y="401"/>
                </a:lnTo>
                <a:lnTo>
                  <a:pt x="619" y="402"/>
                </a:lnTo>
                <a:lnTo>
                  <a:pt x="620" y="403"/>
                </a:lnTo>
                <a:lnTo>
                  <a:pt x="621" y="404"/>
                </a:lnTo>
                <a:lnTo>
                  <a:pt x="621" y="406"/>
                </a:lnTo>
                <a:lnTo>
                  <a:pt x="621" y="407"/>
                </a:lnTo>
                <a:lnTo>
                  <a:pt x="622" y="408"/>
                </a:lnTo>
                <a:lnTo>
                  <a:pt x="622" y="409"/>
                </a:lnTo>
                <a:lnTo>
                  <a:pt x="622" y="413"/>
                </a:lnTo>
                <a:lnTo>
                  <a:pt x="623" y="415"/>
                </a:lnTo>
                <a:lnTo>
                  <a:pt x="623" y="417"/>
                </a:lnTo>
                <a:lnTo>
                  <a:pt x="623" y="418"/>
                </a:lnTo>
                <a:lnTo>
                  <a:pt x="625" y="418"/>
                </a:lnTo>
                <a:lnTo>
                  <a:pt x="625" y="420"/>
                </a:lnTo>
                <a:lnTo>
                  <a:pt x="625" y="421"/>
                </a:lnTo>
                <a:lnTo>
                  <a:pt x="626" y="422"/>
                </a:lnTo>
                <a:lnTo>
                  <a:pt x="627" y="423"/>
                </a:lnTo>
                <a:lnTo>
                  <a:pt x="628" y="424"/>
                </a:lnTo>
                <a:lnTo>
                  <a:pt x="633" y="429"/>
                </a:lnTo>
                <a:lnTo>
                  <a:pt x="635" y="435"/>
                </a:lnTo>
                <a:lnTo>
                  <a:pt x="637" y="444"/>
                </a:lnTo>
                <a:lnTo>
                  <a:pt x="639" y="443"/>
                </a:lnTo>
                <a:lnTo>
                  <a:pt x="641" y="441"/>
                </a:lnTo>
                <a:lnTo>
                  <a:pt x="643" y="438"/>
                </a:lnTo>
                <a:lnTo>
                  <a:pt x="644" y="437"/>
                </a:lnTo>
                <a:lnTo>
                  <a:pt x="646" y="436"/>
                </a:lnTo>
                <a:lnTo>
                  <a:pt x="649" y="432"/>
                </a:lnTo>
                <a:lnTo>
                  <a:pt x="649" y="431"/>
                </a:lnTo>
                <a:lnTo>
                  <a:pt x="650" y="430"/>
                </a:lnTo>
                <a:lnTo>
                  <a:pt x="651" y="429"/>
                </a:lnTo>
                <a:lnTo>
                  <a:pt x="653" y="428"/>
                </a:lnTo>
                <a:lnTo>
                  <a:pt x="656" y="424"/>
                </a:lnTo>
                <a:lnTo>
                  <a:pt x="661" y="420"/>
                </a:lnTo>
                <a:lnTo>
                  <a:pt x="663" y="417"/>
                </a:lnTo>
                <a:lnTo>
                  <a:pt x="664" y="416"/>
                </a:lnTo>
                <a:lnTo>
                  <a:pt x="665" y="415"/>
                </a:lnTo>
                <a:lnTo>
                  <a:pt x="665" y="414"/>
                </a:lnTo>
                <a:lnTo>
                  <a:pt x="670" y="409"/>
                </a:lnTo>
                <a:lnTo>
                  <a:pt x="674" y="406"/>
                </a:lnTo>
                <a:lnTo>
                  <a:pt x="677" y="402"/>
                </a:lnTo>
                <a:lnTo>
                  <a:pt x="679" y="400"/>
                </a:lnTo>
                <a:lnTo>
                  <a:pt x="681" y="399"/>
                </a:lnTo>
                <a:lnTo>
                  <a:pt x="688" y="400"/>
                </a:lnTo>
                <a:lnTo>
                  <a:pt x="695" y="400"/>
                </a:lnTo>
                <a:lnTo>
                  <a:pt x="702" y="401"/>
                </a:lnTo>
                <a:lnTo>
                  <a:pt x="705" y="401"/>
                </a:lnTo>
                <a:lnTo>
                  <a:pt x="715" y="402"/>
                </a:lnTo>
                <a:lnTo>
                  <a:pt x="717" y="402"/>
                </a:lnTo>
                <a:lnTo>
                  <a:pt x="719" y="403"/>
                </a:lnTo>
                <a:lnTo>
                  <a:pt x="720" y="403"/>
                </a:lnTo>
                <a:lnTo>
                  <a:pt x="722" y="403"/>
                </a:lnTo>
                <a:lnTo>
                  <a:pt x="723" y="403"/>
                </a:lnTo>
                <a:lnTo>
                  <a:pt x="730" y="404"/>
                </a:lnTo>
                <a:lnTo>
                  <a:pt x="737" y="404"/>
                </a:lnTo>
                <a:lnTo>
                  <a:pt x="740" y="406"/>
                </a:lnTo>
                <a:lnTo>
                  <a:pt x="743" y="406"/>
                </a:lnTo>
                <a:lnTo>
                  <a:pt x="745" y="406"/>
                </a:lnTo>
                <a:lnTo>
                  <a:pt x="746" y="407"/>
                </a:lnTo>
                <a:lnTo>
                  <a:pt x="747" y="407"/>
                </a:lnTo>
                <a:lnTo>
                  <a:pt x="747" y="406"/>
                </a:lnTo>
                <a:lnTo>
                  <a:pt x="748" y="407"/>
                </a:lnTo>
                <a:lnTo>
                  <a:pt x="750" y="407"/>
                </a:lnTo>
                <a:lnTo>
                  <a:pt x="752" y="407"/>
                </a:lnTo>
                <a:lnTo>
                  <a:pt x="752" y="406"/>
                </a:lnTo>
                <a:lnTo>
                  <a:pt x="753" y="404"/>
                </a:lnTo>
                <a:lnTo>
                  <a:pt x="754" y="403"/>
                </a:lnTo>
                <a:lnTo>
                  <a:pt x="754" y="402"/>
                </a:lnTo>
                <a:lnTo>
                  <a:pt x="755" y="401"/>
                </a:lnTo>
                <a:lnTo>
                  <a:pt x="757" y="400"/>
                </a:lnTo>
                <a:lnTo>
                  <a:pt x="758" y="399"/>
                </a:lnTo>
                <a:lnTo>
                  <a:pt x="759" y="397"/>
                </a:lnTo>
                <a:lnTo>
                  <a:pt x="762" y="392"/>
                </a:lnTo>
                <a:lnTo>
                  <a:pt x="764" y="392"/>
                </a:lnTo>
                <a:lnTo>
                  <a:pt x="764" y="390"/>
                </a:lnTo>
                <a:lnTo>
                  <a:pt x="765" y="390"/>
                </a:lnTo>
                <a:lnTo>
                  <a:pt x="765" y="389"/>
                </a:lnTo>
                <a:lnTo>
                  <a:pt x="766" y="388"/>
                </a:lnTo>
                <a:lnTo>
                  <a:pt x="767" y="387"/>
                </a:lnTo>
                <a:lnTo>
                  <a:pt x="767" y="386"/>
                </a:lnTo>
                <a:lnTo>
                  <a:pt x="766" y="386"/>
                </a:lnTo>
                <a:lnTo>
                  <a:pt x="765" y="385"/>
                </a:lnTo>
                <a:lnTo>
                  <a:pt x="764" y="383"/>
                </a:lnTo>
                <a:lnTo>
                  <a:pt x="762" y="382"/>
                </a:lnTo>
                <a:lnTo>
                  <a:pt x="764" y="382"/>
                </a:lnTo>
                <a:lnTo>
                  <a:pt x="764" y="381"/>
                </a:lnTo>
                <a:lnTo>
                  <a:pt x="765" y="381"/>
                </a:lnTo>
                <a:lnTo>
                  <a:pt x="766" y="381"/>
                </a:lnTo>
                <a:lnTo>
                  <a:pt x="769" y="380"/>
                </a:lnTo>
                <a:lnTo>
                  <a:pt x="769" y="379"/>
                </a:lnTo>
                <a:lnTo>
                  <a:pt x="771" y="379"/>
                </a:lnTo>
                <a:lnTo>
                  <a:pt x="772" y="379"/>
                </a:lnTo>
                <a:lnTo>
                  <a:pt x="772" y="378"/>
                </a:lnTo>
                <a:lnTo>
                  <a:pt x="773" y="378"/>
                </a:lnTo>
                <a:lnTo>
                  <a:pt x="774" y="378"/>
                </a:lnTo>
                <a:lnTo>
                  <a:pt x="775" y="376"/>
                </a:lnTo>
                <a:lnTo>
                  <a:pt x="776" y="375"/>
                </a:lnTo>
                <a:lnTo>
                  <a:pt x="778" y="375"/>
                </a:lnTo>
                <a:lnTo>
                  <a:pt x="779" y="375"/>
                </a:lnTo>
                <a:lnTo>
                  <a:pt x="779" y="374"/>
                </a:lnTo>
                <a:lnTo>
                  <a:pt x="780" y="374"/>
                </a:lnTo>
                <a:lnTo>
                  <a:pt x="781" y="374"/>
                </a:lnTo>
                <a:lnTo>
                  <a:pt x="782" y="373"/>
                </a:lnTo>
                <a:lnTo>
                  <a:pt x="783" y="373"/>
                </a:lnTo>
                <a:lnTo>
                  <a:pt x="785" y="372"/>
                </a:lnTo>
                <a:lnTo>
                  <a:pt x="786" y="372"/>
                </a:lnTo>
                <a:lnTo>
                  <a:pt x="787" y="371"/>
                </a:lnTo>
                <a:lnTo>
                  <a:pt x="786" y="369"/>
                </a:lnTo>
                <a:lnTo>
                  <a:pt x="786" y="368"/>
                </a:lnTo>
                <a:lnTo>
                  <a:pt x="786" y="367"/>
                </a:lnTo>
                <a:lnTo>
                  <a:pt x="794" y="364"/>
                </a:lnTo>
                <a:lnTo>
                  <a:pt x="793" y="364"/>
                </a:lnTo>
                <a:lnTo>
                  <a:pt x="793" y="362"/>
                </a:lnTo>
                <a:lnTo>
                  <a:pt x="794" y="362"/>
                </a:lnTo>
                <a:lnTo>
                  <a:pt x="799" y="360"/>
                </a:lnTo>
                <a:lnTo>
                  <a:pt x="801" y="359"/>
                </a:lnTo>
                <a:lnTo>
                  <a:pt x="803" y="359"/>
                </a:lnTo>
                <a:lnTo>
                  <a:pt x="803" y="358"/>
                </a:lnTo>
                <a:lnTo>
                  <a:pt x="797" y="347"/>
                </a:lnTo>
                <a:lnTo>
                  <a:pt x="799" y="347"/>
                </a:lnTo>
                <a:lnTo>
                  <a:pt x="800" y="347"/>
                </a:lnTo>
                <a:lnTo>
                  <a:pt x="801" y="346"/>
                </a:lnTo>
                <a:lnTo>
                  <a:pt x="804" y="345"/>
                </a:lnTo>
                <a:lnTo>
                  <a:pt x="806" y="345"/>
                </a:lnTo>
                <a:lnTo>
                  <a:pt x="807" y="345"/>
                </a:lnTo>
                <a:lnTo>
                  <a:pt x="807" y="344"/>
                </a:lnTo>
                <a:lnTo>
                  <a:pt x="808" y="344"/>
                </a:lnTo>
                <a:lnTo>
                  <a:pt x="809" y="344"/>
                </a:lnTo>
                <a:lnTo>
                  <a:pt x="809" y="343"/>
                </a:lnTo>
                <a:lnTo>
                  <a:pt x="809" y="340"/>
                </a:lnTo>
                <a:lnTo>
                  <a:pt x="809" y="339"/>
                </a:lnTo>
                <a:lnTo>
                  <a:pt x="811" y="339"/>
                </a:lnTo>
                <a:lnTo>
                  <a:pt x="811" y="338"/>
                </a:lnTo>
                <a:lnTo>
                  <a:pt x="813" y="338"/>
                </a:lnTo>
                <a:lnTo>
                  <a:pt x="814" y="338"/>
                </a:lnTo>
                <a:lnTo>
                  <a:pt x="815" y="338"/>
                </a:lnTo>
                <a:lnTo>
                  <a:pt x="815" y="337"/>
                </a:lnTo>
                <a:lnTo>
                  <a:pt x="816" y="337"/>
                </a:lnTo>
                <a:lnTo>
                  <a:pt x="817" y="337"/>
                </a:lnTo>
                <a:lnTo>
                  <a:pt x="818" y="336"/>
                </a:lnTo>
                <a:lnTo>
                  <a:pt x="820" y="336"/>
                </a:lnTo>
                <a:lnTo>
                  <a:pt x="823" y="334"/>
                </a:lnTo>
                <a:lnTo>
                  <a:pt x="824" y="333"/>
                </a:lnTo>
                <a:lnTo>
                  <a:pt x="825" y="333"/>
                </a:lnTo>
                <a:lnTo>
                  <a:pt x="828" y="333"/>
                </a:lnTo>
                <a:lnTo>
                  <a:pt x="828" y="332"/>
                </a:lnTo>
                <a:lnTo>
                  <a:pt x="829" y="332"/>
                </a:lnTo>
                <a:lnTo>
                  <a:pt x="830" y="332"/>
                </a:lnTo>
                <a:lnTo>
                  <a:pt x="831" y="331"/>
                </a:lnTo>
                <a:lnTo>
                  <a:pt x="832" y="331"/>
                </a:lnTo>
                <a:lnTo>
                  <a:pt x="834" y="331"/>
                </a:lnTo>
                <a:lnTo>
                  <a:pt x="835" y="330"/>
                </a:lnTo>
                <a:lnTo>
                  <a:pt x="836" y="330"/>
                </a:lnTo>
                <a:lnTo>
                  <a:pt x="838" y="329"/>
                </a:lnTo>
                <a:lnTo>
                  <a:pt x="839" y="329"/>
                </a:lnTo>
                <a:lnTo>
                  <a:pt x="839" y="327"/>
                </a:lnTo>
                <a:lnTo>
                  <a:pt x="841" y="327"/>
                </a:lnTo>
                <a:lnTo>
                  <a:pt x="842" y="326"/>
                </a:lnTo>
                <a:lnTo>
                  <a:pt x="843" y="326"/>
                </a:lnTo>
                <a:lnTo>
                  <a:pt x="844" y="325"/>
                </a:lnTo>
                <a:lnTo>
                  <a:pt x="845" y="325"/>
                </a:lnTo>
                <a:lnTo>
                  <a:pt x="846" y="324"/>
                </a:lnTo>
                <a:lnTo>
                  <a:pt x="848" y="324"/>
                </a:lnTo>
                <a:lnTo>
                  <a:pt x="849" y="323"/>
                </a:lnTo>
                <a:lnTo>
                  <a:pt x="852" y="322"/>
                </a:lnTo>
                <a:lnTo>
                  <a:pt x="853" y="320"/>
                </a:lnTo>
                <a:lnTo>
                  <a:pt x="855" y="319"/>
                </a:lnTo>
                <a:lnTo>
                  <a:pt x="856" y="319"/>
                </a:lnTo>
                <a:lnTo>
                  <a:pt x="857" y="319"/>
                </a:lnTo>
                <a:lnTo>
                  <a:pt x="858" y="318"/>
                </a:lnTo>
                <a:lnTo>
                  <a:pt x="860" y="317"/>
                </a:lnTo>
                <a:lnTo>
                  <a:pt x="862" y="316"/>
                </a:lnTo>
                <a:lnTo>
                  <a:pt x="863" y="316"/>
                </a:lnTo>
                <a:lnTo>
                  <a:pt x="864" y="315"/>
                </a:lnTo>
                <a:lnTo>
                  <a:pt x="865" y="315"/>
                </a:lnTo>
                <a:lnTo>
                  <a:pt x="867" y="313"/>
                </a:lnTo>
                <a:lnTo>
                  <a:pt x="867" y="312"/>
                </a:lnTo>
                <a:lnTo>
                  <a:pt x="869" y="312"/>
                </a:lnTo>
                <a:lnTo>
                  <a:pt x="870" y="311"/>
                </a:lnTo>
                <a:lnTo>
                  <a:pt x="872" y="311"/>
                </a:lnTo>
                <a:lnTo>
                  <a:pt x="872" y="310"/>
                </a:lnTo>
                <a:lnTo>
                  <a:pt x="873" y="310"/>
                </a:lnTo>
                <a:lnTo>
                  <a:pt x="874" y="310"/>
                </a:lnTo>
                <a:lnTo>
                  <a:pt x="874" y="309"/>
                </a:lnTo>
                <a:lnTo>
                  <a:pt x="876" y="309"/>
                </a:lnTo>
                <a:lnTo>
                  <a:pt x="877" y="309"/>
                </a:lnTo>
                <a:lnTo>
                  <a:pt x="877" y="308"/>
                </a:lnTo>
                <a:lnTo>
                  <a:pt x="878" y="308"/>
                </a:lnTo>
                <a:lnTo>
                  <a:pt x="879" y="308"/>
                </a:lnTo>
                <a:lnTo>
                  <a:pt x="879" y="306"/>
                </a:lnTo>
                <a:lnTo>
                  <a:pt x="880" y="306"/>
                </a:lnTo>
                <a:lnTo>
                  <a:pt x="881" y="305"/>
                </a:lnTo>
                <a:lnTo>
                  <a:pt x="885" y="304"/>
                </a:lnTo>
                <a:lnTo>
                  <a:pt x="886" y="303"/>
                </a:lnTo>
                <a:lnTo>
                  <a:pt x="887" y="303"/>
                </a:lnTo>
                <a:lnTo>
                  <a:pt x="887" y="302"/>
                </a:lnTo>
                <a:lnTo>
                  <a:pt x="889" y="302"/>
                </a:lnTo>
                <a:lnTo>
                  <a:pt x="890" y="302"/>
                </a:lnTo>
                <a:lnTo>
                  <a:pt x="891" y="301"/>
                </a:lnTo>
                <a:lnTo>
                  <a:pt x="892" y="301"/>
                </a:lnTo>
                <a:lnTo>
                  <a:pt x="892" y="299"/>
                </a:lnTo>
                <a:lnTo>
                  <a:pt x="893" y="299"/>
                </a:lnTo>
                <a:lnTo>
                  <a:pt x="894" y="299"/>
                </a:lnTo>
                <a:lnTo>
                  <a:pt x="894" y="298"/>
                </a:lnTo>
                <a:lnTo>
                  <a:pt x="896" y="298"/>
                </a:lnTo>
                <a:lnTo>
                  <a:pt x="897" y="298"/>
                </a:lnTo>
                <a:lnTo>
                  <a:pt x="897" y="297"/>
                </a:lnTo>
                <a:lnTo>
                  <a:pt x="898" y="297"/>
                </a:lnTo>
                <a:lnTo>
                  <a:pt x="899" y="296"/>
                </a:lnTo>
                <a:lnTo>
                  <a:pt x="900" y="296"/>
                </a:lnTo>
                <a:lnTo>
                  <a:pt x="901" y="295"/>
                </a:lnTo>
                <a:lnTo>
                  <a:pt x="903" y="295"/>
                </a:lnTo>
                <a:lnTo>
                  <a:pt x="904" y="294"/>
                </a:lnTo>
                <a:lnTo>
                  <a:pt x="906" y="292"/>
                </a:lnTo>
                <a:lnTo>
                  <a:pt x="911" y="296"/>
                </a:lnTo>
                <a:lnTo>
                  <a:pt x="912" y="297"/>
                </a:lnTo>
                <a:lnTo>
                  <a:pt x="915" y="298"/>
                </a:lnTo>
                <a:lnTo>
                  <a:pt x="917" y="298"/>
                </a:lnTo>
                <a:lnTo>
                  <a:pt x="921" y="297"/>
                </a:lnTo>
                <a:lnTo>
                  <a:pt x="922" y="297"/>
                </a:lnTo>
                <a:lnTo>
                  <a:pt x="925" y="297"/>
                </a:lnTo>
                <a:lnTo>
                  <a:pt x="926" y="296"/>
                </a:lnTo>
                <a:lnTo>
                  <a:pt x="927" y="296"/>
                </a:lnTo>
                <a:lnTo>
                  <a:pt x="931" y="295"/>
                </a:lnTo>
                <a:lnTo>
                  <a:pt x="948" y="291"/>
                </a:lnTo>
                <a:lnTo>
                  <a:pt x="949" y="291"/>
                </a:lnTo>
                <a:lnTo>
                  <a:pt x="949" y="290"/>
                </a:lnTo>
                <a:lnTo>
                  <a:pt x="963" y="287"/>
                </a:lnTo>
                <a:lnTo>
                  <a:pt x="966" y="287"/>
                </a:lnTo>
                <a:lnTo>
                  <a:pt x="992" y="279"/>
                </a:lnTo>
                <a:lnTo>
                  <a:pt x="1015" y="272"/>
                </a:lnTo>
                <a:lnTo>
                  <a:pt x="1017" y="276"/>
                </a:lnTo>
                <a:lnTo>
                  <a:pt x="1004" y="283"/>
                </a:lnTo>
                <a:lnTo>
                  <a:pt x="1008" y="295"/>
                </a:lnTo>
                <a:lnTo>
                  <a:pt x="1008" y="299"/>
                </a:lnTo>
                <a:lnTo>
                  <a:pt x="1009" y="301"/>
                </a:lnTo>
                <a:lnTo>
                  <a:pt x="1009" y="302"/>
                </a:lnTo>
                <a:lnTo>
                  <a:pt x="1009" y="303"/>
                </a:lnTo>
                <a:lnTo>
                  <a:pt x="1009" y="304"/>
                </a:lnTo>
                <a:lnTo>
                  <a:pt x="1009" y="305"/>
                </a:lnTo>
                <a:lnTo>
                  <a:pt x="1023" y="331"/>
                </a:lnTo>
                <a:lnTo>
                  <a:pt x="1032" y="350"/>
                </a:lnTo>
                <a:lnTo>
                  <a:pt x="1036" y="359"/>
                </a:lnTo>
                <a:lnTo>
                  <a:pt x="1037" y="360"/>
                </a:lnTo>
                <a:lnTo>
                  <a:pt x="1038" y="362"/>
                </a:lnTo>
                <a:lnTo>
                  <a:pt x="1048" y="382"/>
                </a:lnTo>
                <a:lnTo>
                  <a:pt x="1048" y="383"/>
                </a:lnTo>
                <a:lnTo>
                  <a:pt x="1050" y="383"/>
                </a:lnTo>
                <a:lnTo>
                  <a:pt x="1051" y="383"/>
                </a:lnTo>
                <a:lnTo>
                  <a:pt x="1051" y="385"/>
                </a:lnTo>
                <a:lnTo>
                  <a:pt x="1052" y="385"/>
                </a:lnTo>
                <a:lnTo>
                  <a:pt x="1053" y="385"/>
                </a:lnTo>
                <a:lnTo>
                  <a:pt x="1053" y="383"/>
                </a:lnTo>
                <a:lnTo>
                  <a:pt x="1054" y="383"/>
                </a:lnTo>
                <a:lnTo>
                  <a:pt x="1055" y="383"/>
                </a:lnTo>
                <a:lnTo>
                  <a:pt x="1057" y="383"/>
                </a:lnTo>
                <a:lnTo>
                  <a:pt x="1058" y="383"/>
                </a:lnTo>
                <a:lnTo>
                  <a:pt x="1059" y="382"/>
                </a:lnTo>
                <a:lnTo>
                  <a:pt x="1060" y="382"/>
                </a:lnTo>
                <a:lnTo>
                  <a:pt x="1061" y="382"/>
                </a:lnTo>
                <a:lnTo>
                  <a:pt x="1061" y="383"/>
                </a:lnTo>
                <a:lnTo>
                  <a:pt x="1062" y="382"/>
                </a:lnTo>
                <a:lnTo>
                  <a:pt x="1064" y="382"/>
                </a:lnTo>
                <a:lnTo>
                  <a:pt x="1064" y="381"/>
                </a:lnTo>
                <a:lnTo>
                  <a:pt x="1064" y="380"/>
                </a:lnTo>
                <a:lnTo>
                  <a:pt x="1065" y="380"/>
                </a:lnTo>
                <a:lnTo>
                  <a:pt x="1065" y="379"/>
                </a:lnTo>
                <a:lnTo>
                  <a:pt x="1065" y="378"/>
                </a:lnTo>
                <a:lnTo>
                  <a:pt x="1066" y="379"/>
                </a:lnTo>
                <a:lnTo>
                  <a:pt x="1066" y="378"/>
                </a:lnTo>
                <a:lnTo>
                  <a:pt x="1067" y="376"/>
                </a:lnTo>
                <a:lnTo>
                  <a:pt x="1067" y="375"/>
                </a:lnTo>
                <a:lnTo>
                  <a:pt x="1068" y="375"/>
                </a:lnTo>
                <a:lnTo>
                  <a:pt x="1068" y="374"/>
                </a:lnTo>
                <a:lnTo>
                  <a:pt x="1068" y="372"/>
                </a:lnTo>
                <a:lnTo>
                  <a:pt x="1068" y="371"/>
                </a:lnTo>
                <a:lnTo>
                  <a:pt x="1068" y="369"/>
                </a:lnTo>
                <a:lnTo>
                  <a:pt x="1067" y="369"/>
                </a:lnTo>
                <a:lnTo>
                  <a:pt x="1066" y="368"/>
                </a:lnTo>
                <a:lnTo>
                  <a:pt x="1065" y="368"/>
                </a:lnTo>
                <a:lnTo>
                  <a:pt x="1065" y="367"/>
                </a:lnTo>
                <a:lnTo>
                  <a:pt x="1064" y="367"/>
                </a:lnTo>
                <a:lnTo>
                  <a:pt x="1064" y="366"/>
                </a:lnTo>
                <a:lnTo>
                  <a:pt x="1065" y="366"/>
                </a:lnTo>
                <a:lnTo>
                  <a:pt x="1065" y="365"/>
                </a:lnTo>
                <a:lnTo>
                  <a:pt x="1066" y="364"/>
                </a:lnTo>
                <a:lnTo>
                  <a:pt x="1067" y="361"/>
                </a:lnTo>
                <a:lnTo>
                  <a:pt x="1067" y="360"/>
                </a:lnTo>
                <a:lnTo>
                  <a:pt x="1068" y="360"/>
                </a:lnTo>
                <a:lnTo>
                  <a:pt x="1070" y="359"/>
                </a:lnTo>
                <a:lnTo>
                  <a:pt x="1070" y="358"/>
                </a:lnTo>
                <a:lnTo>
                  <a:pt x="1071" y="358"/>
                </a:lnTo>
                <a:lnTo>
                  <a:pt x="1071" y="357"/>
                </a:lnTo>
                <a:lnTo>
                  <a:pt x="1071" y="355"/>
                </a:lnTo>
                <a:lnTo>
                  <a:pt x="1070" y="354"/>
                </a:lnTo>
                <a:lnTo>
                  <a:pt x="1070" y="352"/>
                </a:lnTo>
                <a:lnTo>
                  <a:pt x="1068" y="351"/>
                </a:lnTo>
                <a:lnTo>
                  <a:pt x="1074" y="350"/>
                </a:lnTo>
                <a:lnTo>
                  <a:pt x="1077" y="350"/>
                </a:lnTo>
                <a:lnTo>
                  <a:pt x="1078" y="348"/>
                </a:lnTo>
                <a:lnTo>
                  <a:pt x="1077" y="347"/>
                </a:lnTo>
                <a:lnTo>
                  <a:pt x="1077" y="346"/>
                </a:lnTo>
                <a:lnTo>
                  <a:pt x="1075" y="345"/>
                </a:lnTo>
                <a:lnTo>
                  <a:pt x="1078" y="346"/>
                </a:lnTo>
                <a:lnTo>
                  <a:pt x="1080" y="348"/>
                </a:lnTo>
                <a:lnTo>
                  <a:pt x="1085" y="353"/>
                </a:lnTo>
                <a:lnTo>
                  <a:pt x="1086" y="354"/>
                </a:lnTo>
                <a:lnTo>
                  <a:pt x="1089" y="358"/>
                </a:lnTo>
                <a:lnTo>
                  <a:pt x="1095" y="364"/>
                </a:lnTo>
                <a:lnTo>
                  <a:pt x="1096" y="364"/>
                </a:lnTo>
                <a:lnTo>
                  <a:pt x="1096" y="365"/>
                </a:lnTo>
                <a:lnTo>
                  <a:pt x="1101" y="375"/>
                </a:lnTo>
                <a:lnTo>
                  <a:pt x="1110" y="393"/>
                </a:lnTo>
                <a:lnTo>
                  <a:pt x="1123" y="408"/>
                </a:lnTo>
                <a:lnTo>
                  <a:pt x="1124" y="407"/>
                </a:lnTo>
                <a:lnTo>
                  <a:pt x="1127" y="400"/>
                </a:lnTo>
                <a:lnTo>
                  <a:pt x="1130" y="393"/>
                </a:lnTo>
                <a:lnTo>
                  <a:pt x="1135" y="382"/>
                </a:lnTo>
                <a:lnTo>
                  <a:pt x="1135" y="380"/>
                </a:lnTo>
                <a:lnTo>
                  <a:pt x="1142" y="382"/>
                </a:lnTo>
                <a:lnTo>
                  <a:pt x="1143" y="382"/>
                </a:lnTo>
                <a:lnTo>
                  <a:pt x="1145" y="383"/>
                </a:lnTo>
                <a:lnTo>
                  <a:pt x="1147" y="385"/>
                </a:lnTo>
                <a:lnTo>
                  <a:pt x="1148" y="387"/>
                </a:lnTo>
                <a:lnTo>
                  <a:pt x="1150" y="389"/>
                </a:lnTo>
                <a:lnTo>
                  <a:pt x="1151" y="389"/>
                </a:lnTo>
                <a:lnTo>
                  <a:pt x="1157" y="388"/>
                </a:lnTo>
                <a:lnTo>
                  <a:pt x="1161" y="388"/>
                </a:lnTo>
                <a:lnTo>
                  <a:pt x="1170" y="389"/>
                </a:lnTo>
                <a:lnTo>
                  <a:pt x="1172" y="389"/>
                </a:lnTo>
                <a:lnTo>
                  <a:pt x="1178" y="388"/>
                </a:lnTo>
                <a:lnTo>
                  <a:pt x="1183" y="389"/>
                </a:lnTo>
                <a:lnTo>
                  <a:pt x="1185" y="389"/>
                </a:lnTo>
                <a:lnTo>
                  <a:pt x="1185" y="387"/>
                </a:lnTo>
                <a:lnTo>
                  <a:pt x="1185" y="382"/>
                </a:lnTo>
                <a:lnTo>
                  <a:pt x="1185" y="381"/>
                </a:lnTo>
                <a:lnTo>
                  <a:pt x="1185" y="376"/>
                </a:lnTo>
                <a:lnTo>
                  <a:pt x="1184" y="371"/>
                </a:lnTo>
                <a:lnTo>
                  <a:pt x="1183" y="354"/>
                </a:lnTo>
                <a:lnTo>
                  <a:pt x="1185" y="347"/>
                </a:lnTo>
                <a:lnTo>
                  <a:pt x="1187" y="341"/>
                </a:lnTo>
                <a:lnTo>
                  <a:pt x="1194" y="343"/>
                </a:lnTo>
                <a:lnTo>
                  <a:pt x="1210" y="350"/>
                </a:lnTo>
                <a:lnTo>
                  <a:pt x="1219" y="350"/>
                </a:lnTo>
                <a:lnTo>
                  <a:pt x="1229" y="350"/>
                </a:lnTo>
                <a:lnTo>
                  <a:pt x="1232" y="351"/>
                </a:lnTo>
                <a:lnTo>
                  <a:pt x="1234" y="351"/>
                </a:lnTo>
                <a:lnTo>
                  <a:pt x="1236" y="354"/>
                </a:lnTo>
                <a:lnTo>
                  <a:pt x="1238" y="354"/>
                </a:lnTo>
                <a:lnTo>
                  <a:pt x="1240" y="354"/>
                </a:lnTo>
                <a:lnTo>
                  <a:pt x="1245" y="367"/>
                </a:lnTo>
                <a:lnTo>
                  <a:pt x="1242" y="376"/>
                </a:lnTo>
                <a:lnTo>
                  <a:pt x="1245" y="382"/>
                </a:lnTo>
                <a:lnTo>
                  <a:pt x="1247" y="395"/>
                </a:lnTo>
                <a:lnTo>
                  <a:pt x="1248" y="399"/>
                </a:lnTo>
                <a:lnTo>
                  <a:pt x="1248" y="400"/>
                </a:lnTo>
                <a:lnTo>
                  <a:pt x="1249" y="401"/>
                </a:lnTo>
                <a:lnTo>
                  <a:pt x="1252" y="402"/>
                </a:lnTo>
                <a:lnTo>
                  <a:pt x="1251" y="402"/>
                </a:lnTo>
                <a:lnTo>
                  <a:pt x="1252" y="404"/>
                </a:lnTo>
                <a:lnTo>
                  <a:pt x="1253" y="404"/>
                </a:lnTo>
                <a:lnTo>
                  <a:pt x="1253" y="406"/>
                </a:lnTo>
                <a:lnTo>
                  <a:pt x="1255" y="404"/>
                </a:lnTo>
                <a:lnTo>
                  <a:pt x="1255" y="403"/>
                </a:lnTo>
                <a:lnTo>
                  <a:pt x="1255" y="404"/>
                </a:lnTo>
                <a:lnTo>
                  <a:pt x="1256" y="404"/>
                </a:lnTo>
                <a:lnTo>
                  <a:pt x="1258" y="404"/>
                </a:lnTo>
                <a:lnTo>
                  <a:pt x="1260" y="404"/>
                </a:lnTo>
                <a:lnTo>
                  <a:pt x="1261" y="407"/>
                </a:lnTo>
                <a:lnTo>
                  <a:pt x="1262" y="407"/>
                </a:lnTo>
                <a:lnTo>
                  <a:pt x="1263" y="407"/>
                </a:lnTo>
                <a:lnTo>
                  <a:pt x="1263" y="408"/>
                </a:lnTo>
                <a:lnTo>
                  <a:pt x="1263" y="410"/>
                </a:lnTo>
                <a:lnTo>
                  <a:pt x="1266" y="420"/>
                </a:lnTo>
                <a:lnTo>
                  <a:pt x="1269" y="429"/>
                </a:lnTo>
                <a:lnTo>
                  <a:pt x="1269" y="432"/>
                </a:lnTo>
                <a:lnTo>
                  <a:pt x="1269" y="452"/>
                </a:lnTo>
                <a:lnTo>
                  <a:pt x="1269" y="453"/>
                </a:lnTo>
                <a:lnTo>
                  <a:pt x="1268" y="455"/>
                </a:lnTo>
                <a:lnTo>
                  <a:pt x="1270" y="456"/>
                </a:lnTo>
                <a:lnTo>
                  <a:pt x="1270" y="459"/>
                </a:lnTo>
                <a:lnTo>
                  <a:pt x="1272" y="459"/>
                </a:lnTo>
                <a:lnTo>
                  <a:pt x="1274" y="459"/>
                </a:lnTo>
                <a:lnTo>
                  <a:pt x="1275" y="462"/>
                </a:lnTo>
                <a:lnTo>
                  <a:pt x="1275" y="463"/>
                </a:lnTo>
                <a:lnTo>
                  <a:pt x="1274" y="464"/>
                </a:lnTo>
                <a:lnTo>
                  <a:pt x="1275" y="466"/>
                </a:lnTo>
                <a:lnTo>
                  <a:pt x="1275" y="471"/>
                </a:lnTo>
                <a:lnTo>
                  <a:pt x="1275" y="472"/>
                </a:lnTo>
                <a:lnTo>
                  <a:pt x="1274" y="474"/>
                </a:lnTo>
                <a:lnTo>
                  <a:pt x="1275" y="476"/>
                </a:lnTo>
                <a:lnTo>
                  <a:pt x="1277" y="477"/>
                </a:lnTo>
                <a:lnTo>
                  <a:pt x="1277" y="479"/>
                </a:lnTo>
                <a:lnTo>
                  <a:pt x="1276" y="480"/>
                </a:lnTo>
                <a:lnTo>
                  <a:pt x="1275" y="481"/>
                </a:lnTo>
                <a:lnTo>
                  <a:pt x="1275" y="483"/>
                </a:lnTo>
                <a:lnTo>
                  <a:pt x="1275" y="486"/>
                </a:lnTo>
                <a:lnTo>
                  <a:pt x="1275" y="487"/>
                </a:lnTo>
                <a:lnTo>
                  <a:pt x="1272" y="488"/>
                </a:lnTo>
                <a:lnTo>
                  <a:pt x="1267" y="491"/>
                </a:lnTo>
                <a:lnTo>
                  <a:pt x="1266" y="486"/>
                </a:lnTo>
                <a:lnTo>
                  <a:pt x="1263" y="480"/>
                </a:lnTo>
                <a:lnTo>
                  <a:pt x="1252" y="448"/>
                </a:lnTo>
                <a:lnTo>
                  <a:pt x="1249" y="441"/>
                </a:lnTo>
                <a:lnTo>
                  <a:pt x="1248" y="439"/>
                </a:lnTo>
                <a:lnTo>
                  <a:pt x="1233" y="431"/>
                </a:lnTo>
                <a:lnTo>
                  <a:pt x="1231" y="436"/>
                </a:lnTo>
                <a:lnTo>
                  <a:pt x="1228" y="441"/>
                </a:lnTo>
                <a:lnTo>
                  <a:pt x="1225" y="445"/>
                </a:lnTo>
                <a:lnTo>
                  <a:pt x="1222" y="460"/>
                </a:lnTo>
                <a:lnTo>
                  <a:pt x="1221" y="472"/>
                </a:lnTo>
                <a:lnTo>
                  <a:pt x="1208" y="479"/>
                </a:lnTo>
                <a:lnTo>
                  <a:pt x="1194" y="486"/>
                </a:lnTo>
                <a:lnTo>
                  <a:pt x="1192" y="486"/>
                </a:lnTo>
                <a:lnTo>
                  <a:pt x="1189" y="487"/>
                </a:lnTo>
                <a:lnTo>
                  <a:pt x="1187" y="485"/>
                </a:lnTo>
                <a:lnTo>
                  <a:pt x="1185" y="480"/>
                </a:lnTo>
                <a:lnTo>
                  <a:pt x="1184" y="478"/>
                </a:lnTo>
                <a:lnTo>
                  <a:pt x="1179" y="470"/>
                </a:lnTo>
                <a:lnTo>
                  <a:pt x="1182" y="467"/>
                </a:lnTo>
                <a:lnTo>
                  <a:pt x="1178" y="467"/>
                </a:lnTo>
                <a:lnTo>
                  <a:pt x="1173" y="466"/>
                </a:lnTo>
                <a:lnTo>
                  <a:pt x="1169" y="465"/>
                </a:lnTo>
                <a:lnTo>
                  <a:pt x="1168" y="465"/>
                </a:lnTo>
                <a:lnTo>
                  <a:pt x="1171" y="474"/>
                </a:lnTo>
                <a:lnTo>
                  <a:pt x="1169" y="476"/>
                </a:lnTo>
                <a:lnTo>
                  <a:pt x="1169" y="478"/>
                </a:lnTo>
                <a:lnTo>
                  <a:pt x="1172" y="485"/>
                </a:lnTo>
                <a:lnTo>
                  <a:pt x="1175" y="487"/>
                </a:lnTo>
                <a:lnTo>
                  <a:pt x="1175" y="488"/>
                </a:lnTo>
                <a:lnTo>
                  <a:pt x="1177" y="492"/>
                </a:lnTo>
                <a:lnTo>
                  <a:pt x="1178" y="492"/>
                </a:lnTo>
                <a:lnTo>
                  <a:pt x="1178" y="493"/>
                </a:lnTo>
                <a:lnTo>
                  <a:pt x="1177" y="493"/>
                </a:lnTo>
                <a:lnTo>
                  <a:pt x="1176" y="493"/>
                </a:lnTo>
                <a:lnTo>
                  <a:pt x="1175" y="493"/>
                </a:lnTo>
                <a:lnTo>
                  <a:pt x="1175" y="494"/>
                </a:lnTo>
                <a:lnTo>
                  <a:pt x="1173" y="494"/>
                </a:lnTo>
                <a:lnTo>
                  <a:pt x="1172" y="494"/>
                </a:lnTo>
                <a:lnTo>
                  <a:pt x="1172" y="495"/>
                </a:lnTo>
                <a:lnTo>
                  <a:pt x="1171" y="495"/>
                </a:lnTo>
                <a:lnTo>
                  <a:pt x="1171" y="497"/>
                </a:lnTo>
                <a:lnTo>
                  <a:pt x="1170" y="497"/>
                </a:lnTo>
                <a:lnTo>
                  <a:pt x="1169" y="497"/>
                </a:lnTo>
                <a:lnTo>
                  <a:pt x="1169" y="498"/>
                </a:lnTo>
                <a:lnTo>
                  <a:pt x="1168" y="498"/>
                </a:lnTo>
                <a:lnTo>
                  <a:pt x="1166" y="498"/>
                </a:lnTo>
                <a:lnTo>
                  <a:pt x="1165" y="498"/>
                </a:lnTo>
                <a:lnTo>
                  <a:pt x="1165" y="497"/>
                </a:lnTo>
                <a:lnTo>
                  <a:pt x="1164" y="497"/>
                </a:lnTo>
                <a:lnTo>
                  <a:pt x="1164" y="495"/>
                </a:lnTo>
                <a:lnTo>
                  <a:pt x="1164" y="494"/>
                </a:lnTo>
                <a:lnTo>
                  <a:pt x="1164" y="493"/>
                </a:lnTo>
                <a:lnTo>
                  <a:pt x="1164" y="492"/>
                </a:lnTo>
                <a:lnTo>
                  <a:pt x="1163" y="492"/>
                </a:lnTo>
                <a:lnTo>
                  <a:pt x="1162" y="491"/>
                </a:lnTo>
                <a:lnTo>
                  <a:pt x="1161" y="490"/>
                </a:lnTo>
                <a:lnTo>
                  <a:pt x="1159" y="490"/>
                </a:lnTo>
                <a:lnTo>
                  <a:pt x="1159" y="488"/>
                </a:lnTo>
                <a:lnTo>
                  <a:pt x="1158" y="488"/>
                </a:lnTo>
                <a:lnTo>
                  <a:pt x="1158" y="487"/>
                </a:lnTo>
                <a:lnTo>
                  <a:pt x="1157" y="486"/>
                </a:lnTo>
                <a:lnTo>
                  <a:pt x="1157" y="485"/>
                </a:lnTo>
                <a:lnTo>
                  <a:pt x="1156" y="485"/>
                </a:lnTo>
                <a:lnTo>
                  <a:pt x="1156" y="484"/>
                </a:lnTo>
                <a:lnTo>
                  <a:pt x="1155" y="483"/>
                </a:lnTo>
                <a:lnTo>
                  <a:pt x="1154" y="483"/>
                </a:lnTo>
                <a:lnTo>
                  <a:pt x="1152" y="483"/>
                </a:lnTo>
                <a:lnTo>
                  <a:pt x="1150" y="484"/>
                </a:lnTo>
                <a:lnTo>
                  <a:pt x="1149" y="484"/>
                </a:lnTo>
                <a:lnTo>
                  <a:pt x="1149" y="485"/>
                </a:lnTo>
                <a:lnTo>
                  <a:pt x="1149" y="486"/>
                </a:lnTo>
                <a:lnTo>
                  <a:pt x="1148" y="486"/>
                </a:lnTo>
                <a:lnTo>
                  <a:pt x="1147" y="486"/>
                </a:lnTo>
                <a:lnTo>
                  <a:pt x="1147" y="485"/>
                </a:lnTo>
                <a:lnTo>
                  <a:pt x="1145" y="485"/>
                </a:lnTo>
                <a:lnTo>
                  <a:pt x="1144" y="485"/>
                </a:lnTo>
                <a:lnTo>
                  <a:pt x="1143" y="485"/>
                </a:lnTo>
                <a:lnTo>
                  <a:pt x="1142" y="485"/>
                </a:lnTo>
                <a:lnTo>
                  <a:pt x="1138" y="484"/>
                </a:lnTo>
                <a:lnTo>
                  <a:pt x="1137" y="484"/>
                </a:lnTo>
                <a:lnTo>
                  <a:pt x="1133" y="487"/>
                </a:lnTo>
                <a:lnTo>
                  <a:pt x="1133" y="488"/>
                </a:lnTo>
                <a:lnTo>
                  <a:pt x="1131" y="488"/>
                </a:lnTo>
                <a:lnTo>
                  <a:pt x="1130" y="490"/>
                </a:lnTo>
                <a:lnTo>
                  <a:pt x="1129" y="490"/>
                </a:lnTo>
                <a:lnTo>
                  <a:pt x="1129" y="491"/>
                </a:lnTo>
                <a:lnTo>
                  <a:pt x="1128" y="490"/>
                </a:lnTo>
                <a:lnTo>
                  <a:pt x="1127" y="488"/>
                </a:lnTo>
                <a:lnTo>
                  <a:pt x="1127" y="487"/>
                </a:lnTo>
                <a:lnTo>
                  <a:pt x="1128" y="486"/>
                </a:lnTo>
                <a:lnTo>
                  <a:pt x="1127" y="484"/>
                </a:lnTo>
                <a:lnTo>
                  <a:pt x="1127" y="483"/>
                </a:lnTo>
                <a:lnTo>
                  <a:pt x="1126" y="483"/>
                </a:lnTo>
                <a:lnTo>
                  <a:pt x="1124" y="483"/>
                </a:lnTo>
                <a:lnTo>
                  <a:pt x="1123" y="483"/>
                </a:lnTo>
                <a:lnTo>
                  <a:pt x="1122" y="483"/>
                </a:lnTo>
                <a:lnTo>
                  <a:pt x="1121" y="483"/>
                </a:lnTo>
                <a:lnTo>
                  <a:pt x="1120" y="483"/>
                </a:lnTo>
                <a:lnTo>
                  <a:pt x="1120" y="481"/>
                </a:lnTo>
                <a:lnTo>
                  <a:pt x="1119" y="481"/>
                </a:lnTo>
                <a:lnTo>
                  <a:pt x="1117" y="481"/>
                </a:lnTo>
                <a:lnTo>
                  <a:pt x="1116" y="480"/>
                </a:lnTo>
                <a:lnTo>
                  <a:pt x="1115" y="480"/>
                </a:lnTo>
                <a:lnTo>
                  <a:pt x="1114" y="481"/>
                </a:lnTo>
                <a:lnTo>
                  <a:pt x="1113" y="481"/>
                </a:lnTo>
                <a:lnTo>
                  <a:pt x="1112" y="481"/>
                </a:lnTo>
                <a:lnTo>
                  <a:pt x="1110" y="481"/>
                </a:lnTo>
                <a:lnTo>
                  <a:pt x="1109" y="481"/>
                </a:lnTo>
                <a:lnTo>
                  <a:pt x="1108" y="481"/>
                </a:lnTo>
                <a:lnTo>
                  <a:pt x="1107" y="481"/>
                </a:lnTo>
                <a:lnTo>
                  <a:pt x="1106" y="481"/>
                </a:lnTo>
                <a:lnTo>
                  <a:pt x="1106" y="480"/>
                </a:lnTo>
                <a:lnTo>
                  <a:pt x="1105" y="480"/>
                </a:lnTo>
                <a:lnTo>
                  <a:pt x="1103" y="480"/>
                </a:lnTo>
                <a:lnTo>
                  <a:pt x="1102" y="480"/>
                </a:lnTo>
                <a:lnTo>
                  <a:pt x="1102" y="479"/>
                </a:lnTo>
                <a:lnTo>
                  <a:pt x="1103" y="478"/>
                </a:lnTo>
                <a:lnTo>
                  <a:pt x="1105" y="474"/>
                </a:lnTo>
                <a:lnTo>
                  <a:pt x="1103" y="474"/>
                </a:lnTo>
                <a:lnTo>
                  <a:pt x="1102" y="473"/>
                </a:lnTo>
                <a:lnTo>
                  <a:pt x="1101" y="473"/>
                </a:lnTo>
                <a:lnTo>
                  <a:pt x="1100" y="473"/>
                </a:lnTo>
                <a:lnTo>
                  <a:pt x="1098" y="473"/>
                </a:lnTo>
                <a:lnTo>
                  <a:pt x="1094" y="473"/>
                </a:lnTo>
                <a:lnTo>
                  <a:pt x="1093" y="472"/>
                </a:lnTo>
                <a:lnTo>
                  <a:pt x="1092" y="472"/>
                </a:lnTo>
                <a:lnTo>
                  <a:pt x="1089" y="467"/>
                </a:lnTo>
                <a:lnTo>
                  <a:pt x="1081" y="465"/>
                </a:lnTo>
                <a:lnTo>
                  <a:pt x="1073" y="466"/>
                </a:lnTo>
                <a:lnTo>
                  <a:pt x="1072" y="463"/>
                </a:lnTo>
                <a:lnTo>
                  <a:pt x="1068" y="453"/>
                </a:lnTo>
                <a:lnTo>
                  <a:pt x="1067" y="453"/>
                </a:lnTo>
                <a:lnTo>
                  <a:pt x="1068" y="455"/>
                </a:lnTo>
                <a:lnTo>
                  <a:pt x="1068" y="456"/>
                </a:lnTo>
                <a:lnTo>
                  <a:pt x="1068" y="458"/>
                </a:lnTo>
                <a:lnTo>
                  <a:pt x="1070" y="459"/>
                </a:lnTo>
                <a:lnTo>
                  <a:pt x="1070" y="460"/>
                </a:lnTo>
                <a:lnTo>
                  <a:pt x="1070" y="462"/>
                </a:lnTo>
                <a:lnTo>
                  <a:pt x="1068" y="462"/>
                </a:lnTo>
                <a:lnTo>
                  <a:pt x="1067" y="462"/>
                </a:lnTo>
                <a:lnTo>
                  <a:pt x="1066" y="462"/>
                </a:lnTo>
                <a:lnTo>
                  <a:pt x="1065" y="462"/>
                </a:lnTo>
                <a:lnTo>
                  <a:pt x="1060" y="462"/>
                </a:lnTo>
                <a:lnTo>
                  <a:pt x="1060" y="463"/>
                </a:lnTo>
                <a:lnTo>
                  <a:pt x="1060" y="464"/>
                </a:lnTo>
                <a:lnTo>
                  <a:pt x="1061" y="464"/>
                </a:lnTo>
                <a:lnTo>
                  <a:pt x="1061" y="465"/>
                </a:lnTo>
                <a:lnTo>
                  <a:pt x="1061" y="466"/>
                </a:lnTo>
                <a:lnTo>
                  <a:pt x="1062" y="467"/>
                </a:lnTo>
                <a:lnTo>
                  <a:pt x="1062" y="469"/>
                </a:lnTo>
                <a:lnTo>
                  <a:pt x="1062" y="470"/>
                </a:lnTo>
                <a:lnTo>
                  <a:pt x="1064" y="470"/>
                </a:lnTo>
                <a:lnTo>
                  <a:pt x="1064" y="471"/>
                </a:lnTo>
                <a:lnTo>
                  <a:pt x="1065" y="473"/>
                </a:lnTo>
                <a:lnTo>
                  <a:pt x="1065" y="474"/>
                </a:lnTo>
                <a:lnTo>
                  <a:pt x="1066" y="477"/>
                </a:lnTo>
                <a:lnTo>
                  <a:pt x="1070" y="474"/>
                </a:lnTo>
                <a:lnTo>
                  <a:pt x="1071" y="473"/>
                </a:lnTo>
                <a:lnTo>
                  <a:pt x="1072" y="477"/>
                </a:lnTo>
                <a:lnTo>
                  <a:pt x="1070" y="479"/>
                </a:lnTo>
                <a:lnTo>
                  <a:pt x="1067" y="480"/>
                </a:lnTo>
                <a:lnTo>
                  <a:pt x="1064" y="481"/>
                </a:lnTo>
                <a:lnTo>
                  <a:pt x="1064" y="483"/>
                </a:lnTo>
                <a:lnTo>
                  <a:pt x="1062" y="483"/>
                </a:lnTo>
                <a:lnTo>
                  <a:pt x="1061" y="484"/>
                </a:lnTo>
                <a:lnTo>
                  <a:pt x="1061" y="483"/>
                </a:lnTo>
                <a:lnTo>
                  <a:pt x="1060" y="483"/>
                </a:lnTo>
                <a:lnTo>
                  <a:pt x="1059" y="481"/>
                </a:lnTo>
                <a:lnTo>
                  <a:pt x="1059" y="480"/>
                </a:lnTo>
                <a:lnTo>
                  <a:pt x="1058" y="480"/>
                </a:lnTo>
                <a:lnTo>
                  <a:pt x="1058" y="479"/>
                </a:lnTo>
                <a:lnTo>
                  <a:pt x="1057" y="478"/>
                </a:lnTo>
                <a:lnTo>
                  <a:pt x="1057" y="477"/>
                </a:lnTo>
                <a:lnTo>
                  <a:pt x="1055" y="476"/>
                </a:lnTo>
                <a:lnTo>
                  <a:pt x="1055" y="474"/>
                </a:lnTo>
                <a:lnTo>
                  <a:pt x="1054" y="474"/>
                </a:lnTo>
                <a:lnTo>
                  <a:pt x="1054" y="473"/>
                </a:lnTo>
                <a:lnTo>
                  <a:pt x="1054" y="472"/>
                </a:lnTo>
                <a:lnTo>
                  <a:pt x="1053" y="472"/>
                </a:lnTo>
                <a:lnTo>
                  <a:pt x="1053" y="471"/>
                </a:lnTo>
                <a:lnTo>
                  <a:pt x="1053" y="470"/>
                </a:lnTo>
                <a:lnTo>
                  <a:pt x="1052" y="470"/>
                </a:lnTo>
                <a:lnTo>
                  <a:pt x="1051" y="471"/>
                </a:lnTo>
                <a:lnTo>
                  <a:pt x="1050" y="471"/>
                </a:lnTo>
                <a:lnTo>
                  <a:pt x="1050" y="472"/>
                </a:lnTo>
                <a:lnTo>
                  <a:pt x="1048" y="472"/>
                </a:lnTo>
                <a:lnTo>
                  <a:pt x="1047" y="472"/>
                </a:lnTo>
                <a:lnTo>
                  <a:pt x="1046" y="472"/>
                </a:lnTo>
                <a:lnTo>
                  <a:pt x="1046" y="471"/>
                </a:lnTo>
                <a:lnTo>
                  <a:pt x="1045" y="471"/>
                </a:lnTo>
                <a:lnTo>
                  <a:pt x="1044" y="471"/>
                </a:lnTo>
                <a:lnTo>
                  <a:pt x="1043" y="471"/>
                </a:lnTo>
                <a:lnTo>
                  <a:pt x="1041" y="471"/>
                </a:lnTo>
                <a:lnTo>
                  <a:pt x="1040" y="471"/>
                </a:lnTo>
                <a:lnTo>
                  <a:pt x="1039" y="471"/>
                </a:lnTo>
                <a:lnTo>
                  <a:pt x="1038" y="471"/>
                </a:lnTo>
                <a:lnTo>
                  <a:pt x="1038" y="472"/>
                </a:lnTo>
                <a:lnTo>
                  <a:pt x="1037" y="472"/>
                </a:lnTo>
                <a:lnTo>
                  <a:pt x="1037" y="473"/>
                </a:lnTo>
                <a:lnTo>
                  <a:pt x="1036" y="473"/>
                </a:lnTo>
                <a:lnTo>
                  <a:pt x="1036" y="474"/>
                </a:lnTo>
                <a:lnTo>
                  <a:pt x="1034" y="476"/>
                </a:lnTo>
                <a:lnTo>
                  <a:pt x="1036" y="476"/>
                </a:lnTo>
                <a:lnTo>
                  <a:pt x="1036" y="477"/>
                </a:lnTo>
                <a:lnTo>
                  <a:pt x="1037" y="477"/>
                </a:lnTo>
                <a:lnTo>
                  <a:pt x="1037" y="478"/>
                </a:lnTo>
                <a:lnTo>
                  <a:pt x="1036" y="478"/>
                </a:lnTo>
                <a:lnTo>
                  <a:pt x="1036" y="479"/>
                </a:lnTo>
                <a:lnTo>
                  <a:pt x="1034" y="477"/>
                </a:lnTo>
                <a:lnTo>
                  <a:pt x="1033" y="477"/>
                </a:lnTo>
                <a:lnTo>
                  <a:pt x="1032" y="477"/>
                </a:lnTo>
                <a:lnTo>
                  <a:pt x="1032" y="478"/>
                </a:lnTo>
                <a:lnTo>
                  <a:pt x="1031" y="478"/>
                </a:lnTo>
                <a:lnTo>
                  <a:pt x="1030" y="478"/>
                </a:lnTo>
                <a:lnTo>
                  <a:pt x="1031" y="479"/>
                </a:lnTo>
                <a:lnTo>
                  <a:pt x="1031" y="480"/>
                </a:lnTo>
                <a:lnTo>
                  <a:pt x="1032" y="481"/>
                </a:lnTo>
                <a:lnTo>
                  <a:pt x="1032" y="483"/>
                </a:lnTo>
                <a:lnTo>
                  <a:pt x="1033" y="483"/>
                </a:lnTo>
                <a:lnTo>
                  <a:pt x="1033" y="484"/>
                </a:lnTo>
                <a:lnTo>
                  <a:pt x="1033" y="485"/>
                </a:lnTo>
                <a:lnTo>
                  <a:pt x="1034" y="485"/>
                </a:lnTo>
                <a:lnTo>
                  <a:pt x="1034" y="486"/>
                </a:lnTo>
                <a:lnTo>
                  <a:pt x="1034" y="487"/>
                </a:lnTo>
                <a:lnTo>
                  <a:pt x="1036" y="488"/>
                </a:lnTo>
                <a:lnTo>
                  <a:pt x="1036" y="490"/>
                </a:lnTo>
                <a:lnTo>
                  <a:pt x="1037" y="490"/>
                </a:lnTo>
                <a:lnTo>
                  <a:pt x="1037" y="491"/>
                </a:lnTo>
                <a:lnTo>
                  <a:pt x="1038" y="492"/>
                </a:lnTo>
                <a:lnTo>
                  <a:pt x="1038" y="493"/>
                </a:lnTo>
                <a:lnTo>
                  <a:pt x="1038" y="494"/>
                </a:lnTo>
                <a:lnTo>
                  <a:pt x="1039" y="495"/>
                </a:lnTo>
                <a:lnTo>
                  <a:pt x="1040" y="497"/>
                </a:lnTo>
                <a:lnTo>
                  <a:pt x="1040" y="498"/>
                </a:lnTo>
                <a:lnTo>
                  <a:pt x="1040" y="499"/>
                </a:lnTo>
                <a:lnTo>
                  <a:pt x="1041" y="499"/>
                </a:lnTo>
                <a:lnTo>
                  <a:pt x="1041" y="500"/>
                </a:lnTo>
                <a:lnTo>
                  <a:pt x="1043" y="501"/>
                </a:lnTo>
                <a:lnTo>
                  <a:pt x="1043" y="502"/>
                </a:lnTo>
                <a:lnTo>
                  <a:pt x="1044" y="502"/>
                </a:lnTo>
                <a:lnTo>
                  <a:pt x="1044" y="504"/>
                </a:lnTo>
                <a:lnTo>
                  <a:pt x="1044" y="505"/>
                </a:lnTo>
                <a:lnTo>
                  <a:pt x="1045" y="506"/>
                </a:lnTo>
                <a:lnTo>
                  <a:pt x="1045" y="507"/>
                </a:lnTo>
                <a:lnTo>
                  <a:pt x="1046" y="508"/>
                </a:lnTo>
                <a:lnTo>
                  <a:pt x="1047" y="510"/>
                </a:lnTo>
                <a:lnTo>
                  <a:pt x="1047" y="511"/>
                </a:lnTo>
                <a:lnTo>
                  <a:pt x="1047" y="512"/>
                </a:lnTo>
                <a:lnTo>
                  <a:pt x="1048" y="512"/>
                </a:lnTo>
                <a:lnTo>
                  <a:pt x="1047" y="512"/>
                </a:lnTo>
                <a:lnTo>
                  <a:pt x="1047" y="513"/>
                </a:lnTo>
                <a:lnTo>
                  <a:pt x="1048" y="513"/>
                </a:lnTo>
                <a:lnTo>
                  <a:pt x="1048" y="514"/>
                </a:lnTo>
                <a:lnTo>
                  <a:pt x="1050" y="515"/>
                </a:lnTo>
                <a:lnTo>
                  <a:pt x="1051" y="518"/>
                </a:lnTo>
                <a:lnTo>
                  <a:pt x="1051" y="519"/>
                </a:lnTo>
                <a:lnTo>
                  <a:pt x="1052" y="521"/>
                </a:lnTo>
                <a:lnTo>
                  <a:pt x="1053" y="522"/>
                </a:lnTo>
                <a:lnTo>
                  <a:pt x="1053" y="524"/>
                </a:lnTo>
                <a:lnTo>
                  <a:pt x="1054" y="525"/>
                </a:lnTo>
                <a:lnTo>
                  <a:pt x="1055" y="527"/>
                </a:lnTo>
                <a:lnTo>
                  <a:pt x="1055" y="528"/>
                </a:lnTo>
                <a:lnTo>
                  <a:pt x="1057" y="528"/>
                </a:lnTo>
                <a:lnTo>
                  <a:pt x="1059" y="527"/>
                </a:lnTo>
                <a:lnTo>
                  <a:pt x="1060" y="527"/>
                </a:lnTo>
                <a:lnTo>
                  <a:pt x="1062" y="526"/>
                </a:lnTo>
                <a:lnTo>
                  <a:pt x="1065" y="525"/>
                </a:lnTo>
                <a:lnTo>
                  <a:pt x="1066" y="524"/>
                </a:lnTo>
                <a:lnTo>
                  <a:pt x="1067" y="526"/>
                </a:lnTo>
                <a:lnTo>
                  <a:pt x="1068" y="528"/>
                </a:lnTo>
                <a:lnTo>
                  <a:pt x="1068" y="529"/>
                </a:lnTo>
                <a:lnTo>
                  <a:pt x="1070" y="531"/>
                </a:lnTo>
                <a:lnTo>
                  <a:pt x="1070" y="532"/>
                </a:lnTo>
                <a:lnTo>
                  <a:pt x="1070" y="533"/>
                </a:lnTo>
                <a:lnTo>
                  <a:pt x="1070" y="534"/>
                </a:lnTo>
                <a:lnTo>
                  <a:pt x="1071" y="538"/>
                </a:lnTo>
                <a:lnTo>
                  <a:pt x="1072" y="539"/>
                </a:lnTo>
                <a:lnTo>
                  <a:pt x="1072" y="541"/>
                </a:lnTo>
                <a:lnTo>
                  <a:pt x="1073" y="541"/>
                </a:lnTo>
                <a:lnTo>
                  <a:pt x="1074" y="540"/>
                </a:lnTo>
                <a:lnTo>
                  <a:pt x="1075" y="541"/>
                </a:lnTo>
                <a:lnTo>
                  <a:pt x="1075" y="542"/>
                </a:lnTo>
                <a:lnTo>
                  <a:pt x="1077" y="543"/>
                </a:lnTo>
                <a:lnTo>
                  <a:pt x="1077" y="545"/>
                </a:lnTo>
                <a:lnTo>
                  <a:pt x="1077" y="546"/>
                </a:lnTo>
                <a:lnTo>
                  <a:pt x="1077" y="547"/>
                </a:lnTo>
                <a:lnTo>
                  <a:pt x="1075" y="547"/>
                </a:lnTo>
                <a:lnTo>
                  <a:pt x="1074" y="547"/>
                </a:lnTo>
                <a:lnTo>
                  <a:pt x="1074" y="548"/>
                </a:lnTo>
                <a:lnTo>
                  <a:pt x="1073" y="548"/>
                </a:lnTo>
                <a:lnTo>
                  <a:pt x="1072" y="548"/>
                </a:lnTo>
                <a:lnTo>
                  <a:pt x="1071" y="548"/>
                </a:lnTo>
                <a:lnTo>
                  <a:pt x="1070" y="548"/>
                </a:lnTo>
                <a:lnTo>
                  <a:pt x="1070" y="549"/>
                </a:lnTo>
                <a:lnTo>
                  <a:pt x="1068" y="549"/>
                </a:lnTo>
                <a:lnTo>
                  <a:pt x="1065" y="549"/>
                </a:lnTo>
                <a:lnTo>
                  <a:pt x="1066" y="550"/>
                </a:lnTo>
                <a:lnTo>
                  <a:pt x="1067" y="552"/>
                </a:lnTo>
                <a:lnTo>
                  <a:pt x="1068" y="553"/>
                </a:lnTo>
                <a:lnTo>
                  <a:pt x="1068" y="554"/>
                </a:lnTo>
                <a:lnTo>
                  <a:pt x="1070" y="554"/>
                </a:lnTo>
                <a:lnTo>
                  <a:pt x="1068" y="554"/>
                </a:lnTo>
                <a:lnTo>
                  <a:pt x="1068" y="555"/>
                </a:lnTo>
                <a:lnTo>
                  <a:pt x="1066" y="556"/>
                </a:lnTo>
                <a:lnTo>
                  <a:pt x="1067" y="554"/>
                </a:lnTo>
                <a:lnTo>
                  <a:pt x="1068" y="554"/>
                </a:lnTo>
                <a:lnTo>
                  <a:pt x="1067" y="553"/>
                </a:lnTo>
                <a:lnTo>
                  <a:pt x="1066" y="552"/>
                </a:lnTo>
                <a:lnTo>
                  <a:pt x="1065" y="552"/>
                </a:lnTo>
                <a:lnTo>
                  <a:pt x="1062" y="553"/>
                </a:lnTo>
                <a:lnTo>
                  <a:pt x="1061" y="552"/>
                </a:lnTo>
                <a:lnTo>
                  <a:pt x="1061" y="553"/>
                </a:lnTo>
                <a:lnTo>
                  <a:pt x="1062" y="554"/>
                </a:lnTo>
                <a:lnTo>
                  <a:pt x="1061" y="555"/>
                </a:lnTo>
                <a:lnTo>
                  <a:pt x="1060" y="555"/>
                </a:lnTo>
                <a:lnTo>
                  <a:pt x="1060" y="556"/>
                </a:lnTo>
                <a:lnTo>
                  <a:pt x="1059" y="556"/>
                </a:lnTo>
                <a:lnTo>
                  <a:pt x="1059" y="555"/>
                </a:lnTo>
                <a:lnTo>
                  <a:pt x="1058" y="555"/>
                </a:lnTo>
                <a:lnTo>
                  <a:pt x="1057" y="556"/>
                </a:lnTo>
                <a:lnTo>
                  <a:pt x="1055" y="556"/>
                </a:lnTo>
                <a:lnTo>
                  <a:pt x="1055" y="557"/>
                </a:lnTo>
                <a:lnTo>
                  <a:pt x="1054" y="557"/>
                </a:lnTo>
                <a:lnTo>
                  <a:pt x="1054" y="559"/>
                </a:lnTo>
                <a:lnTo>
                  <a:pt x="1055" y="560"/>
                </a:lnTo>
                <a:lnTo>
                  <a:pt x="1054" y="561"/>
                </a:lnTo>
                <a:lnTo>
                  <a:pt x="1054" y="562"/>
                </a:lnTo>
                <a:lnTo>
                  <a:pt x="1055" y="562"/>
                </a:lnTo>
                <a:lnTo>
                  <a:pt x="1055" y="563"/>
                </a:lnTo>
                <a:lnTo>
                  <a:pt x="1057" y="563"/>
                </a:lnTo>
                <a:lnTo>
                  <a:pt x="1057" y="564"/>
                </a:lnTo>
                <a:lnTo>
                  <a:pt x="1058" y="566"/>
                </a:lnTo>
                <a:lnTo>
                  <a:pt x="1059" y="567"/>
                </a:lnTo>
                <a:lnTo>
                  <a:pt x="1060" y="568"/>
                </a:lnTo>
                <a:lnTo>
                  <a:pt x="1060" y="569"/>
                </a:lnTo>
                <a:lnTo>
                  <a:pt x="1061" y="569"/>
                </a:lnTo>
                <a:lnTo>
                  <a:pt x="1061" y="570"/>
                </a:lnTo>
                <a:lnTo>
                  <a:pt x="1062" y="571"/>
                </a:lnTo>
                <a:lnTo>
                  <a:pt x="1064" y="571"/>
                </a:lnTo>
                <a:lnTo>
                  <a:pt x="1064" y="573"/>
                </a:lnTo>
                <a:lnTo>
                  <a:pt x="1065" y="573"/>
                </a:lnTo>
                <a:lnTo>
                  <a:pt x="1065" y="574"/>
                </a:lnTo>
                <a:lnTo>
                  <a:pt x="1066" y="574"/>
                </a:lnTo>
                <a:lnTo>
                  <a:pt x="1066" y="575"/>
                </a:lnTo>
                <a:lnTo>
                  <a:pt x="1067" y="576"/>
                </a:lnTo>
                <a:lnTo>
                  <a:pt x="1068" y="576"/>
                </a:lnTo>
                <a:lnTo>
                  <a:pt x="1068" y="575"/>
                </a:lnTo>
                <a:lnTo>
                  <a:pt x="1070" y="575"/>
                </a:lnTo>
                <a:lnTo>
                  <a:pt x="1070" y="574"/>
                </a:lnTo>
                <a:lnTo>
                  <a:pt x="1071" y="574"/>
                </a:lnTo>
                <a:lnTo>
                  <a:pt x="1071" y="573"/>
                </a:lnTo>
                <a:lnTo>
                  <a:pt x="1072" y="571"/>
                </a:lnTo>
                <a:lnTo>
                  <a:pt x="1071" y="570"/>
                </a:lnTo>
                <a:lnTo>
                  <a:pt x="1071" y="571"/>
                </a:lnTo>
                <a:lnTo>
                  <a:pt x="1070" y="573"/>
                </a:lnTo>
                <a:lnTo>
                  <a:pt x="1068" y="571"/>
                </a:lnTo>
                <a:lnTo>
                  <a:pt x="1068" y="570"/>
                </a:lnTo>
                <a:lnTo>
                  <a:pt x="1070" y="570"/>
                </a:lnTo>
                <a:lnTo>
                  <a:pt x="1070" y="569"/>
                </a:lnTo>
                <a:lnTo>
                  <a:pt x="1070" y="568"/>
                </a:lnTo>
                <a:lnTo>
                  <a:pt x="1068" y="568"/>
                </a:lnTo>
                <a:lnTo>
                  <a:pt x="1068" y="567"/>
                </a:lnTo>
                <a:lnTo>
                  <a:pt x="1067" y="566"/>
                </a:lnTo>
                <a:lnTo>
                  <a:pt x="1066" y="564"/>
                </a:lnTo>
                <a:lnTo>
                  <a:pt x="1065" y="564"/>
                </a:lnTo>
                <a:lnTo>
                  <a:pt x="1065" y="563"/>
                </a:lnTo>
                <a:lnTo>
                  <a:pt x="1066" y="563"/>
                </a:lnTo>
                <a:lnTo>
                  <a:pt x="1066" y="562"/>
                </a:lnTo>
                <a:lnTo>
                  <a:pt x="1067" y="562"/>
                </a:lnTo>
                <a:lnTo>
                  <a:pt x="1067" y="563"/>
                </a:lnTo>
                <a:lnTo>
                  <a:pt x="1067" y="564"/>
                </a:lnTo>
                <a:lnTo>
                  <a:pt x="1068" y="564"/>
                </a:lnTo>
                <a:lnTo>
                  <a:pt x="1070" y="563"/>
                </a:lnTo>
                <a:lnTo>
                  <a:pt x="1071" y="562"/>
                </a:lnTo>
                <a:lnTo>
                  <a:pt x="1071" y="563"/>
                </a:lnTo>
                <a:lnTo>
                  <a:pt x="1072" y="563"/>
                </a:lnTo>
                <a:lnTo>
                  <a:pt x="1073" y="563"/>
                </a:lnTo>
                <a:lnTo>
                  <a:pt x="1073" y="562"/>
                </a:lnTo>
                <a:lnTo>
                  <a:pt x="1074" y="562"/>
                </a:lnTo>
                <a:lnTo>
                  <a:pt x="1075" y="561"/>
                </a:lnTo>
                <a:lnTo>
                  <a:pt x="1077" y="560"/>
                </a:lnTo>
                <a:lnTo>
                  <a:pt x="1078" y="559"/>
                </a:lnTo>
                <a:lnTo>
                  <a:pt x="1078" y="560"/>
                </a:lnTo>
                <a:lnTo>
                  <a:pt x="1079" y="560"/>
                </a:lnTo>
                <a:lnTo>
                  <a:pt x="1079" y="561"/>
                </a:lnTo>
                <a:lnTo>
                  <a:pt x="1080" y="562"/>
                </a:lnTo>
                <a:lnTo>
                  <a:pt x="1081" y="562"/>
                </a:lnTo>
                <a:lnTo>
                  <a:pt x="1082" y="562"/>
                </a:lnTo>
                <a:lnTo>
                  <a:pt x="1082" y="563"/>
                </a:lnTo>
                <a:lnTo>
                  <a:pt x="1084" y="563"/>
                </a:lnTo>
                <a:lnTo>
                  <a:pt x="1085" y="564"/>
                </a:lnTo>
                <a:lnTo>
                  <a:pt x="1086" y="564"/>
                </a:lnTo>
                <a:lnTo>
                  <a:pt x="1085" y="566"/>
                </a:lnTo>
                <a:lnTo>
                  <a:pt x="1085" y="567"/>
                </a:lnTo>
                <a:lnTo>
                  <a:pt x="1084" y="567"/>
                </a:lnTo>
                <a:lnTo>
                  <a:pt x="1084" y="568"/>
                </a:lnTo>
                <a:lnTo>
                  <a:pt x="1082" y="569"/>
                </a:lnTo>
                <a:lnTo>
                  <a:pt x="1082" y="570"/>
                </a:lnTo>
                <a:lnTo>
                  <a:pt x="1081" y="571"/>
                </a:lnTo>
                <a:lnTo>
                  <a:pt x="1081" y="574"/>
                </a:lnTo>
                <a:lnTo>
                  <a:pt x="1080" y="574"/>
                </a:lnTo>
                <a:lnTo>
                  <a:pt x="1080" y="575"/>
                </a:lnTo>
                <a:lnTo>
                  <a:pt x="1079" y="575"/>
                </a:lnTo>
                <a:lnTo>
                  <a:pt x="1079" y="574"/>
                </a:lnTo>
                <a:lnTo>
                  <a:pt x="1078" y="574"/>
                </a:lnTo>
                <a:lnTo>
                  <a:pt x="1077" y="574"/>
                </a:lnTo>
                <a:lnTo>
                  <a:pt x="1075" y="573"/>
                </a:lnTo>
                <a:lnTo>
                  <a:pt x="1074" y="573"/>
                </a:lnTo>
                <a:lnTo>
                  <a:pt x="1074" y="571"/>
                </a:lnTo>
                <a:lnTo>
                  <a:pt x="1073" y="571"/>
                </a:lnTo>
                <a:lnTo>
                  <a:pt x="1072" y="571"/>
                </a:lnTo>
                <a:lnTo>
                  <a:pt x="1072" y="573"/>
                </a:lnTo>
                <a:lnTo>
                  <a:pt x="1071" y="573"/>
                </a:lnTo>
                <a:lnTo>
                  <a:pt x="1071" y="574"/>
                </a:lnTo>
                <a:lnTo>
                  <a:pt x="1070" y="575"/>
                </a:lnTo>
                <a:lnTo>
                  <a:pt x="1068" y="576"/>
                </a:lnTo>
                <a:lnTo>
                  <a:pt x="1067" y="577"/>
                </a:lnTo>
                <a:lnTo>
                  <a:pt x="1066" y="578"/>
                </a:lnTo>
                <a:lnTo>
                  <a:pt x="1066" y="580"/>
                </a:lnTo>
                <a:lnTo>
                  <a:pt x="1065" y="580"/>
                </a:lnTo>
                <a:lnTo>
                  <a:pt x="1064" y="581"/>
                </a:lnTo>
                <a:lnTo>
                  <a:pt x="1064" y="582"/>
                </a:lnTo>
                <a:lnTo>
                  <a:pt x="1062" y="583"/>
                </a:lnTo>
                <a:lnTo>
                  <a:pt x="1061" y="583"/>
                </a:lnTo>
                <a:lnTo>
                  <a:pt x="1061" y="582"/>
                </a:lnTo>
                <a:lnTo>
                  <a:pt x="1060" y="582"/>
                </a:lnTo>
                <a:lnTo>
                  <a:pt x="1060" y="581"/>
                </a:lnTo>
                <a:lnTo>
                  <a:pt x="1059" y="581"/>
                </a:lnTo>
                <a:lnTo>
                  <a:pt x="1059" y="580"/>
                </a:lnTo>
                <a:lnTo>
                  <a:pt x="1058" y="578"/>
                </a:lnTo>
                <a:lnTo>
                  <a:pt x="1057" y="577"/>
                </a:lnTo>
                <a:lnTo>
                  <a:pt x="1057" y="576"/>
                </a:lnTo>
                <a:lnTo>
                  <a:pt x="1055" y="576"/>
                </a:lnTo>
                <a:lnTo>
                  <a:pt x="1055" y="575"/>
                </a:lnTo>
                <a:lnTo>
                  <a:pt x="1054" y="575"/>
                </a:lnTo>
                <a:lnTo>
                  <a:pt x="1054" y="574"/>
                </a:lnTo>
                <a:lnTo>
                  <a:pt x="1053" y="574"/>
                </a:lnTo>
                <a:lnTo>
                  <a:pt x="1053" y="573"/>
                </a:lnTo>
                <a:lnTo>
                  <a:pt x="1052" y="573"/>
                </a:lnTo>
                <a:lnTo>
                  <a:pt x="1052" y="571"/>
                </a:lnTo>
                <a:lnTo>
                  <a:pt x="1051" y="570"/>
                </a:lnTo>
                <a:lnTo>
                  <a:pt x="1051" y="569"/>
                </a:lnTo>
                <a:lnTo>
                  <a:pt x="1050" y="569"/>
                </a:lnTo>
                <a:lnTo>
                  <a:pt x="1050" y="568"/>
                </a:lnTo>
                <a:lnTo>
                  <a:pt x="1048" y="568"/>
                </a:lnTo>
                <a:lnTo>
                  <a:pt x="1048" y="567"/>
                </a:lnTo>
                <a:lnTo>
                  <a:pt x="1047" y="567"/>
                </a:lnTo>
                <a:lnTo>
                  <a:pt x="1047" y="566"/>
                </a:lnTo>
                <a:lnTo>
                  <a:pt x="1046" y="564"/>
                </a:lnTo>
                <a:lnTo>
                  <a:pt x="1045" y="564"/>
                </a:lnTo>
                <a:lnTo>
                  <a:pt x="1044" y="566"/>
                </a:lnTo>
                <a:lnTo>
                  <a:pt x="1043" y="567"/>
                </a:lnTo>
                <a:lnTo>
                  <a:pt x="1041" y="567"/>
                </a:lnTo>
                <a:lnTo>
                  <a:pt x="1041" y="568"/>
                </a:lnTo>
                <a:lnTo>
                  <a:pt x="1041" y="567"/>
                </a:lnTo>
                <a:lnTo>
                  <a:pt x="1040" y="567"/>
                </a:lnTo>
                <a:lnTo>
                  <a:pt x="1040" y="566"/>
                </a:lnTo>
                <a:lnTo>
                  <a:pt x="1039" y="564"/>
                </a:lnTo>
                <a:lnTo>
                  <a:pt x="1039" y="566"/>
                </a:lnTo>
                <a:lnTo>
                  <a:pt x="1038" y="566"/>
                </a:lnTo>
                <a:lnTo>
                  <a:pt x="1038" y="567"/>
                </a:lnTo>
                <a:lnTo>
                  <a:pt x="1039" y="569"/>
                </a:lnTo>
                <a:lnTo>
                  <a:pt x="1038" y="569"/>
                </a:lnTo>
                <a:lnTo>
                  <a:pt x="1038" y="568"/>
                </a:lnTo>
                <a:lnTo>
                  <a:pt x="1037" y="567"/>
                </a:lnTo>
                <a:lnTo>
                  <a:pt x="1037" y="568"/>
                </a:lnTo>
                <a:lnTo>
                  <a:pt x="1036" y="568"/>
                </a:lnTo>
                <a:lnTo>
                  <a:pt x="1036" y="567"/>
                </a:lnTo>
                <a:lnTo>
                  <a:pt x="1034" y="567"/>
                </a:lnTo>
                <a:lnTo>
                  <a:pt x="1034" y="566"/>
                </a:lnTo>
                <a:lnTo>
                  <a:pt x="1034" y="564"/>
                </a:lnTo>
                <a:lnTo>
                  <a:pt x="1033" y="564"/>
                </a:lnTo>
                <a:lnTo>
                  <a:pt x="1033" y="563"/>
                </a:lnTo>
                <a:lnTo>
                  <a:pt x="1032" y="562"/>
                </a:lnTo>
                <a:lnTo>
                  <a:pt x="1032" y="561"/>
                </a:lnTo>
                <a:lnTo>
                  <a:pt x="1030" y="562"/>
                </a:lnTo>
                <a:lnTo>
                  <a:pt x="1029" y="560"/>
                </a:lnTo>
                <a:lnTo>
                  <a:pt x="1027" y="559"/>
                </a:lnTo>
                <a:lnTo>
                  <a:pt x="1030" y="557"/>
                </a:lnTo>
                <a:lnTo>
                  <a:pt x="1031" y="556"/>
                </a:lnTo>
                <a:lnTo>
                  <a:pt x="1032" y="556"/>
                </a:lnTo>
                <a:lnTo>
                  <a:pt x="1032" y="555"/>
                </a:lnTo>
                <a:lnTo>
                  <a:pt x="1033" y="555"/>
                </a:lnTo>
                <a:lnTo>
                  <a:pt x="1034" y="555"/>
                </a:lnTo>
                <a:lnTo>
                  <a:pt x="1034" y="554"/>
                </a:lnTo>
                <a:lnTo>
                  <a:pt x="1033" y="554"/>
                </a:lnTo>
                <a:lnTo>
                  <a:pt x="1033" y="553"/>
                </a:lnTo>
                <a:lnTo>
                  <a:pt x="1032" y="552"/>
                </a:lnTo>
                <a:lnTo>
                  <a:pt x="1032" y="550"/>
                </a:lnTo>
                <a:lnTo>
                  <a:pt x="1031" y="550"/>
                </a:lnTo>
                <a:lnTo>
                  <a:pt x="1031" y="549"/>
                </a:lnTo>
                <a:lnTo>
                  <a:pt x="1031" y="548"/>
                </a:lnTo>
                <a:lnTo>
                  <a:pt x="1030" y="548"/>
                </a:lnTo>
                <a:lnTo>
                  <a:pt x="1030" y="547"/>
                </a:lnTo>
                <a:lnTo>
                  <a:pt x="1029" y="546"/>
                </a:lnTo>
                <a:lnTo>
                  <a:pt x="1027" y="547"/>
                </a:lnTo>
                <a:lnTo>
                  <a:pt x="1026" y="547"/>
                </a:lnTo>
                <a:lnTo>
                  <a:pt x="1025" y="548"/>
                </a:lnTo>
                <a:lnTo>
                  <a:pt x="1024" y="548"/>
                </a:lnTo>
                <a:lnTo>
                  <a:pt x="1023" y="549"/>
                </a:lnTo>
                <a:lnTo>
                  <a:pt x="1022" y="550"/>
                </a:lnTo>
                <a:lnTo>
                  <a:pt x="1020" y="550"/>
                </a:lnTo>
                <a:lnTo>
                  <a:pt x="1019" y="552"/>
                </a:lnTo>
                <a:lnTo>
                  <a:pt x="1018" y="552"/>
                </a:lnTo>
                <a:lnTo>
                  <a:pt x="1018" y="553"/>
                </a:lnTo>
                <a:lnTo>
                  <a:pt x="1017" y="553"/>
                </a:lnTo>
                <a:lnTo>
                  <a:pt x="1016" y="554"/>
                </a:lnTo>
                <a:lnTo>
                  <a:pt x="1015" y="554"/>
                </a:lnTo>
                <a:lnTo>
                  <a:pt x="1015" y="555"/>
                </a:lnTo>
                <a:lnTo>
                  <a:pt x="1013" y="555"/>
                </a:lnTo>
                <a:lnTo>
                  <a:pt x="1012" y="555"/>
                </a:lnTo>
                <a:lnTo>
                  <a:pt x="1012" y="556"/>
                </a:lnTo>
                <a:lnTo>
                  <a:pt x="1011" y="556"/>
                </a:lnTo>
                <a:lnTo>
                  <a:pt x="1010" y="557"/>
                </a:lnTo>
                <a:lnTo>
                  <a:pt x="1009" y="557"/>
                </a:lnTo>
                <a:lnTo>
                  <a:pt x="1008" y="559"/>
                </a:lnTo>
                <a:lnTo>
                  <a:pt x="1006" y="559"/>
                </a:lnTo>
                <a:lnTo>
                  <a:pt x="1008" y="560"/>
                </a:lnTo>
                <a:lnTo>
                  <a:pt x="1008" y="561"/>
                </a:lnTo>
                <a:lnTo>
                  <a:pt x="1009" y="561"/>
                </a:lnTo>
                <a:lnTo>
                  <a:pt x="1009" y="562"/>
                </a:lnTo>
                <a:lnTo>
                  <a:pt x="1009" y="563"/>
                </a:lnTo>
                <a:lnTo>
                  <a:pt x="1010" y="563"/>
                </a:lnTo>
                <a:lnTo>
                  <a:pt x="1010" y="564"/>
                </a:lnTo>
                <a:lnTo>
                  <a:pt x="1010" y="566"/>
                </a:lnTo>
                <a:lnTo>
                  <a:pt x="1011" y="566"/>
                </a:lnTo>
                <a:lnTo>
                  <a:pt x="1011" y="567"/>
                </a:lnTo>
                <a:lnTo>
                  <a:pt x="1011" y="568"/>
                </a:lnTo>
                <a:lnTo>
                  <a:pt x="1012" y="568"/>
                </a:lnTo>
                <a:lnTo>
                  <a:pt x="1015" y="571"/>
                </a:lnTo>
                <a:lnTo>
                  <a:pt x="1016" y="570"/>
                </a:lnTo>
                <a:lnTo>
                  <a:pt x="1017" y="570"/>
                </a:lnTo>
                <a:lnTo>
                  <a:pt x="1017" y="569"/>
                </a:lnTo>
                <a:lnTo>
                  <a:pt x="1019" y="569"/>
                </a:lnTo>
                <a:lnTo>
                  <a:pt x="1022" y="567"/>
                </a:lnTo>
                <a:lnTo>
                  <a:pt x="1023" y="568"/>
                </a:lnTo>
                <a:lnTo>
                  <a:pt x="1023" y="569"/>
                </a:lnTo>
                <a:lnTo>
                  <a:pt x="1024" y="570"/>
                </a:lnTo>
                <a:lnTo>
                  <a:pt x="1024" y="571"/>
                </a:lnTo>
                <a:lnTo>
                  <a:pt x="1025" y="571"/>
                </a:lnTo>
                <a:lnTo>
                  <a:pt x="1025" y="573"/>
                </a:lnTo>
                <a:lnTo>
                  <a:pt x="1025" y="574"/>
                </a:lnTo>
                <a:lnTo>
                  <a:pt x="1024" y="574"/>
                </a:lnTo>
                <a:lnTo>
                  <a:pt x="1024" y="575"/>
                </a:lnTo>
                <a:lnTo>
                  <a:pt x="1023" y="575"/>
                </a:lnTo>
                <a:lnTo>
                  <a:pt x="1022" y="576"/>
                </a:lnTo>
                <a:lnTo>
                  <a:pt x="1023" y="576"/>
                </a:lnTo>
                <a:lnTo>
                  <a:pt x="1022" y="577"/>
                </a:lnTo>
                <a:lnTo>
                  <a:pt x="1019" y="580"/>
                </a:lnTo>
                <a:lnTo>
                  <a:pt x="1020" y="582"/>
                </a:lnTo>
                <a:lnTo>
                  <a:pt x="1020" y="583"/>
                </a:lnTo>
                <a:lnTo>
                  <a:pt x="1022" y="583"/>
                </a:lnTo>
                <a:lnTo>
                  <a:pt x="1023" y="583"/>
                </a:lnTo>
                <a:lnTo>
                  <a:pt x="1024" y="582"/>
                </a:lnTo>
                <a:lnTo>
                  <a:pt x="1024" y="583"/>
                </a:lnTo>
                <a:lnTo>
                  <a:pt x="1025" y="584"/>
                </a:lnTo>
                <a:lnTo>
                  <a:pt x="1026" y="584"/>
                </a:lnTo>
                <a:lnTo>
                  <a:pt x="1026" y="583"/>
                </a:lnTo>
                <a:lnTo>
                  <a:pt x="1027" y="583"/>
                </a:lnTo>
                <a:lnTo>
                  <a:pt x="1026" y="582"/>
                </a:lnTo>
                <a:lnTo>
                  <a:pt x="1026" y="581"/>
                </a:lnTo>
                <a:lnTo>
                  <a:pt x="1026" y="580"/>
                </a:lnTo>
                <a:lnTo>
                  <a:pt x="1027" y="578"/>
                </a:lnTo>
                <a:lnTo>
                  <a:pt x="1029" y="578"/>
                </a:lnTo>
                <a:lnTo>
                  <a:pt x="1030" y="577"/>
                </a:lnTo>
                <a:lnTo>
                  <a:pt x="1031" y="576"/>
                </a:lnTo>
                <a:lnTo>
                  <a:pt x="1032" y="575"/>
                </a:lnTo>
                <a:lnTo>
                  <a:pt x="1033" y="576"/>
                </a:lnTo>
                <a:lnTo>
                  <a:pt x="1034" y="577"/>
                </a:lnTo>
                <a:lnTo>
                  <a:pt x="1033" y="578"/>
                </a:lnTo>
                <a:lnTo>
                  <a:pt x="1032" y="580"/>
                </a:lnTo>
                <a:lnTo>
                  <a:pt x="1031" y="580"/>
                </a:lnTo>
                <a:lnTo>
                  <a:pt x="1031" y="581"/>
                </a:lnTo>
                <a:lnTo>
                  <a:pt x="1030" y="581"/>
                </a:lnTo>
                <a:lnTo>
                  <a:pt x="1030" y="582"/>
                </a:lnTo>
                <a:lnTo>
                  <a:pt x="1029" y="583"/>
                </a:lnTo>
                <a:lnTo>
                  <a:pt x="1027" y="584"/>
                </a:lnTo>
                <a:lnTo>
                  <a:pt x="1029" y="584"/>
                </a:lnTo>
                <a:lnTo>
                  <a:pt x="1029" y="585"/>
                </a:lnTo>
                <a:lnTo>
                  <a:pt x="1030" y="587"/>
                </a:lnTo>
                <a:lnTo>
                  <a:pt x="1030" y="588"/>
                </a:lnTo>
                <a:lnTo>
                  <a:pt x="1031" y="588"/>
                </a:lnTo>
                <a:lnTo>
                  <a:pt x="1031" y="589"/>
                </a:lnTo>
                <a:lnTo>
                  <a:pt x="1032" y="589"/>
                </a:lnTo>
                <a:lnTo>
                  <a:pt x="1033" y="590"/>
                </a:lnTo>
                <a:lnTo>
                  <a:pt x="1033" y="591"/>
                </a:lnTo>
                <a:lnTo>
                  <a:pt x="1034" y="592"/>
                </a:lnTo>
                <a:lnTo>
                  <a:pt x="1034" y="594"/>
                </a:lnTo>
                <a:lnTo>
                  <a:pt x="1036" y="594"/>
                </a:lnTo>
                <a:lnTo>
                  <a:pt x="1036" y="595"/>
                </a:lnTo>
                <a:lnTo>
                  <a:pt x="1037" y="597"/>
                </a:lnTo>
                <a:lnTo>
                  <a:pt x="1039" y="596"/>
                </a:lnTo>
                <a:lnTo>
                  <a:pt x="1040" y="595"/>
                </a:lnTo>
                <a:lnTo>
                  <a:pt x="1040" y="596"/>
                </a:lnTo>
                <a:lnTo>
                  <a:pt x="1041" y="597"/>
                </a:lnTo>
                <a:lnTo>
                  <a:pt x="1041" y="598"/>
                </a:lnTo>
                <a:lnTo>
                  <a:pt x="1040" y="598"/>
                </a:lnTo>
                <a:lnTo>
                  <a:pt x="1039" y="599"/>
                </a:lnTo>
                <a:lnTo>
                  <a:pt x="1039" y="598"/>
                </a:lnTo>
                <a:lnTo>
                  <a:pt x="1039" y="597"/>
                </a:lnTo>
                <a:lnTo>
                  <a:pt x="1037" y="598"/>
                </a:lnTo>
                <a:lnTo>
                  <a:pt x="1037" y="599"/>
                </a:lnTo>
                <a:lnTo>
                  <a:pt x="1036" y="599"/>
                </a:lnTo>
                <a:lnTo>
                  <a:pt x="1032" y="602"/>
                </a:lnTo>
                <a:lnTo>
                  <a:pt x="1033" y="603"/>
                </a:lnTo>
                <a:lnTo>
                  <a:pt x="1033" y="604"/>
                </a:lnTo>
                <a:lnTo>
                  <a:pt x="1034" y="604"/>
                </a:lnTo>
                <a:lnTo>
                  <a:pt x="1034" y="605"/>
                </a:lnTo>
                <a:lnTo>
                  <a:pt x="1036" y="605"/>
                </a:lnTo>
                <a:lnTo>
                  <a:pt x="1036" y="606"/>
                </a:lnTo>
                <a:lnTo>
                  <a:pt x="1034" y="606"/>
                </a:lnTo>
                <a:lnTo>
                  <a:pt x="1036" y="606"/>
                </a:lnTo>
                <a:lnTo>
                  <a:pt x="1036" y="608"/>
                </a:lnTo>
                <a:lnTo>
                  <a:pt x="1038" y="606"/>
                </a:lnTo>
                <a:lnTo>
                  <a:pt x="1039" y="606"/>
                </a:lnTo>
                <a:lnTo>
                  <a:pt x="1039" y="605"/>
                </a:lnTo>
                <a:lnTo>
                  <a:pt x="1040" y="605"/>
                </a:lnTo>
                <a:lnTo>
                  <a:pt x="1041" y="605"/>
                </a:lnTo>
                <a:lnTo>
                  <a:pt x="1041" y="604"/>
                </a:lnTo>
                <a:lnTo>
                  <a:pt x="1043" y="604"/>
                </a:lnTo>
                <a:lnTo>
                  <a:pt x="1044" y="604"/>
                </a:lnTo>
                <a:lnTo>
                  <a:pt x="1044" y="603"/>
                </a:lnTo>
                <a:lnTo>
                  <a:pt x="1045" y="603"/>
                </a:lnTo>
                <a:lnTo>
                  <a:pt x="1046" y="602"/>
                </a:lnTo>
                <a:lnTo>
                  <a:pt x="1047" y="602"/>
                </a:lnTo>
                <a:lnTo>
                  <a:pt x="1047" y="601"/>
                </a:lnTo>
                <a:lnTo>
                  <a:pt x="1048" y="601"/>
                </a:lnTo>
                <a:lnTo>
                  <a:pt x="1050" y="601"/>
                </a:lnTo>
                <a:lnTo>
                  <a:pt x="1050" y="599"/>
                </a:lnTo>
                <a:lnTo>
                  <a:pt x="1051" y="599"/>
                </a:lnTo>
                <a:lnTo>
                  <a:pt x="1051" y="598"/>
                </a:lnTo>
                <a:lnTo>
                  <a:pt x="1052" y="598"/>
                </a:lnTo>
                <a:lnTo>
                  <a:pt x="1053" y="598"/>
                </a:lnTo>
                <a:lnTo>
                  <a:pt x="1053" y="597"/>
                </a:lnTo>
                <a:lnTo>
                  <a:pt x="1054" y="597"/>
                </a:lnTo>
                <a:lnTo>
                  <a:pt x="1055" y="597"/>
                </a:lnTo>
                <a:lnTo>
                  <a:pt x="1057" y="598"/>
                </a:lnTo>
                <a:lnTo>
                  <a:pt x="1058" y="599"/>
                </a:lnTo>
                <a:lnTo>
                  <a:pt x="1059" y="599"/>
                </a:lnTo>
                <a:lnTo>
                  <a:pt x="1060" y="601"/>
                </a:lnTo>
                <a:lnTo>
                  <a:pt x="1061" y="601"/>
                </a:lnTo>
                <a:lnTo>
                  <a:pt x="1062" y="601"/>
                </a:lnTo>
                <a:lnTo>
                  <a:pt x="1062" y="602"/>
                </a:lnTo>
                <a:lnTo>
                  <a:pt x="1064" y="602"/>
                </a:lnTo>
                <a:lnTo>
                  <a:pt x="1065" y="603"/>
                </a:lnTo>
                <a:lnTo>
                  <a:pt x="1066" y="603"/>
                </a:lnTo>
                <a:lnTo>
                  <a:pt x="1066" y="602"/>
                </a:lnTo>
                <a:lnTo>
                  <a:pt x="1067" y="602"/>
                </a:lnTo>
                <a:lnTo>
                  <a:pt x="1067" y="603"/>
                </a:lnTo>
                <a:lnTo>
                  <a:pt x="1067" y="604"/>
                </a:lnTo>
                <a:lnTo>
                  <a:pt x="1068" y="604"/>
                </a:lnTo>
                <a:lnTo>
                  <a:pt x="1070" y="605"/>
                </a:lnTo>
                <a:lnTo>
                  <a:pt x="1071" y="605"/>
                </a:lnTo>
                <a:lnTo>
                  <a:pt x="1072" y="606"/>
                </a:lnTo>
                <a:lnTo>
                  <a:pt x="1073" y="606"/>
                </a:lnTo>
                <a:lnTo>
                  <a:pt x="1074" y="608"/>
                </a:lnTo>
                <a:lnTo>
                  <a:pt x="1075" y="608"/>
                </a:lnTo>
                <a:lnTo>
                  <a:pt x="1077" y="609"/>
                </a:lnTo>
                <a:lnTo>
                  <a:pt x="1077" y="608"/>
                </a:lnTo>
                <a:lnTo>
                  <a:pt x="1077" y="606"/>
                </a:lnTo>
                <a:lnTo>
                  <a:pt x="1078" y="606"/>
                </a:lnTo>
                <a:lnTo>
                  <a:pt x="1078" y="605"/>
                </a:lnTo>
                <a:lnTo>
                  <a:pt x="1079" y="605"/>
                </a:lnTo>
                <a:lnTo>
                  <a:pt x="1080" y="605"/>
                </a:lnTo>
                <a:lnTo>
                  <a:pt x="1080" y="606"/>
                </a:lnTo>
                <a:lnTo>
                  <a:pt x="1081" y="606"/>
                </a:lnTo>
                <a:lnTo>
                  <a:pt x="1082" y="606"/>
                </a:lnTo>
                <a:lnTo>
                  <a:pt x="1082" y="608"/>
                </a:lnTo>
                <a:lnTo>
                  <a:pt x="1084" y="608"/>
                </a:lnTo>
                <a:lnTo>
                  <a:pt x="1085" y="608"/>
                </a:lnTo>
                <a:lnTo>
                  <a:pt x="1085" y="609"/>
                </a:lnTo>
                <a:lnTo>
                  <a:pt x="1085" y="610"/>
                </a:lnTo>
                <a:lnTo>
                  <a:pt x="1084" y="609"/>
                </a:lnTo>
                <a:lnTo>
                  <a:pt x="1082" y="609"/>
                </a:lnTo>
                <a:lnTo>
                  <a:pt x="1081" y="609"/>
                </a:lnTo>
                <a:lnTo>
                  <a:pt x="1081" y="608"/>
                </a:lnTo>
                <a:lnTo>
                  <a:pt x="1080" y="608"/>
                </a:lnTo>
                <a:lnTo>
                  <a:pt x="1079" y="606"/>
                </a:lnTo>
                <a:lnTo>
                  <a:pt x="1079" y="609"/>
                </a:lnTo>
                <a:lnTo>
                  <a:pt x="1078" y="609"/>
                </a:lnTo>
                <a:lnTo>
                  <a:pt x="1078" y="610"/>
                </a:lnTo>
                <a:lnTo>
                  <a:pt x="1078" y="611"/>
                </a:lnTo>
                <a:lnTo>
                  <a:pt x="1077" y="611"/>
                </a:lnTo>
                <a:lnTo>
                  <a:pt x="1077" y="612"/>
                </a:lnTo>
                <a:lnTo>
                  <a:pt x="1075" y="612"/>
                </a:lnTo>
                <a:lnTo>
                  <a:pt x="1074" y="611"/>
                </a:lnTo>
                <a:lnTo>
                  <a:pt x="1071" y="610"/>
                </a:lnTo>
                <a:lnTo>
                  <a:pt x="1071" y="611"/>
                </a:lnTo>
                <a:lnTo>
                  <a:pt x="1070" y="611"/>
                </a:lnTo>
                <a:lnTo>
                  <a:pt x="1070" y="610"/>
                </a:lnTo>
                <a:lnTo>
                  <a:pt x="1068" y="610"/>
                </a:lnTo>
                <a:lnTo>
                  <a:pt x="1067" y="610"/>
                </a:lnTo>
                <a:lnTo>
                  <a:pt x="1066" y="609"/>
                </a:lnTo>
                <a:lnTo>
                  <a:pt x="1065" y="609"/>
                </a:lnTo>
                <a:lnTo>
                  <a:pt x="1065" y="608"/>
                </a:lnTo>
                <a:lnTo>
                  <a:pt x="1064" y="609"/>
                </a:lnTo>
                <a:lnTo>
                  <a:pt x="1064" y="610"/>
                </a:lnTo>
                <a:lnTo>
                  <a:pt x="1062" y="609"/>
                </a:lnTo>
                <a:lnTo>
                  <a:pt x="1064" y="608"/>
                </a:lnTo>
                <a:lnTo>
                  <a:pt x="1062" y="608"/>
                </a:lnTo>
                <a:lnTo>
                  <a:pt x="1061" y="606"/>
                </a:lnTo>
                <a:lnTo>
                  <a:pt x="1060" y="606"/>
                </a:lnTo>
                <a:lnTo>
                  <a:pt x="1060" y="605"/>
                </a:lnTo>
                <a:lnTo>
                  <a:pt x="1059" y="605"/>
                </a:lnTo>
                <a:lnTo>
                  <a:pt x="1058" y="605"/>
                </a:lnTo>
                <a:lnTo>
                  <a:pt x="1058" y="604"/>
                </a:lnTo>
                <a:lnTo>
                  <a:pt x="1057" y="604"/>
                </a:lnTo>
                <a:lnTo>
                  <a:pt x="1055" y="604"/>
                </a:lnTo>
                <a:lnTo>
                  <a:pt x="1055" y="603"/>
                </a:lnTo>
                <a:lnTo>
                  <a:pt x="1054" y="603"/>
                </a:lnTo>
                <a:lnTo>
                  <a:pt x="1053" y="602"/>
                </a:lnTo>
                <a:lnTo>
                  <a:pt x="1052" y="604"/>
                </a:lnTo>
                <a:lnTo>
                  <a:pt x="1053" y="604"/>
                </a:lnTo>
                <a:lnTo>
                  <a:pt x="1052" y="605"/>
                </a:lnTo>
                <a:lnTo>
                  <a:pt x="1051" y="608"/>
                </a:lnTo>
                <a:lnTo>
                  <a:pt x="1051" y="606"/>
                </a:lnTo>
                <a:lnTo>
                  <a:pt x="1051" y="605"/>
                </a:lnTo>
                <a:lnTo>
                  <a:pt x="1050" y="604"/>
                </a:lnTo>
                <a:lnTo>
                  <a:pt x="1048" y="604"/>
                </a:lnTo>
                <a:lnTo>
                  <a:pt x="1048" y="605"/>
                </a:lnTo>
                <a:lnTo>
                  <a:pt x="1050" y="606"/>
                </a:lnTo>
                <a:lnTo>
                  <a:pt x="1048" y="608"/>
                </a:lnTo>
                <a:lnTo>
                  <a:pt x="1047" y="608"/>
                </a:lnTo>
                <a:lnTo>
                  <a:pt x="1046" y="609"/>
                </a:lnTo>
                <a:lnTo>
                  <a:pt x="1045" y="609"/>
                </a:lnTo>
                <a:lnTo>
                  <a:pt x="1045" y="610"/>
                </a:lnTo>
                <a:lnTo>
                  <a:pt x="1044" y="610"/>
                </a:lnTo>
                <a:lnTo>
                  <a:pt x="1043" y="608"/>
                </a:lnTo>
                <a:lnTo>
                  <a:pt x="1041" y="608"/>
                </a:lnTo>
                <a:lnTo>
                  <a:pt x="1041" y="609"/>
                </a:lnTo>
                <a:lnTo>
                  <a:pt x="1040" y="609"/>
                </a:lnTo>
                <a:lnTo>
                  <a:pt x="1039" y="610"/>
                </a:lnTo>
                <a:lnTo>
                  <a:pt x="1038" y="611"/>
                </a:lnTo>
                <a:lnTo>
                  <a:pt x="1038" y="612"/>
                </a:lnTo>
                <a:lnTo>
                  <a:pt x="1039" y="612"/>
                </a:lnTo>
                <a:lnTo>
                  <a:pt x="1039" y="613"/>
                </a:lnTo>
                <a:lnTo>
                  <a:pt x="1040" y="615"/>
                </a:lnTo>
                <a:lnTo>
                  <a:pt x="1041" y="615"/>
                </a:lnTo>
                <a:lnTo>
                  <a:pt x="1041" y="613"/>
                </a:lnTo>
                <a:lnTo>
                  <a:pt x="1041" y="612"/>
                </a:lnTo>
                <a:lnTo>
                  <a:pt x="1041" y="611"/>
                </a:lnTo>
                <a:lnTo>
                  <a:pt x="1043" y="613"/>
                </a:lnTo>
                <a:lnTo>
                  <a:pt x="1044" y="613"/>
                </a:lnTo>
                <a:lnTo>
                  <a:pt x="1044" y="612"/>
                </a:lnTo>
                <a:lnTo>
                  <a:pt x="1045" y="612"/>
                </a:lnTo>
                <a:lnTo>
                  <a:pt x="1045" y="613"/>
                </a:lnTo>
                <a:lnTo>
                  <a:pt x="1044" y="613"/>
                </a:lnTo>
                <a:lnTo>
                  <a:pt x="1044" y="615"/>
                </a:lnTo>
                <a:lnTo>
                  <a:pt x="1043" y="615"/>
                </a:lnTo>
                <a:lnTo>
                  <a:pt x="1040" y="616"/>
                </a:lnTo>
                <a:lnTo>
                  <a:pt x="1040" y="617"/>
                </a:lnTo>
                <a:lnTo>
                  <a:pt x="1041" y="618"/>
                </a:lnTo>
                <a:lnTo>
                  <a:pt x="1041" y="619"/>
                </a:lnTo>
                <a:lnTo>
                  <a:pt x="1043" y="619"/>
                </a:lnTo>
                <a:lnTo>
                  <a:pt x="1043" y="620"/>
                </a:lnTo>
                <a:lnTo>
                  <a:pt x="1044" y="622"/>
                </a:lnTo>
                <a:lnTo>
                  <a:pt x="1044" y="623"/>
                </a:lnTo>
                <a:lnTo>
                  <a:pt x="1045" y="624"/>
                </a:lnTo>
                <a:lnTo>
                  <a:pt x="1045" y="625"/>
                </a:lnTo>
                <a:lnTo>
                  <a:pt x="1046" y="625"/>
                </a:lnTo>
                <a:lnTo>
                  <a:pt x="1046" y="626"/>
                </a:lnTo>
                <a:lnTo>
                  <a:pt x="1047" y="627"/>
                </a:lnTo>
                <a:lnTo>
                  <a:pt x="1047" y="629"/>
                </a:lnTo>
                <a:lnTo>
                  <a:pt x="1050" y="631"/>
                </a:lnTo>
                <a:lnTo>
                  <a:pt x="1051" y="633"/>
                </a:lnTo>
                <a:lnTo>
                  <a:pt x="1052" y="634"/>
                </a:lnTo>
                <a:lnTo>
                  <a:pt x="1053" y="636"/>
                </a:lnTo>
                <a:lnTo>
                  <a:pt x="1053" y="637"/>
                </a:lnTo>
                <a:lnTo>
                  <a:pt x="1054" y="637"/>
                </a:lnTo>
                <a:lnTo>
                  <a:pt x="1054" y="638"/>
                </a:lnTo>
                <a:lnTo>
                  <a:pt x="1054" y="637"/>
                </a:lnTo>
                <a:lnTo>
                  <a:pt x="1057" y="636"/>
                </a:lnTo>
                <a:lnTo>
                  <a:pt x="1058" y="636"/>
                </a:lnTo>
                <a:lnTo>
                  <a:pt x="1058" y="637"/>
                </a:lnTo>
                <a:lnTo>
                  <a:pt x="1058" y="636"/>
                </a:lnTo>
                <a:lnTo>
                  <a:pt x="1058" y="634"/>
                </a:lnTo>
                <a:lnTo>
                  <a:pt x="1059" y="633"/>
                </a:lnTo>
                <a:lnTo>
                  <a:pt x="1059" y="632"/>
                </a:lnTo>
                <a:lnTo>
                  <a:pt x="1060" y="632"/>
                </a:lnTo>
                <a:lnTo>
                  <a:pt x="1060" y="633"/>
                </a:lnTo>
                <a:lnTo>
                  <a:pt x="1061" y="633"/>
                </a:lnTo>
                <a:lnTo>
                  <a:pt x="1061" y="632"/>
                </a:lnTo>
                <a:lnTo>
                  <a:pt x="1061" y="631"/>
                </a:lnTo>
                <a:lnTo>
                  <a:pt x="1062" y="632"/>
                </a:lnTo>
                <a:lnTo>
                  <a:pt x="1061" y="633"/>
                </a:lnTo>
                <a:lnTo>
                  <a:pt x="1064" y="634"/>
                </a:lnTo>
                <a:lnTo>
                  <a:pt x="1065" y="634"/>
                </a:lnTo>
                <a:lnTo>
                  <a:pt x="1066" y="636"/>
                </a:lnTo>
                <a:lnTo>
                  <a:pt x="1067" y="636"/>
                </a:lnTo>
                <a:lnTo>
                  <a:pt x="1068" y="637"/>
                </a:lnTo>
                <a:lnTo>
                  <a:pt x="1067" y="637"/>
                </a:lnTo>
                <a:lnTo>
                  <a:pt x="1068" y="637"/>
                </a:lnTo>
                <a:lnTo>
                  <a:pt x="1067" y="638"/>
                </a:lnTo>
                <a:lnTo>
                  <a:pt x="1067" y="639"/>
                </a:lnTo>
                <a:lnTo>
                  <a:pt x="1066" y="639"/>
                </a:lnTo>
                <a:lnTo>
                  <a:pt x="1066" y="640"/>
                </a:lnTo>
                <a:lnTo>
                  <a:pt x="1065" y="643"/>
                </a:lnTo>
                <a:lnTo>
                  <a:pt x="1064" y="644"/>
                </a:lnTo>
                <a:lnTo>
                  <a:pt x="1062" y="644"/>
                </a:lnTo>
                <a:lnTo>
                  <a:pt x="1061" y="645"/>
                </a:lnTo>
                <a:lnTo>
                  <a:pt x="1061" y="646"/>
                </a:lnTo>
                <a:lnTo>
                  <a:pt x="1062" y="648"/>
                </a:lnTo>
                <a:lnTo>
                  <a:pt x="1064" y="648"/>
                </a:lnTo>
                <a:lnTo>
                  <a:pt x="1064" y="650"/>
                </a:lnTo>
                <a:lnTo>
                  <a:pt x="1065" y="651"/>
                </a:lnTo>
                <a:lnTo>
                  <a:pt x="1065" y="652"/>
                </a:lnTo>
                <a:lnTo>
                  <a:pt x="1066" y="652"/>
                </a:lnTo>
                <a:lnTo>
                  <a:pt x="1066" y="653"/>
                </a:lnTo>
                <a:lnTo>
                  <a:pt x="1067" y="654"/>
                </a:lnTo>
                <a:lnTo>
                  <a:pt x="1067" y="655"/>
                </a:lnTo>
                <a:lnTo>
                  <a:pt x="1068" y="655"/>
                </a:lnTo>
                <a:lnTo>
                  <a:pt x="1068" y="654"/>
                </a:lnTo>
                <a:lnTo>
                  <a:pt x="1070" y="654"/>
                </a:lnTo>
                <a:lnTo>
                  <a:pt x="1071" y="655"/>
                </a:lnTo>
                <a:lnTo>
                  <a:pt x="1072" y="655"/>
                </a:lnTo>
                <a:lnTo>
                  <a:pt x="1073" y="654"/>
                </a:lnTo>
                <a:lnTo>
                  <a:pt x="1074" y="654"/>
                </a:lnTo>
                <a:lnTo>
                  <a:pt x="1074" y="653"/>
                </a:lnTo>
                <a:lnTo>
                  <a:pt x="1075" y="653"/>
                </a:lnTo>
                <a:lnTo>
                  <a:pt x="1075" y="652"/>
                </a:lnTo>
                <a:lnTo>
                  <a:pt x="1077" y="652"/>
                </a:lnTo>
                <a:lnTo>
                  <a:pt x="1078" y="651"/>
                </a:lnTo>
                <a:lnTo>
                  <a:pt x="1078" y="650"/>
                </a:lnTo>
                <a:lnTo>
                  <a:pt x="1079" y="650"/>
                </a:lnTo>
                <a:lnTo>
                  <a:pt x="1080" y="650"/>
                </a:lnTo>
                <a:lnTo>
                  <a:pt x="1080" y="648"/>
                </a:lnTo>
                <a:lnTo>
                  <a:pt x="1081" y="647"/>
                </a:lnTo>
                <a:lnTo>
                  <a:pt x="1082" y="647"/>
                </a:lnTo>
                <a:lnTo>
                  <a:pt x="1082" y="648"/>
                </a:lnTo>
                <a:lnTo>
                  <a:pt x="1084" y="648"/>
                </a:lnTo>
                <a:lnTo>
                  <a:pt x="1084" y="650"/>
                </a:lnTo>
                <a:lnTo>
                  <a:pt x="1085" y="650"/>
                </a:lnTo>
                <a:lnTo>
                  <a:pt x="1084" y="651"/>
                </a:lnTo>
                <a:lnTo>
                  <a:pt x="1082" y="652"/>
                </a:lnTo>
                <a:lnTo>
                  <a:pt x="1081" y="652"/>
                </a:lnTo>
                <a:lnTo>
                  <a:pt x="1081" y="653"/>
                </a:lnTo>
                <a:lnTo>
                  <a:pt x="1080" y="653"/>
                </a:lnTo>
                <a:lnTo>
                  <a:pt x="1080" y="654"/>
                </a:lnTo>
                <a:lnTo>
                  <a:pt x="1079" y="654"/>
                </a:lnTo>
                <a:lnTo>
                  <a:pt x="1078" y="655"/>
                </a:lnTo>
                <a:lnTo>
                  <a:pt x="1077" y="657"/>
                </a:lnTo>
                <a:lnTo>
                  <a:pt x="1075" y="658"/>
                </a:lnTo>
                <a:lnTo>
                  <a:pt x="1074" y="658"/>
                </a:lnTo>
                <a:lnTo>
                  <a:pt x="1074" y="659"/>
                </a:lnTo>
                <a:lnTo>
                  <a:pt x="1073" y="659"/>
                </a:lnTo>
                <a:lnTo>
                  <a:pt x="1072" y="658"/>
                </a:lnTo>
                <a:lnTo>
                  <a:pt x="1072" y="659"/>
                </a:lnTo>
                <a:lnTo>
                  <a:pt x="1072" y="658"/>
                </a:lnTo>
                <a:lnTo>
                  <a:pt x="1071" y="659"/>
                </a:lnTo>
                <a:lnTo>
                  <a:pt x="1071" y="660"/>
                </a:lnTo>
                <a:lnTo>
                  <a:pt x="1072" y="660"/>
                </a:lnTo>
                <a:lnTo>
                  <a:pt x="1072" y="661"/>
                </a:lnTo>
                <a:lnTo>
                  <a:pt x="1073" y="662"/>
                </a:lnTo>
                <a:lnTo>
                  <a:pt x="1073" y="664"/>
                </a:lnTo>
                <a:lnTo>
                  <a:pt x="1074" y="664"/>
                </a:lnTo>
                <a:lnTo>
                  <a:pt x="1074" y="665"/>
                </a:lnTo>
                <a:lnTo>
                  <a:pt x="1075" y="666"/>
                </a:lnTo>
                <a:lnTo>
                  <a:pt x="1084" y="660"/>
                </a:lnTo>
                <a:lnTo>
                  <a:pt x="1085" y="659"/>
                </a:lnTo>
                <a:lnTo>
                  <a:pt x="1086" y="659"/>
                </a:lnTo>
                <a:lnTo>
                  <a:pt x="1087" y="661"/>
                </a:lnTo>
                <a:lnTo>
                  <a:pt x="1086" y="662"/>
                </a:lnTo>
                <a:lnTo>
                  <a:pt x="1086" y="664"/>
                </a:lnTo>
                <a:lnTo>
                  <a:pt x="1087" y="664"/>
                </a:lnTo>
                <a:lnTo>
                  <a:pt x="1088" y="662"/>
                </a:lnTo>
                <a:lnTo>
                  <a:pt x="1089" y="664"/>
                </a:lnTo>
                <a:lnTo>
                  <a:pt x="1088" y="665"/>
                </a:lnTo>
                <a:lnTo>
                  <a:pt x="1087" y="666"/>
                </a:lnTo>
                <a:lnTo>
                  <a:pt x="1088" y="666"/>
                </a:lnTo>
                <a:lnTo>
                  <a:pt x="1088" y="667"/>
                </a:lnTo>
                <a:lnTo>
                  <a:pt x="1087" y="668"/>
                </a:lnTo>
                <a:lnTo>
                  <a:pt x="1086" y="668"/>
                </a:lnTo>
                <a:lnTo>
                  <a:pt x="1086" y="669"/>
                </a:lnTo>
                <a:lnTo>
                  <a:pt x="1085" y="669"/>
                </a:lnTo>
                <a:lnTo>
                  <a:pt x="1085" y="671"/>
                </a:lnTo>
                <a:lnTo>
                  <a:pt x="1084" y="671"/>
                </a:lnTo>
                <a:lnTo>
                  <a:pt x="1084" y="672"/>
                </a:lnTo>
                <a:lnTo>
                  <a:pt x="1082" y="672"/>
                </a:lnTo>
                <a:lnTo>
                  <a:pt x="1082" y="673"/>
                </a:lnTo>
                <a:lnTo>
                  <a:pt x="1081" y="673"/>
                </a:lnTo>
                <a:lnTo>
                  <a:pt x="1081" y="674"/>
                </a:lnTo>
                <a:lnTo>
                  <a:pt x="1081" y="675"/>
                </a:lnTo>
                <a:lnTo>
                  <a:pt x="1082" y="675"/>
                </a:lnTo>
                <a:lnTo>
                  <a:pt x="1082" y="676"/>
                </a:lnTo>
                <a:lnTo>
                  <a:pt x="1084" y="676"/>
                </a:lnTo>
                <a:lnTo>
                  <a:pt x="1084" y="678"/>
                </a:lnTo>
                <a:lnTo>
                  <a:pt x="1085" y="679"/>
                </a:lnTo>
                <a:lnTo>
                  <a:pt x="1086" y="680"/>
                </a:lnTo>
                <a:lnTo>
                  <a:pt x="1086" y="681"/>
                </a:lnTo>
                <a:lnTo>
                  <a:pt x="1087" y="681"/>
                </a:lnTo>
                <a:lnTo>
                  <a:pt x="1087" y="682"/>
                </a:lnTo>
                <a:lnTo>
                  <a:pt x="1088" y="683"/>
                </a:lnTo>
                <a:lnTo>
                  <a:pt x="1089" y="686"/>
                </a:lnTo>
                <a:lnTo>
                  <a:pt x="1091" y="686"/>
                </a:lnTo>
                <a:lnTo>
                  <a:pt x="1092" y="686"/>
                </a:lnTo>
                <a:lnTo>
                  <a:pt x="1092" y="685"/>
                </a:lnTo>
                <a:lnTo>
                  <a:pt x="1093" y="686"/>
                </a:lnTo>
                <a:lnTo>
                  <a:pt x="1094" y="686"/>
                </a:lnTo>
                <a:lnTo>
                  <a:pt x="1095" y="686"/>
                </a:lnTo>
                <a:lnTo>
                  <a:pt x="1096" y="685"/>
                </a:lnTo>
                <a:lnTo>
                  <a:pt x="1098" y="683"/>
                </a:lnTo>
                <a:lnTo>
                  <a:pt x="1099" y="683"/>
                </a:lnTo>
                <a:lnTo>
                  <a:pt x="1099" y="682"/>
                </a:lnTo>
                <a:lnTo>
                  <a:pt x="1100" y="682"/>
                </a:lnTo>
                <a:lnTo>
                  <a:pt x="1100" y="681"/>
                </a:lnTo>
                <a:lnTo>
                  <a:pt x="1101" y="681"/>
                </a:lnTo>
                <a:lnTo>
                  <a:pt x="1102" y="682"/>
                </a:lnTo>
                <a:lnTo>
                  <a:pt x="1103" y="683"/>
                </a:lnTo>
                <a:lnTo>
                  <a:pt x="1103" y="685"/>
                </a:lnTo>
                <a:lnTo>
                  <a:pt x="1105" y="686"/>
                </a:lnTo>
                <a:lnTo>
                  <a:pt x="1105" y="687"/>
                </a:lnTo>
                <a:lnTo>
                  <a:pt x="1106" y="687"/>
                </a:lnTo>
                <a:lnTo>
                  <a:pt x="1106" y="688"/>
                </a:lnTo>
                <a:lnTo>
                  <a:pt x="1107" y="689"/>
                </a:lnTo>
                <a:lnTo>
                  <a:pt x="1107" y="690"/>
                </a:lnTo>
                <a:lnTo>
                  <a:pt x="1108" y="690"/>
                </a:lnTo>
                <a:lnTo>
                  <a:pt x="1108" y="692"/>
                </a:lnTo>
                <a:lnTo>
                  <a:pt x="1109" y="692"/>
                </a:lnTo>
                <a:lnTo>
                  <a:pt x="1109" y="693"/>
                </a:lnTo>
                <a:lnTo>
                  <a:pt x="1110" y="692"/>
                </a:lnTo>
                <a:lnTo>
                  <a:pt x="1112" y="690"/>
                </a:lnTo>
                <a:lnTo>
                  <a:pt x="1113" y="690"/>
                </a:lnTo>
                <a:lnTo>
                  <a:pt x="1113" y="689"/>
                </a:lnTo>
                <a:lnTo>
                  <a:pt x="1114" y="689"/>
                </a:lnTo>
                <a:lnTo>
                  <a:pt x="1114" y="688"/>
                </a:lnTo>
                <a:lnTo>
                  <a:pt x="1113" y="688"/>
                </a:lnTo>
                <a:lnTo>
                  <a:pt x="1113" y="687"/>
                </a:lnTo>
                <a:lnTo>
                  <a:pt x="1112" y="686"/>
                </a:lnTo>
                <a:lnTo>
                  <a:pt x="1110" y="685"/>
                </a:lnTo>
                <a:lnTo>
                  <a:pt x="1112" y="685"/>
                </a:lnTo>
                <a:lnTo>
                  <a:pt x="1110" y="685"/>
                </a:lnTo>
                <a:lnTo>
                  <a:pt x="1109" y="682"/>
                </a:lnTo>
                <a:lnTo>
                  <a:pt x="1108" y="681"/>
                </a:lnTo>
                <a:lnTo>
                  <a:pt x="1107" y="680"/>
                </a:lnTo>
                <a:lnTo>
                  <a:pt x="1107" y="679"/>
                </a:lnTo>
                <a:lnTo>
                  <a:pt x="1108" y="678"/>
                </a:lnTo>
                <a:lnTo>
                  <a:pt x="1109" y="676"/>
                </a:lnTo>
                <a:lnTo>
                  <a:pt x="1110" y="675"/>
                </a:lnTo>
                <a:lnTo>
                  <a:pt x="1112" y="674"/>
                </a:lnTo>
                <a:lnTo>
                  <a:pt x="1113" y="674"/>
                </a:lnTo>
                <a:lnTo>
                  <a:pt x="1113" y="673"/>
                </a:lnTo>
                <a:lnTo>
                  <a:pt x="1114" y="673"/>
                </a:lnTo>
                <a:lnTo>
                  <a:pt x="1114" y="672"/>
                </a:lnTo>
                <a:lnTo>
                  <a:pt x="1115" y="672"/>
                </a:lnTo>
                <a:lnTo>
                  <a:pt x="1116" y="672"/>
                </a:lnTo>
                <a:lnTo>
                  <a:pt x="1116" y="673"/>
                </a:lnTo>
                <a:lnTo>
                  <a:pt x="1116" y="674"/>
                </a:lnTo>
                <a:lnTo>
                  <a:pt x="1117" y="674"/>
                </a:lnTo>
                <a:lnTo>
                  <a:pt x="1117" y="675"/>
                </a:lnTo>
                <a:lnTo>
                  <a:pt x="1119" y="675"/>
                </a:lnTo>
                <a:lnTo>
                  <a:pt x="1119" y="676"/>
                </a:lnTo>
                <a:lnTo>
                  <a:pt x="1120" y="678"/>
                </a:lnTo>
                <a:lnTo>
                  <a:pt x="1122" y="682"/>
                </a:lnTo>
                <a:lnTo>
                  <a:pt x="1123" y="681"/>
                </a:lnTo>
                <a:lnTo>
                  <a:pt x="1124" y="680"/>
                </a:lnTo>
                <a:lnTo>
                  <a:pt x="1126" y="679"/>
                </a:lnTo>
                <a:lnTo>
                  <a:pt x="1127" y="679"/>
                </a:lnTo>
                <a:lnTo>
                  <a:pt x="1127" y="678"/>
                </a:lnTo>
                <a:lnTo>
                  <a:pt x="1128" y="678"/>
                </a:lnTo>
                <a:lnTo>
                  <a:pt x="1129" y="676"/>
                </a:lnTo>
                <a:lnTo>
                  <a:pt x="1130" y="675"/>
                </a:lnTo>
                <a:lnTo>
                  <a:pt x="1131" y="675"/>
                </a:lnTo>
                <a:lnTo>
                  <a:pt x="1131" y="674"/>
                </a:lnTo>
                <a:lnTo>
                  <a:pt x="1133" y="674"/>
                </a:lnTo>
                <a:lnTo>
                  <a:pt x="1134" y="673"/>
                </a:lnTo>
                <a:lnTo>
                  <a:pt x="1134" y="672"/>
                </a:lnTo>
                <a:lnTo>
                  <a:pt x="1134" y="671"/>
                </a:lnTo>
                <a:lnTo>
                  <a:pt x="1134" y="669"/>
                </a:lnTo>
                <a:lnTo>
                  <a:pt x="1134" y="668"/>
                </a:lnTo>
                <a:lnTo>
                  <a:pt x="1133" y="667"/>
                </a:lnTo>
                <a:lnTo>
                  <a:pt x="1131" y="666"/>
                </a:lnTo>
                <a:lnTo>
                  <a:pt x="1131" y="665"/>
                </a:lnTo>
                <a:lnTo>
                  <a:pt x="1130" y="665"/>
                </a:lnTo>
                <a:lnTo>
                  <a:pt x="1130" y="664"/>
                </a:lnTo>
                <a:lnTo>
                  <a:pt x="1129" y="662"/>
                </a:lnTo>
                <a:lnTo>
                  <a:pt x="1129" y="661"/>
                </a:lnTo>
                <a:lnTo>
                  <a:pt x="1128" y="661"/>
                </a:lnTo>
                <a:lnTo>
                  <a:pt x="1128" y="660"/>
                </a:lnTo>
                <a:lnTo>
                  <a:pt x="1127" y="660"/>
                </a:lnTo>
                <a:lnTo>
                  <a:pt x="1127" y="659"/>
                </a:lnTo>
                <a:lnTo>
                  <a:pt x="1127" y="658"/>
                </a:lnTo>
                <a:lnTo>
                  <a:pt x="1126" y="658"/>
                </a:lnTo>
                <a:lnTo>
                  <a:pt x="1126" y="657"/>
                </a:lnTo>
                <a:lnTo>
                  <a:pt x="1124" y="657"/>
                </a:lnTo>
                <a:lnTo>
                  <a:pt x="1124" y="655"/>
                </a:lnTo>
                <a:lnTo>
                  <a:pt x="1123" y="654"/>
                </a:lnTo>
                <a:lnTo>
                  <a:pt x="1124" y="654"/>
                </a:lnTo>
                <a:lnTo>
                  <a:pt x="1124" y="653"/>
                </a:lnTo>
                <a:lnTo>
                  <a:pt x="1126" y="653"/>
                </a:lnTo>
                <a:lnTo>
                  <a:pt x="1127" y="652"/>
                </a:lnTo>
                <a:lnTo>
                  <a:pt x="1128" y="651"/>
                </a:lnTo>
                <a:lnTo>
                  <a:pt x="1129" y="650"/>
                </a:lnTo>
                <a:lnTo>
                  <a:pt x="1130" y="650"/>
                </a:lnTo>
                <a:lnTo>
                  <a:pt x="1130" y="648"/>
                </a:lnTo>
                <a:lnTo>
                  <a:pt x="1131" y="648"/>
                </a:lnTo>
                <a:lnTo>
                  <a:pt x="1131" y="647"/>
                </a:lnTo>
                <a:lnTo>
                  <a:pt x="1130" y="646"/>
                </a:lnTo>
                <a:lnTo>
                  <a:pt x="1130" y="645"/>
                </a:lnTo>
                <a:lnTo>
                  <a:pt x="1129" y="644"/>
                </a:lnTo>
                <a:lnTo>
                  <a:pt x="1129" y="643"/>
                </a:lnTo>
                <a:lnTo>
                  <a:pt x="1128" y="643"/>
                </a:lnTo>
                <a:lnTo>
                  <a:pt x="1127" y="641"/>
                </a:lnTo>
                <a:lnTo>
                  <a:pt x="1127" y="640"/>
                </a:lnTo>
                <a:lnTo>
                  <a:pt x="1126" y="639"/>
                </a:lnTo>
                <a:lnTo>
                  <a:pt x="1124" y="638"/>
                </a:lnTo>
                <a:lnTo>
                  <a:pt x="1123" y="638"/>
                </a:lnTo>
                <a:lnTo>
                  <a:pt x="1123" y="639"/>
                </a:lnTo>
                <a:lnTo>
                  <a:pt x="1122" y="639"/>
                </a:lnTo>
                <a:lnTo>
                  <a:pt x="1121" y="640"/>
                </a:lnTo>
                <a:lnTo>
                  <a:pt x="1121" y="639"/>
                </a:lnTo>
                <a:lnTo>
                  <a:pt x="1120" y="639"/>
                </a:lnTo>
                <a:lnTo>
                  <a:pt x="1120" y="638"/>
                </a:lnTo>
                <a:lnTo>
                  <a:pt x="1119" y="637"/>
                </a:lnTo>
                <a:lnTo>
                  <a:pt x="1119" y="636"/>
                </a:lnTo>
                <a:lnTo>
                  <a:pt x="1117" y="636"/>
                </a:lnTo>
                <a:lnTo>
                  <a:pt x="1117" y="634"/>
                </a:lnTo>
                <a:lnTo>
                  <a:pt x="1116" y="633"/>
                </a:lnTo>
                <a:lnTo>
                  <a:pt x="1115" y="632"/>
                </a:lnTo>
                <a:lnTo>
                  <a:pt x="1115" y="631"/>
                </a:lnTo>
                <a:lnTo>
                  <a:pt x="1114" y="630"/>
                </a:lnTo>
                <a:lnTo>
                  <a:pt x="1114" y="631"/>
                </a:lnTo>
                <a:lnTo>
                  <a:pt x="1113" y="631"/>
                </a:lnTo>
                <a:lnTo>
                  <a:pt x="1113" y="632"/>
                </a:lnTo>
                <a:lnTo>
                  <a:pt x="1112" y="632"/>
                </a:lnTo>
                <a:lnTo>
                  <a:pt x="1110" y="633"/>
                </a:lnTo>
                <a:lnTo>
                  <a:pt x="1109" y="634"/>
                </a:lnTo>
                <a:lnTo>
                  <a:pt x="1108" y="634"/>
                </a:lnTo>
                <a:lnTo>
                  <a:pt x="1108" y="636"/>
                </a:lnTo>
                <a:lnTo>
                  <a:pt x="1107" y="636"/>
                </a:lnTo>
                <a:lnTo>
                  <a:pt x="1107" y="637"/>
                </a:lnTo>
                <a:lnTo>
                  <a:pt x="1106" y="637"/>
                </a:lnTo>
                <a:lnTo>
                  <a:pt x="1106" y="638"/>
                </a:lnTo>
                <a:lnTo>
                  <a:pt x="1105" y="638"/>
                </a:lnTo>
                <a:lnTo>
                  <a:pt x="1103" y="638"/>
                </a:lnTo>
                <a:lnTo>
                  <a:pt x="1103" y="639"/>
                </a:lnTo>
                <a:lnTo>
                  <a:pt x="1102" y="639"/>
                </a:lnTo>
                <a:lnTo>
                  <a:pt x="1102" y="640"/>
                </a:lnTo>
                <a:lnTo>
                  <a:pt x="1101" y="640"/>
                </a:lnTo>
                <a:lnTo>
                  <a:pt x="1101" y="641"/>
                </a:lnTo>
                <a:lnTo>
                  <a:pt x="1100" y="641"/>
                </a:lnTo>
                <a:lnTo>
                  <a:pt x="1100" y="640"/>
                </a:lnTo>
                <a:lnTo>
                  <a:pt x="1099" y="639"/>
                </a:lnTo>
                <a:lnTo>
                  <a:pt x="1098" y="639"/>
                </a:lnTo>
                <a:lnTo>
                  <a:pt x="1098" y="640"/>
                </a:lnTo>
                <a:lnTo>
                  <a:pt x="1099" y="641"/>
                </a:lnTo>
                <a:lnTo>
                  <a:pt x="1098" y="641"/>
                </a:lnTo>
                <a:lnTo>
                  <a:pt x="1096" y="640"/>
                </a:lnTo>
                <a:lnTo>
                  <a:pt x="1095" y="640"/>
                </a:lnTo>
                <a:lnTo>
                  <a:pt x="1095" y="641"/>
                </a:lnTo>
                <a:lnTo>
                  <a:pt x="1096" y="643"/>
                </a:lnTo>
                <a:lnTo>
                  <a:pt x="1095" y="645"/>
                </a:lnTo>
                <a:lnTo>
                  <a:pt x="1093" y="643"/>
                </a:lnTo>
                <a:lnTo>
                  <a:pt x="1092" y="644"/>
                </a:lnTo>
                <a:lnTo>
                  <a:pt x="1092" y="643"/>
                </a:lnTo>
                <a:lnTo>
                  <a:pt x="1091" y="643"/>
                </a:lnTo>
                <a:lnTo>
                  <a:pt x="1091" y="641"/>
                </a:lnTo>
                <a:lnTo>
                  <a:pt x="1089" y="640"/>
                </a:lnTo>
                <a:lnTo>
                  <a:pt x="1088" y="640"/>
                </a:lnTo>
                <a:lnTo>
                  <a:pt x="1088" y="639"/>
                </a:lnTo>
                <a:lnTo>
                  <a:pt x="1087" y="640"/>
                </a:lnTo>
                <a:lnTo>
                  <a:pt x="1087" y="641"/>
                </a:lnTo>
                <a:lnTo>
                  <a:pt x="1087" y="640"/>
                </a:lnTo>
                <a:lnTo>
                  <a:pt x="1087" y="639"/>
                </a:lnTo>
                <a:lnTo>
                  <a:pt x="1088" y="638"/>
                </a:lnTo>
                <a:lnTo>
                  <a:pt x="1088" y="637"/>
                </a:lnTo>
                <a:lnTo>
                  <a:pt x="1089" y="636"/>
                </a:lnTo>
                <a:lnTo>
                  <a:pt x="1088" y="636"/>
                </a:lnTo>
                <a:lnTo>
                  <a:pt x="1088" y="634"/>
                </a:lnTo>
                <a:lnTo>
                  <a:pt x="1087" y="634"/>
                </a:lnTo>
                <a:lnTo>
                  <a:pt x="1088" y="633"/>
                </a:lnTo>
                <a:lnTo>
                  <a:pt x="1088" y="632"/>
                </a:lnTo>
                <a:lnTo>
                  <a:pt x="1089" y="632"/>
                </a:lnTo>
                <a:lnTo>
                  <a:pt x="1091" y="633"/>
                </a:lnTo>
                <a:lnTo>
                  <a:pt x="1091" y="632"/>
                </a:lnTo>
                <a:lnTo>
                  <a:pt x="1092" y="631"/>
                </a:lnTo>
                <a:lnTo>
                  <a:pt x="1092" y="630"/>
                </a:lnTo>
                <a:lnTo>
                  <a:pt x="1093" y="629"/>
                </a:lnTo>
                <a:lnTo>
                  <a:pt x="1094" y="627"/>
                </a:lnTo>
                <a:lnTo>
                  <a:pt x="1094" y="626"/>
                </a:lnTo>
                <a:lnTo>
                  <a:pt x="1094" y="627"/>
                </a:lnTo>
                <a:lnTo>
                  <a:pt x="1095" y="627"/>
                </a:lnTo>
                <a:lnTo>
                  <a:pt x="1095" y="629"/>
                </a:lnTo>
                <a:lnTo>
                  <a:pt x="1096" y="629"/>
                </a:lnTo>
                <a:lnTo>
                  <a:pt x="1096" y="630"/>
                </a:lnTo>
                <a:lnTo>
                  <a:pt x="1098" y="630"/>
                </a:lnTo>
                <a:lnTo>
                  <a:pt x="1098" y="631"/>
                </a:lnTo>
                <a:lnTo>
                  <a:pt x="1099" y="631"/>
                </a:lnTo>
                <a:lnTo>
                  <a:pt x="1099" y="632"/>
                </a:lnTo>
                <a:lnTo>
                  <a:pt x="1100" y="633"/>
                </a:lnTo>
                <a:lnTo>
                  <a:pt x="1101" y="634"/>
                </a:lnTo>
                <a:lnTo>
                  <a:pt x="1101" y="636"/>
                </a:lnTo>
                <a:lnTo>
                  <a:pt x="1102" y="636"/>
                </a:lnTo>
                <a:lnTo>
                  <a:pt x="1101" y="637"/>
                </a:lnTo>
                <a:lnTo>
                  <a:pt x="1100" y="637"/>
                </a:lnTo>
                <a:lnTo>
                  <a:pt x="1100" y="638"/>
                </a:lnTo>
                <a:lnTo>
                  <a:pt x="1101" y="639"/>
                </a:lnTo>
                <a:lnTo>
                  <a:pt x="1101" y="640"/>
                </a:lnTo>
                <a:lnTo>
                  <a:pt x="1102" y="639"/>
                </a:lnTo>
                <a:lnTo>
                  <a:pt x="1103" y="639"/>
                </a:lnTo>
                <a:lnTo>
                  <a:pt x="1103" y="638"/>
                </a:lnTo>
                <a:lnTo>
                  <a:pt x="1105" y="638"/>
                </a:lnTo>
                <a:lnTo>
                  <a:pt x="1105" y="637"/>
                </a:lnTo>
                <a:lnTo>
                  <a:pt x="1106" y="636"/>
                </a:lnTo>
                <a:lnTo>
                  <a:pt x="1107" y="636"/>
                </a:lnTo>
                <a:lnTo>
                  <a:pt x="1108" y="634"/>
                </a:lnTo>
                <a:lnTo>
                  <a:pt x="1108" y="633"/>
                </a:lnTo>
                <a:lnTo>
                  <a:pt x="1109" y="633"/>
                </a:lnTo>
                <a:lnTo>
                  <a:pt x="1110" y="632"/>
                </a:lnTo>
                <a:lnTo>
                  <a:pt x="1112" y="632"/>
                </a:lnTo>
                <a:lnTo>
                  <a:pt x="1112" y="631"/>
                </a:lnTo>
                <a:lnTo>
                  <a:pt x="1113" y="631"/>
                </a:lnTo>
                <a:lnTo>
                  <a:pt x="1114" y="630"/>
                </a:lnTo>
                <a:lnTo>
                  <a:pt x="1114" y="629"/>
                </a:lnTo>
                <a:lnTo>
                  <a:pt x="1115" y="629"/>
                </a:lnTo>
                <a:lnTo>
                  <a:pt x="1117" y="626"/>
                </a:lnTo>
                <a:lnTo>
                  <a:pt x="1116" y="626"/>
                </a:lnTo>
                <a:lnTo>
                  <a:pt x="1116" y="625"/>
                </a:lnTo>
                <a:lnTo>
                  <a:pt x="1115" y="625"/>
                </a:lnTo>
                <a:lnTo>
                  <a:pt x="1115" y="624"/>
                </a:lnTo>
                <a:lnTo>
                  <a:pt x="1114" y="624"/>
                </a:lnTo>
                <a:lnTo>
                  <a:pt x="1114" y="623"/>
                </a:lnTo>
                <a:lnTo>
                  <a:pt x="1113" y="622"/>
                </a:lnTo>
                <a:lnTo>
                  <a:pt x="1112" y="620"/>
                </a:lnTo>
                <a:lnTo>
                  <a:pt x="1112" y="619"/>
                </a:lnTo>
                <a:lnTo>
                  <a:pt x="1110" y="619"/>
                </a:lnTo>
                <a:lnTo>
                  <a:pt x="1110" y="618"/>
                </a:lnTo>
                <a:lnTo>
                  <a:pt x="1109" y="618"/>
                </a:lnTo>
                <a:lnTo>
                  <a:pt x="1109" y="617"/>
                </a:lnTo>
                <a:lnTo>
                  <a:pt x="1108" y="617"/>
                </a:lnTo>
                <a:lnTo>
                  <a:pt x="1108" y="616"/>
                </a:lnTo>
                <a:lnTo>
                  <a:pt x="1107" y="616"/>
                </a:lnTo>
                <a:lnTo>
                  <a:pt x="1107" y="615"/>
                </a:lnTo>
                <a:lnTo>
                  <a:pt x="1106" y="613"/>
                </a:lnTo>
                <a:lnTo>
                  <a:pt x="1107" y="613"/>
                </a:lnTo>
                <a:lnTo>
                  <a:pt x="1108" y="613"/>
                </a:lnTo>
                <a:lnTo>
                  <a:pt x="1108" y="612"/>
                </a:lnTo>
                <a:lnTo>
                  <a:pt x="1109" y="612"/>
                </a:lnTo>
                <a:lnTo>
                  <a:pt x="1110" y="612"/>
                </a:lnTo>
                <a:lnTo>
                  <a:pt x="1110" y="611"/>
                </a:lnTo>
                <a:lnTo>
                  <a:pt x="1112" y="611"/>
                </a:lnTo>
                <a:lnTo>
                  <a:pt x="1113" y="611"/>
                </a:lnTo>
                <a:lnTo>
                  <a:pt x="1114" y="610"/>
                </a:lnTo>
                <a:lnTo>
                  <a:pt x="1114" y="608"/>
                </a:lnTo>
                <a:lnTo>
                  <a:pt x="1113" y="606"/>
                </a:lnTo>
                <a:lnTo>
                  <a:pt x="1113" y="605"/>
                </a:lnTo>
                <a:lnTo>
                  <a:pt x="1113" y="604"/>
                </a:lnTo>
                <a:lnTo>
                  <a:pt x="1112" y="604"/>
                </a:lnTo>
                <a:lnTo>
                  <a:pt x="1112" y="605"/>
                </a:lnTo>
                <a:lnTo>
                  <a:pt x="1110" y="605"/>
                </a:lnTo>
                <a:lnTo>
                  <a:pt x="1109" y="605"/>
                </a:lnTo>
                <a:lnTo>
                  <a:pt x="1109" y="606"/>
                </a:lnTo>
                <a:lnTo>
                  <a:pt x="1108" y="606"/>
                </a:lnTo>
                <a:lnTo>
                  <a:pt x="1107" y="606"/>
                </a:lnTo>
                <a:lnTo>
                  <a:pt x="1106" y="606"/>
                </a:lnTo>
                <a:lnTo>
                  <a:pt x="1106" y="608"/>
                </a:lnTo>
                <a:lnTo>
                  <a:pt x="1105" y="608"/>
                </a:lnTo>
                <a:lnTo>
                  <a:pt x="1103" y="608"/>
                </a:lnTo>
                <a:lnTo>
                  <a:pt x="1105" y="606"/>
                </a:lnTo>
                <a:lnTo>
                  <a:pt x="1106" y="604"/>
                </a:lnTo>
                <a:lnTo>
                  <a:pt x="1106" y="603"/>
                </a:lnTo>
                <a:lnTo>
                  <a:pt x="1107" y="601"/>
                </a:lnTo>
                <a:lnTo>
                  <a:pt x="1106" y="601"/>
                </a:lnTo>
                <a:lnTo>
                  <a:pt x="1105" y="599"/>
                </a:lnTo>
                <a:lnTo>
                  <a:pt x="1103" y="599"/>
                </a:lnTo>
                <a:lnTo>
                  <a:pt x="1102" y="598"/>
                </a:lnTo>
                <a:lnTo>
                  <a:pt x="1101" y="598"/>
                </a:lnTo>
                <a:lnTo>
                  <a:pt x="1102" y="597"/>
                </a:lnTo>
                <a:lnTo>
                  <a:pt x="1102" y="596"/>
                </a:lnTo>
                <a:lnTo>
                  <a:pt x="1103" y="595"/>
                </a:lnTo>
                <a:lnTo>
                  <a:pt x="1103" y="594"/>
                </a:lnTo>
                <a:lnTo>
                  <a:pt x="1105" y="592"/>
                </a:lnTo>
                <a:lnTo>
                  <a:pt x="1106" y="590"/>
                </a:lnTo>
                <a:lnTo>
                  <a:pt x="1106" y="589"/>
                </a:lnTo>
                <a:lnTo>
                  <a:pt x="1107" y="589"/>
                </a:lnTo>
                <a:lnTo>
                  <a:pt x="1107" y="590"/>
                </a:lnTo>
                <a:lnTo>
                  <a:pt x="1108" y="590"/>
                </a:lnTo>
                <a:lnTo>
                  <a:pt x="1109" y="590"/>
                </a:lnTo>
                <a:lnTo>
                  <a:pt x="1109" y="591"/>
                </a:lnTo>
                <a:lnTo>
                  <a:pt x="1110" y="591"/>
                </a:lnTo>
                <a:lnTo>
                  <a:pt x="1112" y="592"/>
                </a:lnTo>
                <a:lnTo>
                  <a:pt x="1113" y="592"/>
                </a:lnTo>
                <a:lnTo>
                  <a:pt x="1114" y="594"/>
                </a:lnTo>
                <a:lnTo>
                  <a:pt x="1115" y="594"/>
                </a:lnTo>
                <a:lnTo>
                  <a:pt x="1116" y="592"/>
                </a:lnTo>
                <a:lnTo>
                  <a:pt x="1115" y="591"/>
                </a:lnTo>
                <a:lnTo>
                  <a:pt x="1116" y="589"/>
                </a:lnTo>
                <a:lnTo>
                  <a:pt x="1116" y="588"/>
                </a:lnTo>
                <a:lnTo>
                  <a:pt x="1117" y="587"/>
                </a:lnTo>
                <a:lnTo>
                  <a:pt x="1119" y="588"/>
                </a:lnTo>
                <a:lnTo>
                  <a:pt x="1120" y="589"/>
                </a:lnTo>
                <a:lnTo>
                  <a:pt x="1119" y="590"/>
                </a:lnTo>
                <a:lnTo>
                  <a:pt x="1122" y="591"/>
                </a:lnTo>
                <a:lnTo>
                  <a:pt x="1124" y="590"/>
                </a:lnTo>
                <a:lnTo>
                  <a:pt x="1127" y="589"/>
                </a:lnTo>
                <a:lnTo>
                  <a:pt x="1127" y="590"/>
                </a:lnTo>
                <a:lnTo>
                  <a:pt x="1126" y="590"/>
                </a:lnTo>
                <a:lnTo>
                  <a:pt x="1126" y="592"/>
                </a:lnTo>
                <a:lnTo>
                  <a:pt x="1126" y="595"/>
                </a:lnTo>
                <a:lnTo>
                  <a:pt x="1124" y="596"/>
                </a:lnTo>
                <a:lnTo>
                  <a:pt x="1124" y="597"/>
                </a:lnTo>
                <a:lnTo>
                  <a:pt x="1124" y="598"/>
                </a:lnTo>
                <a:lnTo>
                  <a:pt x="1123" y="598"/>
                </a:lnTo>
                <a:lnTo>
                  <a:pt x="1122" y="598"/>
                </a:lnTo>
                <a:lnTo>
                  <a:pt x="1121" y="598"/>
                </a:lnTo>
                <a:lnTo>
                  <a:pt x="1121" y="599"/>
                </a:lnTo>
                <a:lnTo>
                  <a:pt x="1120" y="599"/>
                </a:lnTo>
                <a:lnTo>
                  <a:pt x="1120" y="598"/>
                </a:lnTo>
                <a:lnTo>
                  <a:pt x="1120" y="597"/>
                </a:lnTo>
                <a:lnTo>
                  <a:pt x="1119" y="597"/>
                </a:lnTo>
                <a:lnTo>
                  <a:pt x="1117" y="598"/>
                </a:lnTo>
                <a:lnTo>
                  <a:pt x="1117" y="599"/>
                </a:lnTo>
                <a:lnTo>
                  <a:pt x="1117" y="601"/>
                </a:lnTo>
                <a:lnTo>
                  <a:pt x="1117" y="602"/>
                </a:lnTo>
                <a:lnTo>
                  <a:pt x="1117" y="603"/>
                </a:lnTo>
                <a:lnTo>
                  <a:pt x="1119" y="602"/>
                </a:lnTo>
                <a:lnTo>
                  <a:pt x="1119" y="603"/>
                </a:lnTo>
                <a:lnTo>
                  <a:pt x="1119" y="604"/>
                </a:lnTo>
                <a:lnTo>
                  <a:pt x="1121" y="604"/>
                </a:lnTo>
                <a:lnTo>
                  <a:pt x="1122" y="603"/>
                </a:lnTo>
                <a:lnTo>
                  <a:pt x="1122" y="604"/>
                </a:lnTo>
                <a:lnTo>
                  <a:pt x="1123" y="604"/>
                </a:lnTo>
                <a:lnTo>
                  <a:pt x="1124" y="605"/>
                </a:lnTo>
                <a:lnTo>
                  <a:pt x="1124" y="606"/>
                </a:lnTo>
                <a:lnTo>
                  <a:pt x="1124" y="608"/>
                </a:lnTo>
                <a:lnTo>
                  <a:pt x="1126" y="609"/>
                </a:lnTo>
                <a:lnTo>
                  <a:pt x="1126" y="610"/>
                </a:lnTo>
                <a:lnTo>
                  <a:pt x="1126" y="611"/>
                </a:lnTo>
                <a:lnTo>
                  <a:pt x="1127" y="612"/>
                </a:lnTo>
                <a:lnTo>
                  <a:pt x="1127" y="613"/>
                </a:lnTo>
                <a:lnTo>
                  <a:pt x="1128" y="615"/>
                </a:lnTo>
                <a:lnTo>
                  <a:pt x="1128" y="616"/>
                </a:lnTo>
                <a:lnTo>
                  <a:pt x="1128" y="617"/>
                </a:lnTo>
                <a:lnTo>
                  <a:pt x="1129" y="617"/>
                </a:lnTo>
                <a:lnTo>
                  <a:pt x="1129" y="618"/>
                </a:lnTo>
                <a:lnTo>
                  <a:pt x="1129" y="619"/>
                </a:lnTo>
                <a:lnTo>
                  <a:pt x="1130" y="620"/>
                </a:lnTo>
                <a:lnTo>
                  <a:pt x="1130" y="622"/>
                </a:lnTo>
                <a:lnTo>
                  <a:pt x="1130" y="623"/>
                </a:lnTo>
                <a:lnTo>
                  <a:pt x="1131" y="623"/>
                </a:lnTo>
                <a:lnTo>
                  <a:pt x="1131" y="624"/>
                </a:lnTo>
                <a:lnTo>
                  <a:pt x="1133" y="623"/>
                </a:lnTo>
                <a:lnTo>
                  <a:pt x="1134" y="623"/>
                </a:lnTo>
                <a:lnTo>
                  <a:pt x="1135" y="623"/>
                </a:lnTo>
                <a:lnTo>
                  <a:pt x="1136" y="623"/>
                </a:lnTo>
                <a:lnTo>
                  <a:pt x="1137" y="623"/>
                </a:lnTo>
                <a:lnTo>
                  <a:pt x="1138" y="622"/>
                </a:lnTo>
                <a:lnTo>
                  <a:pt x="1140" y="622"/>
                </a:lnTo>
                <a:lnTo>
                  <a:pt x="1140" y="623"/>
                </a:lnTo>
                <a:lnTo>
                  <a:pt x="1141" y="622"/>
                </a:lnTo>
                <a:lnTo>
                  <a:pt x="1142" y="620"/>
                </a:lnTo>
                <a:lnTo>
                  <a:pt x="1143" y="619"/>
                </a:lnTo>
                <a:lnTo>
                  <a:pt x="1144" y="619"/>
                </a:lnTo>
                <a:lnTo>
                  <a:pt x="1145" y="619"/>
                </a:lnTo>
                <a:lnTo>
                  <a:pt x="1145" y="618"/>
                </a:lnTo>
                <a:lnTo>
                  <a:pt x="1147" y="618"/>
                </a:lnTo>
                <a:lnTo>
                  <a:pt x="1148" y="617"/>
                </a:lnTo>
                <a:lnTo>
                  <a:pt x="1147" y="615"/>
                </a:lnTo>
                <a:lnTo>
                  <a:pt x="1147" y="613"/>
                </a:lnTo>
                <a:lnTo>
                  <a:pt x="1148" y="613"/>
                </a:lnTo>
                <a:lnTo>
                  <a:pt x="1150" y="616"/>
                </a:lnTo>
                <a:lnTo>
                  <a:pt x="1151" y="617"/>
                </a:lnTo>
                <a:lnTo>
                  <a:pt x="1152" y="618"/>
                </a:lnTo>
                <a:lnTo>
                  <a:pt x="1152" y="619"/>
                </a:lnTo>
                <a:lnTo>
                  <a:pt x="1151" y="620"/>
                </a:lnTo>
                <a:lnTo>
                  <a:pt x="1152" y="622"/>
                </a:lnTo>
                <a:lnTo>
                  <a:pt x="1152" y="623"/>
                </a:lnTo>
                <a:lnTo>
                  <a:pt x="1154" y="623"/>
                </a:lnTo>
                <a:lnTo>
                  <a:pt x="1152" y="623"/>
                </a:lnTo>
                <a:lnTo>
                  <a:pt x="1151" y="624"/>
                </a:lnTo>
                <a:lnTo>
                  <a:pt x="1150" y="625"/>
                </a:lnTo>
                <a:lnTo>
                  <a:pt x="1148" y="626"/>
                </a:lnTo>
                <a:lnTo>
                  <a:pt x="1145" y="627"/>
                </a:lnTo>
                <a:lnTo>
                  <a:pt x="1147" y="627"/>
                </a:lnTo>
                <a:lnTo>
                  <a:pt x="1148" y="629"/>
                </a:lnTo>
                <a:lnTo>
                  <a:pt x="1149" y="629"/>
                </a:lnTo>
                <a:lnTo>
                  <a:pt x="1150" y="630"/>
                </a:lnTo>
                <a:lnTo>
                  <a:pt x="1151" y="630"/>
                </a:lnTo>
                <a:lnTo>
                  <a:pt x="1152" y="629"/>
                </a:lnTo>
                <a:lnTo>
                  <a:pt x="1154" y="629"/>
                </a:lnTo>
                <a:lnTo>
                  <a:pt x="1154" y="627"/>
                </a:lnTo>
                <a:lnTo>
                  <a:pt x="1152" y="626"/>
                </a:lnTo>
                <a:lnTo>
                  <a:pt x="1152" y="625"/>
                </a:lnTo>
                <a:lnTo>
                  <a:pt x="1156" y="623"/>
                </a:lnTo>
                <a:lnTo>
                  <a:pt x="1156" y="622"/>
                </a:lnTo>
                <a:lnTo>
                  <a:pt x="1157" y="622"/>
                </a:lnTo>
                <a:lnTo>
                  <a:pt x="1158" y="620"/>
                </a:lnTo>
                <a:lnTo>
                  <a:pt x="1159" y="620"/>
                </a:lnTo>
                <a:lnTo>
                  <a:pt x="1159" y="619"/>
                </a:lnTo>
                <a:lnTo>
                  <a:pt x="1159" y="618"/>
                </a:lnTo>
                <a:lnTo>
                  <a:pt x="1159" y="617"/>
                </a:lnTo>
                <a:lnTo>
                  <a:pt x="1159" y="616"/>
                </a:lnTo>
                <a:lnTo>
                  <a:pt x="1158" y="615"/>
                </a:lnTo>
                <a:lnTo>
                  <a:pt x="1157" y="613"/>
                </a:lnTo>
                <a:lnTo>
                  <a:pt x="1159" y="612"/>
                </a:lnTo>
                <a:lnTo>
                  <a:pt x="1159" y="611"/>
                </a:lnTo>
                <a:lnTo>
                  <a:pt x="1161" y="611"/>
                </a:lnTo>
                <a:lnTo>
                  <a:pt x="1162" y="610"/>
                </a:lnTo>
                <a:lnTo>
                  <a:pt x="1163" y="610"/>
                </a:lnTo>
                <a:lnTo>
                  <a:pt x="1164" y="610"/>
                </a:lnTo>
                <a:lnTo>
                  <a:pt x="1164" y="611"/>
                </a:lnTo>
                <a:lnTo>
                  <a:pt x="1165" y="612"/>
                </a:lnTo>
                <a:lnTo>
                  <a:pt x="1166" y="612"/>
                </a:lnTo>
                <a:lnTo>
                  <a:pt x="1166" y="611"/>
                </a:lnTo>
                <a:lnTo>
                  <a:pt x="1168" y="611"/>
                </a:lnTo>
                <a:lnTo>
                  <a:pt x="1165" y="609"/>
                </a:lnTo>
                <a:lnTo>
                  <a:pt x="1165" y="608"/>
                </a:lnTo>
                <a:lnTo>
                  <a:pt x="1166" y="608"/>
                </a:lnTo>
                <a:lnTo>
                  <a:pt x="1168" y="606"/>
                </a:lnTo>
                <a:lnTo>
                  <a:pt x="1169" y="606"/>
                </a:lnTo>
                <a:lnTo>
                  <a:pt x="1169" y="605"/>
                </a:lnTo>
                <a:lnTo>
                  <a:pt x="1170" y="605"/>
                </a:lnTo>
                <a:lnTo>
                  <a:pt x="1171" y="604"/>
                </a:lnTo>
                <a:lnTo>
                  <a:pt x="1178" y="601"/>
                </a:lnTo>
                <a:lnTo>
                  <a:pt x="1179" y="599"/>
                </a:lnTo>
                <a:lnTo>
                  <a:pt x="1180" y="599"/>
                </a:lnTo>
                <a:lnTo>
                  <a:pt x="1184" y="597"/>
                </a:lnTo>
                <a:lnTo>
                  <a:pt x="1185" y="597"/>
                </a:lnTo>
                <a:lnTo>
                  <a:pt x="1189" y="595"/>
                </a:lnTo>
                <a:lnTo>
                  <a:pt x="1189" y="594"/>
                </a:lnTo>
                <a:lnTo>
                  <a:pt x="1192" y="597"/>
                </a:lnTo>
                <a:lnTo>
                  <a:pt x="1196" y="602"/>
                </a:lnTo>
                <a:lnTo>
                  <a:pt x="1197" y="603"/>
                </a:lnTo>
                <a:lnTo>
                  <a:pt x="1198" y="604"/>
                </a:lnTo>
                <a:lnTo>
                  <a:pt x="1199" y="605"/>
                </a:lnTo>
                <a:lnTo>
                  <a:pt x="1200" y="606"/>
                </a:lnTo>
                <a:lnTo>
                  <a:pt x="1203" y="610"/>
                </a:lnTo>
                <a:lnTo>
                  <a:pt x="1204" y="611"/>
                </a:lnTo>
                <a:lnTo>
                  <a:pt x="1204" y="612"/>
                </a:lnTo>
                <a:lnTo>
                  <a:pt x="1203" y="613"/>
                </a:lnTo>
                <a:lnTo>
                  <a:pt x="1201" y="613"/>
                </a:lnTo>
                <a:lnTo>
                  <a:pt x="1200" y="615"/>
                </a:lnTo>
                <a:lnTo>
                  <a:pt x="1199" y="616"/>
                </a:lnTo>
                <a:lnTo>
                  <a:pt x="1198" y="617"/>
                </a:lnTo>
                <a:lnTo>
                  <a:pt x="1197" y="617"/>
                </a:lnTo>
                <a:lnTo>
                  <a:pt x="1197" y="618"/>
                </a:lnTo>
                <a:lnTo>
                  <a:pt x="1196" y="618"/>
                </a:lnTo>
                <a:lnTo>
                  <a:pt x="1196" y="619"/>
                </a:lnTo>
                <a:lnTo>
                  <a:pt x="1194" y="619"/>
                </a:lnTo>
                <a:lnTo>
                  <a:pt x="1194" y="620"/>
                </a:lnTo>
                <a:lnTo>
                  <a:pt x="1193" y="620"/>
                </a:lnTo>
                <a:lnTo>
                  <a:pt x="1192" y="622"/>
                </a:lnTo>
                <a:lnTo>
                  <a:pt x="1191" y="623"/>
                </a:lnTo>
                <a:lnTo>
                  <a:pt x="1190" y="624"/>
                </a:lnTo>
                <a:lnTo>
                  <a:pt x="1186" y="626"/>
                </a:lnTo>
                <a:lnTo>
                  <a:pt x="1187" y="627"/>
                </a:lnTo>
                <a:lnTo>
                  <a:pt x="1198" y="633"/>
                </a:lnTo>
                <a:lnTo>
                  <a:pt x="1200" y="632"/>
                </a:lnTo>
                <a:lnTo>
                  <a:pt x="1201" y="631"/>
                </a:lnTo>
                <a:lnTo>
                  <a:pt x="1204" y="629"/>
                </a:lnTo>
                <a:lnTo>
                  <a:pt x="1205" y="627"/>
                </a:lnTo>
                <a:lnTo>
                  <a:pt x="1211" y="623"/>
                </a:lnTo>
                <a:lnTo>
                  <a:pt x="1212" y="622"/>
                </a:lnTo>
                <a:lnTo>
                  <a:pt x="1221" y="615"/>
                </a:lnTo>
                <a:lnTo>
                  <a:pt x="1225" y="611"/>
                </a:lnTo>
                <a:lnTo>
                  <a:pt x="1229" y="618"/>
                </a:lnTo>
                <a:lnTo>
                  <a:pt x="1232" y="620"/>
                </a:lnTo>
                <a:lnTo>
                  <a:pt x="1234" y="625"/>
                </a:lnTo>
                <a:lnTo>
                  <a:pt x="1235" y="626"/>
                </a:lnTo>
                <a:lnTo>
                  <a:pt x="1235" y="627"/>
                </a:lnTo>
                <a:lnTo>
                  <a:pt x="1239" y="631"/>
                </a:lnTo>
                <a:lnTo>
                  <a:pt x="1241" y="634"/>
                </a:lnTo>
                <a:lnTo>
                  <a:pt x="1241" y="636"/>
                </a:lnTo>
                <a:lnTo>
                  <a:pt x="1240" y="637"/>
                </a:lnTo>
                <a:lnTo>
                  <a:pt x="1239" y="640"/>
                </a:lnTo>
                <a:lnTo>
                  <a:pt x="1238" y="641"/>
                </a:lnTo>
                <a:lnTo>
                  <a:pt x="1236" y="641"/>
                </a:lnTo>
                <a:lnTo>
                  <a:pt x="1236" y="643"/>
                </a:lnTo>
                <a:lnTo>
                  <a:pt x="1235" y="644"/>
                </a:lnTo>
                <a:lnTo>
                  <a:pt x="1234" y="646"/>
                </a:lnTo>
                <a:lnTo>
                  <a:pt x="1233" y="647"/>
                </a:lnTo>
                <a:lnTo>
                  <a:pt x="1227" y="651"/>
                </a:lnTo>
                <a:lnTo>
                  <a:pt x="1226" y="652"/>
                </a:lnTo>
                <a:lnTo>
                  <a:pt x="1224" y="653"/>
                </a:lnTo>
                <a:lnTo>
                  <a:pt x="1224" y="652"/>
                </a:lnTo>
                <a:lnTo>
                  <a:pt x="1222" y="653"/>
                </a:lnTo>
                <a:lnTo>
                  <a:pt x="1221" y="655"/>
                </a:lnTo>
                <a:lnTo>
                  <a:pt x="1221" y="658"/>
                </a:lnTo>
                <a:lnTo>
                  <a:pt x="1220" y="659"/>
                </a:lnTo>
                <a:lnTo>
                  <a:pt x="1219" y="659"/>
                </a:lnTo>
                <a:lnTo>
                  <a:pt x="1218" y="659"/>
                </a:lnTo>
                <a:lnTo>
                  <a:pt x="1218" y="660"/>
                </a:lnTo>
                <a:lnTo>
                  <a:pt x="1220" y="666"/>
                </a:lnTo>
                <a:lnTo>
                  <a:pt x="1221" y="669"/>
                </a:lnTo>
                <a:lnTo>
                  <a:pt x="1222" y="668"/>
                </a:lnTo>
                <a:lnTo>
                  <a:pt x="1224" y="668"/>
                </a:lnTo>
                <a:lnTo>
                  <a:pt x="1225" y="669"/>
                </a:lnTo>
                <a:lnTo>
                  <a:pt x="1226" y="669"/>
                </a:lnTo>
                <a:lnTo>
                  <a:pt x="1226" y="671"/>
                </a:lnTo>
                <a:lnTo>
                  <a:pt x="1227" y="671"/>
                </a:lnTo>
                <a:lnTo>
                  <a:pt x="1228" y="672"/>
                </a:lnTo>
                <a:lnTo>
                  <a:pt x="1229" y="672"/>
                </a:lnTo>
                <a:lnTo>
                  <a:pt x="1232" y="673"/>
                </a:lnTo>
                <a:lnTo>
                  <a:pt x="1234" y="674"/>
                </a:lnTo>
                <a:lnTo>
                  <a:pt x="1234" y="675"/>
                </a:lnTo>
                <a:lnTo>
                  <a:pt x="1234" y="678"/>
                </a:lnTo>
                <a:lnTo>
                  <a:pt x="1228" y="678"/>
                </a:lnTo>
                <a:lnTo>
                  <a:pt x="1224" y="678"/>
                </a:lnTo>
                <a:lnTo>
                  <a:pt x="1210" y="676"/>
                </a:lnTo>
                <a:lnTo>
                  <a:pt x="1203" y="676"/>
                </a:lnTo>
                <a:lnTo>
                  <a:pt x="1203" y="678"/>
                </a:lnTo>
                <a:lnTo>
                  <a:pt x="1206" y="681"/>
                </a:lnTo>
                <a:lnTo>
                  <a:pt x="1206" y="683"/>
                </a:lnTo>
                <a:lnTo>
                  <a:pt x="1207" y="683"/>
                </a:lnTo>
                <a:lnTo>
                  <a:pt x="1208" y="686"/>
                </a:lnTo>
                <a:lnTo>
                  <a:pt x="1208" y="687"/>
                </a:lnTo>
                <a:lnTo>
                  <a:pt x="1210" y="688"/>
                </a:lnTo>
                <a:lnTo>
                  <a:pt x="1211" y="689"/>
                </a:lnTo>
                <a:lnTo>
                  <a:pt x="1207" y="689"/>
                </a:lnTo>
                <a:lnTo>
                  <a:pt x="1204" y="690"/>
                </a:lnTo>
                <a:lnTo>
                  <a:pt x="1201" y="690"/>
                </a:lnTo>
                <a:lnTo>
                  <a:pt x="1199" y="692"/>
                </a:lnTo>
                <a:lnTo>
                  <a:pt x="1198" y="692"/>
                </a:lnTo>
                <a:lnTo>
                  <a:pt x="1198" y="693"/>
                </a:lnTo>
                <a:lnTo>
                  <a:pt x="1197" y="693"/>
                </a:lnTo>
                <a:lnTo>
                  <a:pt x="1198" y="693"/>
                </a:lnTo>
                <a:lnTo>
                  <a:pt x="1200" y="697"/>
                </a:lnTo>
                <a:lnTo>
                  <a:pt x="1201" y="700"/>
                </a:lnTo>
                <a:lnTo>
                  <a:pt x="1201" y="703"/>
                </a:lnTo>
                <a:lnTo>
                  <a:pt x="1201" y="706"/>
                </a:lnTo>
                <a:lnTo>
                  <a:pt x="1201" y="707"/>
                </a:lnTo>
                <a:lnTo>
                  <a:pt x="1203" y="707"/>
                </a:lnTo>
                <a:lnTo>
                  <a:pt x="1206" y="708"/>
                </a:lnTo>
                <a:lnTo>
                  <a:pt x="1214" y="714"/>
                </a:lnTo>
                <a:lnTo>
                  <a:pt x="1215" y="714"/>
                </a:lnTo>
                <a:lnTo>
                  <a:pt x="1217" y="715"/>
                </a:lnTo>
                <a:lnTo>
                  <a:pt x="1218" y="715"/>
                </a:lnTo>
                <a:lnTo>
                  <a:pt x="1219" y="715"/>
                </a:lnTo>
                <a:lnTo>
                  <a:pt x="1220" y="715"/>
                </a:lnTo>
                <a:lnTo>
                  <a:pt x="1222" y="715"/>
                </a:lnTo>
                <a:lnTo>
                  <a:pt x="1222" y="714"/>
                </a:lnTo>
                <a:lnTo>
                  <a:pt x="1225" y="714"/>
                </a:lnTo>
                <a:lnTo>
                  <a:pt x="1226" y="714"/>
                </a:lnTo>
                <a:lnTo>
                  <a:pt x="1227" y="714"/>
                </a:lnTo>
                <a:lnTo>
                  <a:pt x="1229" y="714"/>
                </a:lnTo>
                <a:lnTo>
                  <a:pt x="1231" y="714"/>
                </a:lnTo>
                <a:lnTo>
                  <a:pt x="1233" y="713"/>
                </a:lnTo>
                <a:lnTo>
                  <a:pt x="1234" y="714"/>
                </a:lnTo>
                <a:lnTo>
                  <a:pt x="1235" y="715"/>
                </a:lnTo>
                <a:lnTo>
                  <a:pt x="1236" y="716"/>
                </a:lnTo>
                <a:lnTo>
                  <a:pt x="1238" y="716"/>
                </a:lnTo>
                <a:lnTo>
                  <a:pt x="1238" y="717"/>
                </a:lnTo>
                <a:lnTo>
                  <a:pt x="1239" y="717"/>
                </a:lnTo>
                <a:lnTo>
                  <a:pt x="1240" y="717"/>
                </a:lnTo>
                <a:lnTo>
                  <a:pt x="1239" y="716"/>
                </a:lnTo>
                <a:lnTo>
                  <a:pt x="1239" y="715"/>
                </a:lnTo>
                <a:lnTo>
                  <a:pt x="1242" y="715"/>
                </a:lnTo>
                <a:lnTo>
                  <a:pt x="1242" y="717"/>
                </a:lnTo>
                <a:lnTo>
                  <a:pt x="1242" y="718"/>
                </a:lnTo>
                <a:lnTo>
                  <a:pt x="1240" y="718"/>
                </a:lnTo>
                <a:lnTo>
                  <a:pt x="1241" y="721"/>
                </a:lnTo>
                <a:lnTo>
                  <a:pt x="1241" y="722"/>
                </a:lnTo>
                <a:lnTo>
                  <a:pt x="1241" y="723"/>
                </a:lnTo>
                <a:lnTo>
                  <a:pt x="1241" y="724"/>
                </a:lnTo>
                <a:lnTo>
                  <a:pt x="1241" y="725"/>
                </a:lnTo>
                <a:lnTo>
                  <a:pt x="1241" y="727"/>
                </a:lnTo>
                <a:lnTo>
                  <a:pt x="1241" y="728"/>
                </a:lnTo>
                <a:lnTo>
                  <a:pt x="1243" y="730"/>
                </a:lnTo>
                <a:lnTo>
                  <a:pt x="1242" y="731"/>
                </a:lnTo>
                <a:lnTo>
                  <a:pt x="1243" y="732"/>
                </a:lnTo>
                <a:lnTo>
                  <a:pt x="1243" y="734"/>
                </a:lnTo>
                <a:lnTo>
                  <a:pt x="1245" y="734"/>
                </a:lnTo>
                <a:lnTo>
                  <a:pt x="1246" y="735"/>
                </a:lnTo>
                <a:lnTo>
                  <a:pt x="1247" y="736"/>
                </a:lnTo>
                <a:lnTo>
                  <a:pt x="1249" y="737"/>
                </a:lnTo>
                <a:lnTo>
                  <a:pt x="1251" y="738"/>
                </a:lnTo>
                <a:lnTo>
                  <a:pt x="1252" y="740"/>
                </a:lnTo>
                <a:lnTo>
                  <a:pt x="1253" y="742"/>
                </a:lnTo>
                <a:lnTo>
                  <a:pt x="1256" y="744"/>
                </a:lnTo>
                <a:lnTo>
                  <a:pt x="1258" y="745"/>
                </a:lnTo>
                <a:lnTo>
                  <a:pt x="1256" y="747"/>
                </a:lnTo>
                <a:lnTo>
                  <a:pt x="1254" y="750"/>
                </a:lnTo>
                <a:lnTo>
                  <a:pt x="1253" y="750"/>
                </a:lnTo>
                <a:lnTo>
                  <a:pt x="1253" y="751"/>
                </a:lnTo>
                <a:lnTo>
                  <a:pt x="1252" y="751"/>
                </a:lnTo>
                <a:lnTo>
                  <a:pt x="1252" y="752"/>
                </a:lnTo>
                <a:lnTo>
                  <a:pt x="1251" y="754"/>
                </a:lnTo>
                <a:lnTo>
                  <a:pt x="1249" y="756"/>
                </a:lnTo>
                <a:lnTo>
                  <a:pt x="1248" y="756"/>
                </a:lnTo>
                <a:lnTo>
                  <a:pt x="1248" y="757"/>
                </a:lnTo>
                <a:lnTo>
                  <a:pt x="1248" y="756"/>
                </a:lnTo>
                <a:lnTo>
                  <a:pt x="1249" y="757"/>
                </a:lnTo>
                <a:lnTo>
                  <a:pt x="1251" y="757"/>
                </a:lnTo>
                <a:lnTo>
                  <a:pt x="1249" y="758"/>
                </a:lnTo>
                <a:lnTo>
                  <a:pt x="1251" y="761"/>
                </a:lnTo>
                <a:lnTo>
                  <a:pt x="1249" y="762"/>
                </a:lnTo>
                <a:lnTo>
                  <a:pt x="1251" y="762"/>
                </a:lnTo>
                <a:lnTo>
                  <a:pt x="1252" y="763"/>
                </a:lnTo>
                <a:lnTo>
                  <a:pt x="1254" y="764"/>
                </a:lnTo>
                <a:lnTo>
                  <a:pt x="1253" y="764"/>
                </a:lnTo>
                <a:lnTo>
                  <a:pt x="1251" y="768"/>
                </a:lnTo>
                <a:lnTo>
                  <a:pt x="1249" y="769"/>
                </a:lnTo>
                <a:lnTo>
                  <a:pt x="1248" y="771"/>
                </a:lnTo>
                <a:lnTo>
                  <a:pt x="1247" y="771"/>
                </a:lnTo>
                <a:lnTo>
                  <a:pt x="1247" y="772"/>
                </a:lnTo>
                <a:lnTo>
                  <a:pt x="1249" y="773"/>
                </a:lnTo>
                <a:lnTo>
                  <a:pt x="1251" y="775"/>
                </a:lnTo>
                <a:lnTo>
                  <a:pt x="1252" y="775"/>
                </a:lnTo>
                <a:lnTo>
                  <a:pt x="1252" y="776"/>
                </a:lnTo>
                <a:lnTo>
                  <a:pt x="1254" y="777"/>
                </a:lnTo>
                <a:lnTo>
                  <a:pt x="1255" y="778"/>
                </a:lnTo>
                <a:lnTo>
                  <a:pt x="1272" y="792"/>
                </a:lnTo>
                <a:lnTo>
                  <a:pt x="1273" y="794"/>
                </a:lnTo>
                <a:lnTo>
                  <a:pt x="1275" y="796"/>
                </a:lnTo>
                <a:lnTo>
                  <a:pt x="1277" y="798"/>
                </a:lnTo>
                <a:lnTo>
                  <a:pt x="1279" y="799"/>
                </a:lnTo>
                <a:lnTo>
                  <a:pt x="1280" y="800"/>
                </a:lnTo>
                <a:lnTo>
                  <a:pt x="1281" y="800"/>
                </a:lnTo>
                <a:lnTo>
                  <a:pt x="1281" y="801"/>
                </a:lnTo>
                <a:lnTo>
                  <a:pt x="1282" y="803"/>
                </a:lnTo>
                <a:lnTo>
                  <a:pt x="1283" y="803"/>
                </a:lnTo>
                <a:lnTo>
                  <a:pt x="1283" y="804"/>
                </a:lnTo>
                <a:lnTo>
                  <a:pt x="1282" y="804"/>
                </a:lnTo>
                <a:lnTo>
                  <a:pt x="1282" y="805"/>
                </a:lnTo>
                <a:lnTo>
                  <a:pt x="1282" y="806"/>
                </a:lnTo>
                <a:lnTo>
                  <a:pt x="1281" y="806"/>
                </a:lnTo>
                <a:lnTo>
                  <a:pt x="1282" y="806"/>
                </a:lnTo>
                <a:lnTo>
                  <a:pt x="1283" y="806"/>
                </a:lnTo>
                <a:lnTo>
                  <a:pt x="1284" y="806"/>
                </a:lnTo>
                <a:lnTo>
                  <a:pt x="1286" y="806"/>
                </a:lnTo>
                <a:lnTo>
                  <a:pt x="1287" y="806"/>
                </a:lnTo>
                <a:lnTo>
                  <a:pt x="1287" y="807"/>
                </a:lnTo>
                <a:lnTo>
                  <a:pt x="1288" y="807"/>
                </a:lnTo>
                <a:lnTo>
                  <a:pt x="1288" y="808"/>
                </a:lnTo>
                <a:lnTo>
                  <a:pt x="1289" y="808"/>
                </a:lnTo>
                <a:lnTo>
                  <a:pt x="1290" y="808"/>
                </a:lnTo>
                <a:lnTo>
                  <a:pt x="1290" y="810"/>
                </a:lnTo>
                <a:lnTo>
                  <a:pt x="1291" y="810"/>
                </a:lnTo>
                <a:lnTo>
                  <a:pt x="1291" y="811"/>
                </a:lnTo>
                <a:lnTo>
                  <a:pt x="1293" y="811"/>
                </a:lnTo>
                <a:lnTo>
                  <a:pt x="1293" y="812"/>
                </a:lnTo>
                <a:lnTo>
                  <a:pt x="1294" y="812"/>
                </a:lnTo>
                <a:lnTo>
                  <a:pt x="1294" y="813"/>
                </a:lnTo>
                <a:lnTo>
                  <a:pt x="1297" y="815"/>
                </a:lnTo>
                <a:lnTo>
                  <a:pt x="1301" y="819"/>
                </a:lnTo>
                <a:lnTo>
                  <a:pt x="1302" y="820"/>
                </a:lnTo>
                <a:lnTo>
                  <a:pt x="1314" y="829"/>
                </a:lnTo>
                <a:lnTo>
                  <a:pt x="1315" y="831"/>
                </a:lnTo>
                <a:lnTo>
                  <a:pt x="1316" y="832"/>
                </a:lnTo>
                <a:lnTo>
                  <a:pt x="1317" y="832"/>
                </a:lnTo>
                <a:lnTo>
                  <a:pt x="1317" y="833"/>
                </a:lnTo>
                <a:lnTo>
                  <a:pt x="1318" y="834"/>
                </a:lnTo>
                <a:lnTo>
                  <a:pt x="1319" y="834"/>
                </a:lnTo>
                <a:lnTo>
                  <a:pt x="1323" y="838"/>
                </a:lnTo>
                <a:lnTo>
                  <a:pt x="1323" y="839"/>
                </a:lnTo>
                <a:lnTo>
                  <a:pt x="1324" y="839"/>
                </a:lnTo>
                <a:lnTo>
                  <a:pt x="1324" y="840"/>
                </a:lnTo>
                <a:lnTo>
                  <a:pt x="1325" y="840"/>
                </a:lnTo>
                <a:lnTo>
                  <a:pt x="1325" y="841"/>
                </a:lnTo>
                <a:lnTo>
                  <a:pt x="1325" y="842"/>
                </a:lnTo>
                <a:lnTo>
                  <a:pt x="1326" y="842"/>
                </a:lnTo>
                <a:lnTo>
                  <a:pt x="1328" y="848"/>
                </a:lnTo>
                <a:lnTo>
                  <a:pt x="1329" y="849"/>
                </a:lnTo>
                <a:lnTo>
                  <a:pt x="1329" y="853"/>
                </a:lnTo>
                <a:lnTo>
                  <a:pt x="1330" y="853"/>
                </a:lnTo>
                <a:lnTo>
                  <a:pt x="1331" y="852"/>
                </a:lnTo>
                <a:lnTo>
                  <a:pt x="1332" y="852"/>
                </a:lnTo>
                <a:lnTo>
                  <a:pt x="1332" y="853"/>
                </a:lnTo>
                <a:lnTo>
                  <a:pt x="1333" y="853"/>
                </a:lnTo>
                <a:lnTo>
                  <a:pt x="1333" y="852"/>
                </a:lnTo>
                <a:lnTo>
                  <a:pt x="1335" y="852"/>
                </a:lnTo>
                <a:lnTo>
                  <a:pt x="1336" y="852"/>
                </a:lnTo>
                <a:lnTo>
                  <a:pt x="1336" y="850"/>
                </a:lnTo>
                <a:lnTo>
                  <a:pt x="1337" y="850"/>
                </a:lnTo>
                <a:lnTo>
                  <a:pt x="1338" y="850"/>
                </a:lnTo>
                <a:lnTo>
                  <a:pt x="1339" y="854"/>
                </a:lnTo>
                <a:lnTo>
                  <a:pt x="1340" y="856"/>
                </a:lnTo>
                <a:lnTo>
                  <a:pt x="1344" y="860"/>
                </a:lnTo>
                <a:lnTo>
                  <a:pt x="1345" y="859"/>
                </a:lnTo>
                <a:lnTo>
                  <a:pt x="1346" y="859"/>
                </a:lnTo>
                <a:lnTo>
                  <a:pt x="1349" y="856"/>
                </a:lnTo>
                <a:lnTo>
                  <a:pt x="1350" y="856"/>
                </a:lnTo>
                <a:lnTo>
                  <a:pt x="1349" y="854"/>
                </a:lnTo>
                <a:lnTo>
                  <a:pt x="1349" y="853"/>
                </a:lnTo>
                <a:lnTo>
                  <a:pt x="1347" y="853"/>
                </a:lnTo>
                <a:lnTo>
                  <a:pt x="1347" y="850"/>
                </a:lnTo>
                <a:lnTo>
                  <a:pt x="1347" y="849"/>
                </a:lnTo>
                <a:lnTo>
                  <a:pt x="1346" y="847"/>
                </a:lnTo>
                <a:lnTo>
                  <a:pt x="1346" y="846"/>
                </a:lnTo>
                <a:lnTo>
                  <a:pt x="1346" y="845"/>
                </a:lnTo>
                <a:lnTo>
                  <a:pt x="1350" y="843"/>
                </a:lnTo>
                <a:lnTo>
                  <a:pt x="1347" y="836"/>
                </a:lnTo>
                <a:lnTo>
                  <a:pt x="1346" y="835"/>
                </a:lnTo>
                <a:lnTo>
                  <a:pt x="1360" y="829"/>
                </a:lnTo>
                <a:lnTo>
                  <a:pt x="1370" y="826"/>
                </a:lnTo>
                <a:lnTo>
                  <a:pt x="1371" y="826"/>
                </a:lnTo>
                <a:lnTo>
                  <a:pt x="1373" y="831"/>
                </a:lnTo>
                <a:lnTo>
                  <a:pt x="1367" y="832"/>
                </a:lnTo>
                <a:lnTo>
                  <a:pt x="1365" y="833"/>
                </a:lnTo>
                <a:lnTo>
                  <a:pt x="1364" y="833"/>
                </a:lnTo>
                <a:lnTo>
                  <a:pt x="1364" y="838"/>
                </a:lnTo>
                <a:lnTo>
                  <a:pt x="1363" y="839"/>
                </a:lnTo>
                <a:lnTo>
                  <a:pt x="1363" y="840"/>
                </a:lnTo>
                <a:lnTo>
                  <a:pt x="1360" y="841"/>
                </a:lnTo>
                <a:lnTo>
                  <a:pt x="1359" y="841"/>
                </a:lnTo>
                <a:lnTo>
                  <a:pt x="1357" y="842"/>
                </a:lnTo>
                <a:lnTo>
                  <a:pt x="1354" y="843"/>
                </a:lnTo>
                <a:lnTo>
                  <a:pt x="1354" y="846"/>
                </a:lnTo>
                <a:lnTo>
                  <a:pt x="1356" y="847"/>
                </a:lnTo>
                <a:lnTo>
                  <a:pt x="1356" y="848"/>
                </a:lnTo>
                <a:lnTo>
                  <a:pt x="1356" y="849"/>
                </a:lnTo>
                <a:lnTo>
                  <a:pt x="1356" y="850"/>
                </a:lnTo>
                <a:lnTo>
                  <a:pt x="1357" y="853"/>
                </a:lnTo>
                <a:lnTo>
                  <a:pt x="1358" y="852"/>
                </a:lnTo>
                <a:lnTo>
                  <a:pt x="1359" y="849"/>
                </a:lnTo>
                <a:lnTo>
                  <a:pt x="1361" y="848"/>
                </a:lnTo>
                <a:lnTo>
                  <a:pt x="1361" y="849"/>
                </a:lnTo>
                <a:lnTo>
                  <a:pt x="1363" y="850"/>
                </a:lnTo>
                <a:lnTo>
                  <a:pt x="1361" y="852"/>
                </a:lnTo>
                <a:lnTo>
                  <a:pt x="1361" y="853"/>
                </a:lnTo>
                <a:lnTo>
                  <a:pt x="1360" y="854"/>
                </a:lnTo>
                <a:lnTo>
                  <a:pt x="1360" y="855"/>
                </a:lnTo>
                <a:lnTo>
                  <a:pt x="1360" y="856"/>
                </a:lnTo>
                <a:lnTo>
                  <a:pt x="1360" y="857"/>
                </a:lnTo>
                <a:lnTo>
                  <a:pt x="1360" y="859"/>
                </a:lnTo>
                <a:lnTo>
                  <a:pt x="1359" y="860"/>
                </a:lnTo>
                <a:lnTo>
                  <a:pt x="1358" y="860"/>
                </a:lnTo>
                <a:lnTo>
                  <a:pt x="1358" y="861"/>
                </a:lnTo>
                <a:lnTo>
                  <a:pt x="1357" y="861"/>
                </a:lnTo>
                <a:lnTo>
                  <a:pt x="1356" y="861"/>
                </a:lnTo>
                <a:lnTo>
                  <a:pt x="1356" y="862"/>
                </a:lnTo>
                <a:lnTo>
                  <a:pt x="1357" y="862"/>
                </a:lnTo>
                <a:lnTo>
                  <a:pt x="1356" y="862"/>
                </a:lnTo>
                <a:lnTo>
                  <a:pt x="1356" y="863"/>
                </a:lnTo>
                <a:lnTo>
                  <a:pt x="1356" y="864"/>
                </a:lnTo>
                <a:lnTo>
                  <a:pt x="1356" y="866"/>
                </a:lnTo>
                <a:lnTo>
                  <a:pt x="1357" y="866"/>
                </a:lnTo>
                <a:lnTo>
                  <a:pt x="1357" y="867"/>
                </a:lnTo>
                <a:lnTo>
                  <a:pt x="1357" y="868"/>
                </a:lnTo>
                <a:lnTo>
                  <a:pt x="1357" y="869"/>
                </a:lnTo>
                <a:lnTo>
                  <a:pt x="1357" y="870"/>
                </a:lnTo>
                <a:lnTo>
                  <a:pt x="1357" y="871"/>
                </a:lnTo>
                <a:lnTo>
                  <a:pt x="1357" y="873"/>
                </a:lnTo>
                <a:lnTo>
                  <a:pt x="1358" y="873"/>
                </a:lnTo>
                <a:lnTo>
                  <a:pt x="1359" y="873"/>
                </a:lnTo>
                <a:lnTo>
                  <a:pt x="1361" y="873"/>
                </a:lnTo>
                <a:lnTo>
                  <a:pt x="1363" y="873"/>
                </a:lnTo>
                <a:lnTo>
                  <a:pt x="1366" y="870"/>
                </a:lnTo>
                <a:lnTo>
                  <a:pt x="1366" y="873"/>
                </a:lnTo>
                <a:lnTo>
                  <a:pt x="1367" y="873"/>
                </a:lnTo>
                <a:lnTo>
                  <a:pt x="1371" y="870"/>
                </a:lnTo>
                <a:lnTo>
                  <a:pt x="1373" y="869"/>
                </a:lnTo>
                <a:lnTo>
                  <a:pt x="1374" y="873"/>
                </a:lnTo>
                <a:lnTo>
                  <a:pt x="1375" y="874"/>
                </a:lnTo>
                <a:lnTo>
                  <a:pt x="1375" y="875"/>
                </a:lnTo>
                <a:lnTo>
                  <a:pt x="1375" y="876"/>
                </a:lnTo>
                <a:lnTo>
                  <a:pt x="1377" y="878"/>
                </a:lnTo>
                <a:lnTo>
                  <a:pt x="1377" y="880"/>
                </a:lnTo>
                <a:lnTo>
                  <a:pt x="1378" y="882"/>
                </a:lnTo>
                <a:lnTo>
                  <a:pt x="1378" y="883"/>
                </a:lnTo>
                <a:lnTo>
                  <a:pt x="1379" y="885"/>
                </a:lnTo>
                <a:lnTo>
                  <a:pt x="1378" y="885"/>
                </a:lnTo>
                <a:lnTo>
                  <a:pt x="1377" y="885"/>
                </a:lnTo>
                <a:lnTo>
                  <a:pt x="1378" y="885"/>
                </a:lnTo>
                <a:lnTo>
                  <a:pt x="1378" y="887"/>
                </a:lnTo>
                <a:lnTo>
                  <a:pt x="1379" y="888"/>
                </a:lnTo>
                <a:lnTo>
                  <a:pt x="1379" y="889"/>
                </a:lnTo>
                <a:lnTo>
                  <a:pt x="1379" y="890"/>
                </a:lnTo>
                <a:lnTo>
                  <a:pt x="1379" y="891"/>
                </a:lnTo>
                <a:lnTo>
                  <a:pt x="1380" y="895"/>
                </a:lnTo>
                <a:lnTo>
                  <a:pt x="1381" y="899"/>
                </a:lnTo>
                <a:lnTo>
                  <a:pt x="1382" y="899"/>
                </a:lnTo>
                <a:lnTo>
                  <a:pt x="1388" y="899"/>
                </a:lnTo>
                <a:lnTo>
                  <a:pt x="1392" y="913"/>
                </a:lnTo>
                <a:lnTo>
                  <a:pt x="1392" y="915"/>
                </a:lnTo>
                <a:lnTo>
                  <a:pt x="1391" y="917"/>
                </a:lnTo>
                <a:lnTo>
                  <a:pt x="1392" y="919"/>
                </a:lnTo>
                <a:lnTo>
                  <a:pt x="1393" y="923"/>
                </a:lnTo>
                <a:lnTo>
                  <a:pt x="1393" y="924"/>
                </a:lnTo>
                <a:lnTo>
                  <a:pt x="1394" y="924"/>
                </a:lnTo>
                <a:lnTo>
                  <a:pt x="1394" y="925"/>
                </a:lnTo>
                <a:lnTo>
                  <a:pt x="1395" y="926"/>
                </a:lnTo>
                <a:lnTo>
                  <a:pt x="1395" y="927"/>
                </a:lnTo>
                <a:lnTo>
                  <a:pt x="1396" y="929"/>
                </a:lnTo>
                <a:lnTo>
                  <a:pt x="1395" y="933"/>
                </a:lnTo>
                <a:lnTo>
                  <a:pt x="1394" y="933"/>
                </a:lnTo>
                <a:lnTo>
                  <a:pt x="1396" y="939"/>
                </a:lnTo>
                <a:lnTo>
                  <a:pt x="1398" y="944"/>
                </a:lnTo>
                <a:lnTo>
                  <a:pt x="1399" y="947"/>
                </a:lnTo>
                <a:lnTo>
                  <a:pt x="1400" y="948"/>
                </a:lnTo>
                <a:lnTo>
                  <a:pt x="1400" y="947"/>
                </a:lnTo>
                <a:lnTo>
                  <a:pt x="1402" y="947"/>
                </a:lnTo>
                <a:lnTo>
                  <a:pt x="1403" y="946"/>
                </a:lnTo>
                <a:lnTo>
                  <a:pt x="1422" y="961"/>
                </a:lnTo>
                <a:lnTo>
                  <a:pt x="1423" y="961"/>
                </a:lnTo>
                <a:lnTo>
                  <a:pt x="1424" y="961"/>
                </a:lnTo>
                <a:lnTo>
                  <a:pt x="1424" y="963"/>
                </a:lnTo>
                <a:lnTo>
                  <a:pt x="1426" y="963"/>
                </a:lnTo>
                <a:lnTo>
                  <a:pt x="1427" y="963"/>
                </a:lnTo>
                <a:lnTo>
                  <a:pt x="1428" y="964"/>
                </a:lnTo>
                <a:lnTo>
                  <a:pt x="1429" y="964"/>
                </a:lnTo>
                <a:lnTo>
                  <a:pt x="1430" y="964"/>
                </a:lnTo>
                <a:lnTo>
                  <a:pt x="1432" y="964"/>
                </a:lnTo>
                <a:lnTo>
                  <a:pt x="1433" y="964"/>
                </a:lnTo>
                <a:lnTo>
                  <a:pt x="1434" y="964"/>
                </a:lnTo>
                <a:lnTo>
                  <a:pt x="1434" y="965"/>
                </a:lnTo>
                <a:lnTo>
                  <a:pt x="1435" y="965"/>
                </a:lnTo>
                <a:lnTo>
                  <a:pt x="1435" y="966"/>
                </a:lnTo>
                <a:lnTo>
                  <a:pt x="1436" y="966"/>
                </a:lnTo>
                <a:lnTo>
                  <a:pt x="1437" y="966"/>
                </a:lnTo>
                <a:lnTo>
                  <a:pt x="1439" y="966"/>
                </a:lnTo>
                <a:lnTo>
                  <a:pt x="1440" y="967"/>
                </a:lnTo>
                <a:lnTo>
                  <a:pt x="1439" y="968"/>
                </a:lnTo>
                <a:lnTo>
                  <a:pt x="1436" y="971"/>
                </a:lnTo>
                <a:lnTo>
                  <a:pt x="1434" y="972"/>
                </a:lnTo>
                <a:lnTo>
                  <a:pt x="1434" y="973"/>
                </a:lnTo>
                <a:lnTo>
                  <a:pt x="1434" y="974"/>
                </a:lnTo>
                <a:lnTo>
                  <a:pt x="1434" y="975"/>
                </a:lnTo>
                <a:lnTo>
                  <a:pt x="1435" y="977"/>
                </a:lnTo>
                <a:lnTo>
                  <a:pt x="1435" y="978"/>
                </a:lnTo>
                <a:lnTo>
                  <a:pt x="1436" y="981"/>
                </a:lnTo>
                <a:lnTo>
                  <a:pt x="1437" y="988"/>
                </a:lnTo>
                <a:lnTo>
                  <a:pt x="1439" y="994"/>
                </a:lnTo>
                <a:lnTo>
                  <a:pt x="1444" y="996"/>
                </a:lnTo>
                <a:lnTo>
                  <a:pt x="1447" y="998"/>
                </a:lnTo>
                <a:lnTo>
                  <a:pt x="1450" y="999"/>
                </a:lnTo>
                <a:lnTo>
                  <a:pt x="1454" y="999"/>
                </a:lnTo>
                <a:lnTo>
                  <a:pt x="1457" y="1006"/>
                </a:lnTo>
                <a:lnTo>
                  <a:pt x="1458" y="1008"/>
                </a:lnTo>
                <a:lnTo>
                  <a:pt x="1462" y="1013"/>
                </a:lnTo>
                <a:lnTo>
                  <a:pt x="1462" y="1016"/>
                </a:lnTo>
                <a:lnTo>
                  <a:pt x="1463" y="1019"/>
                </a:lnTo>
                <a:lnTo>
                  <a:pt x="1463" y="1021"/>
                </a:lnTo>
                <a:lnTo>
                  <a:pt x="1463" y="1030"/>
                </a:lnTo>
                <a:lnTo>
                  <a:pt x="1463" y="1034"/>
                </a:lnTo>
                <a:lnTo>
                  <a:pt x="1462" y="1034"/>
                </a:lnTo>
                <a:lnTo>
                  <a:pt x="1461" y="1034"/>
                </a:lnTo>
                <a:lnTo>
                  <a:pt x="1460" y="1034"/>
                </a:lnTo>
                <a:lnTo>
                  <a:pt x="1460" y="1035"/>
                </a:lnTo>
                <a:lnTo>
                  <a:pt x="1458" y="1035"/>
                </a:lnTo>
                <a:lnTo>
                  <a:pt x="1457" y="1035"/>
                </a:lnTo>
                <a:lnTo>
                  <a:pt x="1456" y="1035"/>
                </a:lnTo>
                <a:lnTo>
                  <a:pt x="1456" y="1036"/>
                </a:lnTo>
                <a:lnTo>
                  <a:pt x="1455" y="1036"/>
                </a:lnTo>
                <a:lnTo>
                  <a:pt x="1454" y="1036"/>
                </a:lnTo>
                <a:lnTo>
                  <a:pt x="1453" y="1036"/>
                </a:lnTo>
                <a:lnTo>
                  <a:pt x="1451" y="1036"/>
                </a:lnTo>
                <a:lnTo>
                  <a:pt x="1450" y="1036"/>
                </a:lnTo>
                <a:lnTo>
                  <a:pt x="1450" y="1037"/>
                </a:lnTo>
                <a:lnTo>
                  <a:pt x="1449" y="1037"/>
                </a:lnTo>
                <a:lnTo>
                  <a:pt x="1447" y="1037"/>
                </a:lnTo>
                <a:lnTo>
                  <a:pt x="1446" y="1038"/>
                </a:lnTo>
                <a:lnTo>
                  <a:pt x="1444" y="1038"/>
                </a:lnTo>
                <a:lnTo>
                  <a:pt x="1443" y="1038"/>
                </a:lnTo>
                <a:lnTo>
                  <a:pt x="1442" y="1040"/>
                </a:lnTo>
                <a:lnTo>
                  <a:pt x="1441" y="1040"/>
                </a:lnTo>
                <a:lnTo>
                  <a:pt x="1440" y="1040"/>
                </a:lnTo>
                <a:lnTo>
                  <a:pt x="1439" y="1040"/>
                </a:lnTo>
                <a:lnTo>
                  <a:pt x="1439" y="1041"/>
                </a:lnTo>
                <a:lnTo>
                  <a:pt x="1437" y="1041"/>
                </a:lnTo>
                <a:lnTo>
                  <a:pt x="1436" y="1041"/>
                </a:lnTo>
                <a:lnTo>
                  <a:pt x="1435" y="1041"/>
                </a:lnTo>
                <a:lnTo>
                  <a:pt x="1435" y="1042"/>
                </a:lnTo>
                <a:lnTo>
                  <a:pt x="1434" y="1042"/>
                </a:lnTo>
                <a:lnTo>
                  <a:pt x="1433" y="1042"/>
                </a:lnTo>
                <a:lnTo>
                  <a:pt x="1432" y="1042"/>
                </a:lnTo>
                <a:lnTo>
                  <a:pt x="1430" y="1043"/>
                </a:lnTo>
                <a:lnTo>
                  <a:pt x="1429" y="1043"/>
                </a:lnTo>
                <a:lnTo>
                  <a:pt x="1427" y="1044"/>
                </a:lnTo>
                <a:lnTo>
                  <a:pt x="1426" y="1044"/>
                </a:lnTo>
                <a:lnTo>
                  <a:pt x="1424" y="1044"/>
                </a:lnTo>
                <a:lnTo>
                  <a:pt x="1426" y="1051"/>
                </a:lnTo>
                <a:lnTo>
                  <a:pt x="1428" y="1058"/>
                </a:lnTo>
                <a:lnTo>
                  <a:pt x="1429" y="1068"/>
                </a:lnTo>
                <a:lnTo>
                  <a:pt x="1430" y="1071"/>
                </a:lnTo>
                <a:lnTo>
                  <a:pt x="1430" y="1072"/>
                </a:lnTo>
                <a:lnTo>
                  <a:pt x="1432" y="1075"/>
                </a:lnTo>
                <a:lnTo>
                  <a:pt x="1432" y="1079"/>
                </a:lnTo>
                <a:lnTo>
                  <a:pt x="1433" y="1084"/>
                </a:lnTo>
                <a:lnTo>
                  <a:pt x="1434" y="1084"/>
                </a:lnTo>
                <a:lnTo>
                  <a:pt x="1434" y="1083"/>
                </a:lnTo>
                <a:lnTo>
                  <a:pt x="1435" y="1083"/>
                </a:lnTo>
                <a:lnTo>
                  <a:pt x="1436" y="1083"/>
                </a:lnTo>
                <a:lnTo>
                  <a:pt x="1437" y="1083"/>
                </a:lnTo>
                <a:lnTo>
                  <a:pt x="1439" y="1083"/>
                </a:lnTo>
                <a:lnTo>
                  <a:pt x="1440" y="1083"/>
                </a:lnTo>
                <a:lnTo>
                  <a:pt x="1440" y="1082"/>
                </a:lnTo>
                <a:lnTo>
                  <a:pt x="1441" y="1082"/>
                </a:lnTo>
                <a:lnTo>
                  <a:pt x="1442" y="1082"/>
                </a:lnTo>
                <a:lnTo>
                  <a:pt x="1443" y="1083"/>
                </a:lnTo>
                <a:lnTo>
                  <a:pt x="1444" y="1083"/>
                </a:lnTo>
                <a:lnTo>
                  <a:pt x="1446" y="1083"/>
                </a:lnTo>
                <a:lnTo>
                  <a:pt x="1448" y="1083"/>
                </a:lnTo>
                <a:lnTo>
                  <a:pt x="1448" y="1084"/>
                </a:lnTo>
                <a:lnTo>
                  <a:pt x="1451" y="1084"/>
                </a:lnTo>
                <a:lnTo>
                  <a:pt x="1454" y="1086"/>
                </a:lnTo>
                <a:lnTo>
                  <a:pt x="1455" y="1087"/>
                </a:lnTo>
                <a:lnTo>
                  <a:pt x="1456" y="1087"/>
                </a:lnTo>
                <a:lnTo>
                  <a:pt x="1457" y="1089"/>
                </a:lnTo>
                <a:lnTo>
                  <a:pt x="1458" y="1090"/>
                </a:lnTo>
                <a:lnTo>
                  <a:pt x="1460" y="1090"/>
                </a:lnTo>
                <a:lnTo>
                  <a:pt x="1461" y="1090"/>
                </a:lnTo>
                <a:lnTo>
                  <a:pt x="1462" y="1090"/>
                </a:lnTo>
                <a:lnTo>
                  <a:pt x="1464" y="1091"/>
                </a:lnTo>
                <a:lnTo>
                  <a:pt x="1465" y="1091"/>
                </a:lnTo>
                <a:lnTo>
                  <a:pt x="1465" y="1092"/>
                </a:lnTo>
                <a:lnTo>
                  <a:pt x="1467" y="1092"/>
                </a:lnTo>
                <a:lnTo>
                  <a:pt x="1467" y="1093"/>
                </a:lnTo>
                <a:lnTo>
                  <a:pt x="1468" y="1093"/>
                </a:lnTo>
                <a:lnTo>
                  <a:pt x="1469" y="1094"/>
                </a:lnTo>
                <a:lnTo>
                  <a:pt x="1470" y="1094"/>
                </a:lnTo>
                <a:lnTo>
                  <a:pt x="1470" y="1096"/>
                </a:lnTo>
                <a:lnTo>
                  <a:pt x="1471" y="1096"/>
                </a:lnTo>
                <a:lnTo>
                  <a:pt x="1474" y="1096"/>
                </a:lnTo>
                <a:lnTo>
                  <a:pt x="1475" y="1097"/>
                </a:lnTo>
                <a:lnTo>
                  <a:pt x="1476" y="1097"/>
                </a:lnTo>
                <a:lnTo>
                  <a:pt x="1478" y="1097"/>
                </a:lnTo>
                <a:lnTo>
                  <a:pt x="1479" y="1097"/>
                </a:lnTo>
                <a:lnTo>
                  <a:pt x="1481" y="1097"/>
                </a:lnTo>
                <a:lnTo>
                  <a:pt x="1482" y="1096"/>
                </a:lnTo>
                <a:lnTo>
                  <a:pt x="1483" y="1096"/>
                </a:lnTo>
                <a:lnTo>
                  <a:pt x="1484" y="1096"/>
                </a:lnTo>
                <a:lnTo>
                  <a:pt x="1485" y="1096"/>
                </a:lnTo>
                <a:lnTo>
                  <a:pt x="1485" y="1097"/>
                </a:lnTo>
                <a:lnTo>
                  <a:pt x="1489" y="1098"/>
                </a:lnTo>
                <a:lnTo>
                  <a:pt x="1490" y="1098"/>
                </a:lnTo>
                <a:lnTo>
                  <a:pt x="1490" y="1099"/>
                </a:lnTo>
                <a:lnTo>
                  <a:pt x="1491" y="1099"/>
                </a:lnTo>
                <a:lnTo>
                  <a:pt x="1492" y="1099"/>
                </a:lnTo>
                <a:lnTo>
                  <a:pt x="1493" y="1100"/>
                </a:lnTo>
                <a:lnTo>
                  <a:pt x="1495" y="1101"/>
                </a:lnTo>
                <a:lnTo>
                  <a:pt x="1496" y="1101"/>
                </a:lnTo>
                <a:lnTo>
                  <a:pt x="1497" y="1101"/>
                </a:lnTo>
                <a:lnTo>
                  <a:pt x="1498" y="1101"/>
                </a:lnTo>
                <a:lnTo>
                  <a:pt x="1499" y="1103"/>
                </a:lnTo>
                <a:lnTo>
                  <a:pt x="1500" y="1103"/>
                </a:lnTo>
                <a:lnTo>
                  <a:pt x="1502" y="1103"/>
                </a:lnTo>
                <a:lnTo>
                  <a:pt x="1503" y="1104"/>
                </a:lnTo>
                <a:lnTo>
                  <a:pt x="1512" y="1103"/>
                </a:lnTo>
                <a:lnTo>
                  <a:pt x="1531" y="1099"/>
                </a:lnTo>
                <a:lnTo>
                  <a:pt x="1540" y="1097"/>
                </a:lnTo>
                <a:lnTo>
                  <a:pt x="1541" y="1097"/>
                </a:lnTo>
                <a:lnTo>
                  <a:pt x="1549" y="1094"/>
                </a:lnTo>
                <a:lnTo>
                  <a:pt x="1621" y="1083"/>
                </a:lnTo>
                <a:lnTo>
                  <a:pt x="1629" y="1080"/>
                </a:lnTo>
                <a:lnTo>
                  <a:pt x="1632" y="1086"/>
                </a:lnTo>
                <a:lnTo>
                  <a:pt x="1634" y="1089"/>
                </a:lnTo>
                <a:lnTo>
                  <a:pt x="1635" y="1092"/>
                </a:lnTo>
                <a:lnTo>
                  <a:pt x="1636" y="1093"/>
                </a:lnTo>
                <a:lnTo>
                  <a:pt x="1641" y="1100"/>
                </a:lnTo>
                <a:lnTo>
                  <a:pt x="1642" y="1103"/>
                </a:lnTo>
                <a:lnTo>
                  <a:pt x="1643" y="1103"/>
                </a:lnTo>
                <a:lnTo>
                  <a:pt x="1643" y="1104"/>
                </a:lnTo>
                <a:lnTo>
                  <a:pt x="1643" y="1111"/>
                </a:lnTo>
                <a:lnTo>
                  <a:pt x="1642" y="1113"/>
                </a:lnTo>
                <a:lnTo>
                  <a:pt x="1641" y="1117"/>
                </a:lnTo>
                <a:lnTo>
                  <a:pt x="1642" y="1120"/>
                </a:lnTo>
                <a:lnTo>
                  <a:pt x="1643" y="1124"/>
                </a:lnTo>
                <a:lnTo>
                  <a:pt x="1644" y="1126"/>
                </a:lnTo>
                <a:lnTo>
                  <a:pt x="1645" y="1128"/>
                </a:lnTo>
                <a:lnTo>
                  <a:pt x="1644" y="1129"/>
                </a:lnTo>
                <a:lnTo>
                  <a:pt x="1643" y="1129"/>
                </a:lnTo>
                <a:lnTo>
                  <a:pt x="1628" y="1136"/>
                </a:lnTo>
                <a:lnTo>
                  <a:pt x="1625" y="1138"/>
                </a:lnTo>
                <a:lnTo>
                  <a:pt x="1624" y="1138"/>
                </a:lnTo>
                <a:lnTo>
                  <a:pt x="1622" y="1139"/>
                </a:lnTo>
                <a:lnTo>
                  <a:pt x="1620" y="1140"/>
                </a:lnTo>
                <a:lnTo>
                  <a:pt x="1617" y="1141"/>
                </a:lnTo>
                <a:lnTo>
                  <a:pt x="1613" y="1142"/>
                </a:lnTo>
                <a:lnTo>
                  <a:pt x="1610" y="1143"/>
                </a:lnTo>
                <a:lnTo>
                  <a:pt x="1593" y="1152"/>
                </a:lnTo>
                <a:lnTo>
                  <a:pt x="1593" y="1150"/>
                </a:lnTo>
                <a:lnTo>
                  <a:pt x="1590" y="1145"/>
                </a:lnTo>
                <a:lnTo>
                  <a:pt x="1589" y="1142"/>
                </a:lnTo>
                <a:lnTo>
                  <a:pt x="1572" y="1148"/>
                </a:lnTo>
                <a:lnTo>
                  <a:pt x="1565" y="1150"/>
                </a:lnTo>
                <a:lnTo>
                  <a:pt x="1541" y="1138"/>
                </a:lnTo>
                <a:lnTo>
                  <a:pt x="1539" y="1138"/>
                </a:lnTo>
                <a:lnTo>
                  <a:pt x="1537" y="1138"/>
                </a:lnTo>
                <a:lnTo>
                  <a:pt x="1534" y="1139"/>
                </a:lnTo>
                <a:lnTo>
                  <a:pt x="1533" y="1139"/>
                </a:lnTo>
                <a:lnTo>
                  <a:pt x="1532" y="1139"/>
                </a:lnTo>
                <a:lnTo>
                  <a:pt x="1531" y="1138"/>
                </a:lnTo>
                <a:lnTo>
                  <a:pt x="1530" y="1138"/>
                </a:lnTo>
                <a:lnTo>
                  <a:pt x="1527" y="1138"/>
                </a:lnTo>
                <a:lnTo>
                  <a:pt x="1526" y="1138"/>
                </a:lnTo>
                <a:lnTo>
                  <a:pt x="1525" y="1138"/>
                </a:lnTo>
                <a:lnTo>
                  <a:pt x="1524" y="1138"/>
                </a:lnTo>
                <a:lnTo>
                  <a:pt x="1523" y="1138"/>
                </a:lnTo>
                <a:lnTo>
                  <a:pt x="1521" y="1138"/>
                </a:lnTo>
                <a:lnTo>
                  <a:pt x="1518" y="1136"/>
                </a:lnTo>
                <a:lnTo>
                  <a:pt x="1517" y="1138"/>
                </a:lnTo>
                <a:lnTo>
                  <a:pt x="1516" y="1138"/>
                </a:lnTo>
                <a:lnTo>
                  <a:pt x="1513" y="1136"/>
                </a:lnTo>
                <a:lnTo>
                  <a:pt x="1512" y="1136"/>
                </a:lnTo>
                <a:lnTo>
                  <a:pt x="1511" y="1136"/>
                </a:lnTo>
                <a:lnTo>
                  <a:pt x="1510" y="1136"/>
                </a:lnTo>
                <a:lnTo>
                  <a:pt x="1509" y="1136"/>
                </a:lnTo>
                <a:lnTo>
                  <a:pt x="1507" y="1136"/>
                </a:lnTo>
                <a:lnTo>
                  <a:pt x="1507" y="1135"/>
                </a:lnTo>
                <a:lnTo>
                  <a:pt x="1506" y="1135"/>
                </a:lnTo>
                <a:lnTo>
                  <a:pt x="1505" y="1135"/>
                </a:lnTo>
                <a:lnTo>
                  <a:pt x="1503" y="1134"/>
                </a:lnTo>
                <a:lnTo>
                  <a:pt x="1502" y="1134"/>
                </a:lnTo>
                <a:lnTo>
                  <a:pt x="1500" y="1134"/>
                </a:lnTo>
                <a:lnTo>
                  <a:pt x="1499" y="1133"/>
                </a:lnTo>
                <a:lnTo>
                  <a:pt x="1498" y="1133"/>
                </a:lnTo>
                <a:lnTo>
                  <a:pt x="1496" y="1140"/>
                </a:lnTo>
                <a:lnTo>
                  <a:pt x="1495" y="1141"/>
                </a:lnTo>
                <a:lnTo>
                  <a:pt x="1492" y="1142"/>
                </a:lnTo>
                <a:lnTo>
                  <a:pt x="1490" y="1143"/>
                </a:lnTo>
                <a:lnTo>
                  <a:pt x="1490" y="1145"/>
                </a:lnTo>
                <a:lnTo>
                  <a:pt x="1489" y="1146"/>
                </a:lnTo>
                <a:lnTo>
                  <a:pt x="1488" y="1147"/>
                </a:lnTo>
                <a:lnTo>
                  <a:pt x="1486" y="1147"/>
                </a:lnTo>
                <a:lnTo>
                  <a:pt x="1485" y="1147"/>
                </a:lnTo>
                <a:lnTo>
                  <a:pt x="1486" y="1149"/>
                </a:lnTo>
                <a:lnTo>
                  <a:pt x="1486" y="1150"/>
                </a:lnTo>
                <a:lnTo>
                  <a:pt x="1488" y="1152"/>
                </a:lnTo>
                <a:lnTo>
                  <a:pt x="1488" y="1153"/>
                </a:lnTo>
                <a:lnTo>
                  <a:pt x="1488" y="1154"/>
                </a:lnTo>
                <a:lnTo>
                  <a:pt x="1488" y="1155"/>
                </a:lnTo>
                <a:lnTo>
                  <a:pt x="1488" y="1156"/>
                </a:lnTo>
                <a:lnTo>
                  <a:pt x="1488" y="1157"/>
                </a:lnTo>
                <a:lnTo>
                  <a:pt x="1488" y="1159"/>
                </a:lnTo>
                <a:lnTo>
                  <a:pt x="1488" y="1160"/>
                </a:lnTo>
                <a:lnTo>
                  <a:pt x="1489" y="1161"/>
                </a:lnTo>
                <a:lnTo>
                  <a:pt x="1484" y="1162"/>
                </a:lnTo>
                <a:lnTo>
                  <a:pt x="1483" y="1162"/>
                </a:lnTo>
                <a:lnTo>
                  <a:pt x="1483" y="1163"/>
                </a:lnTo>
                <a:lnTo>
                  <a:pt x="1483" y="1164"/>
                </a:lnTo>
                <a:lnTo>
                  <a:pt x="1483" y="1166"/>
                </a:lnTo>
                <a:lnTo>
                  <a:pt x="1483" y="1167"/>
                </a:lnTo>
                <a:lnTo>
                  <a:pt x="1484" y="1167"/>
                </a:lnTo>
                <a:lnTo>
                  <a:pt x="1485" y="1167"/>
                </a:lnTo>
                <a:lnTo>
                  <a:pt x="1486" y="1166"/>
                </a:lnTo>
                <a:lnTo>
                  <a:pt x="1488" y="1166"/>
                </a:lnTo>
                <a:lnTo>
                  <a:pt x="1488" y="1167"/>
                </a:lnTo>
                <a:lnTo>
                  <a:pt x="1486" y="1168"/>
                </a:lnTo>
                <a:lnTo>
                  <a:pt x="1486" y="1169"/>
                </a:lnTo>
                <a:lnTo>
                  <a:pt x="1486" y="1171"/>
                </a:lnTo>
                <a:lnTo>
                  <a:pt x="1486" y="1173"/>
                </a:lnTo>
                <a:lnTo>
                  <a:pt x="1486" y="1174"/>
                </a:lnTo>
                <a:lnTo>
                  <a:pt x="1486" y="1175"/>
                </a:lnTo>
                <a:lnTo>
                  <a:pt x="1486" y="1176"/>
                </a:lnTo>
                <a:lnTo>
                  <a:pt x="1486" y="1177"/>
                </a:lnTo>
                <a:lnTo>
                  <a:pt x="1485" y="1178"/>
                </a:lnTo>
                <a:lnTo>
                  <a:pt x="1485" y="1180"/>
                </a:lnTo>
                <a:lnTo>
                  <a:pt x="1485" y="1181"/>
                </a:lnTo>
                <a:lnTo>
                  <a:pt x="1486" y="1181"/>
                </a:lnTo>
                <a:lnTo>
                  <a:pt x="1488" y="1181"/>
                </a:lnTo>
                <a:lnTo>
                  <a:pt x="1489" y="1180"/>
                </a:lnTo>
                <a:lnTo>
                  <a:pt x="1491" y="1180"/>
                </a:lnTo>
                <a:lnTo>
                  <a:pt x="1492" y="1180"/>
                </a:lnTo>
                <a:lnTo>
                  <a:pt x="1493" y="1180"/>
                </a:lnTo>
                <a:lnTo>
                  <a:pt x="1495" y="1178"/>
                </a:lnTo>
                <a:lnTo>
                  <a:pt x="1496" y="1181"/>
                </a:lnTo>
                <a:lnTo>
                  <a:pt x="1497" y="1181"/>
                </a:lnTo>
                <a:lnTo>
                  <a:pt x="1497" y="1182"/>
                </a:lnTo>
                <a:lnTo>
                  <a:pt x="1498" y="1183"/>
                </a:lnTo>
                <a:lnTo>
                  <a:pt x="1500" y="1185"/>
                </a:lnTo>
                <a:lnTo>
                  <a:pt x="1502" y="1187"/>
                </a:lnTo>
                <a:lnTo>
                  <a:pt x="1502" y="1188"/>
                </a:lnTo>
                <a:lnTo>
                  <a:pt x="1503" y="1189"/>
                </a:lnTo>
                <a:lnTo>
                  <a:pt x="1504" y="1189"/>
                </a:lnTo>
                <a:lnTo>
                  <a:pt x="1504" y="1191"/>
                </a:lnTo>
                <a:lnTo>
                  <a:pt x="1504" y="1194"/>
                </a:lnTo>
                <a:lnTo>
                  <a:pt x="1503" y="1197"/>
                </a:lnTo>
                <a:lnTo>
                  <a:pt x="1502" y="1197"/>
                </a:lnTo>
                <a:lnTo>
                  <a:pt x="1500" y="1200"/>
                </a:lnTo>
                <a:lnTo>
                  <a:pt x="1498" y="1205"/>
                </a:lnTo>
                <a:lnTo>
                  <a:pt x="1500" y="1208"/>
                </a:lnTo>
                <a:lnTo>
                  <a:pt x="1506" y="1209"/>
                </a:lnTo>
                <a:lnTo>
                  <a:pt x="1510" y="1211"/>
                </a:lnTo>
                <a:lnTo>
                  <a:pt x="1507" y="1216"/>
                </a:lnTo>
                <a:lnTo>
                  <a:pt x="1505" y="1218"/>
                </a:lnTo>
                <a:lnTo>
                  <a:pt x="1505" y="1219"/>
                </a:lnTo>
                <a:lnTo>
                  <a:pt x="1506" y="1222"/>
                </a:lnTo>
                <a:lnTo>
                  <a:pt x="1507" y="1222"/>
                </a:lnTo>
                <a:lnTo>
                  <a:pt x="1513" y="1222"/>
                </a:lnTo>
                <a:lnTo>
                  <a:pt x="1518" y="1224"/>
                </a:lnTo>
                <a:lnTo>
                  <a:pt x="1520" y="1228"/>
                </a:lnTo>
                <a:lnTo>
                  <a:pt x="1521" y="1229"/>
                </a:lnTo>
                <a:lnTo>
                  <a:pt x="1524" y="1231"/>
                </a:lnTo>
                <a:lnTo>
                  <a:pt x="1523" y="1232"/>
                </a:lnTo>
                <a:lnTo>
                  <a:pt x="1523" y="1235"/>
                </a:lnTo>
                <a:lnTo>
                  <a:pt x="1517" y="1236"/>
                </a:lnTo>
                <a:lnTo>
                  <a:pt x="1514" y="1242"/>
                </a:lnTo>
                <a:lnTo>
                  <a:pt x="1511" y="1245"/>
                </a:lnTo>
                <a:lnTo>
                  <a:pt x="1505" y="1251"/>
                </a:lnTo>
                <a:lnTo>
                  <a:pt x="1505" y="1252"/>
                </a:lnTo>
                <a:lnTo>
                  <a:pt x="1504" y="1250"/>
                </a:lnTo>
                <a:lnTo>
                  <a:pt x="1503" y="1250"/>
                </a:lnTo>
                <a:lnTo>
                  <a:pt x="1502" y="1250"/>
                </a:lnTo>
                <a:lnTo>
                  <a:pt x="1502" y="1249"/>
                </a:lnTo>
                <a:lnTo>
                  <a:pt x="1500" y="1249"/>
                </a:lnTo>
                <a:lnTo>
                  <a:pt x="1499" y="1249"/>
                </a:lnTo>
                <a:lnTo>
                  <a:pt x="1498" y="1249"/>
                </a:lnTo>
                <a:lnTo>
                  <a:pt x="1497" y="1249"/>
                </a:lnTo>
                <a:lnTo>
                  <a:pt x="1496" y="1249"/>
                </a:lnTo>
                <a:lnTo>
                  <a:pt x="1496" y="1247"/>
                </a:lnTo>
                <a:lnTo>
                  <a:pt x="1495" y="1247"/>
                </a:lnTo>
                <a:lnTo>
                  <a:pt x="1493" y="1247"/>
                </a:lnTo>
                <a:lnTo>
                  <a:pt x="1492" y="1246"/>
                </a:lnTo>
                <a:lnTo>
                  <a:pt x="1489" y="1244"/>
                </a:lnTo>
                <a:lnTo>
                  <a:pt x="1488" y="1244"/>
                </a:lnTo>
                <a:lnTo>
                  <a:pt x="1486" y="1243"/>
                </a:lnTo>
                <a:lnTo>
                  <a:pt x="1484" y="1240"/>
                </a:lnTo>
                <a:lnTo>
                  <a:pt x="1483" y="1239"/>
                </a:lnTo>
                <a:lnTo>
                  <a:pt x="1483" y="1238"/>
                </a:lnTo>
                <a:lnTo>
                  <a:pt x="1482" y="1238"/>
                </a:lnTo>
                <a:lnTo>
                  <a:pt x="1481" y="1236"/>
                </a:lnTo>
                <a:lnTo>
                  <a:pt x="1479" y="1235"/>
                </a:lnTo>
                <a:lnTo>
                  <a:pt x="1477" y="1232"/>
                </a:lnTo>
                <a:lnTo>
                  <a:pt x="1476" y="1230"/>
                </a:lnTo>
                <a:lnTo>
                  <a:pt x="1472" y="1226"/>
                </a:lnTo>
                <a:lnTo>
                  <a:pt x="1468" y="1223"/>
                </a:lnTo>
                <a:lnTo>
                  <a:pt x="1467" y="1222"/>
                </a:lnTo>
                <a:lnTo>
                  <a:pt x="1467" y="1221"/>
                </a:lnTo>
                <a:lnTo>
                  <a:pt x="1465" y="1221"/>
                </a:lnTo>
                <a:lnTo>
                  <a:pt x="1464" y="1219"/>
                </a:lnTo>
                <a:lnTo>
                  <a:pt x="1463" y="1219"/>
                </a:lnTo>
                <a:lnTo>
                  <a:pt x="1463" y="1218"/>
                </a:lnTo>
                <a:lnTo>
                  <a:pt x="1462" y="1218"/>
                </a:lnTo>
                <a:lnTo>
                  <a:pt x="1462" y="1217"/>
                </a:lnTo>
                <a:lnTo>
                  <a:pt x="1461" y="1217"/>
                </a:lnTo>
                <a:lnTo>
                  <a:pt x="1460" y="1216"/>
                </a:lnTo>
                <a:lnTo>
                  <a:pt x="1458" y="1216"/>
                </a:lnTo>
                <a:lnTo>
                  <a:pt x="1457" y="1217"/>
                </a:lnTo>
                <a:lnTo>
                  <a:pt x="1456" y="1217"/>
                </a:lnTo>
                <a:lnTo>
                  <a:pt x="1456" y="1218"/>
                </a:lnTo>
                <a:lnTo>
                  <a:pt x="1455" y="1218"/>
                </a:lnTo>
                <a:lnTo>
                  <a:pt x="1454" y="1218"/>
                </a:lnTo>
                <a:lnTo>
                  <a:pt x="1453" y="1218"/>
                </a:lnTo>
                <a:lnTo>
                  <a:pt x="1451" y="1218"/>
                </a:lnTo>
                <a:lnTo>
                  <a:pt x="1450" y="1218"/>
                </a:lnTo>
                <a:lnTo>
                  <a:pt x="1449" y="1218"/>
                </a:lnTo>
                <a:lnTo>
                  <a:pt x="1448" y="1218"/>
                </a:lnTo>
                <a:lnTo>
                  <a:pt x="1448" y="1217"/>
                </a:lnTo>
                <a:lnTo>
                  <a:pt x="1447" y="1217"/>
                </a:lnTo>
                <a:lnTo>
                  <a:pt x="1446" y="1217"/>
                </a:lnTo>
                <a:lnTo>
                  <a:pt x="1444" y="1217"/>
                </a:lnTo>
                <a:lnTo>
                  <a:pt x="1443" y="1217"/>
                </a:lnTo>
                <a:lnTo>
                  <a:pt x="1433" y="1218"/>
                </a:lnTo>
                <a:lnTo>
                  <a:pt x="1432" y="1219"/>
                </a:lnTo>
                <a:lnTo>
                  <a:pt x="1430" y="1219"/>
                </a:lnTo>
                <a:lnTo>
                  <a:pt x="1430" y="1221"/>
                </a:lnTo>
                <a:lnTo>
                  <a:pt x="1429" y="1221"/>
                </a:lnTo>
                <a:lnTo>
                  <a:pt x="1429" y="1222"/>
                </a:lnTo>
                <a:lnTo>
                  <a:pt x="1428" y="1225"/>
                </a:lnTo>
                <a:lnTo>
                  <a:pt x="1427" y="1226"/>
                </a:lnTo>
                <a:lnTo>
                  <a:pt x="1427" y="1228"/>
                </a:lnTo>
                <a:lnTo>
                  <a:pt x="1427" y="1229"/>
                </a:lnTo>
                <a:lnTo>
                  <a:pt x="1426" y="1230"/>
                </a:lnTo>
                <a:lnTo>
                  <a:pt x="1426" y="1231"/>
                </a:lnTo>
                <a:lnTo>
                  <a:pt x="1424" y="1231"/>
                </a:lnTo>
                <a:lnTo>
                  <a:pt x="1423" y="1231"/>
                </a:lnTo>
                <a:lnTo>
                  <a:pt x="1422" y="1231"/>
                </a:lnTo>
                <a:lnTo>
                  <a:pt x="1421" y="1232"/>
                </a:lnTo>
                <a:lnTo>
                  <a:pt x="1420" y="1232"/>
                </a:lnTo>
                <a:lnTo>
                  <a:pt x="1419" y="1232"/>
                </a:lnTo>
                <a:lnTo>
                  <a:pt x="1417" y="1233"/>
                </a:lnTo>
                <a:lnTo>
                  <a:pt x="1416" y="1233"/>
                </a:lnTo>
                <a:lnTo>
                  <a:pt x="1415" y="1233"/>
                </a:lnTo>
                <a:lnTo>
                  <a:pt x="1414" y="1233"/>
                </a:lnTo>
                <a:lnTo>
                  <a:pt x="1414" y="1232"/>
                </a:lnTo>
                <a:lnTo>
                  <a:pt x="1413" y="1232"/>
                </a:lnTo>
                <a:lnTo>
                  <a:pt x="1412" y="1232"/>
                </a:lnTo>
                <a:lnTo>
                  <a:pt x="1410" y="1231"/>
                </a:lnTo>
                <a:lnTo>
                  <a:pt x="1409" y="1231"/>
                </a:lnTo>
                <a:lnTo>
                  <a:pt x="1408" y="1231"/>
                </a:lnTo>
                <a:lnTo>
                  <a:pt x="1407" y="1231"/>
                </a:lnTo>
                <a:lnTo>
                  <a:pt x="1406" y="1231"/>
                </a:lnTo>
                <a:lnTo>
                  <a:pt x="1405" y="1231"/>
                </a:lnTo>
                <a:lnTo>
                  <a:pt x="1405" y="1230"/>
                </a:lnTo>
                <a:lnTo>
                  <a:pt x="1403" y="1230"/>
                </a:lnTo>
                <a:lnTo>
                  <a:pt x="1403" y="1231"/>
                </a:lnTo>
                <a:lnTo>
                  <a:pt x="1402" y="1232"/>
                </a:lnTo>
                <a:lnTo>
                  <a:pt x="1401" y="1233"/>
                </a:lnTo>
                <a:lnTo>
                  <a:pt x="1399" y="1237"/>
                </a:lnTo>
                <a:lnTo>
                  <a:pt x="1398" y="1238"/>
                </a:lnTo>
                <a:lnTo>
                  <a:pt x="1398" y="1239"/>
                </a:lnTo>
                <a:lnTo>
                  <a:pt x="1396" y="1239"/>
                </a:lnTo>
                <a:lnTo>
                  <a:pt x="1396" y="1240"/>
                </a:lnTo>
                <a:lnTo>
                  <a:pt x="1394" y="1242"/>
                </a:lnTo>
                <a:lnTo>
                  <a:pt x="1388" y="1242"/>
                </a:lnTo>
                <a:lnTo>
                  <a:pt x="1384" y="1242"/>
                </a:lnTo>
                <a:lnTo>
                  <a:pt x="1378" y="1242"/>
                </a:lnTo>
                <a:lnTo>
                  <a:pt x="1351" y="1239"/>
                </a:lnTo>
                <a:lnTo>
                  <a:pt x="1333" y="1239"/>
                </a:lnTo>
                <a:lnTo>
                  <a:pt x="1326" y="1238"/>
                </a:lnTo>
                <a:lnTo>
                  <a:pt x="1265" y="1236"/>
                </a:lnTo>
                <a:lnTo>
                  <a:pt x="1263" y="1236"/>
                </a:lnTo>
                <a:lnTo>
                  <a:pt x="1262" y="1236"/>
                </a:lnTo>
                <a:lnTo>
                  <a:pt x="1254" y="1235"/>
                </a:lnTo>
                <a:lnTo>
                  <a:pt x="1252" y="1235"/>
                </a:lnTo>
                <a:lnTo>
                  <a:pt x="1251" y="1235"/>
                </a:lnTo>
                <a:lnTo>
                  <a:pt x="1251" y="1240"/>
                </a:lnTo>
                <a:lnTo>
                  <a:pt x="1251" y="1245"/>
                </a:lnTo>
                <a:lnTo>
                  <a:pt x="1251" y="1247"/>
                </a:lnTo>
                <a:lnTo>
                  <a:pt x="1249" y="1249"/>
                </a:lnTo>
                <a:lnTo>
                  <a:pt x="1249" y="1250"/>
                </a:lnTo>
                <a:lnTo>
                  <a:pt x="1249" y="1256"/>
                </a:lnTo>
                <a:lnTo>
                  <a:pt x="1249" y="1257"/>
                </a:lnTo>
                <a:lnTo>
                  <a:pt x="1251" y="1257"/>
                </a:lnTo>
                <a:lnTo>
                  <a:pt x="1252" y="1258"/>
                </a:lnTo>
                <a:lnTo>
                  <a:pt x="1262" y="1265"/>
                </a:lnTo>
                <a:lnTo>
                  <a:pt x="1265" y="1267"/>
                </a:lnTo>
                <a:lnTo>
                  <a:pt x="1266" y="1267"/>
                </a:lnTo>
                <a:lnTo>
                  <a:pt x="1270" y="1270"/>
                </a:lnTo>
                <a:lnTo>
                  <a:pt x="1272" y="1270"/>
                </a:lnTo>
                <a:lnTo>
                  <a:pt x="1272" y="1271"/>
                </a:lnTo>
                <a:lnTo>
                  <a:pt x="1272" y="1272"/>
                </a:lnTo>
                <a:lnTo>
                  <a:pt x="1273" y="1273"/>
                </a:lnTo>
                <a:lnTo>
                  <a:pt x="1274" y="1274"/>
                </a:lnTo>
                <a:lnTo>
                  <a:pt x="1274" y="1275"/>
                </a:lnTo>
                <a:lnTo>
                  <a:pt x="1276" y="1277"/>
                </a:lnTo>
                <a:lnTo>
                  <a:pt x="1276" y="1278"/>
                </a:lnTo>
                <a:lnTo>
                  <a:pt x="1279" y="1280"/>
                </a:lnTo>
                <a:lnTo>
                  <a:pt x="1280" y="1280"/>
                </a:lnTo>
                <a:lnTo>
                  <a:pt x="1281" y="1281"/>
                </a:lnTo>
                <a:lnTo>
                  <a:pt x="1281" y="1282"/>
                </a:lnTo>
                <a:lnTo>
                  <a:pt x="1282" y="1284"/>
                </a:lnTo>
                <a:lnTo>
                  <a:pt x="1282" y="1285"/>
                </a:lnTo>
                <a:lnTo>
                  <a:pt x="1283" y="1285"/>
                </a:lnTo>
                <a:lnTo>
                  <a:pt x="1289" y="1291"/>
                </a:lnTo>
                <a:lnTo>
                  <a:pt x="1288" y="1292"/>
                </a:lnTo>
                <a:lnTo>
                  <a:pt x="1287" y="1293"/>
                </a:lnTo>
                <a:lnTo>
                  <a:pt x="1286" y="1294"/>
                </a:lnTo>
                <a:lnTo>
                  <a:pt x="1287" y="1295"/>
                </a:lnTo>
                <a:lnTo>
                  <a:pt x="1287" y="1296"/>
                </a:lnTo>
                <a:lnTo>
                  <a:pt x="1288" y="1296"/>
                </a:lnTo>
                <a:lnTo>
                  <a:pt x="1288" y="1298"/>
                </a:lnTo>
                <a:lnTo>
                  <a:pt x="1289" y="1298"/>
                </a:lnTo>
                <a:lnTo>
                  <a:pt x="1289" y="1299"/>
                </a:lnTo>
                <a:lnTo>
                  <a:pt x="1290" y="1299"/>
                </a:lnTo>
                <a:lnTo>
                  <a:pt x="1290" y="1300"/>
                </a:lnTo>
                <a:lnTo>
                  <a:pt x="1291" y="1300"/>
                </a:lnTo>
                <a:lnTo>
                  <a:pt x="1291" y="1301"/>
                </a:lnTo>
                <a:lnTo>
                  <a:pt x="1293" y="1301"/>
                </a:lnTo>
                <a:lnTo>
                  <a:pt x="1293" y="1302"/>
                </a:lnTo>
                <a:lnTo>
                  <a:pt x="1294" y="1302"/>
                </a:lnTo>
                <a:lnTo>
                  <a:pt x="1294" y="1303"/>
                </a:lnTo>
                <a:lnTo>
                  <a:pt x="1295" y="1303"/>
                </a:lnTo>
                <a:lnTo>
                  <a:pt x="1296" y="1305"/>
                </a:lnTo>
                <a:lnTo>
                  <a:pt x="1296" y="1306"/>
                </a:lnTo>
                <a:lnTo>
                  <a:pt x="1297" y="1306"/>
                </a:lnTo>
                <a:lnTo>
                  <a:pt x="1297" y="1307"/>
                </a:lnTo>
                <a:lnTo>
                  <a:pt x="1298" y="1307"/>
                </a:lnTo>
                <a:lnTo>
                  <a:pt x="1298" y="1308"/>
                </a:lnTo>
                <a:lnTo>
                  <a:pt x="1300" y="1308"/>
                </a:lnTo>
                <a:lnTo>
                  <a:pt x="1300" y="1309"/>
                </a:lnTo>
                <a:lnTo>
                  <a:pt x="1301" y="1309"/>
                </a:lnTo>
                <a:lnTo>
                  <a:pt x="1301" y="1310"/>
                </a:lnTo>
                <a:lnTo>
                  <a:pt x="1302" y="1310"/>
                </a:lnTo>
                <a:lnTo>
                  <a:pt x="1314" y="1317"/>
                </a:lnTo>
                <a:lnTo>
                  <a:pt x="1325" y="1323"/>
                </a:lnTo>
                <a:lnTo>
                  <a:pt x="1331" y="1334"/>
                </a:lnTo>
                <a:lnTo>
                  <a:pt x="1333" y="1336"/>
                </a:lnTo>
                <a:lnTo>
                  <a:pt x="1333" y="1337"/>
                </a:lnTo>
                <a:lnTo>
                  <a:pt x="1336" y="1341"/>
                </a:lnTo>
                <a:lnTo>
                  <a:pt x="1337" y="1342"/>
                </a:lnTo>
                <a:lnTo>
                  <a:pt x="1337" y="1341"/>
                </a:lnTo>
                <a:lnTo>
                  <a:pt x="1338" y="1341"/>
                </a:lnTo>
                <a:lnTo>
                  <a:pt x="1338" y="1340"/>
                </a:lnTo>
                <a:lnTo>
                  <a:pt x="1339" y="1338"/>
                </a:lnTo>
                <a:lnTo>
                  <a:pt x="1340" y="1338"/>
                </a:lnTo>
                <a:lnTo>
                  <a:pt x="1342" y="1336"/>
                </a:lnTo>
                <a:lnTo>
                  <a:pt x="1346" y="1333"/>
                </a:lnTo>
                <a:lnTo>
                  <a:pt x="1351" y="1336"/>
                </a:lnTo>
                <a:lnTo>
                  <a:pt x="1353" y="1337"/>
                </a:lnTo>
                <a:lnTo>
                  <a:pt x="1356" y="1340"/>
                </a:lnTo>
                <a:lnTo>
                  <a:pt x="1354" y="1341"/>
                </a:lnTo>
                <a:lnTo>
                  <a:pt x="1353" y="1342"/>
                </a:lnTo>
                <a:lnTo>
                  <a:pt x="1354" y="1342"/>
                </a:lnTo>
                <a:lnTo>
                  <a:pt x="1357" y="1343"/>
                </a:lnTo>
                <a:lnTo>
                  <a:pt x="1358" y="1342"/>
                </a:lnTo>
                <a:lnTo>
                  <a:pt x="1359" y="1341"/>
                </a:lnTo>
                <a:lnTo>
                  <a:pt x="1359" y="1342"/>
                </a:lnTo>
                <a:lnTo>
                  <a:pt x="1360" y="1341"/>
                </a:lnTo>
                <a:lnTo>
                  <a:pt x="1361" y="1340"/>
                </a:lnTo>
                <a:lnTo>
                  <a:pt x="1360" y="1338"/>
                </a:lnTo>
                <a:lnTo>
                  <a:pt x="1358" y="1337"/>
                </a:lnTo>
                <a:lnTo>
                  <a:pt x="1356" y="1336"/>
                </a:lnTo>
                <a:lnTo>
                  <a:pt x="1353" y="1334"/>
                </a:lnTo>
                <a:lnTo>
                  <a:pt x="1344" y="1327"/>
                </a:lnTo>
                <a:lnTo>
                  <a:pt x="1343" y="1327"/>
                </a:lnTo>
                <a:lnTo>
                  <a:pt x="1347" y="1322"/>
                </a:lnTo>
                <a:lnTo>
                  <a:pt x="1349" y="1321"/>
                </a:lnTo>
                <a:lnTo>
                  <a:pt x="1353" y="1316"/>
                </a:lnTo>
                <a:lnTo>
                  <a:pt x="1357" y="1313"/>
                </a:lnTo>
                <a:lnTo>
                  <a:pt x="1361" y="1308"/>
                </a:lnTo>
                <a:lnTo>
                  <a:pt x="1365" y="1306"/>
                </a:lnTo>
                <a:lnTo>
                  <a:pt x="1365" y="1305"/>
                </a:lnTo>
                <a:lnTo>
                  <a:pt x="1367" y="1303"/>
                </a:lnTo>
                <a:lnTo>
                  <a:pt x="1368" y="1303"/>
                </a:lnTo>
                <a:lnTo>
                  <a:pt x="1370" y="1303"/>
                </a:lnTo>
                <a:lnTo>
                  <a:pt x="1373" y="1303"/>
                </a:lnTo>
                <a:lnTo>
                  <a:pt x="1380" y="1303"/>
                </a:lnTo>
                <a:lnTo>
                  <a:pt x="1381" y="1303"/>
                </a:lnTo>
                <a:lnTo>
                  <a:pt x="1382" y="1303"/>
                </a:lnTo>
                <a:lnTo>
                  <a:pt x="1387" y="1303"/>
                </a:lnTo>
                <a:lnTo>
                  <a:pt x="1391" y="1303"/>
                </a:lnTo>
                <a:lnTo>
                  <a:pt x="1395" y="1303"/>
                </a:lnTo>
                <a:lnTo>
                  <a:pt x="1396" y="1303"/>
                </a:lnTo>
                <a:lnTo>
                  <a:pt x="1398" y="1303"/>
                </a:lnTo>
                <a:lnTo>
                  <a:pt x="1399" y="1303"/>
                </a:lnTo>
                <a:lnTo>
                  <a:pt x="1400" y="1303"/>
                </a:lnTo>
                <a:lnTo>
                  <a:pt x="1401" y="1303"/>
                </a:lnTo>
                <a:lnTo>
                  <a:pt x="1402" y="1303"/>
                </a:lnTo>
                <a:lnTo>
                  <a:pt x="1403" y="1303"/>
                </a:lnTo>
                <a:lnTo>
                  <a:pt x="1405" y="1303"/>
                </a:lnTo>
                <a:lnTo>
                  <a:pt x="1406" y="1303"/>
                </a:lnTo>
                <a:lnTo>
                  <a:pt x="1407" y="1303"/>
                </a:lnTo>
                <a:lnTo>
                  <a:pt x="1409" y="1303"/>
                </a:lnTo>
                <a:lnTo>
                  <a:pt x="1435" y="1303"/>
                </a:lnTo>
                <a:lnTo>
                  <a:pt x="1454" y="1303"/>
                </a:lnTo>
                <a:lnTo>
                  <a:pt x="1471" y="1292"/>
                </a:lnTo>
                <a:lnTo>
                  <a:pt x="1481" y="1286"/>
                </a:lnTo>
                <a:lnTo>
                  <a:pt x="1490" y="1294"/>
                </a:lnTo>
                <a:lnTo>
                  <a:pt x="1492" y="1296"/>
                </a:lnTo>
                <a:lnTo>
                  <a:pt x="1511" y="1313"/>
                </a:lnTo>
                <a:lnTo>
                  <a:pt x="1503" y="1321"/>
                </a:lnTo>
                <a:lnTo>
                  <a:pt x="1502" y="1321"/>
                </a:lnTo>
                <a:lnTo>
                  <a:pt x="1496" y="1327"/>
                </a:lnTo>
                <a:lnTo>
                  <a:pt x="1495" y="1328"/>
                </a:lnTo>
                <a:lnTo>
                  <a:pt x="1495" y="1329"/>
                </a:lnTo>
                <a:lnTo>
                  <a:pt x="1491" y="1331"/>
                </a:lnTo>
                <a:lnTo>
                  <a:pt x="1484" y="1338"/>
                </a:lnTo>
                <a:lnTo>
                  <a:pt x="1491" y="1345"/>
                </a:lnTo>
                <a:lnTo>
                  <a:pt x="1497" y="1351"/>
                </a:lnTo>
                <a:lnTo>
                  <a:pt x="1545" y="1400"/>
                </a:lnTo>
                <a:lnTo>
                  <a:pt x="1556" y="1411"/>
                </a:lnTo>
                <a:lnTo>
                  <a:pt x="1558" y="1412"/>
                </a:lnTo>
                <a:lnTo>
                  <a:pt x="1569" y="1425"/>
                </a:lnTo>
                <a:lnTo>
                  <a:pt x="1582" y="1438"/>
                </a:lnTo>
                <a:lnTo>
                  <a:pt x="1580" y="1439"/>
                </a:lnTo>
                <a:lnTo>
                  <a:pt x="1579" y="1439"/>
                </a:lnTo>
                <a:lnTo>
                  <a:pt x="1577" y="1440"/>
                </a:lnTo>
                <a:lnTo>
                  <a:pt x="1576" y="1440"/>
                </a:lnTo>
                <a:lnTo>
                  <a:pt x="1574" y="1440"/>
                </a:lnTo>
                <a:lnTo>
                  <a:pt x="1573" y="1440"/>
                </a:lnTo>
                <a:lnTo>
                  <a:pt x="1572" y="1440"/>
                </a:lnTo>
                <a:lnTo>
                  <a:pt x="1570" y="1440"/>
                </a:lnTo>
                <a:lnTo>
                  <a:pt x="1568" y="1440"/>
                </a:lnTo>
                <a:lnTo>
                  <a:pt x="1567" y="1440"/>
                </a:lnTo>
                <a:lnTo>
                  <a:pt x="1566" y="1440"/>
                </a:lnTo>
                <a:lnTo>
                  <a:pt x="1565" y="1440"/>
                </a:lnTo>
                <a:lnTo>
                  <a:pt x="1565" y="1439"/>
                </a:lnTo>
                <a:lnTo>
                  <a:pt x="1563" y="1439"/>
                </a:lnTo>
                <a:lnTo>
                  <a:pt x="1562" y="1439"/>
                </a:lnTo>
                <a:lnTo>
                  <a:pt x="1561" y="1438"/>
                </a:lnTo>
                <a:lnTo>
                  <a:pt x="1560" y="1438"/>
                </a:lnTo>
                <a:lnTo>
                  <a:pt x="1560" y="1437"/>
                </a:lnTo>
                <a:lnTo>
                  <a:pt x="1559" y="1437"/>
                </a:lnTo>
                <a:lnTo>
                  <a:pt x="1559" y="1435"/>
                </a:lnTo>
                <a:lnTo>
                  <a:pt x="1558" y="1435"/>
                </a:lnTo>
                <a:lnTo>
                  <a:pt x="1556" y="1435"/>
                </a:lnTo>
                <a:lnTo>
                  <a:pt x="1556" y="1434"/>
                </a:lnTo>
                <a:lnTo>
                  <a:pt x="1555" y="1434"/>
                </a:lnTo>
                <a:lnTo>
                  <a:pt x="1554" y="1434"/>
                </a:lnTo>
                <a:lnTo>
                  <a:pt x="1553" y="1434"/>
                </a:lnTo>
                <a:lnTo>
                  <a:pt x="1552" y="1434"/>
                </a:lnTo>
                <a:lnTo>
                  <a:pt x="1551" y="1435"/>
                </a:lnTo>
                <a:lnTo>
                  <a:pt x="1549" y="1435"/>
                </a:lnTo>
                <a:lnTo>
                  <a:pt x="1548" y="1435"/>
                </a:lnTo>
                <a:lnTo>
                  <a:pt x="1547" y="1434"/>
                </a:lnTo>
                <a:lnTo>
                  <a:pt x="1546" y="1434"/>
                </a:lnTo>
                <a:lnTo>
                  <a:pt x="1545" y="1434"/>
                </a:lnTo>
                <a:lnTo>
                  <a:pt x="1544" y="1434"/>
                </a:lnTo>
                <a:lnTo>
                  <a:pt x="1544" y="1433"/>
                </a:lnTo>
                <a:lnTo>
                  <a:pt x="1542" y="1433"/>
                </a:lnTo>
                <a:lnTo>
                  <a:pt x="1541" y="1433"/>
                </a:lnTo>
                <a:lnTo>
                  <a:pt x="1541" y="1434"/>
                </a:lnTo>
                <a:lnTo>
                  <a:pt x="1540" y="1434"/>
                </a:lnTo>
                <a:lnTo>
                  <a:pt x="1539" y="1434"/>
                </a:lnTo>
                <a:lnTo>
                  <a:pt x="1539" y="1435"/>
                </a:lnTo>
                <a:lnTo>
                  <a:pt x="1538" y="1437"/>
                </a:lnTo>
                <a:lnTo>
                  <a:pt x="1538" y="1438"/>
                </a:lnTo>
                <a:lnTo>
                  <a:pt x="1537" y="1438"/>
                </a:lnTo>
                <a:lnTo>
                  <a:pt x="1537" y="1439"/>
                </a:lnTo>
                <a:lnTo>
                  <a:pt x="1535" y="1440"/>
                </a:lnTo>
                <a:lnTo>
                  <a:pt x="1535" y="1441"/>
                </a:lnTo>
                <a:lnTo>
                  <a:pt x="1535" y="1442"/>
                </a:lnTo>
                <a:lnTo>
                  <a:pt x="1534" y="1442"/>
                </a:lnTo>
                <a:lnTo>
                  <a:pt x="1534" y="1444"/>
                </a:lnTo>
                <a:lnTo>
                  <a:pt x="1534" y="1445"/>
                </a:lnTo>
                <a:lnTo>
                  <a:pt x="1533" y="1445"/>
                </a:lnTo>
                <a:lnTo>
                  <a:pt x="1531" y="1447"/>
                </a:lnTo>
                <a:lnTo>
                  <a:pt x="1531" y="1448"/>
                </a:lnTo>
                <a:lnTo>
                  <a:pt x="1530" y="1448"/>
                </a:lnTo>
                <a:lnTo>
                  <a:pt x="1528" y="1448"/>
                </a:lnTo>
                <a:lnTo>
                  <a:pt x="1528" y="1449"/>
                </a:lnTo>
                <a:lnTo>
                  <a:pt x="1527" y="1449"/>
                </a:lnTo>
                <a:lnTo>
                  <a:pt x="1527" y="1448"/>
                </a:lnTo>
                <a:lnTo>
                  <a:pt x="1526" y="1448"/>
                </a:lnTo>
                <a:lnTo>
                  <a:pt x="1525" y="1448"/>
                </a:lnTo>
                <a:lnTo>
                  <a:pt x="1524" y="1448"/>
                </a:lnTo>
                <a:lnTo>
                  <a:pt x="1524" y="1449"/>
                </a:lnTo>
                <a:lnTo>
                  <a:pt x="1523" y="1449"/>
                </a:lnTo>
                <a:lnTo>
                  <a:pt x="1521" y="1449"/>
                </a:lnTo>
                <a:lnTo>
                  <a:pt x="1520" y="1449"/>
                </a:lnTo>
                <a:lnTo>
                  <a:pt x="1519" y="1449"/>
                </a:lnTo>
                <a:lnTo>
                  <a:pt x="1518" y="1448"/>
                </a:lnTo>
                <a:lnTo>
                  <a:pt x="1517" y="1448"/>
                </a:lnTo>
                <a:lnTo>
                  <a:pt x="1517" y="1447"/>
                </a:lnTo>
                <a:lnTo>
                  <a:pt x="1516" y="1447"/>
                </a:lnTo>
                <a:lnTo>
                  <a:pt x="1514" y="1447"/>
                </a:lnTo>
                <a:lnTo>
                  <a:pt x="1514" y="1448"/>
                </a:lnTo>
                <a:lnTo>
                  <a:pt x="1513" y="1448"/>
                </a:lnTo>
                <a:lnTo>
                  <a:pt x="1512" y="1447"/>
                </a:lnTo>
                <a:lnTo>
                  <a:pt x="1511" y="1447"/>
                </a:lnTo>
                <a:lnTo>
                  <a:pt x="1510" y="1447"/>
                </a:lnTo>
                <a:lnTo>
                  <a:pt x="1510" y="1448"/>
                </a:lnTo>
                <a:lnTo>
                  <a:pt x="1509" y="1448"/>
                </a:lnTo>
                <a:lnTo>
                  <a:pt x="1507" y="1448"/>
                </a:lnTo>
                <a:lnTo>
                  <a:pt x="1506" y="1448"/>
                </a:lnTo>
                <a:lnTo>
                  <a:pt x="1505" y="1448"/>
                </a:lnTo>
                <a:lnTo>
                  <a:pt x="1504" y="1448"/>
                </a:lnTo>
                <a:lnTo>
                  <a:pt x="1503" y="1448"/>
                </a:lnTo>
                <a:lnTo>
                  <a:pt x="1502" y="1448"/>
                </a:lnTo>
                <a:lnTo>
                  <a:pt x="1500" y="1448"/>
                </a:lnTo>
                <a:lnTo>
                  <a:pt x="1499" y="1448"/>
                </a:lnTo>
                <a:lnTo>
                  <a:pt x="1498" y="1449"/>
                </a:lnTo>
                <a:lnTo>
                  <a:pt x="1495" y="1452"/>
                </a:lnTo>
                <a:lnTo>
                  <a:pt x="1456" y="1475"/>
                </a:lnTo>
                <a:lnTo>
                  <a:pt x="1447" y="1481"/>
                </a:lnTo>
                <a:lnTo>
                  <a:pt x="1444" y="1483"/>
                </a:lnTo>
                <a:lnTo>
                  <a:pt x="1443" y="1484"/>
                </a:lnTo>
                <a:lnTo>
                  <a:pt x="1441" y="1487"/>
                </a:lnTo>
                <a:lnTo>
                  <a:pt x="1437" y="1489"/>
                </a:lnTo>
                <a:lnTo>
                  <a:pt x="1435" y="1490"/>
                </a:lnTo>
                <a:lnTo>
                  <a:pt x="1429" y="1495"/>
                </a:lnTo>
                <a:lnTo>
                  <a:pt x="1428" y="1496"/>
                </a:lnTo>
                <a:lnTo>
                  <a:pt x="1426" y="1498"/>
                </a:lnTo>
                <a:lnTo>
                  <a:pt x="1427" y="1498"/>
                </a:lnTo>
                <a:lnTo>
                  <a:pt x="1427" y="1500"/>
                </a:lnTo>
                <a:lnTo>
                  <a:pt x="1428" y="1500"/>
                </a:lnTo>
                <a:lnTo>
                  <a:pt x="1428" y="1501"/>
                </a:lnTo>
                <a:lnTo>
                  <a:pt x="1429" y="1501"/>
                </a:lnTo>
                <a:lnTo>
                  <a:pt x="1429" y="1502"/>
                </a:lnTo>
                <a:lnTo>
                  <a:pt x="1430" y="1502"/>
                </a:lnTo>
                <a:lnTo>
                  <a:pt x="1430" y="1503"/>
                </a:lnTo>
                <a:lnTo>
                  <a:pt x="1432" y="1503"/>
                </a:lnTo>
                <a:lnTo>
                  <a:pt x="1432" y="1504"/>
                </a:lnTo>
                <a:lnTo>
                  <a:pt x="1433" y="1504"/>
                </a:lnTo>
                <a:lnTo>
                  <a:pt x="1433" y="1505"/>
                </a:lnTo>
                <a:lnTo>
                  <a:pt x="1434" y="1505"/>
                </a:lnTo>
                <a:lnTo>
                  <a:pt x="1435" y="1507"/>
                </a:lnTo>
                <a:lnTo>
                  <a:pt x="1435" y="1508"/>
                </a:lnTo>
                <a:lnTo>
                  <a:pt x="1436" y="1508"/>
                </a:lnTo>
                <a:lnTo>
                  <a:pt x="1437" y="1509"/>
                </a:lnTo>
                <a:lnTo>
                  <a:pt x="1437" y="1510"/>
                </a:lnTo>
                <a:lnTo>
                  <a:pt x="1439" y="1510"/>
                </a:lnTo>
                <a:lnTo>
                  <a:pt x="1439" y="1511"/>
                </a:lnTo>
                <a:lnTo>
                  <a:pt x="1440" y="1511"/>
                </a:lnTo>
                <a:lnTo>
                  <a:pt x="1440" y="1512"/>
                </a:lnTo>
                <a:lnTo>
                  <a:pt x="1441" y="1512"/>
                </a:lnTo>
                <a:lnTo>
                  <a:pt x="1441" y="1514"/>
                </a:lnTo>
                <a:lnTo>
                  <a:pt x="1442" y="1514"/>
                </a:lnTo>
                <a:lnTo>
                  <a:pt x="1443" y="1515"/>
                </a:lnTo>
                <a:lnTo>
                  <a:pt x="1450" y="1523"/>
                </a:lnTo>
                <a:lnTo>
                  <a:pt x="1450" y="1524"/>
                </a:lnTo>
                <a:lnTo>
                  <a:pt x="1474" y="1550"/>
                </a:lnTo>
                <a:lnTo>
                  <a:pt x="1476" y="1549"/>
                </a:lnTo>
                <a:lnTo>
                  <a:pt x="1476" y="1547"/>
                </a:lnTo>
                <a:lnTo>
                  <a:pt x="1477" y="1547"/>
                </a:lnTo>
                <a:lnTo>
                  <a:pt x="1478" y="1549"/>
                </a:lnTo>
                <a:lnTo>
                  <a:pt x="1481" y="1545"/>
                </a:lnTo>
                <a:lnTo>
                  <a:pt x="1483" y="1543"/>
                </a:lnTo>
                <a:lnTo>
                  <a:pt x="1484" y="1544"/>
                </a:lnTo>
                <a:lnTo>
                  <a:pt x="1486" y="1546"/>
                </a:lnTo>
                <a:lnTo>
                  <a:pt x="1495" y="1549"/>
                </a:lnTo>
                <a:lnTo>
                  <a:pt x="1499" y="1551"/>
                </a:lnTo>
                <a:lnTo>
                  <a:pt x="1500" y="1551"/>
                </a:lnTo>
                <a:lnTo>
                  <a:pt x="1499" y="1551"/>
                </a:lnTo>
                <a:lnTo>
                  <a:pt x="1498" y="1552"/>
                </a:lnTo>
                <a:lnTo>
                  <a:pt x="1492" y="1558"/>
                </a:lnTo>
                <a:lnTo>
                  <a:pt x="1491" y="1557"/>
                </a:lnTo>
                <a:lnTo>
                  <a:pt x="1490" y="1557"/>
                </a:lnTo>
                <a:lnTo>
                  <a:pt x="1489" y="1557"/>
                </a:lnTo>
                <a:lnTo>
                  <a:pt x="1486" y="1557"/>
                </a:lnTo>
                <a:lnTo>
                  <a:pt x="1486" y="1558"/>
                </a:lnTo>
                <a:lnTo>
                  <a:pt x="1488" y="1559"/>
                </a:lnTo>
                <a:lnTo>
                  <a:pt x="1489" y="1560"/>
                </a:lnTo>
                <a:lnTo>
                  <a:pt x="1492" y="1565"/>
                </a:lnTo>
                <a:lnTo>
                  <a:pt x="1495" y="1567"/>
                </a:lnTo>
                <a:lnTo>
                  <a:pt x="1493" y="1568"/>
                </a:lnTo>
                <a:lnTo>
                  <a:pt x="1491" y="1571"/>
                </a:lnTo>
                <a:lnTo>
                  <a:pt x="1492" y="1572"/>
                </a:lnTo>
                <a:lnTo>
                  <a:pt x="1493" y="1573"/>
                </a:lnTo>
                <a:lnTo>
                  <a:pt x="1496" y="1575"/>
                </a:lnTo>
                <a:lnTo>
                  <a:pt x="1499" y="1580"/>
                </a:lnTo>
                <a:lnTo>
                  <a:pt x="1503" y="1585"/>
                </a:lnTo>
                <a:lnTo>
                  <a:pt x="1504" y="1586"/>
                </a:lnTo>
                <a:lnTo>
                  <a:pt x="1505" y="1587"/>
                </a:lnTo>
                <a:lnTo>
                  <a:pt x="1506" y="1588"/>
                </a:lnTo>
                <a:lnTo>
                  <a:pt x="1507" y="1589"/>
                </a:lnTo>
                <a:lnTo>
                  <a:pt x="1509" y="1591"/>
                </a:lnTo>
                <a:lnTo>
                  <a:pt x="1509" y="1592"/>
                </a:lnTo>
                <a:lnTo>
                  <a:pt x="1506" y="1594"/>
                </a:lnTo>
                <a:lnTo>
                  <a:pt x="1507" y="1595"/>
                </a:lnTo>
                <a:lnTo>
                  <a:pt x="1509" y="1595"/>
                </a:lnTo>
                <a:lnTo>
                  <a:pt x="1510" y="1595"/>
                </a:lnTo>
                <a:lnTo>
                  <a:pt x="1511" y="1594"/>
                </a:lnTo>
                <a:lnTo>
                  <a:pt x="1513" y="1598"/>
                </a:lnTo>
                <a:lnTo>
                  <a:pt x="1514" y="1599"/>
                </a:lnTo>
                <a:lnTo>
                  <a:pt x="1516" y="1600"/>
                </a:lnTo>
                <a:lnTo>
                  <a:pt x="1517" y="1601"/>
                </a:lnTo>
                <a:lnTo>
                  <a:pt x="1517" y="1602"/>
                </a:lnTo>
                <a:lnTo>
                  <a:pt x="1518" y="1602"/>
                </a:lnTo>
                <a:lnTo>
                  <a:pt x="1519" y="1603"/>
                </a:lnTo>
                <a:lnTo>
                  <a:pt x="1519" y="1605"/>
                </a:lnTo>
                <a:lnTo>
                  <a:pt x="1523" y="1609"/>
                </a:lnTo>
                <a:lnTo>
                  <a:pt x="1524" y="1609"/>
                </a:lnTo>
                <a:lnTo>
                  <a:pt x="1525" y="1609"/>
                </a:lnTo>
                <a:lnTo>
                  <a:pt x="1535" y="1600"/>
                </a:lnTo>
                <a:lnTo>
                  <a:pt x="1538" y="1599"/>
                </a:lnTo>
                <a:lnTo>
                  <a:pt x="1538" y="1601"/>
                </a:lnTo>
                <a:lnTo>
                  <a:pt x="1538" y="1602"/>
                </a:lnTo>
                <a:lnTo>
                  <a:pt x="1539" y="1602"/>
                </a:lnTo>
                <a:lnTo>
                  <a:pt x="1540" y="1601"/>
                </a:lnTo>
                <a:lnTo>
                  <a:pt x="1540" y="1602"/>
                </a:lnTo>
                <a:lnTo>
                  <a:pt x="1540" y="1603"/>
                </a:lnTo>
                <a:lnTo>
                  <a:pt x="1540" y="1605"/>
                </a:lnTo>
                <a:lnTo>
                  <a:pt x="1540" y="1606"/>
                </a:lnTo>
                <a:lnTo>
                  <a:pt x="1541" y="1607"/>
                </a:lnTo>
                <a:lnTo>
                  <a:pt x="1542" y="1608"/>
                </a:lnTo>
                <a:lnTo>
                  <a:pt x="1544" y="1610"/>
                </a:lnTo>
                <a:lnTo>
                  <a:pt x="1551" y="1615"/>
                </a:lnTo>
                <a:lnTo>
                  <a:pt x="1553" y="1616"/>
                </a:lnTo>
                <a:lnTo>
                  <a:pt x="1554" y="1616"/>
                </a:lnTo>
                <a:lnTo>
                  <a:pt x="1555" y="1616"/>
                </a:lnTo>
                <a:lnTo>
                  <a:pt x="1556" y="1616"/>
                </a:lnTo>
                <a:lnTo>
                  <a:pt x="1549" y="1622"/>
                </a:lnTo>
                <a:lnTo>
                  <a:pt x="1552" y="1623"/>
                </a:lnTo>
                <a:lnTo>
                  <a:pt x="1555" y="1624"/>
                </a:lnTo>
                <a:lnTo>
                  <a:pt x="1556" y="1624"/>
                </a:lnTo>
                <a:lnTo>
                  <a:pt x="1558" y="1624"/>
                </a:lnTo>
                <a:lnTo>
                  <a:pt x="1559" y="1626"/>
                </a:lnTo>
                <a:lnTo>
                  <a:pt x="1560" y="1631"/>
                </a:lnTo>
                <a:lnTo>
                  <a:pt x="1561" y="1631"/>
                </a:lnTo>
                <a:lnTo>
                  <a:pt x="1561" y="1633"/>
                </a:lnTo>
                <a:lnTo>
                  <a:pt x="1563" y="1634"/>
                </a:lnTo>
                <a:lnTo>
                  <a:pt x="1566" y="1636"/>
                </a:lnTo>
                <a:lnTo>
                  <a:pt x="1569" y="1633"/>
                </a:lnTo>
                <a:lnTo>
                  <a:pt x="1573" y="1641"/>
                </a:lnTo>
                <a:lnTo>
                  <a:pt x="1574" y="1643"/>
                </a:lnTo>
                <a:lnTo>
                  <a:pt x="1573" y="1644"/>
                </a:lnTo>
                <a:lnTo>
                  <a:pt x="1568" y="1648"/>
                </a:lnTo>
                <a:lnTo>
                  <a:pt x="1565" y="1651"/>
                </a:lnTo>
                <a:lnTo>
                  <a:pt x="1559" y="1656"/>
                </a:lnTo>
                <a:lnTo>
                  <a:pt x="1560" y="1656"/>
                </a:lnTo>
                <a:lnTo>
                  <a:pt x="1558" y="1658"/>
                </a:lnTo>
                <a:lnTo>
                  <a:pt x="1560" y="1662"/>
                </a:lnTo>
                <a:lnTo>
                  <a:pt x="1562" y="1664"/>
                </a:lnTo>
                <a:lnTo>
                  <a:pt x="1563" y="1667"/>
                </a:lnTo>
                <a:lnTo>
                  <a:pt x="1566" y="1669"/>
                </a:lnTo>
                <a:lnTo>
                  <a:pt x="1565" y="1669"/>
                </a:lnTo>
                <a:lnTo>
                  <a:pt x="1565" y="1670"/>
                </a:lnTo>
                <a:lnTo>
                  <a:pt x="1563" y="1670"/>
                </a:lnTo>
                <a:lnTo>
                  <a:pt x="1561" y="1672"/>
                </a:lnTo>
                <a:lnTo>
                  <a:pt x="1563" y="1675"/>
                </a:lnTo>
                <a:lnTo>
                  <a:pt x="1565" y="1674"/>
                </a:lnTo>
                <a:lnTo>
                  <a:pt x="1566" y="1674"/>
                </a:lnTo>
                <a:lnTo>
                  <a:pt x="1566" y="1672"/>
                </a:lnTo>
                <a:lnTo>
                  <a:pt x="1567" y="1672"/>
                </a:lnTo>
                <a:lnTo>
                  <a:pt x="1568" y="1671"/>
                </a:lnTo>
                <a:lnTo>
                  <a:pt x="1568" y="1672"/>
                </a:lnTo>
                <a:lnTo>
                  <a:pt x="1569" y="1674"/>
                </a:lnTo>
                <a:lnTo>
                  <a:pt x="1573" y="1678"/>
                </a:lnTo>
                <a:lnTo>
                  <a:pt x="1575" y="1681"/>
                </a:lnTo>
                <a:lnTo>
                  <a:pt x="1577" y="1683"/>
                </a:lnTo>
                <a:lnTo>
                  <a:pt x="1576" y="1684"/>
                </a:lnTo>
                <a:lnTo>
                  <a:pt x="1575" y="1685"/>
                </a:lnTo>
                <a:lnTo>
                  <a:pt x="1573" y="1686"/>
                </a:lnTo>
                <a:lnTo>
                  <a:pt x="1574" y="1688"/>
                </a:lnTo>
                <a:lnTo>
                  <a:pt x="1574" y="1689"/>
                </a:lnTo>
                <a:lnTo>
                  <a:pt x="1576" y="1686"/>
                </a:lnTo>
                <a:lnTo>
                  <a:pt x="1577" y="1686"/>
                </a:lnTo>
                <a:lnTo>
                  <a:pt x="1577" y="1685"/>
                </a:lnTo>
                <a:lnTo>
                  <a:pt x="1579" y="1685"/>
                </a:lnTo>
                <a:lnTo>
                  <a:pt x="1581" y="1688"/>
                </a:lnTo>
                <a:lnTo>
                  <a:pt x="1583" y="1685"/>
                </a:lnTo>
                <a:lnTo>
                  <a:pt x="1593" y="1697"/>
                </a:lnTo>
                <a:lnTo>
                  <a:pt x="1596" y="1693"/>
                </a:lnTo>
                <a:lnTo>
                  <a:pt x="1598" y="1691"/>
                </a:lnTo>
                <a:lnTo>
                  <a:pt x="1602" y="1689"/>
                </a:lnTo>
                <a:lnTo>
                  <a:pt x="1610" y="1693"/>
                </a:lnTo>
                <a:lnTo>
                  <a:pt x="1611" y="1695"/>
                </a:lnTo>
                <a:lnTo>
                  <a:pt x="1613" y="1695"/>
                </a:lnTo>
                <a:lnTo>
                  <a:pt x="1614" y="1697"/>
                </a:lnTo>
                <a:lnTo>
                  <a:pt x="1617" y="1700"/>
                </a:lnTo>
                <a:lnTo>
                  <a:pt x="1616" y="1702"/>
                </a:lnTo>
                <a:lnTo>
                  <a:pt x="1610" y="1706"/>
                </a:lnTo>
                <a:lnTo>
                  <a:pt x="1607" y="1709"/>
                </a:lnTo>
                <a:lnTo>
                  <a:pt x="1604" y="1711"/>
                </a:lnTo>
                <a:lnTo>
                  <a:pt x="1609" y="1717"/>
                </a:lnTo>
                <a:lnTo>
                  <a:pt x="1611" y="1719"/>
                </a:lnTo>
                <a:lnTo>
                  <a:pt x="1608" y="1721"/>
                </a:lnTo>
                <a:lnTo>
                  <a:pt x="1609" y="1724"/>
                </a:lnTo>
                <a:lnTo>
                  <a:pt x="1610" y="1724"/>
                </a:lnTo>
                <a:lnTo>
                  <a:pt x="1611" y="1725"/>
                </a:lnTo>
                <a:lnTo>
                  <a:pt x="1611" y="1726"/>
                </a:lnTo>
                <a:lnTo>
                  <a:pt x="1613" y="1727"/>
                </a:lnTo>
                <a:lnTo>
                  <a:pt x="1614" y="1726"/>
                </a:lnTo>
                <a:lnTo>
                  <a:pt x="1614" y="1725"/>
                </a:lnTo>
                <a:lnTo>
                  <a:pt x="1611" y="1723"/>
                </a:lnTo>
                <a:lnTo>
                  <a:pt x="1613" y="1721"/>
                </a:lnTo>
                <a:lnTo>
                  <a:pt x="1617" y="1718"/>
                </a:lnTo>
                <a:lnTo>
                  <a:pt x="1623" y="1713"/>
                </a:lnTo>
                <a:lnTo>
                  <a:pt x="1624" y="1712"/>
                </a:lnTo>
                <a:lnTo>
                  <a:pt x="1625" y="1711"/>
                </a:lnTo>
                <a:lnTo>
                  <a:pt x="1627" y="1712"/>
                </a:lnTo>
                <a:lnTo>
                  <a:pt x="1629" y="1710"/>
                </a:lnTo>
                <a:lnTo>
                  <a:pt x="1630" y="1709"/>
                </a:lnTo>
                <a:lnTo>
                  <a:pt x="1631" y="1707"/>
                </a:lnTo>
                <a:lnTo>
                  <a:pt x="1632" y="1706"/>
                </a:lnTo>
                <a:lnTo>
                  <a:pt x="1634" y="1707"/>
                </a:lnTo>
                <a:lnTo>
                  <a:pt x="1635" y="1709"/>
                </a:lnTo>
                <a:lnTo>
                  <a:pt x="1636" y="1711"/>
                </a:lnTo>
                <a:lnTo>
                  <a:pt x="1638" y="1714"/>
                </a:lnTo>
                <a:lnTo>
                  <a:pt x="1657" y="1697"/>
                </a:lnTo>
                <a:lnTo>
                  <a:pt x="1658" y="1697"/>
                </a:lnTo>
                <a:lnTo>
                  <a:pt x="1658" y="1696"/>
                </a:lnTo>
                <a:lnTo>
                  <a:pt x="1641" y="1684"/>
                </a:lnTo>
                <a:lnTo>
                  <a:pt x="1628" y="1671"/>
                </a:lnTo>
                <a:lnTo>
                  <a:pt x="1628" y="1670"/>
                </a:lnTo>
                <a:lnTo>
                  <a:pt x="1625" y="1669"/>
                </a:lnTo>
                <a:lnTo>
                  <a:pt x="1627" y="1668"/>
                </a:lnTo>
                <a:lnTo>
                  <a:pt x="1630" y="1664"/>
                </a:lnTo>
                <a:lnTo>
                  <a:pt x="1631" y="1662"/>
                </a:lnTo>
                <a:lnTo>
                  <a:pt x="1632" y="1662"/>
                </a:lnTo>
                <a:lnTo>
                  <a:pt x="1632" y="1661"/>
                </a:lnTo>
                <a:lnTo>
                  <a:pt x="1623" y="1642"/>
                </a:lnTo>
                <a:lnTo>
                  <a:pt x="1621" y="1638"/>
                </a:lnTo>
                <a:lnTo>
                  <a:pt x="1618" y="1636"/>
                </a:lnTo>
                <a:lnTo>
                  <a:pt x="1616" y="1634"/>
                </a:lnTo>
                <a:lnTo>
                  <a:pt x="1615" y="1631"/>
                </a:lnTo>
                <a:lnTo>
                  <a:pt x="1613" y="1629"/>
                </a:lnTo>
                <a:lnTo>
                  <a:pt x="1608" y="1624"/>
                </a:lnTo>
                <a:lnTo>
                  <a:pt x="1603" y="1617"/>
                </a:lnTo>
                <a:lnTo>
                  <a:pt x="1601" y="1615"/>
                </a:lnTo>
                <a:lnTo>
                  <a:pt x="1602" y="1615"/>
                </a:lnTo>
                <a:lnTo>
                  <a:pt x="1604" y="1615"/>
                </a:lnTo>
                <a:lnTo>
                  <a:pt x="1614" y="1615"/>
                </a:lnTo>
                <a:lnTo>
                  <a:pt x="1620" y="1616"/>
                </a:lnTo>
                <a:lnTo>
                  <a:pt x="1629" y="1616"/>
                </a:lnTo>
                <a:lnTo>
                  <a:pt x="1635" y="1616"/>
                </a:lnTo>
                <a:lnTo>
                  <a:pt x="1636" y="1616"/>
                </a:lnTo>
                <a:lnTo>
                  <a:pt x="1638" y="1616"/>
                </a:lnTo>
                <a:lnTo>
                  <a:pt x="1644" y="1621"/>
                </a:lnTo>
                <a:lnTo>
                  <a:pt x="1645" y="1623"/>
                </a:lnTo>
                <a:lnTo>
                  <a:pt x="1650" y="1628"/>
                </a:lnTo>
                <a:lnTo>
                  <a:pt x="1652" y="1630"/>
                </a:lnTo>
                <a:lnTo>
                  <a:pt x="1659" y="1640"/>
                </a:lnTo>
                <a:lnTo>
                  <a:pt x="1662" y="1641"/>
                </a:lnTo>
                <a:lnTo>
                  <a:pt x="1673" y="1647"/>
                </a:lnTo>
                <a:lnTo>
                  <a:pt x="1679" y="1650"/>
                </a:lnTo>
                <a:lnTo>
                  <a:pt x="1690" y="1657"/>
                </a:lnTo>
                <a:lnTo>
                  <a:pt x="1692" y="1658"/>
                </a:lnTo>
                <a:lnTo>
                  <a:pt x="1697" y="1661"/>
                </a:lnTo>
                <a:lnTo>
                  <a:pt x="1706" y="1667"/>
                </a:lnTo>
                <a:lnTo>
                  <a:pt x="1740" y="1667"/>
                </a:lnTo>
                <a:lnTo>
                  <a:pt x="1742" y="1667"/>
                </a:lnTo>
                <a:lnTo>
                  <a:pt x="1743" y="1667"/>
                </a:lnTo>
                <a:lnTo>
                  <a:pt x="1748" y="1667"/>
                </a:lnTo>
                <a:lnTo>
                  <a:pt x="1754" y="1667"/>
                </a:lnTo>
                <a:lnTo>
                  <a:pt x="1776" y="1665"/>
                </a:lnTo>
                <a:lnTo>
                  <a:pt x="1776" y="1658"/>
                </a:lnTo>
                <a:lnTo>
                  <a:pt x="1791" y="1656"/>
                </a:lnTo>
                <a:lnTo>
                  <a:pt x="1804" y="1654"/>
                </a:lnTo>
                <a:lnTo>
                  <a:pt x="1811" y="1649"/>
                </a:lnTo>
                <a:lnTo>
                  <a:pt x="1831" y="1635"/>
                </a:lnTo>
                <a:lnTo>
                  <a:pt x="1836" y="1635"/>
                </a:lnTo>
                <a:lnTo>
                  <a:pt x="1838" y="1635"/>
                </a:lnTo>
                <a:lnTo>
                  <a:pt x="1841" y="1635"/>
                </a:lnTo>
                <a:lnTo>
                  <a:pt x="1840" y="1634"/>
                </a:lnTo>
                <a:lnTo>
                  <a:pt x="1840" y="1633"/>
                </a:lnTo>
                <a:lnTo>
                  <a:pt x="1841" y="1630"/>
                </a:lnTo>
                <a:lnTo>
                  <a:pt x="1840" y="1624"/>
                </a:lnTo>
                <a:lnTo>
                  <a:pt x="1841" y="1622"/>
                </a:lnTo>
                <a:lnTo>
                  <a:pt x="1843" y="1622"/>
                </a:lnTo>
                <a:lnTo>
                  <a:pt x="1841" y="1620"/>
                </a:lnTo>
                <a:lnTo>
                  <a:pt x="1841" y="1619"/>
                </a:lnTo>
                <a:lnTo>
                  <a:pt x="1843" y="1619"/>
                </a:lnTo>
                <a:lnTo>
                  <a:pt x="1844" y="1619"/>
                </a:lnTo>
                <a:lnTo>
                  <a:pt x="1847" y="1608"/>
                </a:lnTo>
                <a:lnTo>
                  <a:pt x="1848" y="1608"/>
                </a:lnTo>
                <a:lnTo>
                  <a:pt x="1851" y="1608"/>
                </a:lnTo>
                <a:lnTo>
                  <a:pt x="1852" y="1607"/>
                </a:lnTo>
                <a:lnTo>
                  <a:pt x="1853" y="1607"/>
                </a:lnTo>
                <a:lnTo>
                  <a:pt x="1854" y="1607"/>
                </a:lnTo>
                <a:lnTo>
                  <a:pt x="1855" y="1608"/>
                </a:lnTo>
                <a:lnTo>
                  <a:pt x="1855" y="1607"/>
                </a:lnTo>
                <a:lnTo>
                  <a:pt x="1857" y="1603"/>
                </a:lnTo>
                <a:lnTo>
                  <a:pt x="1858" y="1602"/>
                </a:lnTo>
                <a:lnTo>
                  <a:pt x="1860" y="1600"/>
                </a:lnTo>
                <a:lnTo>
                  <a:pt x="1860" y="1599"/>
                </a:lnTo>
                <a:lnTo>
                  <a:pt x="1861" y="1599"/>
                </a:lnTo>
                <a:lnTo>
                  <a:pt x="1862" y="1599"/>
                </a:lnTo>
                <a:lnTo>
                  <a:pt x="1865" y="1598"/>
                </a:lnTo>
                <a:lnTo>
                  <a:pt x="1866" y="1596"/>
                </a:lnTo>
                <a:lnTo>
                  <a:pt x="1869" y="1596"/>
                </a:lnTo>
                <a:lnTo>
                  <a:pt x="1872" y="1595"/>
                </a:lnTo>
                <a:lnTo>
                  <a:pt x="1875" y="1594"/>
                </a:lnTo>
                <a:lnTo>
                  <a:pt x="1875" y="1593"/>
                </a:lnTo>
                <a:lnTo>
                  <a:pt x="1879" y="1591"/>
                </a:lnTo>
                <a:lnTo>
                  <a:pt x="1881" y="1588"/>
                </a:lnTo>
                <a:lnTo>
                  <a:pt x="1881" y="1587"/>
                </a:lnTo>
                <a:lnTo>
                  <a:pt x="1882" y="1585"/>
                </a:lnTo>
                <a:lnTo>
                  <a:pt x="1883" y="1585"/>
                </a:lnTo>
                <a:lnTo>
                  <a:pt x="1883" y="1584"/>
                </a:lnTo>
                <a:lnTo>
                  <a:pt x="1883" y="1582"/>
                </a:lnTo>
                <a:lnTo>
                  <a:pt x="1882" y="1580"/>
                </a:lnTo>
                <a:lnTo>
                  <a:pt x="1882" y="1579"/>
                </a:lnTo>
                <a:lnTo>
                  <a:pt x="1883" y="1578"/>
                </a:lnTo>
                <a:lnTo>
                  <a:pt x="1886" y="1573"/>
                </a:lnTo>
                <a:lnTo>
                  <a:pt x="1890" y="1566"/>
                </a:lnTo>
                <a:lnTo>
                  <a:pt x="1892" y="1566"/>
                </a:lnTo>
                <a:lnTo>
                  <a:pt x="1893" y="1566"/>
                </a:lnTo>
                <a:lnTo>
                  <a:pt x="1967" y="1566"/>
                </a:lnTo>
                <a:lnTo>
                  <a:pt x="1970" y="1566"/>
                </a:lnTo>
                <a:lnTo>
                  <a:pt x="1970" y="1567"/>
                </a:lnTo>
                <a:lnTo>
                  <a:pt x="1970" y="1568"/>
                </a:lnTo>
                <a:lnTo>
                  <a:pt x="1972" y="1572"/>
                </a:lnTo>
                <a:lnTo>
                  <a:pt x="1982" y="1570"/>
                </a:lnTo>
                <a:lnTo>
                  <a:pt x="1983" y="1568"/>
                </a:lnTo>
                <a:lnTo>
                  <a:pt x="1986" y="1567"/>
                </a:lnTo>
                <a:lnTo>
                  <a:pt x="1991" y="1566"/>
                </a:lnTo>
                <a:lnTo>
                  <a:pt x="1992" y="1566"/>
                </a:lnTo>
                <a:lnTo>
                  <a:pt x="1996" y="1566"/>
                </a:lnTo>
                <a:lnTo>
                  <a:pt x="2012" y="1566"/>
                </a:lnTo>
                <a:lnTo>
                  <a:pt x="2012" y="1636"/>
                </a:lnTo>
                <a:lnTo>
                  <a:pt x="2012" y="1656"/>
                </a:lnTo>
                <a:lnTo>
                  <a:pt x="2033" y="1656"/>
                </a:lnTo>
                <a:lnTo>
                  <a:pt x="2040" y="1656"/>
                </a:lnTo>
                <a:lnTo>
                  <a:pt x="2050" y="1656"/>
                </a:lnTo>
                <a:lnTo>
                  <a:pt x="2057" y="1656"/>
                </a:lnTo>
                <a:lnTo>
                  <a:pt x="2066" y="1656"/>
                </a:lnTo>
                <a:lnTo>
                  <a:pt x="2088" y="1656"/>
                </a:lnTo>
                <a:lnTo>
                  <a:pt x="2091" y="1656"/>
                </a:lnTo>
                <a:lnTo>
                  <a:pt x="2095" y="1656"/>
                </a:lnTo>
                <a:lnTo>
                  <a:pt x="2118" y="1656"/>
                </a:lnTo>
                <a:lnTo>
                  <a:pt x="2124" y="1656"/>
                </a:lnTo>
                <a:lnTo>
                  <a:pt x="2133" y="1656"/>
                </a:lnTo>
                <a:lnTo>
                  <a:pt x="2138" y="1656"/>
                </a:lnTo>
                <a:lnTo>
                  <a:pt x="2138" y="1657"/>
                </a:lnTo>
                <a:lnTo>
                  <a:pt x="2138" y="1658"/>
                </a:lnTo>
                <a:lnTo>
                  <a:pt x="2138" y="1670"/>
                </a:lnTo>
                <a:lnTo>
                  <a:pt x="2138" y="1700"/>
                </a:lnTo>
                <a:lnTo>
                  <a:pt x="2151" y="1700"/>
                </a:lnTo>
                <a:lnTo>
                  <a:pt x="2202" y="1700"/>
                </a:lnTo>
                <a:lnTo>
                  <a:pt x="2226" y="1700"/>
                </a:lnTo>
                <a:lnTo>
                  <a:pt x="2227" y="1718"/>
                </a:lnTo>
                <a:lnTo>
                  <a:pt x="2227" y="1733"/>
                </a:lnTo>
                <a:lnTo>
                  <a:pt x="2227" y="1739"/>
                </a:lnTo>
                <a:lnTo>
                  <a:pt x="2227" y="1745"/>
                </a:lnTo>
                <a:lnTo>
                  <a:pt x="2223" y="1745"/>
                </a:lnTo>
                <a:lnTo>
                  <a:pt x="2205" y="1745"/>
                </a:lnTo>
                <a:lnTo>
                  <a:pt x="2139" y="1798"/>
                </a:lnTo>
                <a:lnTo>
                  <a:pt x="2136" y="1801"/>
                </a:lnTo>
                <a:lnTo>
                  <a:pt x="2126" y="1805"/>
                </a:lnTo>
                <a:lnTo>
                  <a:pt x="2125" y="1807"/>
                </a:lnTo>
                <a:lnTo>
                  <a:pt x="2122" y="1808"/>
                </a:lnTo>
                <a:lnTo>
                  <a:pt x="2118" y="1810"/>
                </a:lnTo>
                <a:lnTo>
                  <a:pt x="2115" y="1803"/>
                </a:lnTo>
                <a:lnTo>
                  <a:pt x="2112" y="1800"/>
                </a:lnTo>
                <a:lnTo>
                  <a:pt x="2105" y="1803"/>
                </a:lnTo>
                <a:lnTo>
                  <a:pt x="2104" y="1804"/>
                </a:lnTo>
                <a:lnTo>
                  <a:pt x="2103" y="1804"/>
                </a:lnTo>
                <a:lnTo>
                  <a:pt x="2109" y="1815"/>
                </a:lnTo>
                <a:lnTo>
                  <a:pt x="2077" y="1831"/>
                </a:lnTo>
                <a:lnTo>
                  <a:pt x="2076" y="1831"/>
                </a:lnTo>
                <a:lnTo>
                  <a:pt x="2075" y="1832"/>
                </a:lnTo>
                <a:lnTo>
                  <a:pt x="2069" y="1835"/>
                </a:lnTo>
                <a:lnTo>
                  <a:pt x="2068" y="1836"/>
                </a:lnTo>
                <a:lnTo>
                  <a:pt x="2066" y="1837"/>
                </a:lnTo>
                <a:lnTo>
                  <a:pt x="2047" y="1846"/>
                </a:lnTo>
                <a:lnTo>
                  <a:pt x="2043" y="1852"/>
                </a:lnTo>
                <a:lnTo>
                  <a:pt x="2033" y="1859"/>
                </a:lnTo>
                <a:lnTo>
                  <a:pt x="2026" y="1867"/>
                </a:lnTo>
                <a:lnTo>
                  <a:pt x="2021" y="1872"/>
                </a:lnTo>
                <a:lnTo>
                  <a:pt x="2019" y="1876"/>
                </a:lnTo>
                <a:lnTo>
                  <a:pt x="2014" y="1878"/>
                </a:lnTo>
                <a:lnTo>
                  <a:pt x="2012" y="1879"/>
                </a:lnTo>
                <a:lnTo>
                  <a:pt x="2007" y="1881"/>
                </a:lnTo>
                <a:lnTo>
                  <a:pt x="2005" y="1881"/>
                </a:lnTo>
                <a:lnTo>
                  <a:pt x="2005" y="1883"/>
                </a:lnTo>
                <a:lnTo>
                  <a:pt x="2003" y="1883"/>
                </a:lnTo>
                <a:lnTo>
                  <a:pt x="1996" y="1885"/>
                </a:lnTo>
                <a:lnTo>
                  <a:pt x="1993" y="1884"/>
                </a:lnTo>
                <a:lnTo>
                  <a:pt x="1978" y="1878"/>
                </a:lnTo>
                <a:lnTo>
                  <a:pt x="1975" y="1876"/>
                </a:lnTo>
                <a:lnTo>
                  <a:pt x="1970" y="1874"/>
                </a:lnTo>
                <a:lnTo>
                  <a:pt x="1959" y="1870"/>
                </a:lnTo>
                <a:lnTo>
                  <a:pt x="1955" y="1869"/>
                </a:lnTo>
                <a:lnTo>
                  <a:pt x="1953" y="1869"/>
                </a:lnTo>
                <a:lnTo>
                  <a:pt x="1955" y="1867"/>
                </a:lnTo>
                <a:lnTo>
                  <a:pt x="1955" y="1865"/>
                </a:lnTo>
                <a:lnTo>
                  <a:pt x="1955" y="1863"/>
                </a:lnTo>
                <a:lnTo>
                  <a:pt x="1951" y="1863"/>
                </a:lnTo>
                <a:lnTo>
                  <a:pt x="1950" y="1865"/>
                </a:lnTo>
                <a:lnTo>
                  <a:pt x="1950" y="1866"/>
                </a:lnTo>
                <a:lnTo>
                  <a:pt x="1949" y="1866"/>
                </a:lnTo>
                <a:lnTo>
                  <a:pt x="1946" y="1865"/>
                </a:lnTo>
                <a:lnTo>
                  <a:pt x="1945" y="1865"/>
                </a:lnTo>
                <a:lnTo>
                  <a:pt x="1945" y="1864"/>
                </a:lnTo>
                <a:lnTo>
                  <a:pt x="1942" y="1863"/>
                </a:lnTo>
                <a:lnTo>
                  <a:pt x="1939" y="1861"/>
                </a:lnTo>
                <a:lnTo>
                  <a:pt x="1938" y="1861"/>
                </a:lnTo>
                <a:lnTo>
                  <a:pt x="1936" y="1860"/>
                </a:lnTo>
                <a:lnTo>
                  <a:pt x="1935" y="1860"/>
                </a:lnTo>
                <a:lnTo>
                  <a:pt x="1934" y="1859"/>
                </a:lnTo>
                <a:lnTo>
                  <a:pt x="1931" y="1859"/>
                </a:lnTo>
                <a:lnTo>
                  <a:pt x="1930" y="1858"/>
                </a:lnTo>
                <a:lnTo>
                  <a:pt x="1923" y="1856"/>
                </a:lnTo>
                <a:lnTo>
                  <a:pt x="1922" y="1854"/>
                </a:lnTo>
                <a:lnTo>
                  <a:pt x="1921" y="1854"/>
                </a:lnTo>
                <a:lnTo>
                  <a:pt x="1918" y="1854"/>
                </a:lnTo>
                <a:lnTo>
                  <a:pt x="1918" y="1853"/>
                </a:lnTo>
                <a:lnTo>
                  <a:pt x="1917" y="1853"/>
                </a:lnTo>
                <a:lnTo>
                  <a:pt x="1915" y="1852"/>
                </a:lnTo>
                <a:lnTo>
                  <a:pt x="1914" y="1852"/>
                </a:lnTo>
                <a:lnTo>
                  <a:pt x="1911" y="1851"/>
                </a:lnTo>
                <a:lnTo>
                  <a:pt x="1909" y="1850"/>
                </a:lnTo>
                <a:lnTo>
                  <a:pt x="1908" y="1850"/>
                </a:lnTo>
                <a:lnTo>
                  <a:pt x="1907" y="1849"/>
                </a:lnTo>
                <a:lnTo>
                  <a:pt x="1906" y="1849"/>
                </a:lnTo>
                <a:lnTo>
                  <a:pt x="1906" y="1847"/>
                </a:lnTo>
                <a:lnTo>
                  <a:pt x="1901" y="1846"/>
                </a:lnTo>
                <a:lnTo>
                  <a:pt x="1900" y="1846"/>
                </a:lnTo>
                <a:lnTo>
                  <a:pt x="1897" y="1845"/>
                </a:lnTo>
                <a:lnTo>
                  <a:pt x="1892" y="1842"/>
                </a:lnTo>
                <a:lnTo>
                  <a:pt x="1890" y="1842"/>
                </a:lnTo>
                <a:lnTo>
                  <a:pt x="1889" y="1840"/>
                </a:lnTo>
                <a:lnTo>
                  <a:pt x="1888" y="1840"/>
                </a:lnTo>
                <a:lnTo>
                  <a:pt x="1887" y="1840"/>
                </a:lnTo>
                <a:lnTo>
                  <a:pt x="1886" y="1840"/>
                </a:lnTo>
                <a:lnTo>
                  <a:pt x="1885" y="1839"/>
                </a:lnTo>
                <a:lnTo>
                  <a:pt x="1882" y="1838"/>
                </a:lnTo>
                <a:lnTo>
                  <a:pt x="1881" y="1838"/>
                </a:lnTo>
                <a:lnTo>
                  <a:pt x="1880" y="1837"/>
                </a:lnTo>
                <a:lnTo>
                  <a:pt x="1874" y="1836"/>
                </a:lnTo>
                <a:lnTo>
                  <a:pt x="1873" y="1836"/>
                </a:lnTo>
                <a:lnTo>
                  <a:pt x="1872" y="1836"/>
                </a:lnTo>
                <a:lnTo>
                  <a:pt x="1871" y="1836"/>
                </a:lnTo>
                <a:lnTo>
                  <a:pt x="1871" y="1835"/>
                </a:lnTo>
                <a:lnTo>
                  <a:pt x="1869" y="1835"/>
                </a:lnTo>
                <a:lnTo>
                  <a:pt x="1867" y="1835"/>
                </a:lnTo>
                <a:lnTo>
                  <a:pt x="1866" y="1835"/>
                </a:lnTo>
                <a:lnTo>
                  <a:pt x="1864" y="1835"/>
                </a:lnTo>
                <a:lnTo>
                  <a:pt x="1860" y="1835"/>
                </a:lnTo>
                <a:lnTo>
                  <a:pt x="1858" y="1835"/>
                </a:lnTo>
                <a:lnTo>
                  <a:pt x="1857" y="1835"/>
                </a:lnTo>
                <a:lnTo>
                  <a:pt x="1848" y="1835"/>
                </a:lnTo>
                <a:lnTo>
                  <a:pt x="1846" y="1839"/>
                </a:lnTo>
                <a:lnTo>
                  <a:pt x="1846" y="1842"/>
                </a:lnTo>
                <a:lnTo>
                  <a:pt x="1843" y="1847"/>
                </a:lnTo>
                <a:lnTo>
                  <a:pt x="1838" y="1845"/>
                </a:lnTo>
                <a:lnTo>
                  <a:pt x="1834" y="1844"/>
                </a:lnTo>
                <a:lnTo>
                  <a:pt x="1831" y="1842"/>
                </a:lnTo>
                <a:lnTo>
                  <a:pt x="1827" y="1840"/>
                </a:lnTo>
                <a:lnTo>
                  <a:pt x="1819" y="1836"/>
                </a:lnTo>
                <a:lnTo>
                  <a:pt x="1816" y="1833"/>
                </a:lnTo>
                <a:lnTo>
                  <a:pt x="1813" y="1832"/>
                </a:lnTo>
                <a:lnTo>
                  <a:pt x="1817" y="1830"/>
                </a:lnTo>
                <a:lnTo>
                  <a:pt x="1809" y="1819"/>
                </a:lnTo>
                <a:lnTo>
                  <a:pt x="1794" y="1801"/>
                </a:lnTo>
                <a:lnTo>
                  <a:pt x="1784" y="1789"/>
                </a:lnTo>
                <a:lnTo>
                  <a:pt x="1779" y="1790"/>
                </a:lnTo>
                <a:lnTo>
                  <a:pt x="1778" y="1791"/>
                </a:lnTo>
                <a:lnTo>
                  <a:pt x="1775" y="1788"/>
                </a:lnTo>
                <a:lnTo>
                  <a:pt x="1769" y="1790"/>
                </a:lnTo>
                <a:lnTo>
                  <a:pt x="1768" y="1790"/>
                </a:lnTo>
                <a:lnTo>
                  <a:pt x="1767" y="1790"/>
                </a:lnTo>
                <a:lnTo>
                  <a:pt x="1767" y="1789"/>
                </a:lnTo>
                <a:lnTo>
                  <a:pt x="1765" y="1788"/>
                </a:lnTo>
                <a:lnTo>
                  <a:pt x="1762" y="1784"/>
                </a:lnTo>
                <a:lnTo>
                  <a:pt x="1762" y="1782"/>
                </a:lnTo>
                <a:lnTo>
                  <a:pt x="1762" y="1781"/>
                </a:lnTo>
                <a:lnTo>
                  <a:pt x="1756" y="1773"/>
                </a:lnTo>
                <a:lnTo>
                  <a:pt x="1753" y="1769"/>
                </a:lnTo>
                <a:lnTo>
                  <a:pt x="1743" y="1759"/>
                </a:lnTo>
                <a:lnTo>
                  <a:pt x="1742" y="1755"/>
                </a:lnTo>
                <a:lnTo>
                  <a:pt x="1741" y="1754"/>
                </a:lnTo>
                <a:lnTo>
                  <a:pt x="1740" y="1754"/>
                </a:lnTo>
                <a:lnTo>
                  <a:pt x="1736" y="1748"/>
                </a:lnTo>
                <a:lnTo>
                  <a:pt x="1735" y="1748"/>
                </a:lnTo>
                <a:lnTo>
                  <a:pt x="1730" y="1744"/>
                </a:lnTo>
                <a:lnTo>
                  <a:pt x="1730" y="1742"/>
                </a:lnTo>
                <a:lnTo>
                  <a:pt x="1727" y="1740"/>
                </a:lnTo>
                <a:lnTo>
                  <a:pt x="1726" y="1738"/>
                </a:lnTo>
                <a:lnTo>
                  <a:pt x="1725" y="1738"/>
                </a:lnTo>
                <a:lnTo>
                  <a:pt x="1723" y="1738"/>
                </a:lnTo>
                <a:lnTo>
                  <a:pt x="1722" y="1739"/>
                </a:lnTo>
                <a:lnTo>
                  <a:pt x="1722" y="1740"/>
                </a:lnTo>
                <a:lnTo>
                  <a:pt x="1721" y="1741"/>
                </a:lnTo>
                <a:lnTo>
                  <a:pt x="1720" y="1742"/>
                </a:lnTo>
                <a:lnTo>
                  <a:pt x="1719" y="1742"/>
                </a:lnTo>
                <a:lnTo>
                  <a:pt x="1713" y="1747"/>
                </a:lnTo>
                <a:lnTo>
                  <a:pt x="1712" y="1747"/>
                </a:lnTo>
                <a:lnTo>
                  <a:pt x="1705" y="1745"/>
                </a:lnTo>
                <a:lnTo>
                  <a:pt x="1697" y="1742"/>
                </a:lnTo>
                <a:lnTo>
                  <a:pt x="1694" y="1742"/>
                </a:lnTo>
                <a:lnTo>
                  <a:pt x="1694" y="1741"/>
                </a:lnTo>
                <a:lnTo>
                  <a:pt x="1693" y="1741"/>
                </a:lnTo>
                <a:lnTo>
                  <a:pt x="1692" y="1741"/>
                </a:lnTo>
                <a:lnTo>
                  <a:pt x="1691" y="1740"/>
                </a:lnTo>
                <a:lnTo>
                  <a:pt x="1692" y="1740"/>
                </a:lnTo>
                <a:lnTo>
                  <a:pt x="1691" y="1740"/>
                </a:lnTo>
                <a:lnTo>
                  <a:pt x="1691" y="1739"/>
                </a:lnTo>
                <a:lnTo>
                  <a:pt x="1686" y="1744"/>
                </a:lnTo>
                <a:lnTo>
                  <a:pt x="1684" y="1742"/>
                </a:lnTo>
                <a:lnTo>
                  <a:pt x="1677" y="1738"/>
                </a:lnTo>
                <a:lnTo>
                  <a:pt x="1669" y="1733"/>
                </a:lnTo>
                <a:lnTo>
                  <a:pt x="1667" y="1732"/>
                </a:lnTo>
                <a:lnTo>
                  <a:pt x="1658" y="1730"/>
                </a:lnTo>
                <a:lnTo>
                  <a:pt x="1657" y="1728"/>
                </a:lnTo>
                <a:lnTo>
                  <a:pt x="1653" y="1727"/>
                </a:lnTo>
                <a:lnTo>
                  <a:pt x="1650" y="1726"/>
                </a:lnTo>
                <a:lnTo>
                  <a:pt x="1648" y="1725"/>
                </a:lnTo>
                <a:lnTo>
                  <a:pt x="1644" y="1725"/>
                </a:lnTo>
                <a:lnTo>
                  <a:pt x="1643" y="1724"/>
                </a:lnTo>
                <a:lnTo>
                  <a:pt x="1643" y="1723"/>
                </a:lnTo>
                <a:lnTo>
                  <a:pt x="1641" y="1721"/>
                </a:lnTo>
                <a:lnTo>
                  <a:pt x="1639" y="1721"/>
                </a:lnTo>
                <a:lnTo>
                  <a:pt x="1637" y="1718"/>
                </a:lnTo>
                <a:lnTo>
                  <a:pt x="1637" y="1717"/>
                </a:lnTo>
                <a:lnTo>
                  <a:pt x="1636" y="1717"/>
                </a:lnTo>
                <a:lnTo>
                  <a:pt x="1635" y="1714"/>
                </a:lnTo>
                <a:lnTo>
                  <a:pt x="1634" y="1713"/>
                </a:lnTo>
                <a:lnTo>
                  <a:pt x="1632" y="1711"/>
                </a:lnTo>
                <a:lnTo>
                  <a:pt x="1631" y="1711"/>
                </a:lnTo>
                <a:lnTo>
                  <a:pt x="1631" y="1712"/>
                </a:lnTo>
                <a:lnTo>
                  <a:pt x="1630" y="1712"/>
                </a:lnTo>
                <a:lnTo>
                  <a:pt x="1629" y="1713"/>
                </a:lnTo>
                <a:lnTo>
                  <a:pt x="1630" y="1714"/>
                </a:lnTo>
                <a:lnTo>
                  <a:pt x="1635" y="1717"/>
                </a:lnTo>
                <a:lnTo>
                  <a:pt x="1634" y="1718"/>
                </a:lnTo>
                <a:lnTo>
                  <a:pt x="1632" y="1719"/>
                </a:lnTo>
                <a:lnTo>
                  <a:pt x="1631" y="1720"/>
                </a:lnTo>
                <a:lnTo>
                  <a:pt x="1630" y="1721"/>
                </a:lnTo>
                <a:lnTo>
                  <a:pt x="1629" y="1723"/>
                </a:lnTo>
                <a:lnTo>
                  <a:pt x="1627" y="1724"/>
                </a:lnTo>
                <a:lnTo>
                  <a:pt x="1627" y="1725"/>
                </a:lnTo>
                <a:lnTo>
                  <a:pt x="1630" y="1728"/>
                </a:lnTo>
                <a:lnTo>
                  <a:pt x="1630" y="1730"/>
                </a:lnTo>
                <a:lnTo>
                  <a:pt x="1631" y="1731"/>
                </a:lnTo>
                <a:lnTo>
                  <a:pt x="1632" y="1731"/>
                </a:lnTo>
                <a:lnTo>
                  <a:pt x="1630" y="1733"/>
                </a:lnTo>
                <a:lnTo>
                  <a:pt x="1628" y="1735"/>
                </a:lnTo>
                <a:lnTo>
                  <a:pt x="1627" y="1735"/>
                </a:lnTo>
                <a:lnTo>
                  <a:pt x="1624" y="1732"/>
                </a:lnTo>
                <a:lnTo>
                  <a:pt x="1623" y="1734"/>
                </a:lnTo>
                <a:lnTo>
                  <a:pt x="1623" y="1735"/>
                </a:lnTo>
                <a:lnTo>
                  <a:pt x="1621" y="1737"/>
                </a:lnTo>
                <a:lnTo>
                  <a:pt x="1621" y="1738"/>
                </a:lnTo>
                <a:lnTo>
                  <a:pt x="1622" y="1739"/>
                </a:lnTo>
                <a:lnTo>
                  <a:pt x="1625" y="1742"/>
                </a:lnTo>
                <a:lnTo>
                  <a:pt x="1625" y="1744"/>
                </a:lnTo>
                <a:lnTo>
                  <a:pt x="1629" y="1747"/>
                </a:lnTo>
                <a:lnTo>
                  <a:pt x="1630" y="1746"/>
                </a:lnTo>
                <a:lnTo>
                  <a:pt x="1631" y="1745"/>
                </a:lnTo>
                <a:lnTo>
                  <a:pt x="1638" y="1753"/>
                </a:lnTo>
                <a:lnTo>
                  <a:pt x="1643" y="1749"/>
                </a:lnTo>
                <a:lnTo>
                  <a:pt x="1645" y="1753"/>
                </a:lnTo>
                <a:lnTo>
                  <a:pt x="1649" y="1751"/>
                </a:lnTo>
                <a:lnTo>
                  <a:pt x="1652" y="1753"/>
                </a:lnTo>
                <a:lnTo>
                  <a:pt x="1653" y="1754"/>
                </a:lnTo>
                <a:lnTo>
                  <a:pt x="1658" y="1761"/>
                </a:lnTo>
                <a:lnTo>
                  <a:pt x="1658" y="1762"/>
                </a:lnTo>
                <a:lnTo>
                  <a:pt x="1659" y="1765"/>
                </a:lnTo>
                <a:lnTo>
                  <a:pt x="1657" y="1766"/>
                </a:lnTo>
                <a:lnTo>
                  <a:pt x="1656" y="1767"/>
                </a:lnTo>
                <a:lnTo>
                  <a:pt x="1655" y="1768"/>
                </a:lnTo>
                <a:lnTo>
                  <a:pt x="1656" y="1769"/>
                </a:lnTo>
                <a:lnTo>
                  <a:pt x="1658" y="1772"/>
                </a:lnTo>
                <a:lnTo>
                  <a:pt x="1657" y="1772"/>
                </a:lnTo>
                <a:lnTo>
                  <a:pt x="1652" y="1776"/>
                </a:lnTo>
                <a:lnTo>
                  <a:pt x="1653" y="1777"/>
                </a:lnTo>
                <a:lnTo>
                  <a:pt x="1656" y="1780"/>
                </a:lnTo>
                <a:lnTo>
                  <a:pt x="1656" y="1781"/>
                </a:lnTo>
                <a:lnTo>
                  <a:pt x="1662" y="1788"/>
                </a:lnTo>
                <a:lnTo>
                  <a:pt x="1665" y="1793"/>
                </a:lnTo>
                <a:lnTo>
                  <a:pt x="1669" y="1796"/>
                </a:lnTo>
                <a:lnTo>
                  <a:pt x="1672" y="1802"/>
                </a:lnTo>
                <a:lnTo>
                  <a:pt x="1674" y="1804"/>
                </a:lnTo>
                <a:lnTo>
                  <a:pt x="1676" y="1805"/>
                </a:lnTo>
                <a:lnTo>
                  <a:pt x="1678" y="1808"/>
                </a:lnTo>
                <a:lnTo>
                  <a:pt x="1679" y="1810"/>
                </a:lnTo>
                <a:lnTo>
                  <a:pt x="1686" y="1819"/>
                </a:lnTo>
                <a:lnTo>
                  <a:pt x="1687" y="1821"/>
                </a:lnTo>
                <a:lnTo>
                  <a:pt x="1690" y="1823"/>
                </a:lnTo>
                <a:lnTo>
                  <a:pt x="1698" y="1833"/>
                </a:lnTo>
                <a:lnTo>
                  <a:pt x="1704" y="1840"/>
                </a:lnTo>
                <a:lnTo>
                  <a:pt x="1706" y="1844"/>
                </a:lnTo>
                <a:lnTo>
                  <a:pt x="1709" y="1849"/>
                </a:lnTo>
                <a:lnTo>
                  <a:pt x="1712" y="1852"/>
                </a:lnTo>
                <a:lnTo>
                  <a:pt x="1713" y="1852"/>
                </a:lnTo>
                <a:lnTo>
                  <a:pt x="1715" y="1850"/>
                </a:lnTo>
                <a:lnTo>
                  <a:pt x="1729" y="1839"/>
                </a:lnTo>
                <a:lnTo>
                  <a:pt x="1740" y="1830"/>
                </a:lnTo>
                <a:lnTo>
                  <a:pt x="1743" y="1828"/>
                </a:lnTo>
                <a:lnTo>
                  <a:pt x="1744" y="1826"/>
                </a:lnTo>
                <a:lnTo>
                  <a:pt x="1747" y="1825"/>
                </a:lnTo>
                <a:lnTo>
                  <a:pt x="1757" y="1817"/>
                </a:lnTo>
                <a:lnTo>
                  <a:pt x="1772" y="1805"/>
                </a:lnTo>
                <a:lnTo>
                  <a:pt x="1774" y="1804"/>
                </a:lnTo>
                <a:lnTo>
                  <a:pt x="1776" y="1802"/>
                </a:lnTo>
                <a:lnTo>
                  <a:pt x="1784" y="1796"/>
                </a:lnTo>
                <a:lnTo>
                  <a:pt x="1792" y="1804"/>
                </a:lnTo>
                <a:lnTo>
                  <a:pt x="1812" y="1830"/>
                </a:lnTo>
                <a:lnTo>
                  <a:pt x="1810" y="1832"/>
                </a:lnTo>
                <a:lnTo>
                  <a:pt x="1810" y="1833"/>
                </a:lnTo>
                <a:lnTo>
                  <a:pt x="1811" y="1835"/>
                </a:lnTo>
                <a:lnTo>
                  <a:pt x="1809" y="1836"/>
                </a:lnTo>
                <a:lnTo>
                  <a:pt x="1806" y="1837"/>
                </a:lnTo>
                <a:lnTo>
                  <a:pt x="1805" y="1838"/>
                </a:lnTo>
                <a:lnTo>
                  <a:pt x="1805" y="1839"/>
                </a:lnTo>
                <a:lnTo>
                  <a:pt x="1804" y="1839"/>
                </a:lnTo>
                <a:lnTo>
                  <a:pt x="1803" y="1840"/>
                </a:lnTo>
                <a:lnTo>
                  <a:pt x="1799" y="1844"/>
                </a:lnTo>
                <a:lnTo>
                  <a:pt x="1798" y="1845"/>
                </a:lnTo>
                <a:lnTo>
                  <a:pt x="1813" y="1857"/>
                </a:lnTo>
                <a:lnTo>
                  <a:pt x="1816" y="1857"/>
                </a:lnTo>
                <a:lnTo>
                  <a:pt x="1819" y="1858"/>
                </a:lnTo>
                <a:lnTo>
                  <a:pt x="1820" y="1858"/>
                </a:lnTo>
                <a:lnTo>
                  <a:pt x="1823" y="1858"/>
                </a:lnTo>
                <a:lnTo>
                  <a:pt x="1824" y="1858"/>
                </a:lnTo>
                <a:lnTo>
                  <a:pt x="1825" y="1858"/>
                </a:lnTo>
                <a:lnTo>
                  <a:pt x="1832" y="1860"/>
                </a:lnTo>
                <a:lnTo>
                  <a:pt x="1831" y="1861"/>
                </a:lnTo>
                <a:lnTo>
                  <a:pt x="1829" y="1863"/>
                </a:lnTo>
                <a:lnTo>
                  <a:pt x="1827" y="1864"/>
                </a:lnTo>
                <a:lnTo>
                  <a:pt x="1826" y="1865"/>
                </a:lnTo>
                <a:lnTo>
                  <a:pt x="1825" y="1866"/>
                </a:lnTo>
                <a:lnTo>
                  <a:pt x="1823" y="1867"/>
                </a:lnTo>
                <a:lnTo>
                  <a:pt x="1824" y="1869"/>
                </a:lnTo>
                <a:lnTo>
                  <a:pt x="1824" y="1870"/>
                </a:lnTo>
                <a:lnTo>
                  <a:pt x="1823" y="1870"/>
                </a:lnTo>
                <a:lnTo>
                  <a:pt x="1820" y="1872"/>
                </a:lnTo>
                <a:lnTo>
                  <a:pt x="1820" y="1873"/>
                </a:lnTo>
                <a:lnTo>
                  <a:pt x="1831" y="1883"/>
                </a:lnTo>
                <a:lnTo>
                  <a:pt x="1836" y="1887"/>
                </a:lnTo>
                <a:lnTo>
                  <a:pt x="1833" y="1890"/>
                </a:lnTo>
                <a:lnTo>
                  <a:pt x="1831" y="1891"/>
                </a:lnTo>
                <a:lnTo>
                  <a:pt x="1831" y="1892"/>
                </a:lnTo>
                <a:lnTo>
                  <a:pt x="1827" y="1894"/>
                </a:lnTo>
                <a:lnTo>
                  <a:pt x="1823" y="1899"/>
                </a:lnTo>
                <a:lnTo>
                  <a:pt x="1818" y="1902"/>
                </a:lnTo>
                <a:lnTo>
                  <a:pt x="1809" y="1911"/>
                </a:lnTo>
                <a:lnTo>
                  <a:pt x="1804" y="1914"/>
                </a:lnTo>
                <a:lnTo>
                  <a:pt x="1803" y="1915"/>
                </a:lnTo>
                <a:lnTo>
                  <a:pt x="1792" y="1923"/>
                </a:lnTo>
                <a:lnTo>
                  <a:pt x="1791" y="1925"/>
                </a:lnTo>
                <a:lnTo>
                  <a:pt x="1784" y="1930"/>
                </a:lnTo>
                <a:lnTo>
                  <a:pt x="1784" y="1932"/>
                </a:lnTo>
                <a:lnTo>
                  <a:pt x="1778" y="1935"/>
                </a:lnTo>
                <a:lnTo>
                  <a:pt x="1778" y="1936"/>
                </a:lnTo>
                <a:lnTo>
                  <a:pt x="1777" y="1936"/>
                </a:lnTo>
                <a:lnTo>
                  <a:pt x="1776" y="1937"/>
                </a:lnTo>
                <a:lnTo>
                  <a:pt x="1776" y="1936"/>
                </a:lnTo>
                <a:lnTo>
                  <a:pt x="1772" y="1932"/>
                </a:lnTo>
                <a:lnTo>
                  <a:pt x="1767" y="1926"/>
                </a:lnTo>
                <a:lnTo>
                  <a:pt x="1765" y="1923"/>
                </a:lnTo>
                <a:lnTo>
                  <a:pt x="1764" y="1921"/>
                </a:lnTo>
                <a:lnTo>
                  <a:pt x="1763" y="1921"/>
                </a:lnTo>
                <a:lnTo>
                  <a:pt x="1764" y="1920"/>
                </a:lnTo>
                <a:lnTo>
                  <a:pt x="1764" y="1921"/>
                </a:lnTo>
                <a:lnTo>
                  <a:pt x="1765" y="1920"/>
                </a:lnTo>
                <a:lnTo>
                  <a:pt x="1765" y="1919"/>
                </a:lnTo>
                <a:lnTo>
                  <a:pt x="1767" y="1919"/>
                </a:lnTo>
                <a:lnTo>
                  <a:pt x="1772" y="1914"/>
                </a:lnTo>
                <a:lnTo>
                  <a:pt x="1774" y="1913"/>
                </a:lnTo>
                <a:lnTo>
                  <a:pt x="1774" y="1912"/>
                </a:lnTo>
                <a:lnTo>
                  <a:pt x="1775" y="1912"/>
                </a:lnTo>
                <a:lnTo>
                  <a:pt x="1776" y="1911"/>
                </a:lnTo>
                <a:lnTo>
                  <a:pt x="1777" y="1909"/>
                </a:lnTo>
                <a:lnTo>
                  <a:pt x="1778" y="1908"/>
                </a:lnTo>
                <a:lnTo>
                  <a:pt x="1783" y="1905"/>
                </a:lnTo>
                <a:lnTo>
                  <a:pt x="1785" y="1902"/>
                </a:lnTo>
                <a:lnTo>
                  <a:pt x="1788" y="1900"/>
                </a:lnTo>
                <a:lnTo>
                  <a:pt x="1790" y="1899"/>
                </a:lnTo>
                <a:lnTo>
                  <a:pt x="1792" y="1897"/>
                </a:lnTo>
                <a:lnTo>
                  <a:pt x="1797" y="1892"/>
                </a:lnTo>
                <a:lnTo>
                  <a:pt x="1803" y="1887"/>
                </a:lnTo>
                <a:lnTo>
                  <a:pt x="1799" y="1884"/>
                </a:lnTo>
                <a:lnTo>
                  <a:pt x="1799" y="1883"/>
                </a:lnTo>
                <a:lnTo>
                  <a:pt x="1798" y="1881"/>
                </a:lnTo>
                <a:lnTo>
                  <a:pt x="1797" y="1879"/>
                </a:lnTo>
                <a:lnTo>
                  <a:pt x="1796" y="1879"/>
                </a:lnTo>
                <a:lnTo>
                  <a:pt x="1796" y="1878"/>
                </a:lnTo>
                <a:lnTo>
                  <a:pt x="1795" y="1877"/>
                </a:lnTo>
                <a:lnTo>
                  <a:pt x="1792" y="1873"/>
                </a:lnTo>
                <a:lnTo>
                  <a:pt x="1789" y="1870"/>
                </a:lnTo>
                <a:lnTo>
                  <a:pt x="1788" y="1869"/>
                </a:lnTo>
                <a:lnTo>
                  <a:pt x="1786" y="1867"/>
                </a:lnTo>
                <a:lnTo>
                  <a:pt x="1786" y="1866"/>
                </a:lnTo>
                <a:lnTo>
                  <a:pt x="1785" y="1866"/>
                </a:lnTo>
                <a:lnTo>
                  <a:pt x="1785" y="1865"/>
                </a:lnTo>
                <a:lnTo>
                  <a:pt x="1784" y="1864"/>
                </a:lnTo>
                <a:lnTo>
                  <a:pt x="1781" y="1859"/>
                </a:lnTo>
                <a:lnTo>
                  <a:pt x="1778" y="1860"/>
                </a:lnTo>
                <a:lnTo>
                  <a:pt x="1777" y="1861"/>
                </a:lnTo>
                <a:lnTo>
                  <a:pt x="1776" y="1863"/>
                </a:lnTo>
                <a:lnTo>
                  <a:pt x="1772" y="1865"/>
                </a:lnTo>
                <a:lnTo>
                  <a:pt x="1757" y="1877"/>
                </a:lnTo>
                <a:lnTo>
                  <a:pt x="1742" y="1890"/>
                </a:lnTo>
                <a:lnTo>
                  <a:pt x="1741" y="1890"/>
                </a:lnTo>
                <a:lnTo>
                  <a:pt x="1741" y="1891"/>
                </a:lnTo>
                <a:lnTo>
                  <a:pt x="1740" y="1891"/>
                </a:lnTo>
                <a:lnTo>
                  <a:pt x="1743" y="1895"/>
                </a:lnTo>
                <a:lnTo>
                  <a:pt x="1744" y="1898"/>
                </a:lnTo>
                <a:lnTo>
                  <a:pt x="1743" y="1899"/>
                </a:lnTo>
                <a:lnTo>
                  <a:pt x="1742" y="1900"/>
                </a:lnTo>
                <a:lnTo>
                  <a:pt x="1741" y="1901"/>
                </a:lnTo>
                <a:lnTo>
                  <a:pt x="1740" y="1901"/>
                </a:lnTo>
                <a:lnTo>
                  <a:pt x="1739" y="1902"/>
                </a:lnTo>
                <a:lnTo>
                  <a:pt x="1739" y="1904"/>
                </a:lnTo>
                <a:lnTo>
                  <a:pt x="1737" y="1904"/>
                </a:lnTo>
                <a:lnTo>
                  <a:pt x="1736" y="1905"/>
                </a:lnTo>
                <a:lnTo>
                  <a:pt x="1735" y="1905"/>
                </a:lnTo>
                <a:lnTo>
                  <a:pt x="1734" y="1906"/>
                </a:lnTo>
                <a:lnTo>
                  <a:pt x="1733" y="1907"/>
                </a:lnTo>
                <a:lnTo>
                  <a:pt x="1733" y="1908"/>
                </a:lnTo>
                <a:lnTo>
                  <a:pt x="1732" y="1908"/>
                </a:lnTo>
                <a:lnTo>
                  <a:pt x="1730" y="1909"/>
                </a:lnTo>
                <a:lnTo>
                  <a:pt x="1729" y="1911"/>
                </a:lnTo>
                <a:lnTo>
                  <a:pt x="1728" y="1911"/>
                </a:lnTo>
                <a:lnTo>
                  <a:pt x="1727" y="1912"/>
                </a:lnTo>
                <a:lnTo>
                  <a:pt x="1727" y="1913"/>
                </a:lnTo>
                <a:lnTo>
                  <a:pt x="1726" y="1913"/>
                </a:lnTo>
                <a:lnTo>
                  <a:pt x="1725" y="1914"/>
                </a:lnTo>
                <a:lnTo>
                  <a:pt x="1723" y="1915"/>
                </a:lnTo>
                <a:lnTo>
                  <a:pt x="1722" y="1915"/>
                </a:lnTo>
                <a:lnTo>
                  <a:pt x="1722" y="1916"/>
                </a:lnTo>
                <a:lnTo>
                  <a:pt x="1721" y="1916"/>
                </a:lnTo>
                <a:lnTo>
                  <a:pt x="1720" y="1918"/>
                </a:lnTo>
                <a:lnTo>
                  <a:pt x="1719" y="1919"/>
                </a:lnTo>
                <a:lnTo>
                  <a:pt x="1718" y="1920"/>
                </a:lnTo>
                <a:lnTo>
                  <a:pt x="1716" y="1920"/>
                </a:lnTo>
                <a:lnTo>
                  <a:pt x="1713" y="1915"/>
                </a:lnTo>
                <a:lnTo>
                  <a:pt x="1713" y="1914"/>
                </a:lnTo>
                <a:lnTo>
                  <a:pt x="1712" y="1914"/>
                </a:lnTo>
                <a:lnTo>
                  <a:pt x="1712" y="1913"/>
                </a:lnTo>
                <a:lnTo>
                  <a:pt x="1711" y="1912"/>
                </a:lnTo>
                <a:lnTo>
                  <a:pt x="1705" y="1905"/>
                </a:lnTo>
                <a:lnTo>
                  <a:pt x="1705" y="1904"/>
                </a:lnTo>
                <a:lnTo>
                  <a:pt x="1709" y="1900"/>
                </a:lnTo>
                <a:lnTo>
                  <a:pt x="1714" y="1897"/>
                </a:lnTo>
                <a:lnTo>
                  <a:pt x="1719" y="1893"/>
                </a:lnTo>
                <a:lnTo>
                  <a:pt x="1720" y="1893"/>
                </a:lnTo>
                <a:lnTo>
                  <a:pt x="1720" y="1892"/>
                </a:lnTo>
                <a:lnTo>
                  <a:pt x="1733" y="1883"/>
                </a:lnTo>
                <a:lnTo>
                  <a:pt x="1729" y="1878"/>
                </a:lnTo>
                <a:lnTo>
                  <a:pt x="1726" y="1874"/>
                </a:lnTo>
                <a:lnTo>
                  <a:pt x="1720" y="1867"/>
                </a:lnTo>
                <a:lnTo>
                  <a:pt x="1720" y="1866"/>
                </a:lnTo>
                <a:lnTo>
                  <a:pt x="1718" y="1867"/>
                </a:lnTo>
                <a:lnTo>
                  <a:pt x="1716" y="1869"/>
                </a:lnTo>
                <a:lnTo>
                  <a:pt x="1713" y="1865"/>
                </a:lnTo>
                <a:lnTo>
                  <a:pt x="1712" y="1864"/>
                </a:lnTo>
                <a:lnTo>
                  <a:pt x="1711" y="1863"/>
                </a:lnTo>
                <a:lnTo>
                  <a:pt x="1708" y="1865"/>
                </a:lnTo>
                <a:lnTo>
                  <a:pt x="1702" y="1870"/>
                </a:lnTo>
                <a:lnTo>
                  <a:pt x="1701" y="1869"/>
                </a:lnTo>
                <a:lnTo>
                  <a:pt x="1700" y="1867"/>
                </a:lnTo>
                <a:lnTo>
                  <a:pt x="1700" y="1866"/>
                </a:lnTo>
                <a:lnTo>
                  <a:pt x="1699" y="1866"/>
                </a:lnTo>
                <a:lnTo>
                  <a:pt x="1699" y="1865"/>
                </a:lnTo>
                <a:lnTo>
                  <a:pt x="1698" y="1864"/>
                </a:lnTo>
                <a:lnTo>
                  <a:pt x="1701" y="1861"/>
                </a:lnTo>
                <a:lnTo>
                  <a:pt x="1704" y="1859"/>
                </a:lnTo>
                <a:lnTo>
                  <a:pt x="1706" y="1857"/>
                </a:lnTo>
                <a:lnTo>
                  <a:pt x="1707" y="1857"/>
                </a:lnTo>
                <a:lnTo>
                  <a:pt x="1707" y="1856"/>
                </a:lnTo>
                <a:lnTo>
                  <a:pt x="1702" y="1850"/>
                </a:lnTo>
                <a:lnTo>
                  <a:pt x="1698" y="1844"/>
                </a:lnTo>
                <a:lnTo>
                  <a:pt x="1697" y="1842"/>
                </a:lnTo>
                <a:lnTo>
                  <a:pt x="1694" y="1839"/>
                </a:lnTo>
                <a:lnTo>
                  <a:pt x="1692" y="1837"/>
                </a:lnTo>
                <a:lnTo>
                  <a:pt x="1690" y="1835"/>
                </a:lnTo>
                <a:lnTo>
                  <a:pt x="1688" y="1833"/>
                </a:lnTo>
                <a:lnTo>
                  <a:pt x="1687" y="1832"/>
                </a:lnTo>
                <a:lnTo>
                  <a:pt x="1684" y="1829"/>
                </a:lnTo>
                <a:lnTo>
                  <a:pt x="1685" y="1828"/>
                </a:lnTo>
                <a:lnTo>
                  <a:pt x="1679" y="1818"/>
                </a:lnTo>
                <a:lnTo>
                  <a:pt x="1678" y="1819"/>
                </a:lnTo>
                <a:lnTo>
                  <a:pt x="1676" y="1816"/>
                </a:lnTo>
                <a:lnTo>
                  <a:pt x="1673" y="1814"/>
                </a:lnTo>
                <a:lnTo>
                  <a:pt x="1672" y="1812"/>
                </a:lnTo>
                <a:lnTo>
                  <a:pt x="1671" y="1812"/>
                </a:lnTo>
                <a:lnTo>
                  <a:pt x="1669" y="1810"/>
                </a:lnTo>
                <a:lnTo>
                  <a:pt x="1667" y="1807"/>
                </a:lnTo>
                <a:lnTo>
                  <a:pt x="1665" y="1804"/>
                </a:lnTo>
                <a:lnTo>
                  <a:pt x="1663" y="1802"/>
                </a:lnTo>
                <a:lnTo>
                  <a:pt x="1653" y="1790"/>
                </a:lnTo>
                <a:lnTo>
                  <a:pt x="1653" y="1789"/>
                </a:lnTo>
                <a:lnTo>
                  <a:pt x="1645" y="1777"/>
                </a:lnTo>
                <a:lnTo>
                  <a:pt x="1646" y="1776"/>
                </a:lnTo>
                <a:lnTo>
                  <a:pt x="1648" y="1776"/>
                </a:lnTo>
                <a:lnTo>
                  <a:pt x="1642" y="1769"/>
                </a:lnTo>
                <a:lnTo>
                  <a:pt x="1641" y="1767"/>
                </a:lnTo>
                <a:lnTo>
                  <a:pt x="1639" y="1765"/>
                </a:lnTo>
                <a:lnTo>
                  <a:pt x="1638" y="1765"/>
                </a:lnTo>
                <a:lnTo>
                  <a:pt x="1638" y="1763"/>
                </a:lnTo>
                <a:lnTo>
                  <a:pt x="1637" y="1762"/>
                </a:lnTo>
                <a:lnTo>
                  <a:pt x="1630" y="1754"/>
                </a:lnTo>
                <a:lnTo>
                  <a:pt x="1628" y="1755"/>
                </a:lnTo>
                <a:lnTo>
                  <a:pt x="1624" y="1752"/>
                </a:lnTo>
                <a:lnTo>
                  <a:pt x="1623" y="1751"/>
                </a:lnTo>
                <a:lnTo>
                  <a:pt x="1617" y="1744"/>
                </a:lnTo>
                <a:lnTo>
                  <a:pt x="1614" y="1739"/>
                </a:lnTo>
                <a:lnTo>
                  <a:pt x="1616" y="1737"/>
                </a:lnTo>
                <a:lnTo>
                  <a:pt x="1615" y="1734"/>
                </a:lnTo>
                <a:lnTo>
                  <a:pt x="1614" y="1732"/>
                </a:lnTo>
                <a:lnTo>
                  <a:pt x="1613" y="1732"/>
                </a:lnTo>
                <a:lnTo>
                  <a:pt x="1611" y="1733"/>
                </a:lnTo>
                <a:lnTo>
                  <a:pt x="1610" y="1733"/>
                </a:lnTo>
                <a:lnTo>
                  <a:pt x="1603" y="1724"/>
                </a:lnTo>
                <a:lnTo>
                  <a:pt x="1602" y="1723"/>
                </a:lnTo>
                <a:lnTo>
                  <a:pt x="1603" y="1720"/>
                </a:lnTo>
                <a:lnTo>
                  <a:pt x="1603" y="1719"/>
                </a:lnTo>
                <a:lnTo>
                  <a:pt x="1593" y="1706"/>
                </a:lnTo>
                <a:lnTo>
                  <a:pt x="1591" y="1706"/>
                </a:lnTo>
                <a:lnTo>
                  <a:pt x="1580" y="1691"/>
                </a:lnTo>
                <a:lnTo>
                  <a:pt x="1577" y="1693"/>
                </a:lnTo>
                <a:lnTo>
                  <a:pt x="1576" y="1691"/>
                </a:lnTo>
                <a:lnTo>
                  <a:pt x="1574" y="1692"/>
                </a:lnTo>
                <a:lnTo>
                  <a:pt x="1574" y="1693"/>
                </a:lnTo>
                <a:lnTo>
                  <a:pt x="1572" y="1691"/>
                </a:lnTo>
                <a:lnTo>
                  <a:pt x="1568" y="1686"/>
                </a:lnTo>
                <a:lnTo>
                  <a:pt x="1570" y="1684"/>
                </a:lnTo>
                <a:lnTo>
                  <a:pt x="1567" y="1679"/>
                </a:lnTo>
                <a:lnTo>
                  <a:pt x="1566" y="1678"/>
                </a:lnTo>
                <a:lnTo>
                  <a:pt x="1563" y="1681"/>
                </a:lnTo>
                <a:lnTo>
                  <a:pt x="1562" y="1679"/>
                </a:lnTo>
                <a:lnTo>
                  <a:pt x="1561" y="1677"/>
                </a:lnTo>
                <a:lnTo>
                  <a:pt x="1560" y="1677"/>
                </a:lnTo>
                <a:lnTo>
                  <a:pt x="1556" y="1671"/>
                </a:lnTo>
                <a:lnTo>
                  <a:pt x="1559" y="1669"/>
                </a:lnTo>
                <a:lnTo>
                  <a:pt x="1554" y="1663"/>
                </a:lnTo>
                <a:lnTo>
                  <a:pt x="1553" y="1662"/>
                </a:lnTo>
                <a:lnTo>
                  <a:pt x="1548" y="1665"/>
                </a:lnTo>
                <a:lnTo>
                  <a:pt x="1544" y="1669"/>
                </a:lnTo>
                <a:lnTo>
                  <a:pt x="1539" y="1674"/>
                </a:lnTo>
                <a:lnTo>
                  <a:pt x="1538" y="1675"/>
                </a:lnTo>
                <a:lnTo>
                  <a:pt x="1533" y="1678"/>
                </a:lnTo>
                <a:lnTo>
                  <a:pt x="1528" y="1683"/>
                </a:lnTo>
                <a:lnTo>
                  <a:pt x="1526" y="1684"/>
                </a:lnTo>
                <a:lnTo>
                  <a:pt x="1523" y="1688"/>
                </a:lnTo>
                <a:lnTo>
                  <a:pt x="1520" y="1690"/>
                </a:lnTo>
                <a:lnTo>
                  <a:pt x="1519" y="1690"/>
                </a:lnTo>
                <a:lnTo>
                  <a:pt x="1519" y="1691"/>
                </a:lnTo>
                <a:lnTo>
                  <a:pt x="1513" y="1696"/>
                </a:lnTo>
                <a:lnTo>
                  <a:pt x="1507" y="1700"/>
                </a:lnTo>
                <a:lnTo>
                  <a:pt x="1504" y="1704"/>
                </a:lnTo>
                <a:lnTo>
                  <a:pt x="1503" y="1704"/>
                </a:lnTo>
                <a:lnTo>
                  <a:pt x="1503" y="1705"/>
                </a:lnTo>
                <a:lnTo>
                  <a:pt x="1499" y="1707"/>
                </a:lnTo>
                <a:lnTo>
                  <a:pt x="1496" y="1711"/>
                </a:lnTo>
                <a:lnTo>
                  <a:pt x="1495" y="1711"/>
                </a:lnTo>
                <a:lnTo>
                  <a:pt x="1490" y="1716"/>
                </a:lnTo>
                <a:lnTo>
                  <a:pt x="1488" y="1718"/>
                </a:lnTo>
                <a:lnTo>
                  <a:pt x="1451" y="1748"/>
                </a:lnTo>
                <a:lnTo>
                  <a:pt x="1449" y="1751"/>
                </a:lnTo>
                <a:lnTo>
                  <a:pt x="1453" y="1754"/>
                </a:lnTo>
                <a:lnTo>
                  <a:pt x="1456" y="1756"/>
                </a:lnTo>
                <a:lnTo>
                  <a:pt x="1462" y="1762"/>
                </a:lnTo>
                <a:lnTo>
                  <a:pt x="1469" y="1756"/>
                </a:lnTo>
                <a:lnTo>
                  <a:pt x="1481" y="1769"/>
                </a:lnTo>
                <a:lnTo>
                  <a:pt x="1485" y="1775"/>
                </a:lnTo>
                <a:lnTo>
                  <a:pt x="1493" y="1784"/>
                </a:lnTo>
                <a:lnTo>
                  <a:pt x="1496" y="1788"/>
                </a:lnTo>
                <a:lnTo>
                  <a:pt x="1497" y="1788"/>
                </a:lnTo>
                <a:lnTo>
                  <a:pt x="1509" y="1802"/>
                </a:lnTo>
                <a:lnTo>
                  <a:pt x="1506" y="1804"/>
                </a:lnTo>
                <a:lnTo>
                  <a:pt x="1505" y="1805"/>
                </a:lnTo>
                <a:lnTo>
                  <a:pt x="1485" y="1823"/>
                </a:lnTo>
                <a:lnTo>
                  <a:pt x="1481" y="1826"/>
                </a:lnTo>
                <a:lnTo>
                  <a:pt x="1479" y="1826"/>
                </a:lnTo>
                <a:lnTo>
                  <a:pt x="1479" y="1828"/>
                </a:lnTo>
                <a:lnTo>
                  <a:pt x="1477" y="1830"/>
                </a:lnTo>
                <a:lnTo>
                  <a:pt x="1458" y="1845"/>
                </a:lnTo>
                <a:lnTo>
                  <a:pt x="1461" y="1849"/>
                </a:lnTo>
                <a:lnTo>
                  <a:pt x="1463" y="1851"/>
                </a:lnTo>
                <a:lnTo>
                  <a:pt x="1476" y="1884"/>
                </a:lnTo>
                <a:lnTo>
                  <a:pt x="1483" y="1901"/>
                </a:lnTo>
                <a:lnTo>
                  <a:pt x="1486" y="1912"/>
                </a:lnTo>
                <a:lnTo>
                  <a:pt x="1488" y="1914"/>
                </a:lnTo>
                <a:lnTo>
                  <a:pt x="1489" y="1919"/>
                </a:lnTo>
                <a:lnTo>
                  <a:pt x="1478" y="1922"/>
                </a:lnTo>
                <a:lnTo>
                  <a:pt x="1468" y="1927"/>
                </a:lnTo>
                <a:lnTo>
                  <a:pt x="1469" y="1932"/>
                </a:lnTo>
                <a:lnTo>
                  <a:pt x="1470" y="1937"/>
                </a:lnTo>
                <a:lnTo>
                  <a:pt x="1471" y="1941"/>
                </a:lnTo>
                <a:lnTo>
                  <a:pt x="1472" y="1949"/>
                </a:lnTo>
                <a:lnTo>
                  <a:pt x="1457" y="1949"/>
                </a:lnTo>
                <a:lnTo>
                  <a:pt x="1449" y="1949"/>
                </a:lnTo>
                <a:lnTo>
                  <a:pt x="1448" y="1949"/>
                </a:lnTo>
                <a:lnTo>
                  <a:pt x="1442" y="1949"/>
                </a:lnTo>
                <a:lnTo>
                  <a:pt x="1437" y="1949"/>
                </a:lnTo>
                <a:lnTo>
                  <a:pt x="1429" y="1949"/>
                </a:lnTo>
                <a:lnTo>
                  <a:pt x="1426" y="1949"/>
                </a:lnTo>
                <a:lnTo>
                  <a:pt x="1426" y="1948"/>
                </a:lnTo>
                <a:lnTo>
                  <a:pt x="1426" y="1946"/>
                </a:lnTo>
                <a:lnTo>
                  <a:pt x="1424" y="1943"/>
                </a:lnTo>
                <a:lnTo>
                  <a:pt x="1427" y="1942"/>
                </a:lnTo>
                <a:lnTo>
                  <a:pt x="1433" y="1942"/>
                </a:lnTo>
                <a:lnTo>
                  <a:pt x="1439" y="1937"/>
                </a:lnTo>
                <a:lnTo>
                  <a:pt x="1444" y="1933"/>
                </a:lnTo>
                <a:lnTo>
                  <a:pt x="1443" y="1929"/>
                </a:lnTo>
                <a:lnTo>
                  <a:pt x="1443" y="1928"/>
                </a:lnTo>
                <a:lnTo>
                  <a:pt x="1441" y="1922"/>
                </a:lnTo>
                <a:lnTo>
                  <a:pt x="1440" y="1920"/>
                </a:lnTo>
                <a:lnTo>
                  <a:pt x="1439" y="1916"/>
                </a:lnTo>
                <a:lnTo>
                  <a:pt x="1435" y="1911"/>
                </a:lnTo>
                <a:lnTo>
                  <a:pt x="1428" y="1908"/>
                </a:lnTo>
                <a:lnTo>
                  <a:pt x="1427" y="1908"/>
                </a:lnTo>
                <a:lnTo>
                  <a:pt x="1426" y="1908"/>
                </a:lnTo>
                <a:lnTo>
                  <a:pt x="1424" y="1908"/>
                </a:lnTo>
                <a:lnTo>
                  <a:pt x="1424" y="1907"/>
                </a:lnTo>
                <a:lnTo>
                  <a:pt x="1423" y="1907"/>
                </a:lnTo>
                <a:lnTo>
                  <a:pt x="1423" y="1906"/>
                </a:lnTo>
                <a:lnTo>
                  <a:pt x="1422" y="1905"/>
                </a:lnTo>
                <a:lnTo>
                  <a:pt x="1422" y="1904"/>
                </a:lnTo>
                <a:lnTo>
                  <a:pt x="1421" y="1902"/>
                </a:lnTo>
                <a:lnTo>
                  <a:pt x="1420" y="1901"/>
                </a:lnTo>
                <a:lnTo>
                  <a:pt x="1420" y="1900"/>
                </a:lnTo>
                <a:lnTo>
                  <a:pt x="1419" y="1900"/>
                </a:lnTo>
                <a:lnTo>
                  <a:pt x="1416" y="1900"/>
                </a:lnTo>
                <a:lnTo>
                  <a:pt x="1416" y="1902"/>
                </a:lnTo>
                <a:lnTo>
                  <a:pt x="1403" y="1909"/>
                </a:lnTo>
                <a:lnTo>
                  <a:pt x="1399" y="1915"/>
                </a:lnTo>
                <a:lnTo>
                  <a:pt x="1396" y="1920"/>
                </a:lnTo>
                <a:lnTo>
                  <a:pt x="1387" y="1933"/>
                </a:lnTo>
                <a:lnTo>
                  <a:pt x="1389" y="1939"/>
                </a:lnTo>
                <a:lnTo>
                  <a:pt x="1392" y="1943"/>
                </a:lnTo>
                <a:lnTo>
                  <a:pt x="1395" y="1949"/>
                </a:lnTo>
                <a:lnTo>
                  <a:pt x="1386" y="1949"/>
                </a:lnTo>
                <a:lnTo>
                  <a:pt x="1367" y="1949"/>
                </a:lnTo>
                <a:lnTo>
                  <a:pt x="1367" y="1956"/>
                </a:lnTo>
                <a:lnTo>
                  <a:pt x="1367" y="1957"/>
                </a:lnTo>
                <a:lnTo>
                  <a:pt x="1366" y="1958"/>
                </a:lnTo>
                <a:lnTo>
                  <a:pt x="1365" y="1961"/>
                </a:lnTo>
                <a:lnTo>
                  <a:pt x="1365" y="1965"/>
                </a:lnTo>
                <a:lnTo>
                  <a:pt x="1365" y="1967"/>
                </a:lnTo>
                <a:lnTo>
                  <a:pt x="1364" y="1968"/>
                </a:lnTo>
                <a:lnTo>
                  <a:pt x="1361" y="1969"/>
                </a:lnTo>
                <a:lnTo>
                  <a:pt x="1360" y="1970"/>
                </a:lnTo>
                <a:lnTo>
                  <a:pt x="1359" y="1971"/>
                </a:lnTo>
                <a:lnTo>
                  <a:pt x="1358" y="1971"/>
                </a:lnTo>
                <a:lnTo>
                  <a:pt x="1356" y="1971"/>
                </a:lnTo>
                <a:lnTo>
                  <a:pt x="1354" y="1974"/>
                </a:lnTo>
                <a:lnTo>
                  <a:pt x="1354" y="1976"/>
                </a:lnTo>
                <a:lnTo>
                  <a:pt x="1353" y="1976"/>
                </a:lnTo>
                <a:lnTo>
                  <a:pt x="1352" y="1977"/>
                </a:lnTo>
                <a:lnTo>
                  <a:pt x="1351" y="1977"/>
                </a:lnTo>
                <a:lnTo>
                  <a:pt x="1351" y="1978"/>
                </a:lnTo>
                <a:lnTo>
                  <a:pt x="1350" y="1978"/>
                </a:lnTo>
                <a:lnTo>
                  <a:pt x="1349" y="1978"/>
                </a:lnTo>
                <a:lnTo>
                  <a:pt x="1347" y="1978"/>
                </a:lnTo>
                <a:lnTo>
                  <a:pt x="1347" y="1979"/>
                </a:lnTo>
                <a:lnTo>
                  <a:pt x="1345" y="1979"/>
                </a:lnTo>
                <a:lnTo>
                  <a:pt x="1344" y="1981"/>
                </a:lnTo>
                <a:lnTo>
                  <a:pt x="1343" y="1981"/>
                </a:lnTo>
                <a:lnTo>
                  <a:pt x="1342" y="1981"/>
                </a:lnTo>
                <a:lnTo>
                  <a:pt x="1340" y="1979"/>
                </a:lnTo>
                <a:lnTo>
                  <a:pt x="1339" y="1979"/>
                </a:lnTo>
                <a:lnTo>
                  <a:pt x="1337" y="1978"/>
                </a:lnTo>
                <a:lnTo>
                  <a:pt x="1336" y="1978"/>
                </a:lnTo>
                <a:lnTo>
                  <a:pt x="1333" y="1976"/>
                </a:lnTo>
                <a:lnTo>
                  <a:pt x="1332" y="1976"/>
                </a:lnTo>
                <a:lnTo>
                  <a:pt x="1331" y="1976"/>
                </a:lnTo>
                <a:lnTo>
                  <a:pt x="1330" y="1976"/>
                </a:lnTo>
                <a:lnTo>
                  <a:pt x="1329" y="1976"/>
                </a:lnTo>
                <a:lnTo>
                  <a:pt x="1328" y="1976"/>
                </a:lnTo>
                <a:lnTo>
                  <a:pt x="1326" y="1976"/>
                </a:lnTo>
                <a:lnTo>
                  <a:pt x="1325" y="1976"/>
                </a:lnTo>
                <a:lnTo>
                  <a:pt x="1324" y="1976"/>
                </a:lnTo>
                <a:lnTo>
                  <a:pt x="1323" y="1976"/>
                </a:lnTo>
                <a:lnTo>
                  <a:pt x="1322" y="1976"/>
                </a:lnTo>
                <a:lnTo>
                  <a:pt x="1321" y="1976"/>
                </a:lnTo>
                <a:lnTo>
                  <a:pt x="1319" y="1976"/>
                </a:lnTo>
                <a:lnTo>
                  <a:pt x="1318" y="1976"/>
                </a:lnTo>
                <a:lnTo>
                  <a:pt x="1317" y="1976"/>
                </a:lnTo>
                <a:lnTo>
                  <a:pt x="1316" y="1976"/>
                </a:lnTo>
                <a:lnTo>
                  <a:pt x="1315" y="1976"/>
                </a:lnTo>
                <a:lnTo>
                  <a:pt x="1314" y="1976"/>
                </a:lnTo>
                <a:lnTo>
                  <a:pt x="1312" y="1976"/>
                </a:lnTo>
                <a:lnTo>
                  <a:pt x="1311" y="1977"/>
                </a:lnTo>
                <a:lnTo>
                  <a:pt x="1310" y="1977"/>
                </a:lnTo>
                <a:lnTo>
                  <a:pt x="1310" y="1978"/>
                </a:lnTo>
                <a:lnTo>
                  <a:pt x="1309" y="1978"/>
                </a:lnTo>
                <a:lnTo>
                  <a:pt x="1308" y="1978"/>
                </a:lnTo>
                <a:lnTo>
                  <a:pt x="1307" y="1978"/>
                </a:lnTo>
                <a:lnTo>
                  <a:pt x="1305" y="1978"/>
                </a:lnTo>
                <a:lnTo>
                  <a:pt x="1305" y="1977"/>
                </a:lnTo>
                <a:lnTo>
                  <a:pt x="1304" y="1977"/>
                </a:lnTo>
                <a:lnTo>
                  <a:pt x="1303" y="1977"/>
                </a:lnTo>
                <a:lnTo>
                  <a:pt x="1303" y="1978"/>
                </a:lnTo>
                <a:lnTo>
                  <a:pt x="1302" y="1978"/>
                </a:lnTo>
                <a:lnTo>
                  <a:pt x="1301" y="1978"/>
                </a:lnTo>
                <a:lnTo>
                  <a:pt x="1301" y="1979"/>
                </a:lnTo>
                <a:lnTo>
                  <a:pt x="1300" y="1979"/>
                </a:lnTo>
                <a:lnTo>
                  <a:pt x="1300" y="1981"/>
                </a:lnTo>
                <a:lnTo>
                  <a:pt x="1301" y="1981"/>
                </a:lnTo>
                <a:lnTo>
                  <a:pt x="1354" y="2030"/>
                </a:lnTo>
                <a:lnTo>
                  <a:pt x="1346" y="2035"/>
                </a:lnTo>
                <a:lnTo>
                  <a:pt x="1345" y="2037"/>
                </a:lnTo>
                <a:lnTo>
                  <a:pt x="1343" y="2040"/>
                </a:lnTo>
                <a:lnTo>
                  <a:pt x="1339" y="2042"/>
                </a:lnTo>
                <a:lnTo>
                  <a:pt x="1342" y="2046"/>
                </a:lnTo>
                <a:lnTo>
                  <a:pt x="1361" y="2065"/>
                </a:lnTo>
                <a:lnTo>
                  <a:pt x="1346" y="2079"/>
                </a:lnTo>
                <a:lnTo>
                  <a:pt x="1345" y="2081"/>
                </a:lnTo>
                <a:lnTo>
                  <a:pt x="1343" y="2083"/>
                </a:lnTo>
                <a:lnTo>
                  <a:pt x="1340" y="2086"/>
                </a:lnTo>
                <a:lnTo>
                  <a:pt x="1339" y="2086"/>
                </a:lnTo>
                <a:lnTo>
                  <a:pt x="1337" y="2089"/>
                </a:lnTo>
                <a:lnTo>
                  <a:pt x="1336" y="2090"/>
                </a:lnTo>
                <a:lnTo>
                  <a:pt x="1331" y="2095"/>
                </a:lnTo>
                <a:lnTo>
                  <a:pt x="1323" y="2104"/>
                </a:lnTo>
                <a:lnTo>
                  <a:pt x="1295" y="2134"/>
                </a:lnTo>
                <a:lnTo>
                  <a:pt x="1270" y="2117"/>
                </a:lnTo>
                <a:lnTo>
                  <a:pt x="1247" y="2102"/>
                </a:lnTo>
                <a:lnTo>
                  <a:pt x="1242" y="2100"/>
                </a:lnTo>
                <a:lnTo>
                  <a:pt x="1210" y="2079"/>
                </a:lnTo>
                <a:lnTo>
                  <a:pt x="1207" y="2076"/>
                </a:lnTo>
                <a:lnTo>
                  <a:pt x="1206" y="2076"/>
                </a:lnTo>
                <a:lnTo>
                  <a:pt x="1196" y="2069"/>
                </a:lnTo>
                <a:lnTo>
                  <a:pt x="1192" y="2068"/>
                </a:lnTo>
                <a:lnTo>
                  <a:pt x="1191" y="2066"/>
                </a:lnTo>
                <a:lnTo>
                  <a:pt x="1190" y="2066"/>
                </a:lnTo>
                <a:lnTo>
                  <a:pt x="1182" y="2061"/>
                </a:lnTo>
                <a:lnTo>
                  <a:pt x="1178" y="2059"/>
                </a:lnTo>
                <a:lnTo>
                  <a:pt x="1176" y="2056"/>
                </a:lnTo>
                <a:lnTo>
                  <a:pt x="1175" y="2056"/>
                </a:lnTo>
                <a:lnTo>
                  <a:pt x="1171" y="2054"/>
                </a:lnTo>
                <a:lnTo>
                  <a:pt x="1170" y="2053"/>
                </a:lnTo>
                <a:lnTo>
                  <a:pt x="1161" y="2047"/>
                </a:lnTo>
                <a:lnTo>
                  <a:pt x="1173" y="2033"/>
                </a:lnTo>
                <a:lnTo>
                  <a:pt x="1199" y="2006"/>
                </a:lnTo>
                <a:lnTo>
                  <a:pt x="1200" y="2004"/>
                </a:lnTo>
                <a:lnTo>
                  <a:pt x="1204" y="2000"/>
                </a:lnTo>
                <a:lnTo>
                  <a:pt x="1205" y="2004"/>
                </a:lnTo>
                <a:lnTo>
                  <a:pt x="1218" y="1996"/>
                </a:lnTo>
                <a:lnTo>
                  <a:pt x="1221" y="1993"/>
                </a:lnTo>
                <a:lnTo>
                  <a:pt x="1224" y="1992"/>
                </a:lnTo>
                <a:lnTo>
                  <a:pt x="1225" y="1991"/>
                </a:lnTo>
                <a:lnTo>
                  <a:pt x="1261" y="1969"/>
                </a:lnTo>
                <a:lnTo>
                  <a:pt x="1255" y="1963"/>
                </a:lnTo>
                <a:lnTo>
                  <a:pt x="1254" y="1962"/>
                </a:lnTo>
                <a:lnTo>
                  <a:pt x="1252" y="1960"/>
                </a:lnTo>
                <a:lnTo>
                  <a:pt x="1251" y="1960"/>
                </a:lnTo>
                <a:lnTo>
                  <a:pt x="1249" y="1961"/>
                </a:lnTo>
                <a:lnTo>
                  <a:pt x="1248" y="1961"/>
                </a:lnTo>
                <a:lnTo>
                  <a:pt x="1247" y="1962"/>
                </a:lnTo>
                <a:lnTo>
                  <a:pt x="1246" y="1962"/>
                </a:lnTo>
                <a:lnTo>
                  <a:pt x="1245" y="1962"/>
                </a:lnTo>
                <a:lnTo>
                  <a:pt x="1243" y="1962"/>
                </a:lnTo>
                <a:lnTo>
                  <a:pt x="1242" y="1962"/>
                </a:lnTo>
                <a:lnTo>
                  <a:pt x="1242" y="1961"/>
                </a:lnTo>
                <a:lnTo>
                  <a:pt x="1241" y="1961"/>
                </a:lnTo>
                <a:lnTo>
                  <a:pt x="1241" y="1957"/>
                </a:lnTo>
                <a:lnTo>
                  <a:pt x="1241" y="1951"/>
                </a:lnTo>
                <a:lnTo>
                  <a:pt x="1241" y="1947"/>
                </a:lnTo>
                <a:lnTo>
                  <a:pt x="1241" y="1909"/>
                </a:lnTo>
                <a:lnTo>
                  <a:pt x="1242" y="1909"/>
                </a:lnTo>
                <a:lnTo>
                  <a:pt x="1252" y="1911"/>
                </a:lnTo>
                <a:lnTo>
                  <a:pt x="1262" y="1913"/>
                </a:lnTo>
                <a:lnTo>
                  <a:pt x="1263" y="1913"/>
                </a:lnTo>
                <a:lnTo>
                  <a:pt x="1265" y="1913"/>
                </a:lnTo>
                <a:lnTo>
                  <a:pt x="1266" y="1913"/>
                </a:lnTo>
                <a:lnTo>
                  <a:pt x="1268" y="1911"/>
                </a:lnTo>
                <a:lnTo>
                  <a:pt x="1269" y="1909"/>
                </a:lnTo>
                <a:lnTo>
                  <a:pt x="1294" y="1874"/>
                </a:lnTo>
                <a:lnTo>
                  <a:pt x="1302" y="1864"/>
                </a:lnTo>
                <a:lnTo>
                  <a:pt x="1309" y="1854"/>
                </a:lnTo>
                <a:lnTo>
                  <a:pt x="1310" y="1853"/>
                </a:lnTo>
                <a:lnTo>
                  <a:pt x="1310" y="1854"/>
                </a:lnTo>
                <a:lnTo>
                  <a:pt x="1311" y="1854"/>
                </a:lnTo>
                <a:lnTo>
                  <a:pt x="1317" y="1861"/>
                </a:lnTo>
                <a:lnTo>
                  <a:pt x="1318" y="1863"/>
                </a:lnTo>
                <a:lnTo>
                  <a:pt x="1323" y="1871"/>
                </a:lnTo>
                <a:lnTo>
                  <a:pt x="1324" y="1872"/>
                </a:lnTo>
                <a:lnTo>
                  <a:pt x="1325" y="1872"/>
                </a:lnTo>
                <a:lnTo>
                  <a:pt x="1330" y="1874"/>
                </a:lnTo>
                <a:lnTo>
                  <a:pt x="1343" y="1879"/>
                </a:lnTo>
                <a:lnTo>
                  <a:pt x="1350" y="1881"/>
                </a:lnTo>
                <a:lnTo>
                  <a:pt x="1352" y="1881"/>
                </a:lnTo>
                <a:lnTo>
                  <a:pt x="1353" y="1881"/>
                </a:lnTo>
                <a:lnTo>
                  <a:pt x="1354" y="1881"/>
                </a:lnTo>
                <a:lnTo>
                  <a:pt x="1368" y="1888"/>
                </a:lnTo>
                <a:lnTo>
                  <a:pt x="1371" y="1890"/>
                </a:lnTo>
                <a:lnTo>
                  <a:pt x="1374" y="1890"/>
                </a:lnTo>
                <a:lnTo>
                  <a:pt x="1377" y="1890"/>
                </a:lnTo>
                <a:lnTo>
                  <a:pt x="1381" y="1888"/>
                </a:lnTo>
                <a:lnTo>
                  <a:pt x="1386" y="1885"/>
                </a:lnTo>
                <a:lnTo>
                  <a:pt x="1388" y="1877"/>
                </a:lnTo>
                <a:lnTo>
                  <a:pt x="1388" y="1876"/>
                </a:lnTo>
                <a:lnTo>
                  <a:pt x="1388" y="1874"/>
                </a:lnTo>
                <a:lnTo>
                  <a:pt x="1388" y="1870"/>
                </a:lnTo>
                <a:lnTo>
                  <a:pt x="1388" y="1869"/>
                </a:lnTo>
                <a:lnTo>
                  <a:pt x="1389" y="1860"/>
                </a:lnTo>
                <a:lnTo>
                  <a:pt x="1388" y="1852"/>
                </a:lnTo>
                <a:lnTo>
                  <a:pt x="1387" y="1846"/>
                </a:lnTo>
                <a:lnTo>
                  <a:pt x="1386" y="1844"/>
                </a:lnTo>
                <a:lnTo>
                  <a:pt x="1385" y="1842"/>
                </a:lnTo>
                <a:lnTo>
                  <a:pt x="1384" y="1840"/>
                </a:lnTo>
                <a:lnTo>
                  <a:pt x="1384" y="1839"/>
                </a:lnTo>
                <a:lnTo>
                  <a:pt x="1382" y="1839"/>
                </a:lnTo>
                <a:lnTo>
                  <a:pt x="1382" y="1838"/>
                </a:lnTo>
                <a:lnTo>
                  <a:pt x="1381" y="1837"/>
                </a:lnTo>
                <a:lnTo>
                  <a:pt x="1381" y="1836"/>
                </a:lnTo>
                <a:lnTo>
                  <a:pt x="1380" y="1836"/>
                </a:lnTo>
                <a:lnTo>
                  <a:pt x="1380" y="1835"/>
                </a:lnTo>
                <a:lnTo>
                  <a:pt x="1380" y="1833"/>
                </a:lnTo>
                <a:lnTo>
                  <a:pt x="1379" y="1833"/>
                </a:lnTo>
                <a:lnTo>
                  <a:pt x="1379" y="1832"/>
                </a:lnTo>
                <a:lnTo>
                  <a:pt x="1379" y="1831"/>
                </a:lnTo>
                <a:lnTo>
                  <a:pt x="1379" y="1830"/>
                </a:lnTo>
                <a:lnTo>
                  <a:pt x="1378" y="1830"/>
                </a:lnTo>
                <a:lnTo>
                  <a:pt x="1378" y="1829"/>
                </a:lnTo>
                <a:lnTo>
                  <a:pt x="1378" y="1828"/>
                </a:lnTo>
                <a:lnTo>
                  <a:pt x="1378" y="1826"/>
                </a:lnTo>
                <a:lnTo>
                  <a:pt x="1378" y="1825"/>
                </a:lnTo>
                <a:lnTo>
                  <a:pt x="1378" y="1824"/>
                </a:lnTo>
                <a:lnTo>
                  <a:pt x="1378" y="1823"/>
                </a:lnTo>
                <a:lnTo>
                  <a:pt x="1378" y="1822"/>
                </a:lnTo>
                <a:lnTo>
                  <a:pt x="1377" y="1821"/>
                </a:lnTo>
                <a:lnTo>
                  <a:pt x="1377" y="1819"/>
                </a:lnTo>
                <a:lnTo>
                  <a:pt x="1375" y="1819"/>
                </a:lnTo>
                <a:lnTo>
                  <a:pt x="1375" y="1818"/>
                </a:lnTo>
                <a:lnTo>
                  <a:pt x="1377" y="1814"/>
                </a:lnTo>
                <a:lnTo>
                  <a:pt x="1374" y="1812"/>
                </a:lnTo>
                <a:lnTo>
                  <a:pt x="1373" y="1811"/>
                </a:lnTo>
                <a:lnTo>
                  <a:pt x="1370" y="1807"/>
                </a:lnTo>
                <a:lnTo>
                  <a:pt x="1370" y="1805"/>
                </a:lnTo>
                <a:lnTo>
                  <a:pt x="1370" y="1803"/>
                </a:lnTo>
                <a:lnTo>
                  <a:pt x="1370" y="1802"/>
                </a:lnTo>
                <a:lnTo>
                  <a:pt x="1367" y="1801"/>
                </a:lnTo>
                <a:lnTo>
                  <a:pt x="1366" y="1802"/>
                </a:lnTo>
                <a:lnTo>
                  <a:pt x="1366" y="1803"/>
                </a:lnTo>
                <a:lnTo>
                  <a:pt x="1363" y="1805"/>
                </a:lnTo>
                <a:lnTo>
                  <a:pt x="1351" y="1793"/>
                </a:lnTo>
                <a:lnTo>
                  <a:pt x="1350" y="1793"/>
                </a:lnTo>
                <a:lnTo>
                  <a:pt x="1350" y="1791"/>
                </a:lnTo>
                <a:lnTo>
                  <a:pt x="1349" y="1790"/>
                </a:lnTo>
                <a:lnTo>
                  <a:pt x="1347" y="1789"/>
                </a:lnTo>
                <a:lnTo>
                  <a:pt x="1347" y="1788"/>
                </a:lnTo>
                <a:lnTo>
                  <a:pt x="1346" y="1787"/>
                </a:lnTo>
                <a:lnTo>
                  <a:pt x="1346" y="1786"/>
                </a:lnTo>
                <a:lnTo>
                  <a:pt x="1345" y="1784"/>
                </a:lnTo>
                <a:lnTo>
                  <a:pt x="1345" y="1783"/>
                </a:lnTo>
                <a:lnTo>
                  <a:pt x="1340" y="1786"/>
                </a:lnTo>
                <a:lnTo>
                  <a:pt x="1340" y="1787"/>
                </a:lnTo>
                <a:lnTo>
                  <a:pt x="1339" y="1793"/>
                </a:lnTo>
                <a:lnTo>
                  <a:pt x="1339" y="1794"/>
                </a:lnTo>
                <a:lnTo>
                  <a:pt x="1333" y="1794"/>
                </a:lnTo>
                <a:lnTo>
                  <a:pt x="1332" y="1794"/>
                </a:lnTo>
                <a:lnTo>
                  <a:pt x="1331" y="1794"/>
                </a:lnTo>
                <a:lnTo>
                  <a:pt x="1331" y="1793"/>
                </a:lnTo>
                <a:lnTo>
                  <a:pt x="1333" y="1788"/>
                </a:lnTo>
                <a:lnTo>
                  <a:pt x="1328" y="1787"/>
                </a:lnTo>
                <a:lnTo>
                  <a:pt x="1326" y="1786"/>
                </a:lnTo>
                <a:lnTo>
                  <a:pt x="1323" y="1784"/>
                </a:lnTo>
                <a:lnTo>
                  <a:pt x="1322" y="1784"/>
                </a:lnTo>
                <a:lnTo>
                  <a:pt x="1321" y="1784"/>
                </a:lnTo>
                <a:lnTo>
                  <a:pt x="1319" y="1784"/>
                </a:lnTo>
                <a:lnTo>
                  <a:pt x="1319" y="1782"/>
                </a:lnTo>
                <a:lnTo>
                  <a:pt x="1319" y="1781"/>
                </a:lnTo>
                <a:lnTo>
                  <a:pt x="1315" y="1777"/>
                </a:lnTo>
                <a:lnTo>
                  <a:pt x="1311" y="1775"/>
                </a:lnTo>
                <a:lnTo>
                  <a:pt x="1310" y="1775"/>
                </a:lnTo>
                <a:lnTo>
                  <a:pt x="1307" y="1772"/>
                </a:lnTo>
                <a:lnTo>
                  <a:pt x="1305" y="1772"/>
                </a:lnTo>
                <a:lnTo>
                  <a:pt x="1307" y="1770"/>
                </a:lnTo>
                <a:lnTo>
                  <a:pt x="1308" y="1769"/>
                </a:lnTo>
                <a:lnTo>
                  <a:pt x="1309" y="1769"/>
                </a:lnTo>
                <a:lnTo>
                  <a:pt x="1309" y="1768"/>
                </a:lnTo>
                <a:lnTo>
                  <a:pt x="1304" y="1765"/>
                </a:lnTo>
                <a:lnTo>
                  <a:pt x="1302" y="1765"/>
                </a:lnTo>
                <a:lnTo>
                  <a:pt x="1301" y="1765"/>
                </a:lnTo>
                <a:lnTo>
                  <a:pt x="1300" y="1763"/>
                </a:lnTo>
                <a:lnTo>
                  <a:pt x="1295" y="1760"/>
                </a:lnTo>
                <a:lnTo>
                  <a:pt x="1293" y="1760"/>
                </a:lnTo>
                <a:lnTo>
                  <a:pt x="1294" y="1761"/>
                </a:lnTo>
                <a:lnTo>
                  <a:pt x="1296" y="1767"/>
                </a:lnTo>
                <a:lnTo>
                  <a:pt x="1283" y="1762"/>
                </a:lnTo>
                <a:lnTo>
                  <a:pt x="1274" y="1765"/>
                </a:lnTo>
                <a:lnTo>
                  <a:pt x="1266" y="1767"/>
                </a:lnTo>
                <a:lnTo>
                  <a:pt x="1255" y="1776"/>
                </a:lnTo>
                <a:lnTo>
                  <a:pt x="1258" y="1777"/>
                </a:lnTo>
                <a:lnTo>
                  <a:pt x="1260" y="1774"/>
                </a:lnTo>
                <a:lnTo>
                  <a:pt x="1261" y="1773"/>
                </a:lnTo>
                <a:lnTo>
                  <a:pt x="1263" y="1772"/>
                </a:lnTo>
                <a:lnTo>
                  <a:pt x="1262" y="1776"/>
                </a:lnTo>
                <a:lnTo>
                  <a:pt x="1262" y="1779"/>
                </a:lnTo>
                <a:lnTo>
                  <a:pt x="1265" y="1782"/>
                </a:lnTo>
                <a:lnTo>
                  <a:pt x="1270" y="1782"/>
                </a:lnTo>
                <a:lnTo>
                  <a:pt x="1273" y="1780"/>
                </a:lnTo>
                <a:lnTo>
                  <a:pt x="1273" y="1782"/>
                </a:lnTo>
                <a:lnTo>
                  <a:pt x="1288" y="1788"/>
                </a:lnTo>
                <a:lnTo>
                  <a:pt x="1291" y="1789"/>
                </a:lnTo>
                <a:lnTo>
                  <a:pt x="1289" y="1789"/>
                </a:lnTo>
                <a:lnTo>
                  <a:pt x="1288" y="1789"/>
                </a:lnTo>
                <a:lnTo>
                  <a:pt x="1282" y="1790"/>
                </a:lnTo>
                <a:lnTo>
                  <a:pt x="1268" y="1790"/>
                </a:lnTo>
                <a:lnTo>
                  <a:pt x="1267" y="1790"/>
                </a:lnTo>
                <a:lnTo>
                  <a:pt x="1263" y="1789"/>
                </a:lnTo>
                <a:lnTo>
                  <a:pt x="1261" y="1789"/>
                </a:lnTo>
                <a:lnTo>
                  <a:pt x="1252" y="1788"/>
                </a:lnTo>
                <a:lnTo>
                  <a:pt x="1252" y="1798"/>
                </a:lnTo>
                <a:lnTo>
                  <a:pt x="1253" y="1803"/>
                </a:lnTo>
                <a:lnTo>
                  <a:pt x="1253" y="1808"/>
                </a:lnTo>
                <a:lnTo>
                  <a:pt x="1260" y="1805"/>
                </a:lnTo>
                <a:lnTo>
                  <a:pt x="1253" y="1814"/>
                </a:lnTo>
                <a:lnTo>
                  <a:pt x="1241" y="1826"/>
                </a:lnTo>
                <a:lnTo>
                  <a:pt x="1239" y="1829"/>
                </a:lnTo>
                <a:lnTo>
                  <a:pt x="1234" y="1830"/>
                </a:lnTo>
                <a:lnTo>
                  <a:pt x="1233" y="1830"/>
                </a:lnTo>
                <a:lnTo>
                  <a:pt x="1218" y="1830"/>
                </a:lnTo>
                <a:lnTo>
                  <a:pt x="1204" y="1830"/>
                </a:lnTo>
                <a:lnTo>
                  <a:pt x="1203" y="1830"/>
                </a:lnTo>
                <a:lnTo>
                  <a:pt x="1201" y="1830"/>
                </a:lnTo>
                <a:lnTo>
                  <a:pt x="1198" y="1830"/>
                </a:lnTo>
                <a:lnTo>
                  <a:pt x="1196" y="1830"/>
                </a:lnTo>
                <a:lnTo>
                  <a:pt x="1194" y="1830"/>
                </a:lnTo>
                <a:lnTo>
                  <a:pt x="1191" y="1830"/>
                </a:lnTo>
                <a:lnTo>
                  <a:pt x="1190" y="1830"/>
                </a:lnTo>
                <a:lnTo>
                  <a:pt x="1186" y="1830"/>
                </a:lnTo>
                <a:lnTo>
                  <a:pt x="1183" y="1830"/>
                </a:lnTo>
                <a:lnTo>
                  <a:pt x="1164" y="1830"/>
                </a:lnTo>
                <a:lnTo>
                  <a:pt x="1163" y="1828"/>
                </a:lnTo>
                <a:lnTo>
                  <a:pt x="1144" y="1832"/>
                </a:lnTo>
                <a:lnTo>
                  <a:pt x="1142" y="1833"/>
                </a:lnTo>
                <a:lnTo>
                  <a:pt x="1141" y="1833"/>
                </a:lnTo>
                <a:lnTo>
                  <a:pt x="1136" y="1835"/>
                </a:lnTo>
                <a:lnTo>
                  <a:pt x="1131" y="1836"/>
                </a:lnTo>
                <a:lnTo>
                  <a:pt x="1103" y="1842"/>
                </a:lnTo>
                <a:lnTo>
                  <a:pt x="1102" y="1840"/>
                </a:lnTo>
                <a:lnTo>
                  <a:pt x="1100" y="1838"/>
                </a:lnTo>
                <a:lnTo>
                  <a:pt x="1091" y="1823"/>
                </a:lnTo>
                <a:lnTo>
                  <a:pt x="1091" y="1825"/>
                </a:lnTo>
                <a:lnTo>
                  <a:pt x="1089" y="1825"/>
                </a:lnTo>
                <a:lnTo>
                  <a:pt x="1088" y="1825"/>
                </a:lnTo>
                <a:lnTo>
                  <a:pt x="1085" y="1828"/>
                </a:lnTo>
                <a:lnTo>
                  <a:pt x="1082" y="1828"/>
                </a:lnTo>
                <a:lnTo>
                  <a:pt x="1081" y="1828"/>
                </a:lnTo>
                <a:lnTo>
                  <a:pt x="1079" y="1829"/>
                </a:lnTo>
                <a:lnTo>
                  <a:pt x="1078" y="1829"/>
                </a:lnTo>
                <a:lnTo>
                  <a:pt x="1078" y="1830"/>
                </a:lnTo>
                <a:lnTo>
                  <a:pt x="1077" y="1831"/>
                </a:lnTo>
                <a:lnTo>
                  <a:pt x="1077" y="1832"/>
                </a:lnTo>
                <a:lnTo>
                  <a:pt x="1075" y="1833"/>
                </a:lnTo>
                <a:lnTo>
                  <a:pt x="1075" y="1832"/>
                </a:lnTo>
                <a:lnTo>
                  <a:pt x="1075" y="1831"/>
                </a:lnTo>
                <a:lnTo>
                  <a:pt x="1075" y="1830"/>
                </a:lnTo>
                <a:lnTo>
                  <a:pt x="1077" y="1830"/>
                </a:lnTo>
                <a:lnTo>
                  <a:pt x="1077" y="1829"/>
                </a:lnTo>
                <a:lnTo>
                  <a:pt x="1078" y="1829"/>
                </a:lnTo>
                <a:lnTo>
                  <a:pt x="1078" y="1828"/>
                </a:lnTo>
                <a:lnTo>
                  <a:pt x="1079" y="1828"/>
                </a:lnTo>
                <a:lnTo>
                  <a:pt x="1079" y="1826"/>
                </a:lnTo>
                <a:lnTo>
                  <a:pt x="1080" y="1826"/>
                </a:lnTo>
                <a:lnTo>
                  <a:pt x="1081" y="1826"/>
                </a:lnTo>
                <a:lnTo>
                  <a:pt x="1081" y="1825"/>
                </a:lnTo>
                <a:lnTo>
                  <a:pt x="1082" y="1825"/>
                </a:lnTo>
                <a:lnTo>
                  <a:pt x="1084" y="1825"/>
                </a:lnTo>
                <a:lnTo>
                  <a:pt x="1085" y="1825"/>
                </a:lnTo>
                <a:lnTo>
                  <a:pt x="1085" y="1824"/>
                </a:lnTo>
                <a:lnTo>
                  <a:pt x="1085" y="1823"/>
                </a:lnTo>
                <a:lnTo>
                  <a:pt x="1086" y="1823"/>
                </a:lnTo>
                <a:lnTo>
                  <a:pt x="1086" y="1822"/>
                </a:lnTo>
                <a:lnTo>
                  <a:pt x="1086" y="1821"/>
                </a:lnTo>
                <a:lnTo>
                  <a:pt x="1087" y="1821"/>
                </a:lnTo>
                <a:lnTo>
                  <a:pt x="1087" y="1819"/>
                </a:lnTo>
                <a:lnTo>
                  <a:pt x="1086" y="1819"/>
                </a:lnTo>
                <a:lnTo>
                  <a:pt x="1086" y="1818"/>
                </a:lnTo>
                <a:lnTo>
                  <a:pt x="1086" y="1817"/>
                </a:lnTo>
                <a:lnTo>
                  <a:pt x="1086" y="1816"/>
                </a:lnTo>
                <a:lnTo>
                  <a:pt x="1085" y="1816"/>
                </a:lnTo>
                <a:lnTo>
                  <a:pt x="1085" y="1815"/>
                </a:lnTo>
                <a:lnTo>
                  <a:pt x="1086" y="1815"/>
                </a:lnTo>
                <a:lnTo>
                  <a:pt x="1086" y="1814"/>
                </a:lnTo>
                <a:lnTo>
                  <a:pt x="1087" y="1814"/>
                </a:lnTo>
                <a:lnTo>
                  <a:pt x="1087" y="1812"/>
                </a:lnTo>
                <a:lnTo>
                  <a:pt x="1088" y="1812"/>
                </a:lnTo>
                <a:lnTo>
                  <a:pt x="1089" y="1812"/>
                </a:lnTo>
                <a:lnTo>
                  <a:pt x="1091" y="1812"/>
                </a:lnTo>
                <a:lnTo>
                  <a:pt x="1091" y="1811"/>
                </a:lnTo>
                <a:lnTo>
                  <a:pt x="1092" y="1811"/>
                </a:lnTo>
                <a:lnTo>
                  <a:pt x="1093" y="1811"/>
                </a:lnTo>
                <a:lnTo>
                  <a:pt x="1094" y="1811"/>
                </a:lnTo>
                <a:lnTo>
                  <a:pt x="1094" y="1810"/>
                </a:lnTo>
                <a:lnTo>
                  <a:pt x="1094" y="1809"/>
                </a:lnTo>
                <a:lnTo>
                  <a:pt x="1094" y="1808"/>
                </a:lnTo>
                <a:lnTo>
                  <a:pt x="1095" y="1808"/>
                </a:lnTo>
                <a:lnTo>
                  <a:pt x="1095" y="1807"/>
                </a:lnTo>
                <a:lnTo>
                  <a:pt x="1096" y="1807"/>
                </a:lnTo>
                <a:lnTo>
                  <a:pt x="1098" y="1807"/>
                </a:lnTo>
                <a:lnTo>
                  <a:pt x="1099" y="1807"/>
                </a:lnTo>
                <a:lnTo>
                  <a:pt x="1099" y="1808"/>
                </a:lnTo>
                <a:lnTo>
                  <a:pt x="1100" y="1808"/>
                </a:lnTo>
                <a:lnTo>
                  <a:pt x="1101" y="1808"/>
                </a:lnTo>
                <a:lnTo>
                  <a:pt x="1101" y="1807"/>
                </a:lnTo>
                <a:lnTo>
                  <a:pt x="1102" y="1807"/>
                </a:lnTo>
                <a:lnTo>
                  <a:pt x="1103" y="1807"/>
                </a:lnTo>
                <a:lnTo>
                  <a:pt x="1103" y="1805"/>
                </a:lnTo>
                <a:lnTo>
                  <a:pt x="1105" y="1805"/>
                </a:lnTo>
                <a:lnTo>
                  <a:pt x="1106" y="1804"/>
                </a:lnTo>
                <a:lnTo>
                  <a:pt x="1107" y="1804"/>
                </a:lnTo>
                <a:lnTo>
                  <a:pt x="1107" y="1803"/>
                </a:lnTo>
                <a:lnTo>
                  <a:pt x="1108" y="1803"/>
                </a:lnTo>
                <a:lnTo>
                  <a:pt x="1108" y="1802"/>
                </a:lnTo>
                <a:lnTo>
                  <a:pt x="1107" y="1802"/>
                </a:lnTo>
                <a:lnTo>
                  <a:pt x="1107" y="1803"/>
                </a:lnTo>
                <a:lnTo>
                  <a:pt x="1106" y="1803"/>
                </a:lnTo>
                <a:lnTo>
                  <a:pt x="1105" y="1803"/>
                </a:lnTo>
                <a:lnTo>
                  <a:pt x="1105" y="1804"/>
                </a:lnTo>
                <a:lnTo>
                  <a:pt x="1103" y="1804"/>
                </a:lnTo>
                <a:lnTo>
                  <a:pt x="1102" y="1804"/>
                </a:lnTo>
                <a:lnTo>
                  <a:pt x="1101" y="1804"/>
                </a:lnTo>
                <a:lnTo>
                  <a:pt x="1101" y="1803"/>
                </a:lnTo>
                <a:lnTo>
                  <a:pt x="1102" y="1803"/>
                </a:lnTo>
                <a:lnTo>
                  <a:pt x="1103" y="1803"/>
                </a:lnTo>
                <a:lnTo>
                  <a:pt x="1103" y="1802"/>
                </a:lnTo>
                <a:lnTo>
                  <a:pt x="1105" y="1802"/>
                </a:lnTo>
                <a:lnTo>
                  <a:pt x="1105" y="1801"/>
                </a:lnTo>
                <a:lnTo>
                  <a:pt x="1103" y="1801"/>
                </a:lnTo>
                <a:lnTo>
                  <a:pt x="1102" y="1801"/>
                </a:lnTo>
                <a:lnTo>
                  <a:pt x="1101" y="1801"/>
                </a:lnTo>
                <a:lnTo>
                  <a:pt x="1101" y="1800"/>
                </a:lnTo>
                <a:lnTo>
                  <a:pt x="1100" y="1800"/>
                </a:lnTo>
                <a:lnTo>
                  <a:pt x="1100" y="1798"/>
                </a:lnTo>
                <a:lnTo>
                  <a:pt x="1100" y="1797"/>
                </a:lnTo>
                <a:lnTo>
                  <a:pt x="1101" y="1797"/>
                </a:lnTo>
                <a:lnTo>
                  <a:pt x="1101" y="1796"/>
                </a:lnTo>
                <a:lnTo>
                  <a:pt x="1101" y="1795"/>
                </a:lnTo>
                <a:lnTo>
                  <a:pt x="1100" y="1795"/>
                </a:lnTo>
                <a:lnTo>
                  <a:pt x="1101" y="1795"/>
                </a:lnTo>
                <a:lnTo>
                  <a:pt x="1105" y="1795"/>
                </a:lnTo>
                <a:lnTo>
                  <a:pt x="1105" y="1796"/>
                </a:lnTo>
                <a:lnTo>
                  <a:pt x="1106" y="1791"/>
                </a:lnTo>
                <a:lnTo>
                  <a:pt x="1107" y="1790"/>
                </a:lnTo>
                <a:lnTo>
                  <a:pt x="1107" y="1791"/>
                </a:lnTo>
                <a:lnTo>
                  <a:pt x="1108" y="1789"/>
                </a:lnTo>
                <a:lnTo>
                  <a:pt x="1108" y="1787"/>
                </a:lnTo>
                <a:lnTo>
                  <a:pt x="1107" y="1781"/>
                </a:lnTo>
                <a:lnTo>
                  <a:pt x="1112" y="1776"/>
                </a:lnTo>
                <a:lnTo>
                  <a:pt x="1113" y="1775"/>
                </a:lnTo>
                <a:lnTo>
                  <a:pt x="1113" y="1774"/>
                </a:lnTo>
                <a:lnTo>
                  <a:pt x="1114" y="1774"/>
                </a:lnTo>
                <a:lnTo>
                  <a:pt x="1114" y="1772"/>
                </a:lnTo>
                <a:lnTo>
                  <a:pt x="1115" y="1772"/>
                </a:lnTo>
                <a:lnTo>
                  <a:pt x="1115" y="1770"/>
                </a:lnTo>
                <a:lnTo>
                  <a:pt x="1114" y="1770"/>
                </a:lnTo>
                <a:lnTo>
                  <a:pt x="1113" y="1769"/>
                </a:lnTo>
                <a:lnTo>
                  <a:pt x="1113" y="1768"/>
                </a:lnTo>
                <a:lnTo>
                  <a:pt x="1112" y="1767"/>
                </a:lnTo>
                <a:lnTo>
                  <a:pt x="1112" y="1766"/>
                </a:lnTo>
                <a:lnTo>
                  <a:pt x="1112" y="1765"/>
                </a:lnTo>
                <a:lnTo>
                  <a:pt x="1112" y="1763"/>
                </a:lnTo>
                <a:lnTo>
                  <a:pt x="1110" y="1761"/>
                </a:lnTo>
                <a:lnTo>
                  <a:pt x="1110" y="1759"/>
                </a:lnTo>
                <a:lnTo>
                  <a:pt x="1109" y="1758"/>
                </a:lnTo>
                <a:lnTo>
                  <a:pt x="1109" y="1756"/>
                </a:lnTo>
                <a:lnTo>
                  <a:pt x="1109" y="1755"/>
                </a:lnTo>
                <a:lnTo>
                  <a:pt x="1108" y="1755"/>
                </a:lnTo>
                <a:lnTo>
                  <a:pt x="1108" y="1754"/>
                </a:lnTo>
                <a:lnTo>
                  <a:pt x="1107" y="1753"/>
                </a:lnTo>
                <a:lnTo>
                  <a:pt x="1107" y="1752"/>
                </a:lnTo>
                <a:lnTo>
                  <a:pt x="1107" y="1751"/>
                </a:lnTo>
                <a:lnTo>
                  <a:pt x="1106" y="1751"/>
                </a:lnTo>
                <a:lnTo>
                  <a:pt x="1106" y="1749"/>
                </a:lnTo>
                <a:lnTo>
                  <a:pt x="1106" y="1748"/>
                </a:lnTo>
                <a:lnTo>
                  <a:pt x="1106" y="1747"/>
                </a:lnTo>
                <a:lnTo>
                  <a:pt x="1106" y="1746"/>
                </a:lnTo>
                <a:lnTo>
                  <a:pt x="1106" y="1745"/>
                </a:lnTo>
                <a:lnTo>
                  <a:pt x="1107" y="1745"/>
                </a:lnTo>
                <a:lnTo>
                  <a:pt x="1107" y="1744"/>
                </a:lnTo>
                <a:lnTo>
                  <a:pt x="1108" y="1744"/>
                </a:lnTo>
                <a:lnTo>
                  <a:pt x="1108" y="1742"/>
                </a:lnTo>
                <a:lnTo>
                  <a:pt x="1109" y="1742"/>
                </a:lnTo>
                <a:lnTo>
                  <a:pt x="1110" y="1742"/>
                </a:lnTo>
                <a:lnTo>
                  <a:pt x="1112" y="1742"/>
                </a:lnTo>
                <a:lnTo>
                  <a:pt x="1113" y="1742"/>
                </a:lnTo>
                <a:lnTo>
                  <a:pt x="1114" y="1742"/>
                </a:lnTo>
                <a:lnTo>
                  <a:pt x="1115" y="1742"/>
                </a:lnTo>
                <a:lnTo>
                  <a:pt x="1115" y="1741"/>
                </a:lnTo>
                <a:lnTo>
                  <a:pt x="1116" y="1741"/>
                </a:lnTo>
                <a:lnTo>
                  <a:pt x="1117" y="1741"/>
                </a:lnTo>
                <a:lnTo>
                  <a:pt x="1119" y="1741"/>
                </a:lnTo>
                <a:lnTo>
                  <a:pt x="1119" y="1740"/>
                </a:lnTo>
                <a:lnTo>
                  <a:pt x="1120" y="1740"/>
                </a:lnTo>
                <a:lnTo>
                  <a:pt x="1120" y="1739"/>
                </a:lnTo>
                <a:lnTo>
                  <a:pt x="1120" y="1738"/>
                </a:lnTo>
                <a:lnTo>
                  <a:pt x="1121" y="1738"/>
                </a:lnTo>
                <a:lnTo>
                  <a:pt x="1122" y="1738"/>
                </a:lnTo>
                <a:lnTo>
                  <a:pt x="1122" y="1737"/>
                </a:lnTo>
                <a:lnTo>
                  <a:pt x="1123" y="1737"/>
                </a:lnTo>
                <a:lnTo>
                  <a:pt x="1123" y="1735"/>
                </a:lnTo>
                <a:lnTo>
                  <a:pt x="1124" y="1735"/>
                </a:lnTo>
                <a:lnTo>
                  <a:pt x="1126" y="1735"/>
                </a:lnTo>
                <a:lnTo>
                  <a:pt x="1126" y="1734"/>
                </a:lnTo>
                <a:lnTo>
                  <a:pt x="1127" y="1734"/>
                </a:lnTo>
                <a:lnTo>
                  <a:pt x="1128" y="1734"/>
                </a:lnTo>
                <a:lnTo>
                  <a:pt x="1128" y="1733"/>
                </a:lnTo>
                <a:lnTo>
                  <a:pt x="1129" y="1733"/>
                </a:lnTo>
                <a:lnTo>
                  <a:pt x="1129" y="1732"/>
                </a:lnTo>
                <a:lnTo>
                  <a:pt x="1130" y="1732"/>
                </a:lnTo>
                <a:lnTo>
                  <a:pt x="1130" y="1731"/>
                </a:lnTo>
                <a:lnTo>
                  <a:pt x="1131" y="1731"/>
                </a:lnTo>
                <a:lnTo>
                  <a:pt x="1133" y="1731"/>
                </a:lnTo>
                <a:lnTo>
                  <a:pt x="1133" y="1730"/>
                </a:lnTo>
                <a:lnTo>
                  <a:pt x="1134" y="1730"/>
                </a:lnTo>
                <a:lnTo>
                  <a:pt x="1135" y="1730"/>
                </a:lnTo>
                <a:lnTo>
                  <a:pt x="1136" y="1730"/>
                </a:lnTo>
                <a:lnTo>
                  <a:pt x="1137" y="1728"/>
                </a:lnTo>
                <a:lnTo>
                  <a:pt x="1138" y="1728"/>
                </a:lnTo>
                <a:lnTo>
                  <a:pt x="1140" y="1726"/>
                </a:lnTo>
                <a:lnTo>
                  <a:pt x="1142" y="1724"/>
                </a:lnTo>
                <a:lnTo>
                  <a:pt x="1143" y="1723"/>
                </a:lnTo>
                <a:lnTo>
                  <a:pt x="1143" y="1721"/>
                </a:lnTo>
                <a:lnTo>
                  <a:pt x="1144" y="1721"/>
                </a:lnTo>
                <a:lnTo>
                  <a:pt x="1145" y="1721"/>
                </a:lnTo>
                <a:lnTo>
                  <a:pt x="1147" y="1721"/>
                </a:lnTo>
                <a:lnTo>
                  <a:pt x="1148" y="1721"/>
                </a:lnTo>
                <a:lnTo>
                  <a:pt x="1149" y="1721"/>
                </a:lnTo>
                <a:lnTo>
                  <a:pt x="1150" y="1721"/>
                </a:lnTo>
                <a:lnTo>
                  <a:pt x="1150" y="1720"/>
                </a:lnTo>
                <a:lnTo>
                  <a:pt x="1151" y="1721"/>
                </a:lnTo>
                <a:lnTo>
                  <a:pt x="1152" y="1721"/>
                </a:lnTo>
                <a:lnTo>
                  <a:pt x="1154" y="1721"/>
                </a:lnTo>
                <a:lnTo>
                  <a:pt x="1154" y="1723"/>
                </a:lnTo>
                <a:lnTo>
                  <a:pt x="1155" y="1723"/>
                </a:lnTo>
                <a:lnTo>
                  <a:pt x="1156" y="1724"/>
                </a:lnTo>
                <a:lnTo>
                  <a:pt x="1156" y="1725"/>
                </a:lnTo>
                <a:lnTo>
                  <a:pt x="1157" y="1725"/>
                </a:lnTo>
                <a:lnTo>
                  <a:pt x="1158" y="1725"/>
                </a:lnTo>
                <a:lnTo>
                  <a:pt x="1158" y="1724"/>
                </a:lnTo>
                <a:lnTo>
                  <a:pt x="1158" y="1723"/>
                </a:lnTo>
                <a:lnTo>
                  <a:pt x="1158" y="1721"/>
                </a:lnTo>
                <a:lnTo>
                  <a:pt x="1159" y="1721"/>
                </a:lnTo>
                <a:lnTo>
                  <a:pt x="1159" y="1720"/>
                </a:lnTo>
                <a:lnTo>
                  <a:pt x="1161" y="1720"/>
                </a:lnTo>
                <a:lnTo>
                  <a:pt x="1162" y="1720"/>
                </a:lnTo>
                <a:lnTo>
                  <a:pt x="1163" y="1721"/>
                </a:lnTo>
                <a:lnTo>
                  <a:pt x="1164" y="1723"/>
                </a:lnTo>
                <a:lnTo>
                  <a:pt x="1165" y="1723"/>
                </a:lnTo>
                <a:lnTo>
                  <a:pt x="1166" y="1723"/>
                </a:lnTo>
                <a:lnTo>
                  <a:pt x="1168" y="1723"/>
                </a:lnTo>
                <a:lnTo>
                  <a:pt x="1169" y="1723"/>
                </a:lnTo>
                <a:lnTo>
                  <a:pt x="1169" y="1724"/>
                </a:lnTo>
                <a:lnTo>
                  <a:pt x="1169" y="1725"/>
                </a:lnTo>
                <a:lnTo>
                  <a:pt x="1169" y="1726"/>
                </a:lnTo>
                <a:lnTo>
                  <a:pt x="1170" y="1726"/>
                </a:lnTo>
                <a:lnTo>
                  <a:pt x="1171" y="1726"/>
                </a:lnTo>
                <a:lnTo>
                  <a:pt x="1171" y="1725"/>
                </a:lnTo>
                <a:lnTo>
                  <a:pt x="1172" y="1725"/>
                </a:lnTo>
                <a:lnTo>
                  <a:pt x="1173" y="1725"/>
                </a:lnTo>
                <a:lnTo>
                  <a:pt x="1173" y="1724"/>
                </a:lnTo>
                <a:lnTo>
                  <a:pt x="1175" y="1724"/>
                </a:lnTo>
                <a:lnTo>
                  <a:pt x="1175" y="1725"/>
                </a:lnTo>
                <a:lnTo>
                  <a:pt x="1175" y="1726"/>
                </a:lnTo>
                <a:lnTo>
                  <a:pt x="1175" y="1727"/>
                </a:lnTo>
                <a:lnTo>
                  <a:pt x="1176" y="1727"/>
                </a:lnTo>
                <a:lnTo>
                  <a:pt x="1177" y="1727"/>
                </a:lnTo>
                <a:lnTo>
                  <a:pt x="1178" y="1727"/>
                </a:lnTo>
                <a:lnTo>
                  <a:pt x="1179" y="1727"/>
                </a:lnTo>
                <a:lnTo>
                  <a:pt x="1180" y="1727"/>
                </a:lnTo>
                <a:lnTo>
                  <a:pt x="1182" y="1727"/>
                </a:lnTo>
                <a:lnTo>
                  <a:pt x="1182" y="1728"/>
                </a:lnTo>
                <a:lnTo>
                  <a:pt x="1183" y="1728"/>
                </a:lnTo>
                <a:lnTo>
                  <a:pt x="1183" y="1730"/>
                </a:lnTo>
                <a:lnTo>
                  <a:pt x="1183" y="1731"/>
                </a:lnTo>
                <a:lnTo>
                  <a:pt x="1183" y="1732"/>
                </a:lnTo>
                <a:lnTo>
                  <a:pt x="1182" y="1732"/>
                </a:lnTo>
                <a:lnTo>
                  <a:pt x="1182" y="1733"/>
                </a:lnTo>
                <a:lnTo>
                  <a:pt x="1180" y="1733"/>
                </a:lnTo>
                <a:lnTo>
                  <a:pt x="1179" y="1733"/>
                </a:lnTo>
                <a:lnTo>
                  <a:pt x="1179" y="1732"/>
                </a:lnTo>
                <a:lnTo>
                  <a:pt x="1178" y="1733"/>
                </a:lnTo>
                <a:lnTo>
                  <a:pt x="1179" y="1734"/>
                </a:lnTo>
                <a:lnTo>
                  <a:pt x="1179" y="1735"/>
                </a:lnTo>
                <a:lnTo>
                  <a:pt x="1179" y="1737"/>
                </a:lnTo>
                <a:lnTo>
                  <a:pt x="1180" y="1737"/>
                </a:lnTo>
                <a:lnTo>
                  <a:pt x="1182" y="1737"/>
                </a:lnTo>
                <a:lnTo>
                  <a:pt x="1182" y="1738"/>
                </a:lnTo>
                <a:lnTo>
                  <a:pt x="1183" y="1738"/>
                </a:lnTo>
                <a:lnTo>
                  <a:pt x="1183" y="1739"/>
                </a:lnTo>
                <a:lnTo>
                  <a:pt x="1184" y="1738"/>
                </a:lnTo>
                <a:lnTo>
                  <a:pt x="1185" y="1738"/>
                </a:lnTo>
                <a:lnTo>
                  <a:pt x="1185" y="1739"/>
                </a:lnTo>
                <a:lnTo>
                  <a:pt x="1185" y="1740"/>
                </a:lnTo>
                <a:lnTo>
                  <a:pt x="1185" y="1741"/>
                </a:lnTo>
                <a:lnTo>
                  <a:pt x="1186" y="1741"/>
                </a:lnTo>
                <a:lnTo>
                  <a:pt x="1187" y="1740"/>
                </a:lnTo>
                <a:lnTo>
                  <a:pt x="1187" y="1739"/>
                </a:lnTo>
                <a:lnTo>
                  <a:pt x="1189" y="1739"/>
                </a:lnTo>
                <a:lnTo>
                  <a:pt x="1190" y="1739"/>
                </a:lnTo>
                <a:lnTo>
                  <a:pt x="1190" y="1738"/>
                </a:lnTo>
                <a:lnTo>
                  <a:pt x="1191" y="1738"/>
                </a:lnTo>
                <a:lnTo>
                  <a:pt x="1191" y="1739"/>
                </a:lnTo>
                <a:lnTo>
                  <a:pt x="1192" y="1740"/>
                </a:lnTo>
                <a:lnTo>
                  <a:pt x="1192" y="1741"/>
                </a:lnTo>
                <a:lnTo>
                  <a:pt x="1192" y="1740"/>
                </a:lnTo>
                <a:lnTo>
                  <a:pt x="1193" y="1740"/>
                </a:lnTo>
                <a:lnTo>
                  <a:pt x="1194" y="1740"/>
                </a:lnTo>
                <a:lnTo>
                  <a:pt x="1194" y="1741"/>
                </a:lnTo>
                <a:lnTo>
                  <a:pt x="1196" y="1741"/>
                </a:lnTo>
                <a:lnTo>
                  <a:pt x="1196" y="1742"/>
                </a:lnTo>
                <a:lnTo>
                  <a:pt x="1194" y="1744"/>
                </a:lnTo>
                <a:lnTo>
                  <a:pt x="1194" y="1745"/>
                </a:lnTo>
                <a:lnTo>
                  <a:pt x="1194" y="1746"/>
                </a:lnTo>
                <a:lnTo>
                  <a:pt x="1193" y="1746"/>
                </a:lnTo>
                <a:lnTo>
                  <a:pt x="1193" y="1747"/>
                </a:lnTo>
                <a:lnTo>
                  <a:pt x="1194" y="1747"/>
                </a:lnTo>
                <a:lnTo>
                  <a:pt x="1196" y="1748"/>
                </a:lnTo>
                <a:lnTo>
                  <a:pt x="1197" y="1748"/>
                </a:lnTo>
                <a:lnTo>
                  <a:pt x="1197" y="1749"/>
                </a:lnTo>
                <a:lnTo>
                  <a:pt x="1198" y="1759"/>
                </a:lnTo>
                <a:lnTo>
                  <a:pt x="1199" y="1760"/>
                </a:lnTo>
                <a:lnTo>
                  <a:pt x="1199" y="1759"/>
                </a:lnTo>
                <a:lnTo>
                  <a:pt x="1200" y="1759"/>
                </a:lnTo>
                <a:lnTo>
                  <a:pt x="1201" y="1759"/>
                </a:lnTo>
                <a:lnTo>
                  <a:pt x="1203" y="1759"/>
                </a:lnTo>
                <a:lnTo>
                  <a:pt x="1203" y="1760"/>
                </a:lnTo>
                <a:lnTo>
                  <a:pt x="1204" y="1760"/>
                </a:lnTo>
                <a:lnTo>
                  <a:pt x="1205" y="1760"/>
                </a:lnTo>
                <a:lnTo>
                  <a:pt x="1205" y="1761"/>
                </a:lnTo>
                <a:lnTo>
                  <a:pt x="1205" y="1760"/>
                </a:lnTo>
                <a:lnTo>
                  <a:pt x="1204" y="1759"/>
                </a:lnTo>
                <a:lnTo>
                  <a:pt x="1204" y="1756"/>
                </a:lnTo>
                <a:lnTo>
                  <a:pt x="1206" y="1755"/>
                </a:lnTo>
                <a:lnTo>
                  <a:pt x="1206" y="1754"/>
                </a:lnTo>
                <a:lnTo>
                  <a:pt x="1204" y="1748"/>
                </a:lnTo>
                <a:lnTo>
                  <a:pt x="1203" y="1747"/>
                </a:lnTo>
                <a:lnTo>
                  <a:pt x="1206" y="1746"/>
                </a:lnTo>
                <a:lnTo>
                  <a:pt x="1213" y="1742"/>
                </a:lnTo>
                <a:lnTo>
                  <a:pt x="1215" y="1741"/>
                </a:lnTo>
                <a:lnTo>
                  <a:pt x="1226" y="1746"/>
                </a:lnTo>
                <a:lnTo>
                  <a:pt x="1232" y="1747"/>
                </a:lnTo>
                <a:lnTo>
                  <a:pt x="1232" y="1748"/>
                </a:lnTo>
                <a:lnTo>
                  <a:pt x="1234" y="1754"/>
                </a:lnTo>
                <a:lnTo>
                  <a:pt x="1235" y="1759"/>
                </a:lnTo>
                <a:lnTo>
                  <a:pt x="1241" y="1762"/>
                </a:lnTo>
                <a:lnTo>
                  <a:pt x="1246" y="1762"/>
                </a:lnTo>
                <a:lnTo>
                  <a:pt x="1245" y="1756"/>
                </a:lnTo>
                <a:lnTo>
                  <a:pt x="1251" y="1754"/>
                </a:lnTo>
                <a:lnTo>
                  <a:pt x="1252" y="1748"/>
                </a:lnTo>
                <a:lnTo>
                  <a:pt x="1261" y="1741"/>
                </a:lnTo>
                <a:lnTo>
                  <a:pt x="1270" y="1735"/>
                </a:lnTo>
                <a:lnTo>
                  <a:pt x="1275" y="1732"/>
                </a:lnTo>
                <a:lnTo>
                  <a:pt x="1276" y="1732"/>
                </a:lnTo>
                <a:lnTo>
                  <a:pt x="1277" y="1732"/>
                </a:lnTo>
                <a:lnTo>
                  <a:pt x="1279" y="1732"/>
                </a:lnTo>
                <a:lnTo>
                  <a:pt x="1280" y="1732"/>
                </a:lnTo>
                <a:lnTo>
                  <a:pt x="1282" y="1732"/>
                </a:lnTo>
                <a:lnTo>
                  <a:pt x="1286" y="1732"/>
                </a:lnTo>
                <a:lnTo>
                  <a:pt x="1288" y="1732"/>
                </a:lnTo>
                <a:lnTo>
                  <a:pt x="1291" y="1732"/>
                </a:lnTo>
                <a:lnTo>
                  <a:pt x="1293" y="1732"/>
                </a:lnTo>
                <a:lnTo>
                  <a:pt x="1294" y="1732"/>
                </a:lnTo>
                <a:lnTo>
                  <a:pt x="1295" y="1732"/>
                </a:lnTo>
                <a:lnTo>
                  <a:pt x="1296" y="1732"/>
                </a:lnTo>
                <a:lnTo>
                  <a:pt x="1297" y="1732"/>
                </a:lnTo>
                <a:lnTo>
                  <a:pt x="1298" y="1731"/>
                </a:lnTo>
                <a:lnTo>
                  <a:pt x="1300" y="1731"/>
                </a:lnTo>
                <a:lnTo>
                  <a:pt x="1301" y="1731"/>
                </a:lnTo>
                <a:lnTo>
                  <a:pt x="1302" y="1732"/>
                </a:lnTo>
                <a:lnTo>
                  <a:pt x="1303" y="1732"/>
                </a:lnTo>
                <a:lnTo>
                  <a:pt x="1304" y="1732"/>
                </a:lnTo>
                <a:lnTo>
                  <a:pt x="1305" y="1732"/>
                </a:lnTo>
                <a:lnTo>
                  <a:pt x="1305" y="1733"/>
                </a:lnTo>
                <a:lnTo>
                  <a:pt x="1307" y="1733"/>
                </a:lnTo>
                <a:lnTo>
                  <a:pt x="1308" y="1733"/>
                </a:lnTo>
                <a:lnTo>
                  <a:pt x="1308" y="1734"/>
                </a:lnTo>
                <a:lnTo>
                  <a:pt x="1309" y="1734"/>
                </a:lnTo>
                <a:lnTo>
                  <a:pt x="1310" y="1734"/>
                </a:lnTo>
                <a:lnTo>
                  <a:pt x="1310" y="1735"/>
                </a:lnTo>
                <a:lnTo>
                  <a:pt x="1311" y="1735"/>
                </a:lnTo>
                <a:lnTo>
                  <a:pt x="1311" y="1737"/>
                </a:lnTo>
                <a:lnTo>
                  <a:pt x="1312" y="1738"/>
                </a:lnTo>
                <a:lnTo>
                  <a:pt x="1315" y="1739"/>
                </a:lnTo>
                <a:lnTo>
                  <a:pt x="1316" y="1741"/>
                </a:lnTo>
                <a:lnTo>
                  <a:pt x="1317" y="1741"/>
                </a:lnTo>
                <a:lnTo>
                  <a:pt x="1317" y="1742"/>
                </a:lnTo>
                <a:lnTo>
                  <a:pt x="1318" y="1742"/>
                </a:lnTo>
                <a:lnTo>
                  <a:pt x="1318" y="1744"/>
                </a:lnTo>
                <a:lnTo>
                  <a:pt x="1319" y="1744"/>
                </a:lnTo>
                <a:lnTo>
                  <a:pt x="1319" y="1745"/>
                </a:lnTo>
                <a:lnTo>
                  <a:pt x="1321" y="1745"/>
                </a:lnTo>
                <a:lnTo>
                  <a:pt x="1322" y="1745"/>
                </a:lnTo>
                <a:lnTo>
                  <a:pt x="1322" y="1746"/>
                </a:lnTo>
                <a:lnTo>
                  <a:pt x="1323" y="1746"/>
                </a:lnTo>
                <a:lnTo>
                  <a:pt x="1324" y="1747"/>
                </a:lnTo>
                <a:lnTo>
                  <a:pt x="1325" y="1747"/>
                </a:lnTo>
                <a:lnTo>
                  <a:pt x="1326" y="1748"/>
                </a:lnTo>
                <a:lnTo>
                  <a:pt x="1328" y="1748"/>
                </a:lnTo>
                <a:lnTo>
                  <a:pt x="1329" y="1748"/>
                </a:lnTo>
                <a:lnTo>
                  <a:pt x="1330" y="1748"/>
                </a:lnTo>
                <a:lnTo>
                  <a:pt x="1331" y="1749"/>
                </a:lnTo>
                <a:lnTo>
                  <a:pt x="1332" y="1749"/>
                </a:lnTo>
                <a:lnTo>
                  <a:pt x="1333" y="1749"/>
                </a:lnTo>
                <a:lnTo>
                  <a:pt x="1335" y="1749"/>
                </a:lnTo>
                <a:lnTo>
                  <a:pt x="1336" y="1749"/>
                </a:lnTo>
                <a:lnTo>
                  <a:pt x="1336" y="1748"/>
                </a:lnTo>
                <a:lnTo>
                  <a:pt x="1338" y="1745"/>
                </a:lnTo>
                <a:lnTo>
                  <a:pt x="1346" y="1737"/>
                </a:lnTo>
                <a:lnTo>
                  <a:pt x="1349" y="1721"/>
                </a:lnTo>
                <a:lnTo>
                  <a:pt x="1325" y="1696"/>
                </a:lnTo>
                <a:lnTo>
                  <a:pt x="1322" y="1691"/>
                </a:lnTo>
                <a:lnTo>
                  <a:pt x="1315" y="1683"/>
                </a:lnTo>
                <a:lnTo>
                  <a:pt x="1312" y="1681"/>
                </a:lnTo>
                <a:lnTo>
                  <a:pt x="1311" y="1679"/>
                </a:lnTo>
                <a:lnTo>
                  <a:pt x="1298" y="1665"/>
                </a:lnTo>
                <a:lnTo>
                  <a:pt x="1284" y="1649"/>
                </a:lnTo>
                <a:lnTo>
                  <a:pt x="1283" y="1647"/>
                </a:lnTo>
                <a:lnTo>
                  <a:pt x="1301" y="1621"/>
                </a:lnTo>
                <a:lnTo>
                  <a:pt x="1300" y="1621"/>
                </a:lnTo>
                <a:lnTo>
                  <a:pt x="1305" y="1605"/>
                </a:lnTo>
                <a:lnTo>
                  <a:pt x="1351" y="1577"/>
                </a:lnTo>
                <a:lnTo>
                  <a:pt x="1359" y="1572"/>
                </a:lnTo>
                <a:lnTo>
                  <a:pt x="1367" y="1567"/>
                </a:lnTo>
                <a:lnTo>
                  <a:pt x="1385" y="1556"/>
                </a:lnTo>
                <a:lnTo>
                  <a:pt x="1384" y="1554"/>
                </a:lnTo>
                <a:lnTo>
                  <a:pt x="1382" y="1554"/>
                </a:lnTo>
                <a:lnTo>
                  <a:pt x="1382" y="1553"/>
                </a:lnTo>
                <a:lnTo>
                  <a:pt x="1381" y="1553"/>
                </a:lnTo>
                <a:lnTo>
                  <a:pt x="1379" y="1554"/>
                </a:lnTo>
                <a:lnTo>
                  <a:pt x="1378" y="1556"/>
                </a:lnTo>
                <a:lnTo>
                  <a:pt x="1374" y="1557"/>
                </a:lnTo>
                <a:lnTo>
                  <a:pt x="1374" y="1558"/>
                </a:lnTo>
                <a:lnTo>
                  <a:pt x="1373" y="1558"/>
                </a:lnTo>
                <a:lnTo>
                  <a:pt x="1372" y="1559"/>
                </a:lnTo>
                <a:lnTo>
                  <a:pt x="1371" y="1559"/>
                </a:lnTo>
                <a:lnTo>
                  <a:pt x="1360" y="1567"/>
                </a:lnTo>
                <a:lnTo>
                  <a:pt x="1353" y="1567"/>
                </a:lnTo>
                <a:lnTo>
                  <a:pt x="1352" y="1567"/>
                </a:lnTo>
                <a:lnTo>
                  <a:pt x="1353" y="1565"/>
                </a:lnTo>
                <a:lnTo>
                  <a:pt x="1353" y="1564"/>
                </a:lnTo>
                <a:lnTo>
                  <a:pt x="1352" y="1561"/>
                </a:lnTo>
                <a:lnTo>
                  <a:pt x="1351" y="1560"/>
                </a:lnTo>
                <a:lnTo>
                  <a:pt x="1350" y="1560"/>
                </a:lnTo>
                <a:lnTo>
                  <a:pt x="1349" y="1559"/>
                </a:lnTo>
                <a:lnTo>
                  <a:pt x="1346" y="1557"/>
                </a:lnTo>
                <a:lnTo>
                  <a:pt x="1345" y="1557"/>
                </a:lnTo>
                <a:lnTo>
                  <a:pt x="1345" y="1556"/>
                </a:lnTo>
                <a:lnTo>
                  <a:pt x="1344" y="1554"/>
                </a:lnTo>
                <a:lnTo>
                  <a:pt x="1343" y="1553"/>
                </a:lnTo>
                <a:lnTo>
                  <a:pt x="1340" y="1550"/>
                </a:lnTo>
                <a:lnTo>
                  <a:pt x="1339" y="1550"/>
                </a:lnTo>
                <a:lnTo>
                  <a:pt x="1339" y="1549"/>
                </a:lnTo>
                <a:lnTo>
                  <a:pt x="1339" y="1547"/>
                </a:lnTo>
                <a:lnTo>
                  <a:pt x="1338" y="1546"/>
                </a:lnTo>
                <a:lnTo>
                  <a:pt x="1335" y="1543"/>
                </a:lnTo>
                <a:lnTo>
                  <a:pt x="1333" y="1543"/>
                </a:lnTo>
                <a:lnTo>
                  <a:pt x="1332" y="1543"/>
                </a:lnTo>
                <a:lnTo>
                  <a:pt x="1330" y="1544"/>
                </a:lnTo>
                <a:lnTo>
                  <a:pt x="1329" y="1543"/>
                </a:lnTo>
                <a:lnTo>
                  <a:pt x="1322" y="1537"/>
                </a:lnTo>
                <a:lnTo>
                  <a:pt x="1321" y="1536"/>
                </a:lnTo>
                <a:lnTo>
                  <a:pt x="1322" y="1531"/>
                </a:lnTo>
                <a:lnTo>
                  <a:pt x="1319" y="1529"/>
                </a:lnTo>
                <a:lnTo>
                  <a:pt x="1318" y="1528"/>
                </a:lnTo>
                <a:lnTo>
                  <a:pt x="1316" y="1526"/>
                </a:lnTo>
                <a:lnTo>
                  <a:pt x="1308" y="1522"/>
                </a:lnTo>
                <a:lnTo>
                  <a:pt x="1307" y="1522"/>
                </a:lnTo>
                <a:lnTo>
                  <a:pt x="1302" y="1519"/>
                </a:lnTo>
                <a:lnTo>
                  <a:pt x="1296" y="1516"/>
                </a:lnTo>
                <a:lnTo>
                  <a:pt x="1286" y="1510"/>
                </a:lnTo>
                <a:lnTo>
                  <a:pt x="1284" y="1510"/>
                </a:lnTo>
                <a:lnTo>
                  <a:pt x="1283" y="1512"/>
                </a:lnTo>
                <a:lnTo>
                  <a:pt x="1282" y="1512"/>
                </a:lnTo>
                <a:lnTo>
                  <a:pt x="1280" y="1516"/>
                </a:lnTo>
                <a:lnTo>
                  <a:pt x="1270" y="1529"/>
                </a:lnTo>
                <a:lnTo>
                  <a:pt x="1269" y="1531"/>
                </a:lnTo>
                <a:lnTo>
                  <a:pt x="1268" y="1532"/>
                </a:lnTo>
                <a:lnTo>
                  <a:pt x="1267" y="1533"/>
                </a:lnTo>
                <a:lnTo>
                  <a:pt x="1266" y="1535"/>
                </a:lnTo>
                <a:lnTo>
                  <a:pt x="1266" y="1536"/>
                </a:lnTo>
                <a:lnTo>
                  <a:pt x="1266" y="1535"/>
                </a:lnTo>
                <a:lnTo>
                  <a:pt x="1265" y="1535"/>
                </a:lnTo>
                <a:lnTo>
                  <a:pt x="1263" y="1533"/>
                </a:lnTo>
                <a:lnTo>
                  <a:pt x="1262" y="1533"/>
                </a:lnTo>
                <a:lnTo>
                  <a:pt x="1262" y="1532"/>
                </a:lnTo>
                <a:lnTo>
                  <a:pt x="1261" y="1532"/>
                </a:lnTo>
                <a:lnTo>
                  <a:pt x="1260" y="1531"/>
                </a:lnTo>
                <a:lnTo>
                  <a:pt x="1259" y="1531"/>
                </a:lnTo>
                <a:lnTo>
                  <a:pt x="1258" y="1531"/>
                </a:lnTo>
                <a:lnTo>
                  <a:pt x="1256" y="1530"/>
                </a:lnTo>
                <a:lnTo>
                  <a:pt x="1255" y="1530"/>
                </a:lnTo>
                <a:lnTo>
                  <a:pt x="1254" y="1530"/>
                </a:lnTo>
                <a:lnTo>
                  <a:pt x="1254" y="1529"/>
                </a:lnTo>
                <a:lnTo>
                  <a:pt x="1253" y="1529"/>
                </a:lnTo>
                <a:lnTo>
                  <a:pt x="1252" y="1529"/>
                </a:lnTo>
                <a:lnTo>
                  <a:pt x="1251" y="1529"/>
                </a:lnTo>
                <a:lnTo>
                  <a:pt x="1251" y="1528"/>
                </a:lnTo>
                <a:lnTo>
                  <a:pt x="1249" y="1528"/>
                </a:lnTo>
                <a:lnTo>
                  <a:pt x="1243" y="1525"/>
                </a:lnTo>
                <a:lnTo>
                  <a:pt x="1243" y="1524"/>
                </a:lnTo>
                <a:lnTo>
                  <a:pt x="1243" y="1522"/>
                </a:lnTo>
                <a:lnTo>
                  <a:pt x="1240" y="1519"/>
                </a:lnTo>
                <a:lnTo>
                  <a:pt x="1239" y="1518"/>
                </a:lnTo>
                <a:lnTo>
                  <a:pt x="1238" y="1517"/>
                </a:lnTo>
                <a:lnTo>
                  <a:pt x="1236" y="1517"/>
                </a:lnTo>
                <a:lnTo>
                  <a:pt x="1236" y="1518"/>
                </a:lnTo>
                <a:lnTo>
                  <a:pt x="1238" y="1518"/>
                </a:lnTo>
                <a:lnTo>
                  <a:pt x="1238" y="1519"/>
                </a:lnTo>
                <a:lnTo>
                  <a:pt x="1236" y="1521"/>
                </a:lnTo>
                <a:lnTo>
                  <a:pt x="1235" y="1521"/>
                </a:lnTo>
                <a:lnTo>
                  <a:pt x="1235" y="1519"/>
                </a:lnTo>
                <a:lnTo>
                  <a:pt x="1234" y="1519"/>
                </a:lnTo>
                <a:lnTo>
                  <a:pt x="1233" y="1519"/>
                </a:lnTo>
                <a:lnTo>
                  <a:pt x="1232" y="1519"/>
                </a:lnTo>
                <a:lnTo>
                  <a:pt x="1231" y="1519"/>
                </a:lnTo>
                <a:lnTo>
                  <a:pt x="1229" y="1518"/>
                </a:lnTo>
                <a:lnTo>
                  <a:pt x="1228" y="1517"/>
                </a:lnTo>
                <a:lnTo>
                  <a:pt x="1228" y="1516"/>
                </a:lnTo>
                <a:lnTo>
                  <a:pt x="1228" y="1515"/>
                </a:lnTo>
                <a:lnTo>
                  <a:pt x="1227" y="1515"/>
                </a:lnTo>
                <a:lnTo>
                  <a:pt x="1227" y="1512"/>
                </a:lnTo>
                <a:lnTo>
                  <a:pt x="1228" y="1511"/>
                </a:lnTo>
                <a:lnTo>
                  <a:pt x="1225" y="1510"/>
                </a:lnTo>
                <a:lnTo>
                  <a:pt x="1222" y="1508"/>
                </a:lnTo>
                <a:lnTo>
                  <a:pt x="1224" y="1505"/>
                </a:lnTo>
                <a:lnTo>
                  <a:pt x="1224" y="1501"/>
                </a:lnTo>
                <a:lnTo>
                  <a:pt x="1224" y="1500"/>
                </a:lnTo>
                <a:lnTo>
                  <a:pt x="1220" y="1501"/>
                </a:lnTo>
                <a:lnTo>
                  <a:pt x="1215" y="1500"/>
                </a:lnTo>
                <a:lnTo>
                  <a:pt x="1214" y="1498"/>
                </a:lnTo>
                <a:lnTo>
                  <a:pt x="1208" y="1500"/>
                </a:lnTo>
                <a:lnTo>
                  <a:pt x="1206" y="1498"/>
                </a:lnTo>
                <a:lnTo>
                  <a:pt x="1205" y="1498"/>
                </a:lnTo>
                <a:lnTo>
                  <a:pt x="1205" y="1501"/>
                </a:lnTo>
                <a:lnTo>
                  <a:pt x="1203" y="1501"/>
                </a:lnTo>
                <a:lnTo>
                  <a:pt x="1200" y="1503"/>
                </a:lnTo>
                <a:lnTo>
                  <a:pt x="1200" y="1502"/>
                </a:lnTo>
                <a:lnTo>
                  <a:pt x="1199" y="1502"/>
                </a:lnTo>
                <a:lnTo>
                  <a:pt x="1199" y="1500"/>
                </a:lnTo>
                <a:lnTo>
                  <a:pt x="1198" y="1500"/>
                </a:lnTo>
                <a:lnTo>
                  <a:pt x="1196" y="1500"/>
                </a:lnTo>
                <a:lnTo>
                  <a:pt x="1194" y="1500"/>
                </a:lnTo>
                <a:lnTo>
                  <a:pt x="1192" y="1500"/>
                </a:lnTo>
                <a:lnTo>
                  <a:pt x="1191" y="1500"/>
                </a:lnTo>
                <a:lnTo>
                  <a:pt x="1189" y="1501"/>
                </a:lnTo>
                <a:lnTo>
                  <a:pt x="1187" y="1501"/>
                </a:lnTo>
                <a:lnTo>
                  <a:pt x="1185" y="1501"/>
                </a:lnTo>
                <a:lnTo>
                  <a:pt x="1184" y="1501"/>
                </a:lnTo>
                <a:lnTo>
                  <a:pt x="1184" y="1500"/>
                </a:lnTo>
                <a:lnTo>
                  <a:pt x="1183" y="1500"/>
                </a:lnTo>
                <a:lnTo>
                  <a:pt x="1182" y="1500"/>
                </a:lnTo>
                <a:lnTo>
                  <a:pt x="1180" y="1500"/>
                </a:lnTo>
                <a:lnTo>
                  <a:pt x="1179" y="1500"/>
                </a:lnTo>
                <a:lnTo>
                  <a:pt x="1179" y="1498"/>
                </a:lnTo>
                <a:lnTo>
                  <a:pt x="1178" y="1498"/>
                </a:lnTo>
                <a:lnTo>
                  <a:pt x="1177" y="1498"/>
                </a:lnTo>
                <a:lnTo>
                  <a:pt x="1177" y="1500"/>
                </a:lnTo>
                <a:lnTo>
                  <a:pt x="1177" y="1501"/>
                </a:lnTo>
                <a:lnTo>
                  <a:pt x="1176" y="1501"/>
                </a:lnTo>
                <a:lnTo>
                  <a:pt x="1175" y="1501"/>
                </a:lnTo>
                <a:lnTo>
                  <a:pt x="1173" y="1502"/>
                </a:lnTo>
                <a:lnTo>
                  <a:pt x="1172" y="1502"/>
                </a:lnTo>
                <a:lnTo>
                  <a:pt x="1171" y="1502"/>
                </a:lnTo>
                <a:lnTo>
                  <a:pt x="1171" y="1503"/>
                </a:lnTo>
                <a:lnTo>
                  <a:pt x="1170" y="1503"/>
                </a:lnTo>
                <a:lnTo>
                  <a:pt x="1169" y="1504"/>
                </a:lnTo>
                <a:lnTo>
                  <a:pt x="1168" y="1504"/>
                </a:lnTo>
                <a:lnTo>
                  <a:pt x="1168" y="1505"/>
                </a:lnTo>
                <a:lnTo>
                  <a:pt x="1166" y="1505"/>
                </a:lnTo>
                <a:lnTo>
                  <a:pt x="1165" y="1505"/>
                </a:lnTo>
                <a:lnTo>
                  <a:pt x="1164" y="1507"/>
                </a:lnTo>
                <a:lnTo>
                  <a:pt x="1162" y="1508"/>
                </a:lnTo>
                <a:lnTo>
                  <a:pt x="1162" y="1509"/>
                </a:lnTo>
                <a:lnTo>
                  <a:pt x="1161" y="1509"/>
                </a:lnTo>
                <a:lnTo>
                  <a:pt x="1159" y="1509"/>
                </a:lnTo>
                <a:lnTo>
                  <a:pt x="1158" y="1509"/>
                </a:lnTo>
                <a:lnTo>
                  <a:pt x="1156" y="1509"/>
                </a:lnTo>
                <a:lnTo>
                  <a:pt x="1155" y="1507"/>
                </a:lnTo>
                <a:lnTo>
                  <a:pt x="1155" y="1505"/>
                </a:lnTo>
                <a:lnTo>
                  <a:pt x="1154" y="1504"/>
                </a:lnTo>
                <a:lnTo>
                  <a:pt x="1152" y="1504"/>
                </a:lnTo>
                <a:lnTo>
                  <a:pt x="1151" y="1503"/>
                </a:lnTo>
                <a:lnTo>
                  <a:pt x="1150" y="1503"/>
                </a:lnTo>
                <a:lnTo>
                  <a:pt x="1149" y="1503"/>
                </a:lnTo>
                <a:lnTo>
                  <a:pt x="1148" y="1504"/>
                </a:lnTo>
                <a:lnTo>
                  <a:pt x="1147" y="1504"/>
                </a:lnTo>
                <a:lnTo>
                  <a:pt x="1147" y="1505"/>
                </a:lnTo>
                <a:lnTo>
                  <a:pt x="1145" y="1505"/>
                </a:lnTo>
                <a:lnTo>
                  <a:pt x="1145" y="1507"/>
                </a:lnTo>
                <a:lnTo>
                  <a:pt x="1144" y="1507"/>
                </a:lnTo>
                <a:lnTo>
                  <a:pt x="1143" y="1507"/>
                </a:lnTo>
                <a:lnTo>
                  <a:pt x="1142" y="1505"/>
                </a:lnTo>
                <a:lnTo>
                  <a:pt x="1142" y="1504"/>
                </a:lnTo>
                <a:lnTo>
                  <a:pt x="1142" y="1503"/>
                </a:lnTo>
                <a:lnTo>
                  <a:pt x="1142" y="1502"/>
                </a:lnTo>
                <a:lnTo>
                  <a:pt x="1143" y="1502"/>
                </a:lnTo>
                <a:lnTo>
                  <a:pt x="1143" y="1501"/>
                </a:lnTo>
                <a:lnTo>
                  <a:pt x="1143" y="1500"/>
                </a:lnTo>
                <a:lnTo>
                  <a:pt x="1144" y="1498"/>
                </a:lnTo>
                <a:lnTo>
                  <a:pt x="1143" y="1497"/>
                </a:lnTo>
                <a:lnTo>
                  <a:pt x="1142" y="1496"/>
                </a:lnTo>
                <a:lnTo>
                  <a:pt x="1142" y="1495"/>
                </a:lnTo>
                <a:lnTo>
                  <a:pt x="1140" y="1495"/>
                </a:lnTo>
                <a:lnTo>
                  <a:pt x="1138" y="1494"/>
                </a:lnTo>
                <a:lnTo>
                  <a:pt x="1137" y="1493"/>
                </a:lnTo>
                <a:lnTo>
                  <a:pt x="1136" y="1493"/>
                </a:lnTo>
                <a:lnTo>
                  <a:pt x="1134" y="1495"/>
                </a:lnTo>
                <a:lnTo>
                  <a:pt x="1131" y="1494"/>
                </a:lnTo>
                <a:lnTo>
                  <a:pt x="1129" y="1495"/>
                </a:lnTo>
                <a:lnTo>
                  <a:pt x="1128" y="1495"/>
                </a:lnTo>
                <a:lnTo>
                  <a:pt x="1127" y="1495"/>
                </a:lnTo>
                <a:lnTo>
                  <a:pt x="1126" y="1493"/>
                </a:lnTo>
                <a:lnTo>
                  <a:pt x="1126" y="1491"/>
                </a:lnTo>
                <a:lnTo>
                  <a:pt x="1124" y="1491"/>
                </a:lnTo>
                <a:lnTo>
                  <a:pt x="1123" y="1491"/>
                </a:lnTo>
                <a:lnTo>
                  <a:pt x="1121" y="1491"/>
                </a:lnTo>
                <a:lnTo>
                  <a:pt x="1120" y="1493"/>
                </a:lnTo>
                <a:lnTo>
                  <a:pt x="1120" y="1494"/>
                </a:lnTo>
                <a:lnTo>
                  <a:pt x="1119" y="1494"/>
                </a:lnTo>
                <a:lnTo>
                  <a:pt x="1116" y="1494"/>
                </a:lnTo>
                <a:lnTo>
                  <a:pt x="1116" y="1493"/>
                </a:lnTo>
                <a:lnTo>
                  <a:pt x="1113" y="1488"/>
                </a:lnTo>
                <a:lnTo>
                  <a:pt x="1113" y="1487"/>
                </a:lnTo>
                <a:lnTo>
                  <a:pt x="1110" y="1487"/>
                </a:lnTo>
                <a:lnTo>
                  <a:pt x="1108" y="1490"/>
                </a:lnTo>
                <a:lnTo>
                  <a:pt x="1107" y="1490"/>
                </a:lnTo>
                <a:lnTo>
                  <a:pt x="1106" y="1490"/>
                </a:lnTo>
                <a:lnTo>
                  <a:pt x="1105" y="1490"/>
                </a:lnTo>
                <a:lnTo>
                  <a:pt x="1105" y="1489"/>
                </a:lnTo>
                <a:lnTo>
                  <a:pt x="1103" y="1489"/>
                </a:lnTo>
                <a:lnTo>
                  <a:pt x="1102" y="1486"/>
                </a:lnTo>
                <a:lnTo>
                  <a:pt x="1102" y="1484"/>
                </a:lnTo>
                <a:lnTo>
                  <a:pt x="1101" y="1484"/>
                </a:lnTo>
                <a:lnTo>
                  <a:pt x="1100" y="1483"/>
                </a:lnTo>
                <a:lnTo>
                  <a:pt x="1098" y="1486"/>
                </a:lnTo>
                <a:lnTo>
                  <a:pt x="1098" y="1487"/>
                </a:lnTo>
                <a:lnTo>
                  <a:pt x="1096" y="1487"/>
                </a:lnTo>
                <a:lnTo>
                  <a:pt x="1095" y="1487"/>
                </a:lnTo>
                <a:lnTo>
                  <a:pt x="1094" y="1486"/>
                </a:lnTo>
                <a:lnTo>
                  <a:pt x="1093" y="1484"/>
                </a:lnTo>
                <a:lnTo>
                  <a:pt x="1092" y="1483"/>
                </a:lnTo>
                <a:lnTo>
                  <a:pt x="1089" y="1483"/>
                </a:lnTo>
                <a:lnTo>
                  <a:pt x="1088" y="1481"/>
                </a:lnTo>
                <a:lnTo>
                  <a:pt x="1088" y="1480"/>
                </a:lnTo>
                <a:lnTo>
                  <a:pt x="1087" y="1480"/>
                </a:lnTo>
                <a:lnTo>
                  <a:pt x="1084" y="1480"/>
                </a:lnTo>
                <a:lnTo>
                  <a:pt x="1084" y="1477"/>
                </a:lnTo>
                <a:lnTo>
                  <a:pt x="1082" y="1476"/>
                </a:lnTo>
                <a:lnTo>
                  <a:pt x="1082" y="1475"/>
                </a:lnTo>
                <a:lnTo>
                  <a:pt x="1080" y="1475"/>
                </a:lnTo>
                <a:lnTo>
                  <a:pt x="1080" y="1474"/>
                </a:lnTo>
                <a:lnTo>
                  <a:pt x="1079" y="1474"/>
                </a:lnTo>
                <a:lnTo>
                  <a:pt x="1079" y="1475"/>
                </a:lnTo>
                <a:lnTo>
                  <a:pt x="1078" y="1476"/>
                </a:lnTo>
                <a:lnTo>
                  <a:pt x="1078" y="1477"/>
                </a:lnTo>
                <a:lnTo>
                  <a:pt x="1078" y="1479"/>
                </a:lnTo>
                <a:lnTo>
                  <a:pt x="1078" y="1480"/>
                </a:lnTo>
                <a:lnTo>
                  <a:pt x="1077" y="1483"/>
                </a:lnTo>
                <a:lnTo>
                  <a:pt x="1077" y="1484"/>
                </a:lnTo>
                <a:lnTo>
                  <a:pt x="1077" y="1486"/>
                </a:lnTo>
                <a:lnTo>
                  <a:pt x="1075" y="1486"/>
                </a:lnTo>
                <a:lnTo>
                  <a:pt x="1074" y="1486"/>
                </a:lnTo>
                <a:lnTo>
                  <a:pt x="1074" y="1484"/>
                </a:lnTo>
                <a:lnTo>
                  <a:pt x="1073" y="1484"/>
                </a:lnTo>
                <a:lnTo>
                  <a:pt x="1073" y="1483"/>
                </a:lnTo>
                <a:lnTo>
                  <a:pt x="1072" y="1483"/>
                </a:lnTo>
                <a:lnTo>
                  <a:pt x="1072" y="1482"/>
                </a:lnTo>
                <a:lnTo>
                  <a:pt x="1071" y="1482"/>
                </a:lnTo>
                <a:lnTo>
                  <a:pt x="1070" y="1482"/>
                </a:lnTo>
                <a:lnTo>
                  <a:pt x="1070" y="1481"/>
                </a:lnTo>
                <a:lnTo>
                  <a:pt x="1068" y="1481"/>
                </a:lnTo>
                <a:lnTo>
                  <a:pt x="1067" y="1481"/>
                </a:lnTo>
                <a:lnTo>
                  <a:pt x="1066" y="1481"/>
                </a:lnTo>
                <a:lnTo>
                  <a:pt x="1066" y="1482"/>
                </a:lnTo>
                <a:lnTo>
                  <a:pt x="1065" y="1482"/>
                </a:lnTo>
                <a:lnTo>
                  <a:pt x="1062" y="1483"/>
                </a:lnTo>
                <a:lnTo>
                  <a:pt x="1062" y="1484"/>
                </a:lnTo>
                <a:lnTo>
                  <a:pt x="1061" y="1484"/>
                </a:lnTo>
                <a:lnTo>
                  <a:pt x="1061" y="1486"/>
                </a:lnTo>
                <a:lnTo>
                  <a:pt x="1060" y="1486"/>
                </a:lnTo>
                <a:lnTo>
                  <a:pt x="1059" y="1486"/>
                </a:lnTo>
                <a:lnTo>
                  <a:pt x="1059" y="1484"/>
                </a:lnTo>
                <a:lnTo>
                  <a:pt x="1059" y="1483"/>
                </a:lnTo>
                <a:lnTo>
                  <a:pt x="1059" y="1482"/>
                </a:lnTo>
                <a:lnTo>
                  <a:pt x="1058" y="1482"/>
                </a:lnTo>
                <a:lnTo>
                  <a:pt x="1057" y="1481"/>
                </a:lnTo>
                <a:lnTo>
                  <a:pt x="1055" y="1481"/>
                </a:lnTo>
                <a:lnTo>
                  <a:pt x="1054" y="1481"/>
                </a:lnTo>
                <a:lnTo>
                  <a:pt x="1054" y="1482"/>
                </a:lnTo>
                <a:lnTo>
                  <a:pt x="1053" y="1482"/>
                </a:lnTo>
                <a:lnTo>
                  <a:pt x="1052" y="1483"/>
                </a:lnTo>
                <a:lnTo>
                  <a:pt x="1052" y="1484"/>
                </a:lnTo>
                <a:lnTo>
                  <a:pt x="1051" y="1484"/>
                </a:lnTo>
                <a:lnTo>
                  <a:pt x="1051" y="1486"/>
                </a:lnTo>
                <a:lnTo>
                  <a:pt x="1050" y="1486"/>
                </a:lnTo>
                <a:lnTo>
                  <a:pt x="1048" y="1486"/>
                </a:lnTo>
                <a:lnTo>
                  <a:pt x="1048" y="1487"/>
                </a:lnTo>
                <a:lnTo>
                  <a:pt x="1047" y="1487"/>
                </a:lnTo>
                <a:lnTo>
                  <a:pt x="1046" y="1487"/>
                </a:lnTo>
                <a:lnTo>
                  <a:pt x="1045" y="1487"/>
                </a:lnTo>
                <a:lnTo>
                  <a:pt x="1045" y="1488"/>
                </a:lnTo>
                <a:lnTo>
                  <a:pt x="1045" y="1489"/>
                </a:lnTo>
                <a:lnTo>
                  <a:pt x="1045" y="1490"/>
                </a:lnTo>
                <a:lnTo>
                  <a:pt x="1045" y="1491"/>
                </a:lnTo>
                <a:lnTo>
                  <a:pt x="1045" y="1493"/>
                </a:lnTo>
                <a:lnTo>
                  <a:pt x="1046" y="1493"/>
                </a:lnTo>
                <a:lnTo>
                  <a:pt x="1047" y="1494"/>
                </a:lnTo>
                <a:lnTo>
                  <a:pt x="1047" y="1495"/>
                </a:lnTo>
                <a:lnTo>
                  <a:pt x="1048" y="1495"/>
                </a:lnTo>
                <a:lnTo>
                  <a:pt x="1048" y="1496"/>
                </a:lnTo>
                <a:lnTo>
                  <a:pt x="1048" y="1497"/>
                </a:lnTo>
                <a:lnTo>
                  <a:pt x="1048" y="1498"/>
                </a:lnTo>
                <a:lnTo>
                  <a:pt x="1047" y="1498"/>
                </a:lnTo>
                <a:lnTo>
                  <a:pt x="1046" y="1498"/>
                </a:lnTo>
                <a:lnTo>
                  <a:pt x="1045" y="1498"/>
                </a:lnTo>
                <a:lnTo>
                  <a:pt x="1045" y="1497"/>
                </a:lnTo>
                <a:lnTo>
                  <a:pt x="1044" y="1497"/>
                </a:lnTo>
                <a:lnTo>
                  <a:pt x="1044" y="1498"/>
                </a:lnTo>
                <a:lnTo>
                  <a:pt x="1043" y="1498"/>
                </a:lnTo>
                <a:lnTo>
                  <a:pt x="1043" y="1497"/>
                </a:lnTo>
                <a:lnTo>
                  <a:pt x="1041" y="1497"/>
                </a:lnTo>
                <a:lnTo>
                  <a:pt x="1041" y="1496"/>
                </a:lnTo>
                <a:lnTo>
                  <a:pt x="1041" y="1495"/>
                </a:lnTo>
                <a:lnTo>
                  <a:pt x="1040" y="1495"/>
                </a:lnTo>
                <a:lnTo>
                  <a:pt x="1039" y="1495"/>
                </a:lnTo>
                <a:lnTo>
                  <a:pt x="1038" y="1495"/>
                </a:lnTo>
                <a:lnTo>
                  <a:pt x="1038" y="1496"/>
                </a:lnTo>
                <a:lnTo>
                  <a:pt x="1037" y="1496"/>
                </a:lnTo>
                <a:lnTo>
                  <a:pt x="1037" y="1495"/>
                </a:lnTo>
                <a:lnTo>
                  <a:pt x="1036" y="1495"/>
                </a:lnTo>
                <a:lnTo>
                  <a:pt x="1036" y="1494"/>
                </a:lnTo>
                <a:lnTo>
                  <a:pt x="1036" y="1491"/>
                </a:lnTo>
                <a:lnTo>
                  <a:pt x="1034" y="1490"/>
                </a:lnTo>
                <a:lnTo>
                  <a:pt x="1033" y="1490"/>
                </a:lnTo>
                <a:lnTo>
                  <a:pt x="1030" y="1491"/>
                </a:lnTo>
                <a:lnTo>
                  <a:pt x="1029" y="1493"/>
                </a:lnTo>
                <a:lnTo>
                  <a:pt x="1027" y="1494"/>
                </a:lnTo>
                <a:lnTo>
                  <a:pt x="1027" y="1495"/>
                </a:lnTo>
                <a:lnTo>
                  <a:pt x="1027" y="1496"/>
                </a:lnTo>
                <a:lnTo>
                  <a:pt x="1026" y="1496"/>
                </a:lnTo>
                <a:lnTo>
                  <a:pt x="1025" y="1496"/>
                </a:lnTo>
                <a:lnTo>
                  <a:pt x="1024" y="1495"/>
                </a:lnTo>
                <a:lnTo>
                  <a:pt x="1023" y="1495"/>
                </a:lnTo>
                <a:lnTo>
                  <a:pt x="1023" y="1494"/>
                </a:lnTo>
                <a:lnTo>
                  <a:pt x="1022" y="1493"/>
                </a:lnTo>
                <a:lnTo>
                  <a:pt x="1020" y="1493"/>
                </a:lnTo>
                <a:lnTo>
                  <a:pt x="1019" y="1491"/>
                </a:lnTo>
                <a:lnTo>
                  <a:pt x="1018" y="1491"/>
                </a:lnTo>
                <a:lnTo>
                  <a:pt x="1018" y="1493"/>
                </a:lnTo>
                <a:lnTo>
                  <a:pt x="1015" y="1493"/>
                </a:lnTo>
                <a:lnTo>
                  <a:pt x="1010" y="1493"/>
                </a:lnTo>
                <a:lnTo>
                  <a:pt x="1010" y="1491"/>
                </a:lnTo>
                <a:lnTo>
                  <a:pt x="1010" y="1490"/>
                </a:lnTo>
                <a:lnTo>
                  <a:pt x="1011" y="1489"/>
                </a:lnTo>
                <a:lnTo>
                  <a:pt x="1011" y="1488"/>
                </a:lnTo>
                <a:lnTo>
                  <a:pt x="1012" y="1487"/>
                </a:lnTo>
                <a:lnTo>
                  <a:pt x="1012" y="1486"/>
                </a:lnTo>
                <a:lnTo>
                  <a:pt x="1012" y="1484"/>
                </a:lnTo>
                <a:lnTo>
                  <a:pt x="1011" y="1483"/>
                </a:lnTo>
                <a:lnTo>
                  <a:pt x="1010" y="1483"/>
                </a:lnTo>
                <a:lnTo>
                  <a:pt x="1010" y="1482"/>
                </a:lnTo>
                <a:lnTo>
                  <a:pt x="1009" y="1482"/>
                </a:lnTo>
                <a:lnTo>
                  <a:pt x="1008" y="1482"/>
                </a:lnTo>
                <a:lnTo>
                  <a:pt x="1006" y="1482"/>
                </a:lnTo>
                <a:lnTo>
                  <a:pt x="1005" y="1482"/>
                </a:lnTo>
                <a:lnTo>
                  <a:pt x="1004" y="1482"/>
                </a:lnTo>
                <a:lnTo>
                  <a:pt x="1002" y="1479"/>
                </a:lnTo>
                <a:lnTo>
                  <a:pt x="1001" y="1479"/>
                </a:lnTo>
                <a:lnTo>
                  <a:pt x="999" y="1479"/>
                </a:lnTo>
                <a:lnTo>
                  <a:pt x="997" y="1479"/>
                </a:lnTo>
                <a:lnTo>
                  <a:pt x="996" y="1479"/>
                </a:lnTo>
                <a:lnTo>
                  <a:pt x="996" y="1477"/>
                </a:lnTo>
                <a:lnTo>
                  <a:pt x="995" y="1477"/>
                </a:lnTo>
                <a:lnTo>
                  <a:pt x="995" y="1476"/>
                </a:lnTo>
                <a:lnTo>
                  <a:pt x="995" y="1475"/>
                </a:lnTo>
                <a:lnTo>
                  <a:pt x="994" y="1475"/>
                </a:lnTo>
                <a:lnTo>
                  <a:pt x="994" y="1474"/>
                </a:lnTo>
                <a:lnTo>
                  <a:pt x="992" y="1474"/>
                </a:lnTo>
                <a:lnTo>
                  <a:pt x="990" y="1474"/>
                </a:lnTo>
                <a:lnTo>
                  <a:pt x="988" y="1474"/>
                </a:lnTo>
                <a:lnTo>
                  <a:pt x="987" y="1474"/>
                </a:lnTo>
                <a:lnTo>
                  <a:pt x="985" y="1484"/>
                </a:lnTo>
                <a:lnTo>
                  <a:pt x="984" y="1488"/>
                </a:lnTo>
                <a:lnTo>
                  <a:pt x="982" y="1501"/>
                </a:lnTo>
                <a:lnTo>
                  <a:pt x="981" y="1502"/>
                </a:lnTo>
                <a:lnTo>
                  <a:pt x="978" y="1504"/>
                </a:lnTo>
                <a:lnTo>
                  <a:pt x="978" y="1503"/>
                </a:lnTo>
                <a:lnTo>
                  <a:pt x="978" y="1501"/>
                </a:lnTo>
                <a:lnTo>
                  <a:pt x="970" y="1494"/>
                </a:lnTo>
                <a:lnTo>
                  <a:pt x="969" y="1494"/>
                </a:lnTo>
                <a:lnTo>
                  <a:pt x="969" y="1493"/>
                </a:lnTo>
                <a:lnTo>
                  <a:pt x="968" y="1491"/>
                </a:lnTo>
                <a:lnTo>
                  <a:pt x="964" y="1491"/>
                </a:lnTo>
                <a:lnTo>
                  <a:pt x="962" y="1491"/>
                </a:lnTo>
                <a:lnTo>
                  <a:pt x="961" y="1491"/>
                </a:lnTo>
                <a:lnTo>
                  <a:pt x="961" y="1490"/>
                </a:lnTo>
                <a:lnTo>
                  <a:pt x="960" y="1490"/>
                </a:lnTo>
                <a:lnTo>
                  <a:pt x="959" y="1490"/>
                </a:lnTo>
                <a:lnTo>
                  <a:pt x="957" y="1489"/>
                </a:lnTo>
                <a:lnTo>
                  <a:pt x="955" y="1488"/>
                </a:lnTo>
                <a:lnTo>
                  <a:pt x="953" y="1486"/>
                </a:lnTo>
                <a:lnTo>
                  <a:pt x="950" y="1484"/>
                </a:lnTo>
                <a:lnTo>
                  <a:pt x="946" y="1482"/>
                </a:lnTo>
                <a:lnTo>
                  <a:pt x="948" y="1491"/>
                </a:lnTo>
                <a:lnTo>
                  <a:pt x="949" y="1496"/>
                </a:lnTo>
                <a:lnTo>
                  <a:pt x="949" y="1497"/>
                </a:lnTo>
                <a:lnTo>
                  <a:pt x="949" y="1500"/>
                </a:lnTo>
                <a:lnTo>
                  <a:pt x="950" y="1502"/>
                </a:lnTo>
                <a:lnTo>
                  <a:pt x="950" y="1504"/>
                </a:lnTo>
                <a:lnTo>
                  <a:pt x="952" y="1505"/>
                </a:lnTo>
                <a:lnTo>
                  <a:pt x="961" y="1504"/>
                </a:lnTo>
                <a:lnTo>
                  <a:pt x="966" y="1504"/>
                </a:lnTo>
                <a:lnTo>
                  <a:pt x="968" y="1505"/>
                </a:lnTo>
                <a:lnTo>
                  <a:pt x="969" y="1512"/>
                </a:lnTo>
                <a:lnTo>
                  <a:pt x="968" y="1515"/>
                </a:lnTo>
                <a:lnTo>
                  <a:pt x="967" y="1516"/>
                </a:lnTo>
                <a:lnTo>
                  <a:pt x="966" y="1517"/>
                </a:lnTo>
                <a:lnTo>
                  <a:pt x="964" y="1517"/>
                </a:lnTo>
                <a:lnTo>
                  <a:pt x="961" y="1519"/>
                </a:lnTo>
                <a:lnTo>
                  <a:pt x="960" y="1519"/>
                </a:lnTo>
                <a:lnTo>
                  <a:pt x="960" y="1521"/>
                </a:lnTo>
                <a:lnTo>
                  <a:pt x="959" y="1521"/>
                </a:lnTo>
                <a:lnTo>
                  <a:pt x="957" y="1521"/>
                </a:lnTo>
                <a:lnTo>
                  <a:pt x="956" y="1521"/>
                </a:lnTo>
                <a:lnTo>
                  <a:pt x="956" y="1522"/>
                </a:lnTo>
                <a:lnTo>
                  <a:pt x="955" y="1522"/>
                </a:lnTo>
                <a:lnTo>
                  <a:pt x="954" y="1522"/>
                </a:lnTo>
                <a:lnTo>
                  <a:pt x="954" y="1523"/>
                </a:lnTo>
                <a:lnTo>
                  <a:pt x="953" y="1523"/>
                </a:lnTo>
                <a:lnTo>
                  <a:pt x="953" y="1524"/>
                </a:lnTo>
                <a:lnTo>
                  <a:pt x="950" y="1525"/>
                </a:lnTo>
                <a:lnTo>
                  <a:pt x="949" y="1528"/>
                </a:lnTo>
                <a:lnTo>
                  <a:pt x="955" y="1529"/>
                </a:lnTo>
                <a:lnTo>
                  <a:pt x="957" y="1529"/>
                </a:lnTo>
                <a:lnTo>
                  <a:pt x="960" y="1530"/>
                </a:lnTo>
                <a:lnTo>
                  <a:pt x="961" y="1530"/>
                </a:lnTo>
                <a:lnTo>
                  <a:pt x="962" y="1531"/>
                </a:lnTo>
                <a:lnTo>
                  <a:pt x="963" y="1532"/>
                </a:lnTo>
                <a:lnTo>
                  <a:pt x="966" y="1533"/>
                </a:lnTo>
                <a:lnTo>
                  <a:pt x="967" y="1533"/>
                </a:lnTo>
                <a:lnTo>
                  <a:pt x="968" y="1536"/>
                </a:lnTo>
                <a:lnTo>
                  <a:pt x="969" y="1538"/>
                </a:lnTo>
                <a:lnTo>
                  <a:pt x="970" y="1540"/>
                </a:lnTo>
                <a:lnTo>
                  <a:pt x="973" y="1544"/>
                </a:lnTo>
                <a:lnTo>
                  <a:pt x="974" y="1546"/>
                </a:lnTo>
                <a:lnTo>
                  <a:pt x="975" y="1547"/>
                </a:lnTo>
                <a:lnTo>
                  <a:pt x="976" y="1550"/>
                </a:lnTo>
                <a:lnTo>
                  <a:pt x="977" y="1552"/>
                </a:lnTo>
                <a:lnTo>
                  <a:pt x="981" y="1553"/>
                </a:lnTo>
                <a:lnTo>
                  <a:pt x="983" y="1554"/>
                </a:lnTo>
                <a:lnTo>
                  <a:pt x="985" y="1556"/>
                </a:lnTo>
                <a:lnTo>
                  <a:pt x="985" y="1557"/>
                </a:lnTo>
                <a:lnTo>
                  <a:pt x="988" y="1557"/>
                </a:lnTo>
                <a:lnTo>
                  <a:pt x="988" y="1558"/>
                </a:lnTo>
                <a:lnTo>
                  <a:pt x="987" y="1558"/>
                </a:lnTo>
                <a:lnTo>
                  <a:pt x="989" y="1558"/>
                </a:lnTo>
                <a:lnTo>
                  <a:pt x="991" y="1560"/>
                </a:lnTo>
                <a:lnTo>
                  <a:pt x="992" y="1559"/>
                </a:lnTo>
                <a:lnTo>
                  <a:pt x="994" y="1557"/>
                </a:lnTo>
                <a:lnTo>
                  <a:pt x="995" y="1556"/>
                </a:lnTo>
                <a:lnTo>
                  <a:pt x="996" y="1554"/>
                </a:lnTo>
                <a:lnTo>
                  <a:pt x="997" y="1553"/>
                </a:lnTo>
                <a:lnTo>
                  <a:pt x="998" y="1552"/>
                </a:lnTo>
                <a:lnTo>
                  <a:pt x="1001" y="1549"/>
                </a:lnTo>
                <a:lnTo>
                  <a:pt x="998" y="1547"/>
                </a:lnTo>
                <a:lnTo>
                  <a:pt x="996" y="1546"/>
                </a:lnTo>
                <a:lnTo>
                  <a:pt x="995" y="1545"/>
                </a:lnTo>
                <a:lnTo>
                  <a:pt x="992" y="1544"/>
                </a:lnTo>
                <a:lnTo>
                  <a:pt x="991" y="1544"/>
                </a:lnTo>
                <a:lnTo>
                  <a:pt x="989" y="1543"/>
                </a:lnTo>
                <a:lnTo>
                  <a:pt x="987" y="1540"/>
                </a:lnTo>
                <a:lnTo>
                  <a:pt x="985" y="1540"/>
                </a:lnTo>
                <a:lnTo>
                  <a:pt x="985" y="1537"/>
                </a:lnTo>
                <a:lnTo>
                  <a:pt x="985" y="1536"/>
                </a:lnTo>
                <a:lnTo>
                  <a:pt x="985" y="1535"/>
                </a:lnTo>
                <a:lnTo>
                  <a:pt x="985" y="1533"/>
                </a:lnTo>
                <a:lnTo>
                  <a:pt x="985" y="1532"/>
                </a:lnTo>
                <a:lnTo>
                  <a:pt x="987" y="1532"/>
                </a:lnTo>
                <a:lnTo>
                  <a:pt x="989" y="1531"/>
                </a:lnTo>
                <a:lnTo>
                  <a:pt x="992" y="1529"/>
                </a:lnTo>
                <a:lnTo>
                  <a:pt x="994" y="1529"/>
                </a:lnTo>
                <a:lnTo>
                  <a:pt x="1002" y="1530"/>
                </a:lnTo>
                <a:lnTo>
                  <a:pt x="1006" y="1531"/>
                </a:lnTo>
                <a:lnTo>
                  <a:pt x="1009" y="1532"/>
                </a:lnTo>
                <a:lnTo>
                  <a:pt x="1011" y="1533"/>
                </a:lnTo>
                <a:lnTo>
                  <a:pt x="1011" y="1535"/>
                </a:lnTo>
                <a:lnTo>
                  <a:pt x="1011" y="1542"/>
                </a:lnTo>
                <a:lnTo>
                  <a:pt x="1011" y="1549"/>
                </a:lnTo>
                <a:lnTo>
                  <a:pt x="1010" y="1550"/>
                </a:lnTo>
                <a:lnTo>
                  <a:pt x="1009" y="1550"/>
                </a:lnTo>
                <a:lnTo>
                  <a:pt x="1008" y="1550"/>
                </a:lnTo>
                <a:lnTo>
                  <a:pt x="1008" y="1551"/>
                </a:lnTo>
                <a:lnTo>
                  <a:pt x="1006" y="1551"/>
                </a:lnTo>
                <a:lnTo>
                  <a:pt x="1005" y="1551"/>
                </a:lnTo>
                <a:lnTo>
                  <a:pt x="1005" y="1552"/>
                </a:lnTo>
                <a:lnTo>
                  <a:pt x="1004" y="1552"/>
                </a:lnTo>
                <a:lnTo>
                  <a:pt x="1004" y="1553"/>
                </a:lnTo>
                <a:lnTo>
                  <a:pt x="1003" y="1553"/>
                </a:lnTo>
                <a:lnTo>
                  <a:pt x="1003" y="1554"/>
                </a:lnTo>
                <a:lnTo>
                  <a:pt x="1001" y="1557"/>
                </a:lnTo>
                <a:lnTo>
                  <a:pt x="1001" y="1558"/>
                </a:lnTo>
                <a:lnTo>
                  <a:pt x="999" y="1558"/>
                </a:lnTo>
                <a:lnTo>
                  <a:pt x="999" y="1559"/>
                </a:lnTo>
                <a:lnTo>
                  <a:pt x="998" y="1560"/>
                </a:lnTo>
                <a:lnTo>
                  <a:pt x="996" y="1563"/>
                </a:lnTo>
                <a:lnTo>
                  <a:pt x="998" y="1565"/>
                </a:lnTo>
                <a:lnTo>
                  <a:pt x="1003" y="1566"/>
                </a:lnTo>
                <a:lnTo>
                  <a:pt x="1004" y="1566"/>
                </a:lnTo>
                <a:lnTo>
                  <a:pt x="1009" y="1570"/>
                </a:lnTo>
                <a:lnTo>
                  <a:pt x="1010" y="1570"/>
                </a:lnTo>
                <a:lnTo>
                  <a:pt x="1011" y="1570"/>
                </a:lnTo>
                <a:lnTo>
                  <a:pt x="1013" y="1570"/>
                </a:lnTo>
                <a:lnTo>
                  <a:pt x="1013" y="1571"/>
                </a:lnTo>
                <a:lnTo>
                  <a:pt x="1019" y="1572"/>
                </a:lnTo>
                <a:lnTo>
                  <a:pt x="1022" y="1572"/>
                </a:lnTo>
                <a:lnTo>
                  <a:pt x="1025" y="1574"/>
                </a:lnTo>
                <a:lnTo>
                  <a:pt x="1027" y="1575"/>
                </a:lnTo>
                <a:lnTo>
                  <a:pt x="1032" y="1578"/>
                </a:lnTo>
                <a:lnTo>
                  <a:pt x="1036" y="1579"/>
                </a:lnTo>
                <a:lnTo>
                  <a:pt x="1037" y="1581"/>
                </a:lnTo>
                <a:lnTo>
                  <a:pt x="1039" y="1584"/>
                </a:lnTo>
                <a:lnTo>
                  <a:pt x="1040" y="1585"/>
                </a:lnTo>
                <a:lnTo>
                  <a:pt x="1045" y="1589"/>
                </a:lnTo>
                <a:lnTo>
                  <a:pt x="1046" y="1591"/>
                </a:lnTo>
                <a:lnTo>
                  <a:pt x="1047" y="1591"/>
                </a:lnTo>
                <a:lnTo>
                  <a:pt x="1048" y="1593"/>
                </a:lnTo>
                <a:lnTo>
                  <a:pt x="1053" y="1596"/>
                </a:lnTo>
                <a:lnTo>
                  <a:pt x="1055" y="1600"/>
                </a:lnTo>
                <a:lnTo>
                  <a:pt x="1057" y="1600"/>
                </a:lnTo>
                <a:lnTo>
                  <a:pt x="1060" y="1607"/>
                </a:lnTo>
                <a:lnTo>
                  <a:pt x="1065" y="1613"/>
                </a:lnTo>
                <a:lnTo>
                  <a:pt x="1066" y="1610"/>
                </a:lnTo>
                <a:lnTo>
                  <a:pt x="1067" y="1608"/>
                </a:lnTo>
                <a:lnTo>
                  <a:pt x="1067" y="1607"/>
                </a:lnTo>
                <a:lnTo>
                  <a:pt x="1067" y="1606"/>
                </a:lnTo>
                <a:lnTo>
                  <a:pt x="1068" y="1605"/>
                </a:lnTo>
                <a:lnTo>
                  <a:pt x="1068" y="1603"/>
                </a:lnTo>
                <a:lnTo>
                  <a:pt x="1068" y="1602"/>
                </a:lnTo>
                <a:lnTo>
                  <a:pt x="1070" y="1602"/>
                </a:lnTo>
                <a:lnTo>
                  <a:pt x="1077" y="1605"/>
                </a:lnTo>
                <a:lnTo>
                  <a:pt x="1078" y="1603"/>
                </a:lnTo>
                <a:lnTo>
                  <a:pt x="1071" y="1599"/>
                </a:lnTo>
                <a:lnTo>
                  <a:pt x="1071" y="1598"/>
                </a:lnTo>
                <a:lnTo>
                  <a:pt x="1073" y="1592"/>
                </a:lnTo>
                <a:lnTo>
                  <a:pt x="1074" y="1591"/>
                </a:lnTo>
                <a:lnTo>
                  <a:pt x="1078" y="1580"/>
                </a:lnTo>
                <a:lnTo>
                  <a:pt x="1081" y="1574"/>
                </a:lnTo>
                <a:lnTo>
                  <a:pt x="1081" y="1572"/>
                </a:lnTo>
                <a:lnTo>
                  <a:pt x="1082" y="1570"/>
                </a:lnTo>
                <a:lnTo>
                  <a:pt x="1084" y="1567"/>
                </a:lnTo>
                <a:lnTo>
                  <a:pt x="1086" y="1563"/>
                </a:lnTo>
                <a:lnTo>
                  <a:pt x="1086" y="1561"/>
                </a:lnTo>
                <a:lnTo>
                  <a:pt x="1089" y="1553"/>
                </a:lnTo>
                <a:lnTo>
                  <a:pt x="1093" y="1545"/>
                </a:lnTo>
                <a:lnTo>
                  <a:pt x="1095" y="1538"/>
                </a:lnTo>
                <a:lnTo>
                  <a:pt x="1098" y="1533"/>
                </a:lnTo>
                <a:lnTo>
                  <a:pt x="1105" y="1535"/>
                </a:lnTo>
                <a:lnTo>
                  <a:pt x="1109" y="1535"/>
                </a:lnTo>
                <a:lnTo>
                  <a:pt x="1116" y="1540"/>
                </a:lnTo>
                <a:lnTo>
                  <a:pt x="1120" y="1540"/>
                </a:lnTo>
                <a:lnTo>
                  <a:pt x="1120" y="1542"/>
                </a:lnTo>
                <a:lnTo>
                  <a:pt x="1124" y="1551"/>
                </a:lnTo>
                <a:lnTo>
                  <a:pt x="1131" y="1552"/>
                </a:lnTo>
                <a:lnTo>
                  <a:pt x="1144" y="1557"/>
                </a:lnTo>
                <a:lnTo>
                  <a:pt x="1149" y="1558"/>
                </a:lnTo>
                <a:lnTo>
                  <a:pt x="1151" y="1559"/>
                </a:lnTo>
                <a:lnTo>
                  <a:pt x="1155" y="1559"/>
                </a:lnTo>
                <a:lnTo>
                  <a:pt x="1158" y="1573"/>
                </a:lnTo>
                <a:lnTo>
                  <a:pt x="1165" y="1580"/>
                </a:lnTo>
                <a:lnTo>
                  <a:pt x="1172" y="1588"/>
                </a:lnTo>
                <a:lnTo>
                  <a:pt x="1175" y="1589"/>
                </a:lnTo>
                <a:lnTo>
                  <a:pt x="1176" y="1591"/>
                </a:lnTo>
                <a:lnTo>
                  <a:pt x="1178" y="1591"/>
                </a:lnTo>
                <a:lnTo>
                  <a:pt x="1179" y="1592"/>
                </a:lnTo>
                <a:lnTo>
                  <a:pt x="1180" y="1592"/>
                </a:lnTo>
                <a:lnTo>
                  <a:pt x="1154" y="1638"/>
                </a:lnTo>
                <a:lnTo>
                  <a:pt x="1150" y="1637"/>
                </a:lnTo>
                <a:lnTo>
                  <a:pt x="1144" y="1637"/>
                </a:lnTo>
                <a:lnTo>
                  <a:pt x="1129" y="1636"/>
                </a:lnTo>
                <a:lnTo>
                  <a:pt x="1124" y="1636"/>
                </a:lnTo>
                <a:lnTo>
                  <a:pt x="1122" y="1636"/>
                </a:lnTo>
                <a:lnTo>
                  <a:pt x="1120" y="1635"/>
                </a:lnTo>
                <a:lnTo>
                  <a:pt x="1115" y="1633"/>
                </a:lnTo>
                <a:lnTo>
                  <a:pt x="1114" y="1633"/>
                </a:lnTo>
                <a:lnTo>
                  <a:pt x="1110" y="1630"/>
                </a:lnTo>
                <a:lnTo>
                  <a:pt x="1109" y="1630"/>
                </a:lnTo>
                <a:lnTo>
                  <a:pt x="1108" y="1629"/>
                </a:lnTo>
                <a:lnTo>
                  <a:pt x="1103" y="1627"/>
                </a:lnTo>
                <a:lnTo>
                  <a:pt x="1102" y="1630"/>
                </a:lnTo>
                <a:lnTo>
                  <a:pt x="1099" y="1637"/>
                </a:lnTo>
                <a:lnTo>
                  <a:pt x="1098" y="1636"/>
                </a:lnTo>
                <a:lnTo>
                  <a:pt x="1096" y="1636"/>
                </a:lnTo>
                <a:lnTo>
                  <a:pt x="1095" y="1635"/>
                </a:lnTo>
                <a:lnTo>
                  <a:pt x="1094" y="1634"/>
                </a:lnTo>
                <a:lnTo>
                  <a:pt x="1094" y="1631"/>
                </a:lnTo>
                <a:lnTo>
                  <a:pt x="1093" y="1630"/>
                </a:lnTo>
                <a:lnTo>
                  <a:pt x="1092" y="1629"/>
                </a:lnTo>
                <a:lnTo>
                  <a:pt x="1091" y="1628"/>
                </a:lnTo>
                <a:lnTo>
                  <a:pt x="1088" y="1627"/>
                </a:lnTo>
                <a:lnTo>
                  <a:pt x="1087" y="1626"/>
                </a:lnTo>
                <a:lnTo>
                  <a:pt x="1086" y="1623"/>
                </a:lnTo>
                <a:lnTo>
                  <a:pt x="1084" y="1623"/>
                </a:lnTo>
                <a:lnTo>
                  <a:pt x="1082" y="1623"/>
                </a:lnTo>
                <a:lnTo>
                  <a:pt x="1080" y="1623"/>
                </a:lnTo>
                <a:lnTo>
                  <a:pt x="1078" y="1621"/>
                </a:lnTo>
                <a:lnTo>
                  <a:pt x="1075" y="1621"/>
                </a:lnTo>
                <a:lnTo>
                  <a:pt x="1075" y="1620"/>
                </a:lnTo>
                <a:lnTo>
                  <a:pt x="1074" y="1616"/>
                </a:lnTo>
                <a:lnTo>
                  <a:pt x="1072" y="1616"/>
                </a:lnTo>
                <a:lnTo>
                  <a:pt x="1070" y="1616"/>
                </a:lnTo>
                <a:lnTo>
                  <a:pt x="1066" y="1613"/>
                </a:lnTo>
                <a:lnTo>
                  <a:pt x="1065" y="1613"/>
                </a:lnTo>
                <a:lnTo>
                  <a:pt x="1064" y="1614"/>
                </a:lnTo>
                <a:lnTo>
                  <a:pt x="1064" y="1615"/>
                </a:lnTo>
                <a:lnTo>
                  <a:pt x="1062" y="1615"/>
                </a:lnTo>
                <a:lnTo>
                  <a:pt x="1062" y="1616"/>
                </a:lnTo>
                <a:lnTo>
                  <a:pt x="1055" y="1621"/>
                </a:lnTo>
                <a:lnTo>
                  <a:pt x="1054" y="1621"/>
                </a:lnTo>
                <a:lnTo>
                  <a:pt x="1052" y="1622"/>
                </a:lnTo>
                <a:lnTo>
                  <a:pt x="1052" y="1623"/>
                </a:lnTo>
                <a:lnTo>
                  <a:pt x="1051" y="1623"/>
                </a:lnTo>
                <a:lnTo>
                  <a:pt x="1051" y="1624"/>
                </a:lnTo>
                <a:lnTo>
                  <a:pt x="1050" y="1624"/>
                </a:lnTo>
                <a:lnTo>
                  <a:pt x="1050" y="1626"/>
                </a:lnTo>
                <a:lnTo>
                  <a:pt x="1048" y="1626"/>
                </a:lnTo>
                <a:lnTo>
                  <a:pt x="1048" y="1627"/>
                </a:lnTo>
                <a:lnTo>
                  <a:pt x="1048" y="1628"/>
                </a:lnTo>
                <a:lnTo>
                  <a:pt x="1047" y="1629"/>
                </a:lnTo>
                <a:lnTo>
                  <a:pt x="1047" y="1630"/>
                </a:lnTo>
                <a:lnTo>
                  <a:pt x="1047" y="1633"/>
                </a:lnTo>
                <a:lnTo>
                  <a:pt x="1046" y="1634"/>
                </a:lnTo>
                <a:lnTo>
                  <a:pt x="1046" y="1636"/>
                </a:lnTo>
                <a:lnTo>
                  <a:pt x="1045" y="1637"/>
                </a:lnTo>
                <a:lnTo>
                  <a:pt x="1045" y="1638"/>
                </a:lnTo>
                <a:lnTo>
                  <a:pt x="1045" y="1640"/>
                </a:lnTo>
                <a:lnTo>
                  <a:pt x="1044" y="1641"/>
                </a:lnTo>
                <a:lnTo>
                  <a:pt x="1044" y="1642"/>
                </a:lnTo>
                <a:lnTo>
                  <a:pt x="1043" y="1643"/>
                </a:lnTo>
                <a:lnTo>
                  <a:pt x="1043" y="1644"/>
                </a:lnTo>
                <a:lnTo>
                  <a:pt x="1041" y="1646"/>
                </a:lnTo>
                <a:lnTo>
                  <a:pt x="1041" y="1647"/>
                </a:lnTo>
                <a:lnTo>
                  <a:pt x="1044" y="1649"/>
                </a:lnTo>
                <a:lnTo>
                  <a:pt x="1045" y="1650"/>
                </a:lnTo>
                <a:lnTo>
                  <a:pt x="1047" y="1653"/>
                </a:lnTo>
                <a:lnTo>
                  <a:pt x="1048" y="1653"/>
                </a:lnTo>
                <a:lnTo>
                  <a:pt x="1050" y="1650"/>
                </a:lnTo>
                <a:lnTo>
                  <a:pt x="1050" y="1649"/>
                </a:lnTo>
                <a:lnTo>
                  <a:pt x="1051" y="1648"/>
                </a:lnTo>
                <a:lnTo>
                  <a:pt x="1051" y="1647"/>
                </a:lnTo>
                <a:lnTo>
                  <a:pt x="1052" y="1646"/>
                </a:lnTo>
                <a:lnTo>
                  <a:pt x="1052" y="1644"/>
                </a:lnTo>
                <a:lnTo>
                  <a:pt x="1052" y="1643"/>
                </a:lnTo>
                <a:lnTo>
                  <a:pt x="1053" y="1642"/>
                </a:lnTo>
                <a:lnTo>
                  <a:pt x="1055" y="1643"/>
                </a:lnTo>
                <a:lnTo>
                  <a:pt x="1057" y="1643"/>
                </a:lnTo>
                <a:lnTo>
                  <a:pt x="1058" y="1644"/>
                </a:lnTo>
                <a:lnTo>
                  <a:pt x="1059" y="1644"/>
                </a:lnTo>
                <a:lnTo>
                  <a:pt x="1060" y="1646"/>
                </a:lnTo>
                <a:lnTo>
                  <a:pt x="1060" y="1647"/>
                </a:lnTo>
                <a:lnTo>
                  <a:pt x="1060" y="1648"/>
                </a:lnTo>
                <a:lnTo>
                  <a:pt x="1060" y="1649"/>
                </a:lnTo>
                <a:lnTo>
                  <a:pt x="1060" y="1650"/>
                </a:lnTo>
                <a:lnTo>
                  <a:pt x="1060" y="1651"/>
                </a:lnTo>
                <a:lnTo>
                  <a:pt x="1060" y="1653"/>
                </a:lnTo>
                <a:lnTo>
                  <a:pt x="1059" y="1653"/>
                </a:lnTo>
                <a:lnTo>
                  <a:pt x="1059" y="1654"/>
                </a:lnTo>
                <a:lnTo>
                  <a:pt x="1059" y="1655"/>
                </a:lnTo>
                <a:lnTo>
                  <a:pt x="1059" y="1656"/>
                </a:lnTo>
                <a:lnTo>
                  <a:pt x="1059" y="1657"/>
                </a:lnTo>
                <a:lnTo>
                  <a:pt x="1060" y="1657"/>
                </a:lnTo>
                <a:lnTo>
                  <a:pt x="1061" y="1658"/>
                </a:lnTo>
                <a:lnTo>
                  <a:pt x="1062" y="1658"/>
                </a:lnTo>
                <a:lnTo>
                  <a:pt x="1064" y="1658"/>
                </a:lnTo>
                <a:lnTo>
                  <a:pt x="1065" y="1658"/>
                </a:lnTo>
                <a:lnTo>
                  <a:pt x="1066" y="1660"/>
                </a:lnTo>
                <a:lnTo>
                  <a:pt x="1067" y="1660"/>
                </a:lnTo>
                <a:lnTo>
                  <a:pt x="1068" y="1660"/>
                </a:lnTo>
                <a:lnTo>
                  <a:pt x="1071" y="1661"/>
                </a:lnTo>
                <a:lnTo>
                  <a:pt x="1072" y="1661"/>
                </a:lnTo>
                <a:lnTo>
                  <a:pt x="1071" y="1661"/>
                </a:lnTo>
                <a:lnTo>
                  <a:pt x="1071" y="1662"/>
                </a:lnTo>
                <a:lnTo>
                  <a:pt x="1068" y="1668"/>
                </a:lnTo>
                <a:lnTo>
                  <a:pt x="1067" y="1674"/>
                </a:lnTo>
                <a:lnTo>
                  <a:pt x="1060" y="1668"/>
                </a:lnTo>
                <a:lnTo>
                  <a:pt x="1059" y="1667"/>
                </a:lnTo>
                <a:lnTo>
                  <a:pt x="1058" y="1668"/>
                </a:lnTo>
                <a:lnTo>
                  <a:pt x="1057" y="1668"/>
                </a:lnTo>
                <a:lnTo>
                  <a:pt x="1057" y="1664"/>
                </a:lnTo>
                <a:lnTo>
                  <a:pt x="1048" y="1660"/>
                </a:lnTo>
                <a:lnTo>
                  <a:pt x="1048" y="1661"/>
                </a:lnTo>
                <a:lnTo>
                  <a:pt x="1047" y="1661"/>
                </a:lnTo>
                <a:lnTo>
                  <a:pt x="1046" y="1662"/>
                </a:lnTo>
                <a:lnTo>
                  <a:pt x="1046" y="1663"/>
                </a:lnTo>
                <a:lnTo>
                  <a:pt x="1045" y="1663"/>
                </a:lnTo>
                <a:lnTo>
                  <a:pt x="1045" y="1664"/>
                </a:lnTo>
                <a:lnTo>
                  <a:pt x="1044" y="1664"/>
                </a:lnTo>
                <a:lnTo>
                  <a:pt x="1044" y="1665"/>
                </a:lnTo>
                <a:lnTo>
                  <a:pt x="1043" y="1665"/>
                </a:lnTo>
                <a:lnTo>
                  <a:pt x="1043" y="1667"/>
                </a:lnTo>
                <a:lnTo>
                  <a:pt x="1041" y="1667"/>
                </a:lnTo>
                <a:lnTo>
                  <a:pt x="1041" y="1668"/>
                </a:lnTo>
                <a:lnTo>
                  <a:pt x="1040" y="1668"/>
                </a:lnTo>
                <a:lnTo>
                  <a:pt x="1040" y="1669"/>
                </a:lnTo>
                <a:lnTo>
                  <a:pt x="1039" y="1669"/>
                </a:lnTo>
                <a:lnTo>
                  <a:pt x="1039" y="1670"/>
                </a:lnTo>
                <a:lnTo>
                  <a:pt x="1038" y="1670"/>
                </a:lnTo>
                <a:lnTo>
                  <a:pt x="1038" y="1671"/>
                </a:lnTo>
                <a:lnTo>
                  <a:pt x="1037" y="1671"/>
                </a:lnTo>
                <a:lnTo>
                  <a:pt x="1037" y="1672"/>
                </a:lnTo>
                <a:lnTo>
                  <a:pt x="1036" y="1672"/>
                </a:lnTo>
                <a:lnTo>
                  <a:pt x="1036" y="1674"/>
                </a:lnTo>
                <a:lnTo>
                  <a:pt x="1034" y="1674"/>
                </a:lnTo>
                <a:lnTo>
                  <a:pt x="1034" y="1675"/>
                </a:lnTo>
                <a:lnTo>
                  <a:pt x="1033" y="1675"/>
                </a:lnTo>
                <a:lnTo>
                  <a:pt x="1033" y="1676"/>
                </a:lnTo>
                <a:lnTo>
                  <a:pt x="1032" y="1677"/>
                </a:lnTo>
                <a:lnTo>
                  <a:pt x="1031" y="1677"/>
                </a:lnTo>
                <a:lnTo>
                  <a:pt x="1031" y="1678"/>
                </a:lnTo>
                <a:lnTo>
                  <a:pt x="1030" y="1678"/>
                </a:lnTo>
                <a:lnTo>
                  <a:pt x="1029" y="1677"/>
                </a:lnTo>
                <a:lnTo>
                  <a:pt x="1027" y="1677"/>
                </a:lnTo>
                <a:lnTo>
                  <a:pt x="1027" y="1676"/>
                </a:lnTo>
                <a:lnTo>
                  <a:pt x="1026" y="1675"/>
                </a:lnTo>
                <a:lnTo>
                  <a:pt x="1025" y="1675"/>
                </a:lnTo>
                <a:lnTo>
                  <a:pt x="1025" y="1676"/>
                </a:lnTo>
                <a:lnTo>
                  <a:pt x="1025" y="1675"/>
                </a:lnTo>
                <a:lnTo>
                  <a:pt x="1024" y="1674"/>
                </a:lnTo>
                <a:lnTo>
                  <a:pt x="1023" y="1674"/>
                </a:lnTo>
                <a:lnTo>
                  <a:pt x="1022" y="1672"/>
                </a:lnTo>
                <a:lnTo>
                  <a:pt x="1020" y="1671"/>
                </a:lnTo>
                <a:lnTo>
                  <a:pt x="1019" y="1670"/>
                </a:lnTo>
                <a:lnTo>
                  <a:pt x="1018" y="1670"/>
                </a:lnTo>
                <a:lnTo>
                  <a:pt x="1017" y="1669"/>
                </a:lnTo>
                <a:lnTo>
                  <a:pt x="1013" y="1674"/>
                </a:lnTo>
                <a:lnTo>
                  <a:pt x="1012" y="1675"/>
                </a:lnTo>
                <a:lnTo>
                  <a:pt x="1010" y="1678"/>
                </a:lnTo>
                <a:lnTo>
                  <a:pt x="1008" y="1679"/>
                </a:lnTo>
                <a:lnTo>
                  <a:pt x="1006" y="1682"/>
                </a:lnTo>
                <a:lnTo>
                  <a:pt x="1004" y="1684"/>
                </a:lnTo>
                <a:lnTo>
                  <a:pt x="1001" y="1688"/>
                </a:lnTo>
                <a:lnTo>
                  <a:pt x="999" y="1688"/>
                </a:lnTo>
                <a:lnTo>
                  <a:pt x="998" y="1688"/>
                </a:lnTo>
                <a:lnTo>
                  <a:pt x="997" y="1688"/>
                </a:lnTo>
                <a:lnTo>
                  <a:pt x="996" y="1688"/>
                </a:lnTo>
                <a:lnTo>
                  <a:pt x="995" y="1688"/>
                </a:lnTo>
                <a:lnTo>
                  <a:pt x="991" y="1686"/>
                </a:lnTo>
                <a:lnTo>
                  <a:pt x="989" y="1686"/>
                </a:lnTo>
                <a:lnTo>
                  <a:pt x="988" y="1686"/>
                </a:lnTo>
                <a:lnTo>
                  <a:pt x="987" y="1686"/>
                </a:lnTo>
                <a:lnTo>
                  <a:pt x="985" y="1686"/>
                </a:lnTo>
                <a:lnTo>
                  <a:pt x="984" y="1686"/>
                </a:lnTo>
                <a:lnTo>
                  <a:pt x="984" y="1688"/>
                </a:lnTo>
                <a:lnTo>
                  <a:pt x="984" y="1698"/>
                </a:lnTo>
                <a:lnTo>
                  <a:pt x="978" y="1698"/>
                </a:lnTo>
                <a:lnTo>
                  <a:pt x="977" y="1698"/>
                </a:lnTo>
                <a:lnTo>
                  <a:pt x="976" y="1698"/>
                </a:lnTo>
                <a:lnTo>
                  <a:pt x="975" y="1698"/>
                </a:lnTo>
                <a:lnTo>
                  <a:pt x="971" y="1698"/>
                </a:lnTo>
                <a:lnTo>
                  <a:pt x="969" y="1698"/>
                </a:lnTo>
                <a:lnTo>
                  <a:pt x="967" y="1698"/>
                </a:lnTo>
                <a:lnTo>
                  <a:pt x="966" y="1698"/>
                </a:lnTo>
                <a:lnTo>
                  <a:pt x="964" y="1698"/>
                </a:lnTo>
                <a:lnTo>
                  <a:pt x="963" y="1698"/>
                </a:lnTo>
                <a:lnTo>
                  <a:pt x="960" y="1698"/>
                </a:lnTo>
                <a:lnTo>
                  <a:pt x="959" y="1698"/>
                </a:lnTo>
                <a:lnTo>
                  <a:pt x="956" y="1698"/>
                </a:lnTo>
                <a:lnTo>
                  <a:pt x="953" y="1698"/>
                </a:lnTo>
                <a:lnTo>
                  <a:pt x="942" y="1698"/>
                </a:lnTo>
                <a:lnTo>
                  <a:pt x="941" y="1698"/>
                </a:lnTo>
                <a:lnTo>
                  <a:pt x="941" y="1685"/>
                </a:lnTo>
                <a:lnTo>
                  <a:pt x="941" y="1684"/>
                </a:lnTo>
                <a:lnTo>
                  <a:pt x="941" y="1683"/>
                </a:lnTo>
                <a:lnTo>
                  <a:pt x="941" y="1681"/>
                </a:lnTo>
                <a:lnTo>
                  <a:pt x="941" y="1679"/>
                </a:lnTo>
                <a:lnTo>
                  <a:pt x="941" y="1678"/>
                </a:lnTo>
                <a:lnTo>
                  <a:pt x="941" y="1677"/>
                </a:lnTo>
                <a:lnTo>
                  <a:pt x="941" y="1676"/>
                </a:lnTo>
                <a:lnTo>
                  <a:pt x="941" y="1675"/>
                </a:lnTo>
                <a:lnTo>
                  <a:pt x="940" y="1675"/>
                </a:lnTo>
                <a:lnTo>
                  <a:pt x="935" y="1675"/>
                </a:lnTo>
                <a:lnTo>
                  <a:pt x="932" y="1675"/>
                </a:lnTo>
                <a:lnTo>
                  <a:pt x="922" y="1675"/>
                </a:lnTo>
                <a:lnTo>
                  <a:pt x="920" y="1675"/>
                </a:lnTo>
                <a:lnTo>
                  <a:pt x="913" y="1675"/>
                </a:lnTo>
                <a:lnTo>
                  <a:pt x="908" y="1675"/>
                </a:lnTo>
                <a:lnTo>
                  <a:pt x="907" y="1675"/>
                </a:lnTo>
                <a:lnTo>
                  <a:pt x="905" y="1675"/>
                </a:lnTo>
                <a:lnTo>
                  <a:pt x="900" y="1675"/>
                </a:lnTo>
                <a:lnTo>
                  <a:pt x="897" y="1675"/>
                </a:lnTo>
                <a:lnTo>
                  <a:pt x="897" y="1672"/>
                </a:lnTo>
                <a:lnTo>
                  <a:pt x="897" y="1669"/>
                </a:lnTo>
                <a:lnTo>
                  <a:pt x="897" y="1665"/>
                </a:lnTo>
                <a:lnTo>
                  <a:pt x="897" y="1661"/>
                </a:lnTo>
                <a:lnTo>
                  <a:pt x="897" y="1660"/>
                </a:lnTo>
                <a:lnTo>
                  <a:pt x="897" y="1658"/>
                </a:lnTo>
                <a:lnTo>
                  <a:pt x="897" y="1657"/>
                </a:lnTo>
                <a:lnTo>
                  <a:pt x="897" y="1656"/>
                </a:lnTo>
                <a:lnTo>
                  <a:pt x="897" y="1655"/>
                </a:lnTo>
                <a:lnTo>
                  <a:pt x="897" y="1653"/>
                </a:lnTo>
                <a:lnTo>
                  <a:pt x="896" y="1653"/>
                </a:lnTo>
                <a:lnTo>
                  <a:pt x="894" y="1653"/>
                </a:lnTo>
                <a:lnTo>
                  <a:pt x="893" y="1653"/>
                </a:lnTo>
                <a:lnTo>
                  <a:pt x="891" y="1653"/>
                </a:lnTo>
                <a:lnTo>
                  <a:pt x="890" y="1653"/>
                </a:lnTo>
                <a:lnTo>
                  <a:pt x="873" y="1651"/>
                </a:lnTo>
                <a:lnTo>
                  <a:pt x="873" y="1647"/>
                </a:lnTo>
                <a:lnTo>
                  <a:pt x="873" y="1644"/>
                </a:lnTo>
                <a:lnTo>
                  <a:pt x="873" y="1643"/>
                </a:lnTo>
                <a:lnTo>
                  <a:pt x="874" y="1640"/>
                </a:lnTo>
                <a:lnTo>
                  <a:pt x="874" y="1637"/>
                </a:lnTo>
                <a:lnTo>
                  <a:pt x="874" y="1636"/>
                </a:lnTo>
                <a:lnTo>
                  <a:pt x="874" y="1635"/>
                </a:lnTo>
                <a:lnTo>
                  <a:pt x="874" y="1634"/>
                </a:lnTo>
                <a:lnTo>
                  <a:pt x="874" y="1633"/>
                </a:lnTo>
                <a:lnTo>
                  <a:pt x="874" y="1631"/>
                </a:lnTo>
                <a:lnTo>
                  <a:pt x="874" y="1630"/>
                </a:lnTo>
                <a:lnTo>
                  <a:pt x="873" y="1630"/>
                </a:lnTo>
                <a:lnTo>
                  <a:pt x="872" y="1630"/>
                </a:lnTo>
                <a:lnTo>
                  <a:pt x="871" y="1630"/>
                </a:lnTo>
                <a:lnTo>
                  <a:pt x="870" y="1630"/>
                </a:lnTo>
                <a:lnTo>
                  <a:pt x="869" y="1630"/>
                </a:lnTo>
                <a:lnTo>
                  <a:pt x="866" y="1630"/>
                </a:lnTo>
                <a:lnTo>
                  <a:pt x="865" y="1630"/>
                </a:lnTo>
                <a:lnTo>
                  <a:pt x="864" y="1630"/>
                </a:lnTo>
                <a:lnTo>
                  <a:pt x="863" y="1630"/>
                </a:lnTo>
                <a:lnTo>
                  <a:pt x="862" y="1630"/>
                </a:lnTo>
                <a:lnTo>
                  <a:pt x="860" y="1630"/>
                </a:lnTo>
                <a:lnTo>
                  <a:pt x="859" y="1630"/>
                </a:lnTo>
                <a:lnTo>
                  <a:pt x="858" y="1630"/>
                </a:lnTo>
                <a:lnTo>
                  <a:pt x="857" y="1630"/>
                </a:lnTo>
                <a:lnTo>
                  <a:pt x="856" y="1630"/>
                </a:lnTo>
                <a:lnTo>
                  <a:pt x="855" y="1630"/>
                </a:lnTo>
                <a:lnTo>
                  <a:pt x="853" y="1630"/>
                </a:lnTo>
                <a:lnTo>
                  <a:pt x="851" y="1630"/>
                </a:lnTo>
                <a:lnTo>
                  <a:pt x="848" y="1629"/>
                </a:lnTo>
                <a:lnTo>
                  <a:pt x="846" y="1629"/>
                </a:lnTo>
                <a:lnTo>
                  <a:pt x="845" y="1629"/>
                </a:lnTo>
                <a:lnTo>
                  <a:pt x="844" y="1629"/>
                </a:lnTo>
                <a:lnTo>
                  <a:pt x="843" y="1630"/>
                </a:lnTo>
                <a:lnTo>
                  <a:pt x="842" y="1630"/>
                </a:lnTo>
                <a:lnTo>
                  <a:pt x="839" y="1630"/>
                </a:lnTo>
                <a:lnTo>
                  <a:pt x="838" y="1630"/>
                </a:lnTo>
                <a:lnTo>
                  <a:pt x="832" y="1629"/>
                </a:lnTo>
                <a:lnTo>
                  <a:pt x="827" y="1629"/>
                </a:lnTo>
                <a:lnTo>
                  <a:pt x="823" y="1629"/>
                </a:lnTo>
                <a:lnTo>
                  <a:pt x="816" y="1629"/>
                </a:lnTo>
                <a:lnTo>
                  <a:pt x="811" y="1629"/>
                </a:lnTo>
                <a:lnTo>
                  <a:pt x="808" y="1629"/>
                </a:lnTo>
                <a:lnTo>
                  <a:pt x="808" y="1628"/>
                </a:lnTo>
                <a:lnTo>
                  <a:pt x="808" y="1626"/>
                </a:lnTo>
                <a:lnTo>
                  <a:pt x="808" y="1617"/>
                </a:lnTo>
                <a:lnTo>
                  <a:pt x="808" y="1615"/>
                </a:lnTo>
                <a:lnTo>
                  <a:pt x="808" y="1614"/>
                </a:lnTo>
                <a:lnTo>
                  <a:pt x="808" y="1613"/>
                </a:lnTo>
                <a:lnTo>
                  <a:pt x="808" y="1608"/>
                </a:lnTo>
                <a:lnTo>
                  <a:pt x="808" y="1607"/>
                </a:lnTo>
                <a:lnTo>
                  <a:pt x="808" y="1606"/>
                </a:lnTo>
                <a:lnTo>
                  <a:pt x="808" y="1605"/>
                </a:lnTo>
                <a:lnTo>
                  <a:pt x="808" y="1603"/>
                </a:lnTo>
                <a:lnTo>
                  <a:pt x="808" y="1601"/>
                </a:lnTo>
                <a:lnTo>
                  <a:pt x="808" y="1600"/>
                </a:lnTo>
                <a:lnTo>
                  <a:pt x="808" y="1598"/>
                </a:lnTo>
                <a:lnTo>
                  <a:pt x="808" y="1595"/>
                </a:lnTo>
                <a:lnTo>
                  <a:pt x="808" y="1594"/>
                </a:lnTo>
                <a:lnTo>
                  <a:pt x="808" y="1593"/>
                </a:lnTo>
                <a:lnTo>
                  <a:pt x="808" y="1591"/>
                </a:lnTo>
                <a:lnTo>
                  <a:pt x="808" y="1589"/>
                </a:lnTo>
                <a:lnTo>
                  <a:pt x="808" y="1587"/>
                </a:lnTo>
                <a:lnTo>
                  <a:pt x="808" y="1586"/>
                </a:lnTo>
                <a:lnTo>
                  <a:pt x="808" y="1585"/>
                </a:lnTo>
                <a:lnTo>
                  <a:pt x="808" y="1584"/>
                </a:lnTo>
                <a:lnTo>
                  <a:pt x="808" y="1582"/>
                </a:lnTo>
                <a:lnTo>
                  <a:pt x="808" y="1581"/>
                </a:lnTo>
                <a:lnTo>
                  <a:pt x="808" y="1580"/>
                </a:lnTo>
                <a:lnTo>
                  <a:pt x="808" y="1579"/>
                </a:lnTo>
                <a:lnTo>
                  <a:pt x="808" y="1578"/>
                </a:lnTo>
                <a:lnTo>
                  <a:pt x="807" y="1577"/>
                </a:lnTo>
                <a:lnTo>
                  <a:pt x="806" y="1575"/>
                </a:lnTo>
                <a:lnTo>
                  <a:pt x="802" y="1574"/>
                </a:lnTo>
                <a:lnTo>
                  <a:pt x="800" y="1574"/>
                </a:lnTo>
                <a:lnTo>
                  <a:pt x="799" y="1574"/>
                </a:lnTo>
                <a:lnTo>
                  <a:pt x="799" y="1573"/>
                </a:lnTo>
                <a:lnTo>
                  <a:pt x="797" y="1573"/>
                </a:lnTo>
                <a:lnTo>
                  <a:pt x="796" y="1573"/>
                </a:lnTo>
                <a:lnTo>
                  <a:pt x="796" y="1572"/>
                </a:lnTo>
                <a:lnTo>
                  <a:pt x="795" y="1572"/>
                </a:lnTo>
                <a:lnTo>
                  <a:pt x="794" y="1572"/>
                </a:lnTo>
                <a:lnTo>
                  <a:pt x="794" y="1571"/>
                </a:lnTo>
                <a:lnTo>
                  <a:pt x="793" y="1571"/>
                </a:lnTo>
                <a:lnTo>
                  <a:pt x="793" y="1570"/>
                </a:lnTo>
                <a:lnTo>
                  <a:pt x="792" y="1570"/>
                </a:lnTo>
                <a:lnTo>
                  <a:pt x="792" y="1568"/>
                </a:lnTo>
                <a:lnTo>
                  <a:pt x="790" y="1567"/>
                </a:lnTo>
                <a:lnTo>
                  <a:pt x="783" y="1563"/>
                </a:lnTo>
                <a:lnTo>
                  <a:pt x="782" y="1563"/>
                </a:lnTo>
                <a:lnTo>
                  <a:pt x="782" y="1564"/>
                </a:lnTo>
                <a:lnTo>
                  <a:pt x="781" y="1564"/>
                </a:lnTo>
                <a:lnTo>
                  <a:pt x="776" y="1566"/>
                </a:lnTo>
                <a:lnTo>
                  <a:pt x="775" y="1566"/>
                </a:lnTo>
                <a:lnTo>
                  <a:pt x="774" y="1567"/>
                </a:lnTo>
                <a:lnTo>
                  <a:pt x="774" y="1566"/>
                </a:lnTo>
                <a:lnTo>
                  <a:pt x="773" y="1564"/>
                </a:lnTo>
                <a:lnTo>
                  <a:pt x="773" y="1563"/>
                </a:lnTo>
                <a:lnTo>
                  <a:pt x="773" y="1561"/>
                </a:lnTo>
                <a:lnTo>
                  <a:pt x="773" y="1560"/>
                </a:lnTo>
                <a:lnTo>
                  <a:pt x="772" y="1559"/>
                </a:lnTo>
                <a:lnTo>
                  <a:pt x="772" y="1558"/>
                </a:lnTo>
                <a:lnTo>
                  <a:pt x="772" y="1557"/>
                </a:lnTo>
                <a:lnTo>
                  <a:pt x="773" y="1556"/>
                </a:lnTo>
                <a:lnTo>
                  <a:pt x="773" y="1554"/>
                </a:lnTo>
                <a:lnTo>
                  <a:pt x="772" y="1553"/>
                </a:lnTo>
                <a:lnTo>
                  <a:pt x="771" y="1551"/>
                </a:lnTo>
                <a:lnTo>
                  <a:pt x="769" y="1550"/>
                </a:lnTo>
                <a:lnTo>
                  <a:pt x="769" y="1549"/>
                </a:lnTo>
                <a:lnTo>
                  <a:pt x="768" y="1547"/>
                </a:lnTo>
                <a:lnTo>
                  <a:pt x="767" y="1545"/>
                </a:lnTo>
                <a:lnTo>
                  <a:pt x="766" y="1545"/>
                </a:lnTo>
                <a:lnTo>
                  <a:pt x="765" y="1544"/>
                </a:lnTo>
                <a:lnTo>
                  <a:pt x="762" y="1544"/>
                </a:lnTo>
                <a:lnTo>
                  <a:pt x="761" y="1544"/>
                </a:lnTo>
                <a:lnTo>
                  <a:pt x="760" y="1544"/>
                </a:lnTo>
                <a:lnTo>
                  <a:pt x="759" y="1544"/>
                </a:lnTo>
                <a:lnTo>
                  <a:pt x="759" y="1545"/>
                </a:lnTo>
                <a:lnTo>
                  <a:pt x="758" y="1542"/>
                </a:lnTo>
                <a:lnTo>
                  <a:pt x="757" y="1538"/>
                </a:lnTo>
                <a:lnTo>
                  <a:pt x="755" y="1536"/>
                </a:lnTo>
                <a:lnTo>
                  <a:pt x="755" y="1535"/>
                </a:lnTo>
                <a:lnTo>
                  <a:pt x="755" y="1533"/>
                </a:lnTo>
                <a:lnTo>
                  <a:pt x="754" y="1533"/>
                </a:lnTo>
                <a:lnTo>
                  <a:pt x="753" y="1532"/>
                </a:lnTo>
                <a:lnTo>
                  <a:pt x="751" y="1531"/>
                </a:lnTo>
                <a:lnTo>
                  <a:pt x="750" y="1531"/>
                </a:lnTo>
                <a:lnTo>
                  <a:pt x="748" y="1531"/>
                </a:lnTo>
                <a:lnTo>
                  <a:pt x="747" y="1531"/>
                </a:lnTo>
                <a:lnTo>
                  <a:pt x="740" y="1533"/>
                </a:lnTo>
                <a:lnTo>
                  <a:pt x="732" y="1536"/>
                </a:lnTo>
                <a:lnTo>
                  <a:pt x="731" y="1537"/>
                </a:lnTo>
                <a:lnTo>
                  <a:pt x="731" y="1538"/>
                </a:lnTo>
                <a:lnTo>
                  <a:pt x="730" y="1539"/>
                </a:lnTo>
                <a:lnTo>
                  <a:pt x="730" y="1540"/>
                </a:lnTo>
                <a:lnTo>
                  <a:pt x="729" y="1542"/>
                </a:lnTo>
                <a:lnTo>
                  <a:pt x="727" y="1543"/>
                </a:lnTo>
                <a:lnTo>
                  <a:pt x="726" y="1545"/>
                </a:lnTo>
                <a:lnTo>
                  <a:pt x="726" y="1546"/>
                </a:lnTo>
                <a:lnTo>
                  <a:pt x="725" y="1546"/>
                </a:lnTo>
                <a:lnTo>
                  <a:pt x="719" y="1550"/>
                </a:lnTo>
                <a:lnTo>
                  <a:pt x="719" y="1551"/>
                </a:lnTo>
                <a:lnTo>
                  <a:pt x="726" y="1554"/>
                </a:lnTo>
                <a:lnTo>
                  <a:pt x="730" y="1568"/>
                </a:lnTo>
                <a:lnTo>
                  <a:pt x="733" y="1568"/>
                </a:lnTo>
                <a:lnTo>
                  <a:pt x="737" y="1568"/>
                </a:lnTo>
                <a:lnTo>
                  <a:pt x="739" y="1568"/>
                </a:lnTo>
                <a:lnTo>
                  <a:pt x="738" y="1570"/>
                </a:lnTo>
                <a:lnTo>
                  <a:pt x="722" y="1586"/>
                </a:lnTo>
                <a:lnTo>
                  <a:pt x="716" y="1592"/>
                </a:lnTo>
                <a:lnTo>
                  <a:pt x="697" y="1609"/>
                </a:lnTo>
                <a:lnTo>
                  <a:pt x="695" y="1612"/>
                </a:lnTo>
                <a:lnTo>
                  <a:pt x="692" y="1608"/>
                </a:lnTo>
                <a:lnTo>
                  <a:pt x="684" y="1605"/>
                </a:lnTo>
                <a:lnTo>
                  <a:pt x="683" y="1605"/>
                </a:lnTo>
                <a:lnTo>
                  <a:pt x="683" y="1598"/>
                </a:lnTo>
                <a:lnTo>
                  <a:pt x="681" y="1595"/>
                </a:lnTo>
                <a:lnTo>
                  <a:pt x="677" y="1594"/>
                </a:lnTo>
                <a:lnTo>
                  <a:pt x="676" y="1593"/>
                </a:lnTo>
                <a:lnTo>
                  <a:pt x="675" y="1593"/>
                </a:lnTo>
                <a:lnTo>
                  <a:pt x="675" y="1592"/>
                </a:lnTo>
                <a:lnTo>
                  <a:pt x="674" y="1592"/>
                </a:lnTo>
                <a:lnTo>
                  <a:pt x="674" y="1591"/>
                </a:lnTo>
                <a:lnTo>
                  <a:pt x="672" y="1591"/>
                </a:lnTo>
                <a:lnTo>
                  <a:pt x="672" y="1589"/>
                </a:lnTo>
                <a:lnTo>
                  <a:pt x="672" y="1588"/>
                </a:lnTo>
                <a:lnTo>
                  <a:pt x="671" y="1588"/>
                </a:lnTo>
                <a:lnTo>
                  <a:pt x="671" y="1587"/>
                </a:lnTo>
                <a:lnTo>
                  <a:pt x="671" y="1586"/>
                </a:lnTo>
                <a:lnTo>
                  <a:pt x="670" y="1586"/>
                </a:lnTo>
                <a:lnTo>
                  <a:pt x="668" y="1582"/>
                </a:lnTo>
                <a:lnTo>
                  <a:pt x="662" y="1582"/>
                </a:lnTo>
                <a:lnTo>
                  <a:pt x="661" y="1582"/>
                </a:lnTo>
                <a:lnTo>
                  <a:pt x="657" y="1585"/>
                </a:lnTo>
                <a:lnTo>
                  <a:pt x="655" y="1582"/>
                </a:lnTo>
                <a:lnTo>
                  <a:pt x="654" y="1582"/>
                </a:lnTo>
                <a:lnTo>
                  <a:pt x="651" y="1580"/>
                </a:lnTo>
                <a:lnTo>
                  <a:pt x="650" y="1578"/>
                </a:lnTo>
                <a:lnTo>
                  <a:pt x="648" y="1577"/>
                </a:lnTo>
                <a:lnTo>
                  <a:pt x="646" y="1574"/>
                </a:lnTo>
                <a:lnTo>
                  <a:pt x="646" y="1573"/>
                </a:lnTo>
                <a:lnTo>
                  <a:pt x="646" y="1572"/>
                </a:lnTo>
                <a:lnTo>
                  <a:pt x="644" y="1572"/>
                </a:lnTo>
                <a:lnTo>
                  <a:pt x="644" y="1571"/>
                </a:lnTo>
                <a:lnTo>
                  <a:pt x="643" y="1571"/>
                </a:lnTo>
                <a:lnTo>
                  <a:pt x="643" y="1570"/>
                </a:lnTo>
                <a:lnTo>
                  <a:pt x="642" y="1570"/>
                </a:lnTo>
                <a:lnTo>
                  <a:pt x="641" y="1570"/>
                </a:lnTo>
                <a:lnTo>
                  <a:pt x="639" y="1570"/>
                </a:lnTo>
                <a:lnTo>
                  <a:pt x="637" y="1570"/>
                </a:lnTo>
                <a:lnTo>
                  <a:pt x="636" y="1570"/>
                </a:lnTo>
                <a:lnTo>
                  <a:pt x="635" y="1570"/>
                </a:lnTo>
                <a:lnTo>
                  <a:pt x="634" y="1570"/>
                </a:lnTo>
                <a:lnTo>
                  <a:pt x="634" y="1568"/>
                </a:lnTo>
                <a:lnTo>
                  <a:pt x="633" y="1568"/>
                </a:lnTo>
                <a:lnTo>
                  <a:pt x="630" y="1567"/>
                </a:lnTo>
                <a:lnTo>
                  <a:pt x="630" y="1566"/>
                </a:lnTo>
                <a:lnTo>
                  <a:pt x="630" y="1564"/>
                </a:lnTo>
                <a:lnTo>
                  <a:pt x="629" y="1564"/>
                </a:lnTo>
                <a:lnTo>
                  <a:pt x="628" y="1559"/>
                </a:lnTo>
                <a:lnTo>
                  <a:pt x="628" y="1558"/>
                </a:lnTo>
                <a:lnTo>
                  <a:pt x="628" y="1552"/>
                </a:lnTo>
                <a:lnTo>
                  <a:pt x="628" y="1550"/>
                </a:lnTo>
                <a:lnTo>
                  <a:pt x="629" y="1547"/>
                </a:lnTo>
                <a:lnTo>
                  <a:pt x="630" y="1547"/>
                </a:lnTo>
                <a:lnTo>
                  <a:pt x="634" y="1546"/>
                </a:lnTo>
                <a:lnTo>
                  <a:pt x="637" y="1545"/>
                </a:lnTo>
                <a:lnTo>
                  <a:pt x="641" y="1544"/>
                </a:lnTo>
                <a:lnTo>
                  <a:pt x="643" y="1544"/>
                </a:lnTo>
                <a:lnTo>
                  <a:pt x="647" y="1542"/>
                </a:lnTo>
                <a:lnTo>
                  <a:pt x="648" y="1540"/>
                </a:lnTo>
                <a:lnTo>
                  <a:pt x="649" y="1536"/>
                </a:lnTo>
                <a:lnTo>
                  <a:pt x="647" y="1532"/>
                </a:lnTo>
                <a:lnTo>
                  <a:pt x="647" y="1530"/>
                </a:lnTo>
                <a:lnTo>
                  <a:pt x="647" y="1528"/>
                </a:lnTo>
                <a:lnTo>
                  <a:pt x="648" y="1526"/>
                </a:lnTo>
                <a:lnTo>
                  <a:pt x="650" y="1524"/>
                </a:lnTo>
                <a:lnTo>
                  <a:pt x="650" y="1523"/>
                </a:lnTo>
                <a:lnTo>
                  <a:pt x="651" y="1523"/>
                </a:lnTo>
                <a:lnTo>
                  <a:pt x="651" y="1521"/>
                </a:lnTo>
                <a:lnTo>
                  <a:pt x="651" y="1519"/>
                </a:lnTo>
                <a:lnTo>
                  <a:pt x="653" y="1519"/>
                </a:lnTo>
                <a:lnTo>
                  <a:pt x="653" y="1518"/>
                </a:lnTo>
                <a:lnTo>
                  <a:pt x="654" y="1518"/>
                </a:lnTo>
                <a:lnTo>
                  <a:pt x="655" y="1518"/>
                </a:lnTo>
                <a:lnTo>
                  <a:pt x="656" y="1518"/>
                </a:lnTo>
                <a:lnTo>
                  <a:pt x="658" y="1517"/>
                </a:lnTo>
                <a:lnTo>
                  <a:pt x="658" y="1516"/>
                </a:lnTo>
                <a:lnTo>
                  <a:pt x="660" y="1516"/>
                </a:lnTo>
                <a:lnTo>
                  <a:pt x="660" y="1515"/>
                </a:lnTo>
                <a:lnTo>
                  <a:pt x="661" y="1512"/>
                </a:lnTo>
                <a:lnTo>
                  <a:pt x="661" y="1511"/>
                </a:lnTo>
                <a:lnTo>
                  <a:pt x="662" y="1510"/>
                </a:lnTo>
                <a:lnTo>
                  <a:pt x="662" y="1509"/>
                </a:lnTo>
                <a:lnTo>
                  <a:pt x="662" y="1508"/>
                </a:lnTo>
                <a:lnTo>
                  <a:pt x="663" y="1505"/>
                </a:lnTo>
                <a:lnTo>
                  <a:pt x="664" y="1504"/>
                </a:lnTo>
                <a:lnTo>
                  <a:pt x="664" y="1503"/>
                </a:lnTo>
                <a:lnTo>
                  <a:pt x="664" y="1502"/>
                </a:lnTo>
                <a:lnTo>
                  <a:pt x="664" y="1501"/>
                </a:lnTo>
                <a:lnTo>
                  <a:pt x="663" y="1497"/>
                </a:lnTo>
                <a:lnTo>
                  <a:pt x="662" y="1497"/>
                </a:lnTo>
                <a:lnTo>
                  <a:pt x="662" y="1496"/>
                </a:lnTo>
                <a:lnTo>
                  <a:pt x="662" y="1495"/>
                </a:lnTo>
                <a:lnTo>
                  <a:pt x="662" y="1494"/>
                </a:lnTo>
                <a:lnTo>
                  <a:pt x="661" y="1493"/>
                </a:lnTo>
                <a:lnTo>
                  <a:pt x="661" y="1491"/>
                </a:lnTo>
                <a:lnTo>
                  <a:pt x="660" y="1490"/>
                </a:lnTo>
                <a:lnTo>
                  <a:pt x="660" y="1489"/>
                </a:lnTo>
                <a:lnTo>
                  <a:pt x="658" y="1489"/>
                </a:lnTo>
                <a:lnTo>
                  <a:pt x="657" y="1489"/>
                </a:lnTo>
                <a:lnTo>
                  <a:pt x="657" y="1490"/>
                </a:lnTo>
                <a:lnTo>
                  <a:pt x="655" y="1490"/>
                </a:lnTo>
                <a:lnTo>
                  <a:pt x="654" y="1490"/>
                </a:lnTo>
                <a:lnTo>
                  <a:pt x="653" y="1491"/>
                </a:lnTo>
                <a:lnTo>
                  <a:pt x="651" y="1491"/>
                </a:lnTo>
                <a:lnTo>
                  <a:pt x="650" y="1491"/>
                </a:lnTo>
                <a:lnTo>
                  <a:pt x="650" y="1493"/>
                </a:lnTo>
                <a:lnTo>
                  <a:pt x="649" y="1493"/>
                </a:lnTo>
                <a:lnTo>
                  <a:pt x="649" y="1494"/>
                </a:lnTo>
                <a:lnTo>
                  <a:pt x="648" y="1495"/>
                </a:lnTo>
                <a:lnTo>
                  <a:pt x="647" y="1495"/>
                </a:lnTo>
                <a:lnTo>
                  <a:pt x="646" y="1495"/>
                </a:lnTo>
                <a:lnTo>
                  <a:pt x="646" y="1496"/>
                </a:lnTo>
                <a:lnTo>
                  <a:pt x="644" y="1496"/>
                </a:lnTo>
                <a:lnTo>
                  <a:pt x="643" y="1496"/>
                </a:lnTo>
                <a:lnTo>
                  <a:pt x="642" y="1496"/>
                </a:lnTo>
                <a:lnTo>
                  <a:pt x="641" y="1497"/>
                </a:lnTo>
                <a:lnTo>
                  <a:pt x="639" y="1497"/>
                </a:lnTo>
                <a:lnTo>
                  <a:pt x="637" y="1497"/>
                </a:lnTo>
                <a:lnTo>
                  <a:pt x="632" y="1496"/>
                </a:lnTo>
                <a:lnTo>
                  <a:pt x="630" y="1496"/>
                </a:lnTo>
                <a:lnTo>
                  <a:pt x="629" y="1496"/>
                </a:lnTo>
                <a:lnTo>
                  <a:pt x="629" y="1493"/>
                </a:lnTo>
                <a:lnTo>
                  <a:pt x="629" y="1491"/>
                </a:lnTo>
                <a:lnTo>
                  <a:pt x="629" y="1488"/>
                </a:lnTo>
                <a:lnTo>
                  <a:pt x="630" y="1488"/>
                </a:lnTo>
                <a:lnTo>
                  <a:pt x="632" y="1488"/>
                </a:lnTo>
                <a:lnTo>
                  <a:pt x="633" y="1488"/>
                </a:lnTo>
                <a:lnTo>
                  <a:pt x="636" y="1488"/>
                </a:lnTo>
                <a:lnTo>
                  <a:pt x="637" y="1488"/>
                </a:lnTo>
                <a:lnTo>
                  <a:pt x="637" y="1486"/>
                </a:lnTo>
                <a:lnTo>
                  <a:pt x="637" y="1483"/>
                </a:lnTo>
                <a:lnTo>
                  <a:pt x="637" y="1482"/>
                </a:lnTo>
                <a:lnTo>
                  <a:pt x="642" y="1482"/>
                </a:lnTo>
                <a:lnTo>
                  <a:pt x="646" y="1482"/>
                </a:lnTo>
                <a:lnTo>
                  <a:pt x="646" y="1481"/>
                </a:lnTo>
                <a:lnTo>
                  <a:pt x="646" y="1480"/>
                </a:lnTo>
                <a:lnTo>
                  <a:pt x="646" y="1479"/>
                </a:lnTo>
                <a:lnTo>
                  <a:pt x="646" y="1477"/>
                </a:lnTo>
                <a:lnTo>
                  <a:pt x="646" y="1476"/>
                </a:lnTo>
                <a:lnTo>
                  <a:pt x="646" y="1475"/>
                </a:lnTo>
                <a:lnTo>
                  <a:pt x="646" y="1474"/>
                </a:lnTo>
                <a:lnTo>
                  <a:pt x="646" y="1473"/>
                </a:lnTo>
                <a:lnTo>
                  <a:pt x="646" y="1472"/>
                </a:lnTo>
                <a:lnTo>
                  <a:pt x="646" y="1470"/>
                </a:lnTo>
                <a:lnTo>
                  <a:pt x="646" y="1469"/>
                </a:lnTo>
                <a:lnTo>
                  <a:pt x="646" y="1468"/>
                </a:lnTo>
                <a:lnTo>
                  <a:pt x="646" y="1467"/>
                </a:lnTo>
                <a:lnTo>
                  <a:pt x="646" y="1466"/>
                </a:lnTo>
                <a:lnTo>
                  <a:pt x="646" y="1465"/>
                </a:lnTo>
                <a:lnTo>
                  <a:pt x="641" y="1465"/>
                </a:lnTo>
                <a:lnTo>
                  <a:pt x="640" y="1465"/>
                </a:lnTo>
                <a:lnTo>
                  <a:pt x="640" y="1463"/>
                </a:lnTo>
                <a:lnTo>
                  <a:pt x="639" y="1463"/>
                </a:lnTo>
                <a:lnTo>
                  <a:pt x="639" y="1462"/>
                </a:lnTo>
                <a:lnTo>
                  <a:pt x="639" y="1461"/>
                </a:lnTo>
                <a:lnTo>
                  <a:pt x="639" y="1460"/>
                </a:lnTo>
                <a:lnTo>
                  <a:pt x="639" y="1459"/>
                </a:lnTo>
                <a:lnTo>
                  <a:pt x="639" y="1458"/>
                </a:lnTo>
                <a:lnTo>
                  <a:pt x="639" y="1456"/>
                </a:lnTo>
                <a:lnTo>
                  <a:pt x="639" y="1455"/>
                </a:lnTo>
                <a:lnTo>
                  <a:pt x="639" y="1454"/>
                </a:lnTo>
                <a:lnTo>
                  <a:pt x="639" y="1453"/>
                </a:lnTo>
                <a:lnTo>
                  <a:pt x="639" y="1452"/>
                </a:lnTo>
                <a:lnTo>
                  <a:pt x="639" y="1451"/>
                </a:lnTo>
                <a:lnTo>
                  <a:pt x="639" y="1449"/>
                </a:lnTo>
                <a:lnTo>
                  <a:pt x="639" y="1448"/>
                </a:lnTo>
                <a:lnTo>
                  <a:pt x="639" y="1447"/>
                </a:lnTo>
                <a:lnTo>
                  <a:pt x="639" y="1446"/>
                </a:lnTo>
                <a:lnTo>
                  <a:pt x="639" y="1445"/>
                </a:lnTo>
                <a:lnTo>
                  <a:pt x="639" y="1444"/>
                </a:lnTo>
                <a:lnTo>
                  <a:pt x="639" y="1442"/>
                </a:lnTo>
                <a:lnTo>
                  <a:pt x="639" y="1441"/>
                </a:lnTo>
                <a:lnTo>
                  <a:pt x="639" y="1440"/>
                </a:lnTo>
                <a:lnTo>
                  <a:pt x="639" y="1439"/>
                </a:lnTo>
                <a:lnTo>
                  <a:pt x="639" y="1438"/>
                </a:lnTo>
                <a:lnTo>
                  <a:pt x="639" y="1437"/>
                </a:lnTo>
                <a:lnTo>
                  <a:pt x="639" y="1435"/>
                </a:lnTo>
                <a:lnTo>
                  <a:pt x="639" y="1434"/>
                </a:lnTo>
                <a:lnTo>
                  <a:pt x="639" y="1433"/>
                </a:lnTo>
                <a:lnTo>
                  <a:pt x="639" y="1432"/>
                </a:lnTo>
                <a:lnTo>
                  <a:pt x="639" y="1431"/>
                </a:lnTo>
                <a:lnTo>
                  <a:pt x="639" y="1430"/>
                </a:lnTo>
                <a:lnTo>
                  <a:pt x="639" y="1428"/>
                </a:lnTo>
                <a:lnTo>
                  <a:pt x="636" y="1428"/>
                </a:lnTo>
                <a:lnTo>
                  <a:pt x="635" y="1428"/>
                </a:lnTo>
                <a:lnTo>
                  <a:pt x="634" y="1428"/>
                </a:lnTo>
                <a:lnTo>
                  <a:pt x="633" y="1428"/>
                </a:lnTo>
                <a:lnTo>
                  <a:pt x="632" y="1428"/>
                </a:lnTo>
                <a:lnTo>
                  <a:pt x="630" y="1428"/>
                </a:lnTo>
                <a:lnTo>
                  <a:pt x="629" y="1428"/>
                </a:lnTo>
                <a:lnTo>
                  <a:pt x="628" y="1428"/>
                </a:lnTo>
                <a:lnTo>
                  <a:pt x="627" y="1428"/>
                </a:lnTo>
                <a:lnTo>
                  <a:pt x="626" y="1428"/>
                </a:lnTo>
                <a:lnTo>
                  <a:pt x="625" y="1428"/>
                </a:lnTo>
                <a:lnTo>
                  <a:pt x="623" y="1428"/>
                </a:lnTo>
                <a:lnTo>
                  <a:pt x="622" y="1428"/>
                </a:lnTo>
                <a:lnTo>
                  <a:pt x="621" y="1428"/>
                </a:lnTo>
                <a:lnTo>
                  <a:pt x="620" y="1428"/>
                </a:lnTo>
                <a:lnTo>
                  <a:pt x="619" y="1428"/>
                </a:lnTo>
                <a:lnTo>
                  <a:pt x="618" y="1428"/>
                </a:lnTo>
                <a:lnTo>
                  <a:pt x="616" y="1428"/>
                </a:lnTo>
                <a:lnTo>
                  <a:pt x="615" y="1428"/>
                </a:lnTo>
                <a:lnTo>
                  <a:pt x="614" y="1428"/>
                </a:lnTo>
                <a:lnTo>
                  <a:pt x="613" y="1428"/>
                </a:lnTo>
                <a:lnTo>
                  <a:pt x="612" y="1428"/>
                </a:lnTo>
                <a:lnTo>
                  <a:pt x="611" y="1428"/>
                </a:lnTo>
                <a:lnTo>
                  <a:pt x="609" y="1428"/>
                </a:lnTo>
                <a:lnTo>
                  <a:pt x="608" y="1428"/>
                </a:lnTo>
                <a:lnTo>
                  <a:pt x="607" y="1428"/>
                </a:lnTo>
                <a:lnTo>
                  <a:pt x="606" y="1428"/>
                </a:lnTo>
                <a:lnTo>
                  <a:pt x="605" y="1428"/>
                </a:lnTo>
                <a:lnTo>
                  <a:pt x="604" y="1428"/>
                </a:lnTo>
                <a:lnTo>
                  <a:pt x="602" y="1428"/>
                </a:lnTo>
                <a:lnTo>
                  <a:pt x="601" y="1428"/>
                </a:lnTo>
                <a:lnTo>
                  <a:pt x="600" y="1428"/>
                </a:lnTo>
                <a:lnTo>
                  <a:pt x="599" y="1428"/>
                </a:lnTo>
                <a:lnTo>
                  <a:pt x="598" y="1428"/>
                </a:lnTo>
                <a:lnTo>
                  <a:pt x="597" y="1428"/>
                </a:lnTo>
                <a:lnTo>
                  <a:pt x="595" y="1428"/>
                </a:lnTo>
                <a:lnTo>
                  <a:pt x="594" y="1428"/>
                </a:lnTo>
                <a:lnTo>
                  <a:pt x="593" y="1428"/>
                </a:lnTo>
                <a:lnTo>
                  <a:pt x="592" y="1428"/>
                </a:lnTo>
                <a:lnTo>
                  <a:pt x="591" y="1428"/>
                </a:lnTo>
                <a:lnTo>
                  <a:pt x="590" y="1428"/>
                </a:lnTo>
                <a:lnTo>
                  <a:pt x="588" y="1428"/>
                </a:lnTo>
                <a:lnTo>
                  <a:pt x="587" y="1428"/>
                </a:lnTo>
                <a:lnTo>
                  <a:pt x="586" y="1428"/>
                </a:lnTo>
                <a:lnTo>
                  <a:pt x="585" y="1428"/>
                </a:lnTo>
                <a:lnTo>
                  <a:pt x="584" y="1428"/>
                </a:lnTo>
                <a:lnTo>
                  <a:pt x="583" y="1428"/>
                </a:lnTo>
                <a:lnTo>
                  <a:pt x="581" y="1428"/>
                </a:lnTo>
                <a:lnTo>
                  <a:pt x="580" y="1428"/>
                </a:lnTo>
                <a:lnTo>
                  <a:pt x="579" y="1428"/>
                </a:lnTo>
                <a:lnTo>
                  <a:pt x="578" y="1428"/>
                </a:lnTo>
                <a:lnTo>
                  <a:pt x="577" y="1428"/>
                </a:lnTo>
                <a:lnTo>
                  <a:pt x="576" y="1428"/>
                </a:lnTo>
                <a:lnTo>
                  <a:pt x="574" y="1428"/>
                </a:lnTo>
                <a:lnTo>
                  <a:pt x="573" y="1428"/>
                </a:lnTo>
                <a:lnTo>
                  <a:pt x="572" y="1428"/>
                </a:lnTo>
                <a:lnTo>
                  <a:pt x="571" y="1428"/>
                </a:lnTo>
                <a:lnTo>
                  <a:pt x="571" y="1427"/>
                </a:lnTo>
                <a:lnTo>
                  <a:pt x="571" y="1426"/>
                </a:lnTo>
                <a:lnTo>
                  <a:pt x="571" y="1425"/>
                </a:lnTo>
                <a:lnTo>
                  <a:pt x="571" y="1424"/>
                </a:lnTo>
                <a:lnTo>
                  <a:pt x="571" y="1423"/>
                </a:lnTo>
                <a:lnTo>
                  <a:pt x="571" y="1421"/>
                </a:lnTo>
                <a:lnTo>
                  <a:pt x="571" y="1420"/>
                </a:lnTo>
                <a:lnTo>
                  <a:pt x="571" y="1419"/>
                </a:lnTo>
                <a:lnTo>
                  <a:pt x="571" y="1418"/>
                </a:lnTo>
                <a:lnTo>
                  <a:pt x="571" y="1417"/>
                </a:lnTo>
                <a:lnTo>
                  <a:pt x="571" y="1416"/>
                </a:lnTo>
                <a:lnTo>
                  <a:pt x="571" y="1414"/>
                </a:lnTo>
                <a:lnTo>
                  <a:pt x="571" y="1413"/>
                </a:lnTo>
                <a:lnTo>
                  <a:pt x="571" y="1412"/>
                </a:lnTo>
                <a:lnTo>
                  <a:pt x="571" y="1411"/>
                </a:lnTo>
                <a:lnTo>
                  <a:pt x="571" y="1410"/>
                </a:lnTo>
                <a:lnTo>
                  <a:pt x="571" y="1408"/>
                </a:lnTo>
                <a:lnTo>
                  <a:pt x="571" y="1407"/>
                </a:lnTo>
                <a:lnTo>
                  <a:pt x="571" y="1406"/>
                </a:lnTo>
                <a:lnTo>
                  <a:pt x="571" y="1405"/>
                </a:lnTo>
                <a:lnTo>
                  <a:pt x="572" y="1405"/>
                </a:lnTo>
                <a:lnTo>
                  <a:pt x="574" y="1405"/>
                </a:lnTo>
                <a:lnTo>
                  <a:pt x="574" y="1406"/>
                </a:lnTo>
                <a:lnTo>
                  <a:pt x="576" y="1406"/>
                </a:lnTo>
                <a:lnTo>
                  <a:pt x="577" y="1406"/>
                </a:lnTo>
                <a:lnTo>
                  <a:pt x="578" y="1406"/>
                </a:lnTo>
                <a:lnTo>
                  <a:pt x="579" y="1406"/>
                </a:lnTo>
                <a:lnTo>
                  <a:pt x="580" y="1406"/>
                </a:lnTo>
                <a:lnTo>
                  <a:pt x="580" y="1405"/>
                </a:lnTo>
                <a:lnTo>
                  <a:pt x="580" y="1404"/>
                </a:lnTo>
                <a:lnTo>
                  <a:pt x="580" y="1403"/>
                </a:lnTo>
                <a:lnTo>
                  <a:pt x="580" y="1401"/>
                </a:lnTo>
                <a:lnTo>
                  <a:pt x="580" y="1400"/>
                </a:lnTo>
                <a:lnTo>
                  <a:pt x="580" y="1399"/>
                </a:lnTo>
                <a:lnTo>
                  <a:pt x="580" y="1398"/>
                </a:lnTo>
                <a:lnTo>
                  <a:pt x="580" y="1397"/>
                </a:lnTo>
                <a:lnTo>
                  <a:pt x="580" y="1396"/>
                </a:lnTo>
                <a:lnTo>
                  <a:pt x="580" y="1394"/>
                </a:lnTo>
                <a:lnTo>
                  <a:pt x="580" y="1393"/>
                </a:lnTo>
                <a:lnTo>
                  <a:pt x="580" y="1392"/>
                </a:lnTo>
                <a:lnTo>
                  <a:pt x="580" y="1391"/>
                </a:lnTo>
                <a:lnTo>
                  <a:pt x="580" y="1390"/>
                </a:lnTo>
                <a:lnTo>
                  <a:pt x="581" y="1390"/>
                </a:lnTo>
                <a:lnTo>
                  <a:pt x="583" y="1390"/>
                </a:lnTo>
                <a:lnTo>
                  <a:pt x="583" y="1389"/>
                </a:lnTo>
                <a:lnTo>
                  <a:pt x="583" y="1387"/>
                </a:lnTo>
                <a:lnTo>
                  <a:pt x="583" y="1386"/>
                </a:lnTo>
                <a:lnTo>
                  <a:pt x="583" y="1385"/>
                </a:lnTo>
                <a:lnTo>
                  <a:pt x="583" y="1384"/>
                </a:lnTo>
                <a:lnTo>
                  <a:pt x="581" y="1384"/>
                </a:lnTo>
                <a:lnTo>
                  <a:pt x="580" y="1384"/>
                </a:lnTo>
                <a:lnTo>
                  <a:pt x="579" y="1384"/>
                </a:lnTo>
                <a:lnTo>
                  <a:pt x="578" y="1384"/>
                </a:lnTo>
                <a:lnTo>
                  <a:pt x="577" y="1384"/>
                </a:lnTo>
                <a:lnTo>
                  <a:pt x="574" y="1384"/>
                </a:lnTo>
                <a:lnTo>
                  <a:pt x="573" y="1384"/>
                </a:lnTo>
                <a:lnTo>
                  <a:pt x="572" y="1384"/>
                </a:lnTo>
                <a:lnTo>
                  <a:pt x="571" y="1384"/>
                </a:lnTo>
                <a:lnTo>
                  <a:pt x="571" y="1385"/>
                </a:lnTo>
                <a:lnTo>
                  <a:pt x="571" y="1386"/>
                </a:lnTo>
                <a:lnTo>
                  <a:pt x="571" y="1387"/>
                </a:lnTo>
                <a:lnTo>
                  <a:pt x="571" y="1389"/>
                </a:lnTo>
                <a:lnTo>
                  <a:pt x="571" y="1390"/>
                </a:lnTo>
                <a:lnTo>
                  <a:pt x="571" y="1391"/>
                </a:lnTo>
                <a:lnTo>
                  <a:pt x="571" y="1392"/>
                </a:lnTo>
                <a:lnTo>
                  <a:pt x="571" y="1393"/>
                </a:lnTo>
                <a:lnTo>
                  <a:pt x="571" y="1394"/>
                </a:lnTo>
                <a:lnTo>
                  <a:pt x="571" y="1396"/>
                </a:lnTo>
                <a:lnTo>
                  <a:pt x="571" y="1397"/>
                </a:lnTo>
                <a:lnTo>
                  <a:pt x="571" y="1398"/>
                </a:lnTo>
                <a:lnTo>
                  <a:pt x="570" y="1398"/>
                </a:lnTo>
                <a:lnTo>
                  <a:pt x="569" y="1398"/>
                </a:lnTo>
                <a:lnTo>
                  <a:pt x="567" y="1398"/>
                </a:lnTo>
                <a:lnTo>
                  <a:pt x="566" y="1398"/>
                </a:lnTo>
                <a:lnTo>
                  <a:pt x="564" y="1398"/>
                </a:lnTo>
                <a:lnTo>
                  <a:pt x="563" y="1398"/>
                </a:lnTo>
                <a:lnTo>
                  <a:pt x="562" y="1398"/>
                </a:lnTo>
                <a:lnTo>
                  <a:pt x="559" y="1398"/>
                </a:lnTo>
                <a:lnTo>
                  <a:pt x="559" y="1397"/>
                </a:lnTo>
                <a:lnTo>
                  <a:pt x="559" y="1394"/>
                </a:lnTo>
                <a:lnTo>
                  <a:pt x="559" y="1393"/>
                </a:lnTo>
                <a:lnTo>
                  <a:pt x="559" y="1392"/>
                </a:lnTo>
                <a:lnTo>
                  <a:pt x="559" y="1391"/>
                </a:lnTo>
                <a:lnTo>
                  <a:pt x="559" y="1390"/>
                </a:lnTo>
                <a:lnTo>
                  <a:pt x="559" y="1389"/>
                </a:lnTo>
                <a:lnTo>
                  <a:pt x="559" y="1387"/>
                </a:lnTo>
                <a:lnTo>
                  <a:pt x="559" y="1386"/>
                </a:lnTo>
                <a:lnTo>
                  <a:pt x="559" y="1385"/>
                </a:lnTo>
                <a:lnTo>
                  <a:pt x="559" y="1384"/>
                </a:lnTo>
                <a:lnTo>
                  <a:pt x="558" y="1384"/>
                </a:lnTo>
                <a:lnTo>
                  <a:pt x="557" y="1384"/>
                </a:lnTo>
                <a:lnTo>
                  <a:pt x="556" y="1384"/>
                </a:lnTo>
                <a:lnTo>
                  <a:pt x="555" y="1384"/>
                </a:lnTo>
                <a:lnTo>
                  <a:pt x="553" y="1384"/>
                </a:lnTo>
                <a:lnTo>
                  <a:pt x="552" y="1384"/>
                </a:lnTo>
                <a:lnTo>
                  <a:pt x="551" y="1384"/>
                </a:lnTo>
                <a:lnTo>
                  <a:pt x="550" y="1384"/>
                </a:lnTo>
                <a:lnTo>
                  <a:pt x="549" y="1384"/>
                </a:lnTo>
                <a:lnTo>
                  <a:pt x="548" y="1384"/>
                </a:lnTo>
                <a:lnTo>
                  <a:pt x="546" y="1384"/>
                </a:lnTo>
                <a:lnTo>
                  <a:pt x="545" y="1384"/>
                </a:lnTo>
                <a:lnTo>
                  <a:pt x="544" y="1384"/>
                </a:lnTo>
                <a:lnTo>
                  <a:pt x="545" y="1384"/>
                </a:lnTo>
                <a:lnTo>
                  <a:pt x="545" y="1385"/>
                </a:lnTo>
                <a:lnTo>
                  <a:pt x="545" y="1386"/>
                </a:lnTo>
                <a:lnTo>
                  <a:pt x="545" y="1387"/>
                </a:lnTo>
                <a:lnTo>
                  <a:pt x="545" y="1389"/>
                </a:lnTo>
                <a:lnTo>
                  <a:pt x="545" y="1390"/>
                </a:lnTo>
                <a:lnTo>
                  <a:pt x="544" y="1390"/>
                </a:lnTo>
                <a:lnTo>
                  <a:pt x="543" y="1390"/>
                </a:lnTo>
                <a:lnTo>
                  <a:pt x="542" y="1390"/>
                </a:lnTo>
                <a:lnTo>
                  <a:pt x="541" y="1390"/>
                </a:lnTo>
                <a:lnTo>
                  <a:pt x="541" y="1389"/>
                </a:lnTo>
                <a:lnTo>
                  <a:pt x="541" y="1387"/>
                </a:lnTo>
                <a:lnTo>
                  <a:pt x="541" y="1386"/>
                </a:lnTo>
                <a:lnTo>
                  <a:pt x="541" y="1385"/>
                </a:lnTo>
                <a:lnTo>
                  <a:pt x="541" y="1384"/>
                </a:lnTo>
                <a:lnTo>
                  <a:pt x="538" y="1384"/>
                </a:lnTo>
                <a:lnTo>
                  <a:pt x="537" y="1384"/>
                </a:lnTo>
                <a:lnTo>
                  <a:pt x="536" y="1384"/>
                </a:lnTo>
                <a:lnTo>
                  <a:pt x="534" y="1384"/>
                </a:lnTo>
                <a:lnTo>
                  <a:pt x="532" y="1384"/>
                </a:lnTo>
                <a:lnTo>
                  <a:pt x="531" y="1384"/>
                </a:lnTo>
                <a:lnTo>
                  <a:pt x="530" y="1384"/>
                </a:lnTo>
                <a:lnTo>
                  <a:pt x="529" y="1384"/>
                </a:lnTo>
                <a:lnTo>
                  <a:pt x="529" y="1391"/>
                </a:lnTo>
                <a:lnTo>
                  <a:pt x="529" y="1392"/>
                </a:lnTo>
                <a:lnTo>
                  <a:pt x="529" y="1393"/>
                </a:lnTo>
                <a:lnTo>
                  <a:pt x="529" y="1394"/>
                </a:lnTo>
                <a:lnTo>
                  <a:pt x="529" y="1396"/>
                </a:lnTo>
                <a:lnTo>
                  <a:pt x="529" y="1397"/>
                </a:lnTo>
                <a:lnTo>
                  <a:pt x="529" y="1398"/>
                </a:lnTo>
                <a:lnTo>
                  <a:pt x="529" y="1399"/>
                </a:lnTo>
                <a:lnTo>
                  <a:pt x="529" y="1400"/>
                </a:lnTo>
                <a:lnTo>
                  <a:pt x="529" y="1401"/>
                </a:lnTo>
                <a:lnTo>
                  <a:pt x="529" y="1403"/>
                </a:lnTo>
                <a:lnTo>
                  <a:pt x="525" y="1403"/>
                </a:lnTo>
                <a:lnTo>
                  <a:pt x="524" y="1403"/>
                </a:lnTo>
                <a:lnTo>
                  <a:pt x="524" y="1404"/>
                </a:lnTo>
                <a:lnTo>
                  <a:pt x="524" y="1405"/>
                </a:lnTo>
                <a:lnTo>
                  <a:pt x="524" y="1407"/>
                </a:lnTo>
                <a:lnTo>
                  <a:pt x="524" y="1408"/>
                </a:lnTo>
                <a:lnTo>
                  <a:pt x="524" y="1410"/>
                </a:lnTo>
                <a:lnTo>
                  <a:pt x="524" y="1411"/>
                </a:lnTo>
                <a:lnTo>
                  <a:pt x="524" y="1412"/>
                </a:lnTo>
                <a:lnTo>
                  <a:pt x="524" y="1413"/>
                </a:lnTo>
                <a:lnTo>
                  <a:pt x="524" y="1414"/>
                </a:lnTo>
                <a:lnTo>
                  <a:pt x="524" y="1416"/>
                </a:lnTo>
                <a:lnTo>
                  <a:pt x="524" y="1417"/>
                </a:lnTo>
                <a:lnTo>
                  <a:pt x="524" y="1418"/>
                </a:lnTo>
                <a:lnTo>
                  <a:pt x="524" y="1419"/>
                </a:lnTo>
                <a:lnTo>
                  <a:pt x="524" y="1420"/>
                </a:lnTo>
                <a:lnTo>
                  <a:pt x="524" y="1421"/>
                </a:lnTo>
                <a:lnTo>
                  <a:pt x="524" y="1423"/>
                </a:lnTo>
                <a:lnTo>
                  <a:pt x="524" y="1424"/>
                </a:lnTo>
                <a:lnTo>
                  <a:pt x="524" y="1425"/>
                </a:lnTo>
                <a:lnTo>
                  <a:pt x="524" y="1426"/>
                </a:lnTo>
                <a:lnTo>
                  <a:pt x="524" y="1427"/>
                </a:lnTo>
                <a:lnTo>
                  <a:pt x="525" y="1427"/>
                </a:lnTo>
                <a:lnTo>
                  <a:pt x="524" y="1427"/>
                </a:lnTo>
                <a:lnTo>
                  <a:pt x="523" y="1427"/>
                </a:lnTo>
                <a:lnTo>
                  <a:pt x="522" y="1427"/>
                </a:lnTo>
                <a:lnTo>
                  <a:pt x="520" y="1427"/>
                </a:lnTo>
                <a:lnTo>
                  <a:pt x="518" y="1427"/>
                </a:lnTo>
                <a:lnTo>
                  <a:pt x="517" y="1427"/>
                </a:lnTo>
                <a:lnTo>
                  <a:pt x="516" y="1427"/>
                </a:lnTo>
                <a:lnTo>
                  <a:pt x="515" y="1427"/>
                </a:lnTo>
                <a:lnTo>
                  <a:pt x="514" y="1427"/>
                </a:lnTo>
                <a:lnTo>
                  <a:pt x="512" y="1427"/>
                </a:lnTo>
                <a:lnTo>
                  <a:pt x="511" y="1427"/>
                </a:lnTo>
                <a:lnTo>
                  <a:pt x="510" y="1427"/>
                </a:lnTo>
                <a:lnTo>
                  <a:pt x="509" y="1427"/>
                </a:lnTo>
                <a:lnTo>
                  <a:pt x="508" y="1427"/>
                </a:lnTo>
                <a:lnTo>
                  <a:pt x="507" y="1427"/>
                </a:lnTo>
                <a:lnTo>
                  <a:pt x="505" y="1427"/>
                </a:lnTo>
                <a:lnTo>
                  <a:pt x="504" y="1427"/>
                </a:lnTo>
                <a:lnTo>
                  <a:pt x="503" y="1427"/>
                </a:lnTo>
                <a:lnTo>
                  <a:pt x="502" y="1427"/>
                </a:lnTo>
                <a:lnTo>
                  <a:pt x="501" y="1427"/>
                </a:lnTo>
                <a:lnTo>
                  <a:pt x="500" y="1427"/>
                </a:lnTo>
                <a:lnTo>
                  <a:pt x="498" y="1427"/>
                </a:lnTo>
                <a:lnTo>
                  <a:pt x="497" y="1427"/>
                </a:lnTo>
                <a:lnTo>
                  <a:pt x="496" y="1427"/>
                </a:lnTo>
                <a:lnTo>
                  <a:pt x="496" y="1425"/>
                </a:lnTo>
                <a:lnTo>
                  <a:pt x="496" y="1424"/>
                </a:lnTo>
                <a:lnTo>
                  <a:pt x="496" y="1423"/>
                </a:lnTo>
                <a:lnTo>
                  <a:pt x="496" y="1421"/>
                </a:lnTo>
                <a:lnTo>
                  <a:pt x="496" y="1420"/>
                </a:lnTo>
                <a:lnTo>
                  <a:pt x="496" y="1419"/>
                </a:lnTo>
                <a:lnTo>
                  <a:pt x="496" y="1418"/>
                </a:lnTo>
                <a:lnTo>
                  <a:pt x="496" y="1417"/>
                </a:lnTo>
                <a:lnTo>
                  <a:pt x="496" y="1414"/>
                </a:lnTo>
                <a:lnTo>
                  <a:pt x="496" y="1413"/>
                </a:lnTo>
                <a:lnTo>
                  <a:pt x="496" y="1412"/>
                </a:lnTo>
                <a:lnTo>
                  <a:pt x="496" y="1411"/>
                </a:lnTo>
                <a:lnTo>
                  <a:pt x="496" y="1410"/>
                </a:lnTo>
                <a:lnTo>
                  <a:pt x="496" y="1408"/>
                </a:lnTo>
                <a:lnTo>
                  <a:pt x="496" y="1406"/>
                </a:lnTo>
                <a:lnTo>
                  <a:pt x="497" y="1406"/>
                </a:lnTo>
                <a:lnTo>
                  <a:pt x="497" y="1405"/>
                </a:lnTo>
                <a:lnTo>
                  <a:pt x="497" y="1403"/>
                </a:lnTo>
                <a:lnTo>
                  <a:pt x="497" y="1401"/>
                </a:lnTo>
                <a:lnTo>
                  <a:pt x="497" y="1399"/>
                </a:lnTo>
                <a:lnTo>
                  <a:pt x="497" y="1398"/>
                </a:lnTo>
                <a:lnTo>
                  <a:pt x="497" y="1396"/>
                </a:lnTo>
                <a:lnTo>
                  <a:pt x="497" y="1394"/>
                </a:lnTo>
                <a:lnTo>
                  <a:pt x="497" y="1392"/>
                </a:lnTo>
                <a:lnTo>
                  <a:pt x="497" y="1390"/>
                </a:lnTo>
                <a:lnTo>
                  <a:pt x="497" y="1389"/>
                </a:lnTo>
                <a:lnTo>
                  <a:pt x="497" y="1387"/>
                </a:lnTo>
                <a:lnTo>
                  <a:pt x="497" y="1386"/>
                </a:lnTo>
                <a:lnTo>
                  <a:pt x="497" y="1385"/>
                </a:lnTo>
                <a:lnTo>
                  <a:pt x="497" y="1384"/>
                </a:lnTo>
                <a:lnTo>
                  <a:pt x="497" y="1383"/>
                </a:lnTo>
                <a:lnTo>
                  <a:pt x="497" y="1382"/>
                </a:lnTo>
                <a:lnTo>
                  <a:pt x="495" y="1382"/>
                </a:lnTo>
                <a:lnTo>
                  <a:pt x="489" y="1382"/>
                </a:lnTo>
                <a:lnTo>
                  <a:pt x="488" y="1382"/>
                </a:lnTo>
                <a:lnTo>
                  <a:pt x="483" y="1382"/>
                </a:lnTo>
                <a:lnTo>
                  <a:pt x="482" y="1382"/>
                </a:lnTo>
                <a:lnTo>
                  <a:pt x="480" y="1382"/>
                </a:lnTo>
                <a:lnTo>
                  <a:pt x="479" y="1382"/>
                </a:lnTo>
                <a:lnTo>
                  <a:pt x="477" y="1382"/>
                </a:lnTo>
                <a:lnTo>
                  <a:pt x="476" y="1382"/>
                </a:lnTo>
                <a:lnTo>
                  <a:pt x="475" y="1382"/>
                </a:lnTo>
                <a:lnTo>
                  <a:pt x="475" y="1383"/>
                </a:lnTo>
                <a:lnTo>
                  <a:pt x="474" y="1383"/>
                </a:lnTo>
                <a:lnTo>
                  <a:pt x="473" y="1383"/>
                </a:lnTo>
                <a:lnTo>
                  <a:pt x="472" y="1383"/>
                </a:lnTo>
                <a:lnTo>
                  <a:pt x="470" y="1383"/>
                </a:lnTo>
                <a:lnTo>
                  <a:pt x="469" y="1382"/>
                </a:lnTo>
                <a:lnTo>
                  <a:pt x="468" y="1382"/>
                </a:lnTo>
                <a:lnTo>
                  <a:pt x="468" y="1380"/>
                </a:lnTo>
                <a:lnTo>
                  <a:pt x="467" y="1379"/>
                </a:lnTo>
                <a:lnTo>
                  <a:pt x="467" y="1378"/>
                </a:lnTo>
                <a:lnTo>
                  <a:pt x="467" y="1377"/>
                </a:lnTo>
                <a:lnTo>
                  <a:pt x="467" y="1376"/>
                </a:lnTo>
                <a:lnTo>
                  <a:pt x="467" y="1375"/>
                </a:lnTo>
                <a:lnTo>
                  <a:pt x="467" y="1373"/>
                </a:lnTo>
                <a:lnTo>
                  <a:pt x="466" y="1373"/>
                </a:lnTo>
                <a:lnTo>
                  <a:pt x="466" y="1371"/>
                </a:lnTo>
                <a:lnTo>
                  <a:pt x="466" y="1369"/>
                </a:lnTo>
                <a:lnTo>
                  <a:pt x="466" y="1368"/>
                </a:lnTo>
                <a:lnTo>
                  <a:pt x="465" y="1366"/>
                </a:lnTo>
                <a:lnTo>
                  <a:pt x="465" y="1364"/>
                </a:lnTo>
                <a:lnTo>
                  <a:pt x="465" y="1363"/>
                </a:lnTo>
                <a:lnTo>
                  <a:pt x="465" y="1362"/>
                </a:lnTo>
                <a:lnTo>
                  <a:pt x="463" y="1362"/>
                </a:lnTo>
                <a:lnTo>
                  <a:pt x="462" y="1362"/>
                </a:lnTo>
                <a:lnTo>
                  <a:pt x="461" y="1362"/>
                </a:lnTo>
                <a:lnTo>
                  <a:pt x="460" y="1362"/>
                </a:lnTo>
                <a:lnTo>
                  <a:pt x="460" y="1361"/>
                </a:lnTo>
                <a:lnTo>
                  <a:pt x="460" y="1358"/>
                </a:lnTo>
                <a:lnTo>
                  <a:pt x="459" y="1355"/>
                </a:lnTo>
                <a:lnTo>
                  <a:pt x="459" y="1356"/>
                </a:lnTo>
                <a:lnTo>
                  <a:pt x="458" y="1356"/>
                </a:lnTo>
                <a:lnTo>
                  <a:pt x="456" y="1356"/>
                </a:lnTo>
                <a:lnTo>
                  <a:pt x="455" y="1356"/>
                </a:lnTo>
                <a:lnTo>
                  <a:pt x="455" y="1357"/>
                </a:lnTo>
                <a:lnTo>
                  <a:pt x="455" y="1358"/>
                </a:lnTo>
                <a:lnTo>
                  <a:pt x="455" y="1359"/>
                </a:lnTo>
                <a:lnTo>
                  <a:pt x="455" y="1361"/>
                </a:lnTo>
                <a:lnTo>
                  <a:pt x="456" y="1362"/>
                </a:lnTo>
                <a:lnTo>
                  <a:pt x="455" y="1362"/>
                </a:lnTo>
                <a:lnTo>
                  <a:pt x="454" y="1362"/>
                </a:lnTo>
                <a:lnTo>
                  <a:pt x="453" y="1363"/>
                </a:lnTo>
                <a:lnTo>
                  <a:pt x="452" y="1363"/>
                </a:lnTo>
                <a:lnTo>
                  <a:pt x="451" y="1363"/>
                </a:lnTo>
                <a:lnTo>
                  <a:pt x="449" y="1363"/>
                </a:lnTo>
                <a:lnTo>
                  <a:pt x="449" y="1362"/>
                </a:lnTo>
                <a:lnTo>
                  <a:pt x="449" y="1361"/>
                </a:lnTo>
                <a:lnTo>
                  <a:pt x="448" y="1359"/>
                </a:lnTo>
                <a:lnTo>
                  <a:pt x="448" y="1358"/>
                </a:lnTo>
                <a:lnTo>
                  <a:pt x="448" y="1357"/>
                </a:lnTo>
                <a:lnTo>
                  <a:pt x="448" y="1356"/>
                </a:lnTo>
                <a:lnTo>
                  <a:pt x="448" y="1354"/>
                </a:lnTo>
                <a:lnTo>
                  <a:pt x="447" y="1352"/>
                </a:lnTo>
                <a:lnTo>
                  <a:pt x="447" y="1351"/>
                </a:lnTo>
                <a:lnTo>
                  <a:pt x="447" y="1350"/>
                </a:lnTo>
                <a:lnTo>
                  <a:pt x="447" y="1349"/>
                </a:lnTo>
                <a:lnTo>
                  <a:pt x="446" y="1348"/>
                </a:lnTo>
                <a:lnTo>
                  <a:pt x="446" y="1347"/>
                </a:lnTo>
                <a:lnTo>
                  <a:pt x="446" y="1345"/>
                </a:lnTo>
                <a:lnTo>
                  <a:pt x="446" y="1344"/>
                </a:lnTo>
                <a:lnTo>
                  <a:pt x="446" y="1343"/>
                </a:lnTo>
                <a:lnTo>
                  <a:pt x="446" y="1342"/>
                </a:lnTo>
                <a:lnTo>
                  <a:pt x="445" y="1341"/>
                </a:lnTo>
                <a:lnTo>
                  <a:pt x="446" y="1341"/>
                </a:lnTo>
                <a:lnTo>
                  <a:pt x="445" y="1340"/>
                </a:lnTo>
                <a:lnTo>
                  <a:pt x="445" y="1337"/>
                </a:lnTo>
                <a:lnTo>
                  <a:pt x="445" y="1334"/>
                </a:lnTo>
                <a:lnTo>
                  <a:pt x="444" y="1334"/>
                </a:lnTo>
                <a:lnTo>
                  <a:pt x="444" y="1329"/>
                </a:lnTo>
                <a:lnTo>
                  <a:pt x="442" y="1328"/>
                </a:lnTo>
                <a:lnTo>
                  <a:pt x="442" y="1324"/>
                </a:lnTo>
                <a:lnTo>
                  <a:pt x="442" y="1323"/>
                </a:lnTo>
                <a:lnTo>
                  <a:pt x="441" y="1323"/>
                </a:lnTo>
                <a:lnTo>
                  <a:pt x="440" y="1323"/>
                </a:lnTo>
                <a:lnTo>
                  <a:pt x="439" y="1322"/>
                </a:lnTo>
                <a:lnTo>
                  <a:pt x="439" y="1321"/>
                </a:lnTo>
                <a:lnTo>
                  <a:pt x="440" y="1320"/>
                </a:lnTo>
                <a:lnTo>
                  <a:pt x="441" y="1319"/>
                </a:lnTo>
                <a:lnTo>
                  <a:pt x="442" y="1316"/>
                </a:lnTo>
                <a:lnTo>
                  <a:pt x="444" y="1316"/>
                </a:lnTo>
                <a:lnTo>
                  <a:pt x="444" y="1315"/>
                </a:lnTo>
                <a:lnTo>
                  <a:pt x="444" y="1314"/>
                </a:lnTo>
                <a:lnTo>
                  <a:pt x="445" y="1314"/>
                </a:lnTo>
                <a:lnTo>
                  <a:pt x="446" y="1312"/>
                </a:lnTo>
                <a:lnTo>
                  <a:pt x="446" y="1310"/>
                </a:lnTo>
                <a:lnTo>
                  <a:pt x="447" y="1310"/>
                </a:lnTo>
                <a:lnTo>
                  <a:pt x="447" y="1309"/>
                </a:lnTo>
                <a:lnTo>
                  <a:pt x="448" y="1308"/>
                </a:lnTo>
                <a:lnTo>
                  <a:pt x="448" y="1307"/>
                </a:lnTo>
                <a:lnTo>
                  <a:pt x="449" y="1307"/>
                </a:lnTo>
                <a:lnTo>
                  <a:pt x="451" y="1305"/>
                </a:lnTo>
                <a:lnTo>
                  <a:pt x="452" y="1303"/>
                </a:lnTo>
                <a:lnTo>
                  <a:pt x="452" y="1302"/>
                </a:lnTo>
                <a:lnTo>
                  <a:pt x="453" y="1302"/>
                </a:lnTo>
                <a:lnTo>
                  <a:pt x="453" y="1301"/>
                </a:lnTo>
                <a:lnTo>
                  <a:pt x="454" y="1299"/>
                </a:lnTo>
                <a:lnTo>
                  <a:pt x="455" y="1299"/>
                </a:lnTo>
                <a:lnTo>
                  <a:pt x="456" y="1296"/>
                </a:lnTo>
                <a:lnTo>
                  <a:pt x="458" y="1295"/>
                </a:lnTo>
                <a:lnTo>
                  <a:pt x="458" y="1294"/>
                </a:lnTo>
                <a:lnTo>
                  <a:pt x="459" y="1293"/>
                </a:lnTo>
                <a:lnTo>
                  <a:pt x="460" y="1292"/>
                </a:lnTo>
                <a:lnTo>
                  <a:pt x="461" y="1291"/>
                </a:lnTo>
                <a:lnTo>
                  <a:pt x="461" y="1289"/>
                </a:lnTo>
                <a:lnTo>
                  <a:pt x="462" y="1288"/>
                </a:lnTo>
                <a:lnTo>
                  <a:pt x="462" y="1287"/>
                </a:lnTo>
                <a:lnTo>
                  <a:pt x="463" y="1286"/>
                </a:lnTo>
                <a:lnTo>
                  <a:pt x="465" y="1285"/>
                </a:lnTo>
                <a:lnTo>
                  <a:pt x="466" y="1284"/>
                </a:lnTo>
                <a:lnTo>
                  <a:pt x="466" y="1282"/>
                </a:lnTo>
                <a:lnTo>
                  <a:pt x="467" y="1282"/>
                </a:lnTo>
                <a:lnTo>
                  <a:pt x="467" y="1281"/>
                </a:lnTo>
                <a:lnTo>
                  <a:pt x="468" y="1281"/>
                </a:lnTo>
                <a:lnTo>
                  <a:pt x="468" y="1280"/>
                </a:lnTo>
                <a:lnTo>
                  <a:pt x="468" y="1279"/>
                </a:lnTo>
                <a:lnTo>
                  <a:pt x="470" y="1277"/>
                </a:lnTo>
                <a:lnTo>
                  <a:pt x="472" y="1275"/>
                </a:lnTo>
                <a:lnTo>
                  <a:pt x="472" y="1274"/>
                </a:lnTo>
                <a:lnTo>
                  <a:pt x="473" y="1274"/>
                </a:lnTo>
                <a:lnTo>
                  <a:pt x="473" y="1273"/>
                </a:lnTo>
                <a:lnTo>
                  <a:pt x="474" y="1272"/>
                </a:lnTo>
                <a:lnTo>
                  <a:pt x="475" y="1272"/>
                </a:lnTo>
                <a:lnTo>
                  <a:pt x="475" y="1271"/>
                </a:lnTo>
                <a:lnTo>
                  <a:pt x="476" y="1270"/>
                </a:lnTo>
                <a:lnTo>
                  <a:pt x="476" y="1268"/>
                </a:lnTo>
                <a:lnTo>
                  <a:pt x="477" y="1267"/>
                </a:lnTo>
                <a:lnTo>
                  <a:pt x="479" y="1267"/>
                </a:lnTo>
                <a:lnTo>
                  <a:pt x="479" y="1266"/>
                </a:lnTo>
                <a:lnTo>
                  <a:pt x="480" y="1265"/>
                </a:lnTo>
                <a:lnTo>
                  <a:pt x="480" y="1264"/>
                </a:lnTo>
                <a:lnTo>
                  <a:pt x="481" y="1264"/>
                </a:lnTo>
                <a:lnTo>
                  <a:pt x="480" y="1264"/>
                </a:lnTo>
                <a:lnTo>
                  <a:pt x="476" y="1264"/>
                </a:lnTo>
                <a:lnTo>
                  <a:pt x="476" y="1259"/>
                </a:lnTo>
                <a:lnTo>
                  <a:pt x="477" y="1259"/>
                </a:lnTo>
                <a:lnTo>
                  <a:pt x="479" y="1259"/>
                </a:lnTo>
                <a:lnTo>
                  <a:pt x="480" y="1259"/>
                </a:lnTo>
                <a:lnTo>
                  <a:pt x="481" y="1259"/>
                </a:lnTo>
                <a:lnTo>
                  <a:pt x="481" y="1258"/>
                </a:lnTo>
                <a:lnTo>
                  <a:pt x="481" y="1254"/>
                </a:lnTo>
                <a:lnTo>
                  <a:pt x="482" y="1253"/>
                </a:lnTo>
                <a:lnTo>
                  <a:pt x="483" y="1253"/>
                </a:lnTo>
                <a:lnTo>
                  <a:pt x="484" y="1251"/>
                </a:lnTo>
                <a:lnTo>
                  <a:pt x="487" y="1252"/>
                </a:lnTo>
                <a:lnTo>
                  <a:pt x="487" y="1251"/>
                </a:lnTo>
                <a:lnTo>
                  <a:pt x="487" y="1250"/>
                </a:lnTo>
                <a:lnTo>
                  <a:pt x="487" y="1249"/>
                </a:lnTo>
                <a:lnTo>
                  <a:pt x="487" y="1246"/>
                </a:lnTo>
                <a:lnTo>
                  <a:pt x="488" y="1246"/>
                </a:lnTo>
                <a:lnTo>
                  <a:pt x="489" y="1246"/>
                </a:lnTo>
                <a:lnTo>
                  <a:pt x="491" y="1244"/>
                </a:lnTo>
                <a:lnTo>
                  <a:pt x="490" y="1244"/>
                </a:lnTo>
                <a:lnTo>
                  <a:pt x="490" y="1243"/>
                </a:lnTo>
                <a:lnTo>
                  <a:pt x="490" y="1242"/>
                </a:lnTo>
                <a:lnTo>
                  <a:pt x="489" y="1242"/>
                </a:lnTo>
                <a:lnTo>
                  <a:pt x="489" y="1240"/>
                </a:lnTo>
                <a:lnTo>
                  <a:pt x="488" y="1240"/>
                </a:lnTo>
                <a:lnTo>
                  <a:pt x="487" y="1240"/>
                </a:lnTo>
                <a:lnTo>
                  <a:pt x="487" y="1239"/>
                </a:lnTo>
                <a:lnTo>
                  <a:pt x="488" y="1238"/>
                </a:lnTo>
                <a:lnTo>
                  <a:pt x="489" y="1238"/>
                </a:lnTo>
                <a:lnTo>
                  <a:pt x="489" y="1237"/>
                </a:lnTo>
                <a:lnTo>
                  <a:pt x="490" y="1238"/>
                </a:lnTo>
                <a:lnTo>
                  <a:pt x="490" y="1239"/>
                </a:lnTo>
                <a:lnTo>
                  <a:pt x="491" y="1239"/>
                </a:lnTo>
                <a:lnTo>
                  <a:pt x="493" y="1238"/>
                </a:lnTo>
                <a:lnTo>
                  <a:pt x="493" y="1237"/>
                </a:lnTo>
                <a:lnTo>
                  <a:pt x="494" y="1237"/>
                </a:lnTo>
                <a:lnTo>
                  <a:pt x="494" y="1236"/>
                </a:lnTo>
                <a:lnTo>
                  <a:pt x="495" y="1236"/>
                </a:lnTo>
                <a:lnTo>
                  <a:pt x="495" y="1235"/>
                </a:lnTo>
                <a:lnTo>
                  <a:pt x="494" y="1235"/>
                </a:lnTo>
                <a:lnTo>
                  <a:pt x="495" y="1235"/>
                </a:lnTo>
                <a:lnTo>
                  <a:pt x="496" y="1233"/>
                </a:lnTo>
                <a:lnTo>
                  <a:pt x="496" y="1231"/>
                </a:lnTo>
                <a:lnTo>
                  <a:pt x="496" y="1230"/>
                </a:lnTo>
                <a:lnTo>
                  <a:pt x="496" y="1228"/>
                </a:lnTo>
                <a:lnTo>
                  <a:pt x="496" y="1226"/>
                </a:lnTo>
                <a:lnTo>
                  <a:pt x="498" y="1226"/>
                </a:lnTo>
                <a:lnTo>
                  <a:pt x="498" y="1225"/>
                </a:lnTo>
                <a:lnTo>
                  <a:pt x="498" y="1224"/>
                </a:lnTo>
                <a:lnTo>
                  <a:pt x="498" y="1223"/>
                </a:lnTo>
                <a:lnTo>
                  <a:pt x="498" y="1222"/>
                </a:lnTo>
                <a:lnTo>
                  <a:pt x="498" y="1221"/>
                </a:lnTo>
                <a:lnTo>
                  <a:pt x="498" y="1219"/>
                </a:lnTo>
                <a:lnTo>
                  <a:pt x="498" y="1218"/>
                </a:lnTo>
                <a:lnTo>
                  <a:pt x="498" y="1217"/>
                </a:lnTo>
                <a:lnTo>
                  <a:pt x="498" y="1216"/>
                </a:lnTo>
                <a:lnTo>
                  <a:pt x="498" y="1215"/>
                </a:lnTo>
                <a:lnTo>
                  <a:pt x="498" y="1214"/>
                </a:lnTo>
                <a:lnTo>
                  <a:pt x="498" y="1212"/>
                </a:lnTo>
                <a:lnTo>
                  <a:pt x="498" y="1211"/>
                </a:lnTo>
                <a:lnTo>
                  <a:pt x="498" y="1210"/>
                </a:lnTo>
                <a:lnTo>
                  <a:pt x="498" y="1209"/>
                </a:lnTo>
                <a:lnTo>
                  <a:pt x="498" y="1208"/>
                </a:lnTo>
                <a:lnTo>
                  <a:pt x="498" y="1205"/>
                </a:lnTo>
                <a:lnTo>
                  <a:pt x="497" y="1205"/>
                </a:lnTo>
                <a:lnTo>
                  <a:pt x="496" y="1205"/>
                </a:lnTo>
                <a:lnTo>
                  <a:pt x="495" y="1205"/>
                </a:lnTo>
                <a:lnTo>
                  <a:pt x="495" y="1204"/>
                </a:lnTo>
                <a:lnTo>
                  <a:pt x="496" y="1204"/>
                </a:lnTo>
                <a:lnTo>
                  <a:pt x="497" y="1204"/>
                </a:lnTo>
                <a:lnTo>
                  <a:pt x="497" y="1203"/>
                </a:lnTo>
                <a:lnTo>
                  <a:pt x="497" y="1202"/>
                </a:lnTo>
                <a:lnTo>
                  <a:pt x="497" y="1201"/>
                </a:lnTo>
                <a:lnTo>
                  <a:pt x="498" y="1201"/>
                </a:lnTo>
                <a:lnTo>
                  <a:pt x="500" y="1201"/>
                </a:lnTo>
                <a:lnTo>
                  <a:pt x="501" y="1201"/>
                </a:lnTo>
                <a:lnTo>
                  <a:pt x="501" y="1202"/>
                </a:lnTo>
                <a:lnTo>
                  <a:pt x="502" y="1202"/>
                </a:lnTo>
                <a:lnTo>
                  <a:pt x="503" y="1202"/>
                </a:lnTo>
                <a:lnTo>
                  <a:pt x="504" y="1202"/>
                </a:lnTo>
                <a:lnTo>
                  <a:pt x="505" y="1202"/>
                </a:lnTo>
                <a:lnTo>
                  <a:pt x="507" y="1202"/>
                </a:lnTo>
                <a:lnTo>
                  <a:pt x="508" y="1202"/>
                </a:lnTo>
                <a:lnTo>
                  <a:pt x="508" y="1201"/>
                </a:lnTo>
                <a:lnTo>
                  <a:pt x="508" y="1198"/>
                </a:lnTo>
                <a:lnTo>
                  <a:pt x="509" y="1198"/>
                </a:lnTo>
                <a:lnTo>
                  <a:pt x="509" y="1200"/>
                </a:lnTo>
                <a:lnTo>
                  <a:pt x="509" y="1201"/>
                </a:lnTo>
                <a:lnTo>
                  <a:pt x="511" y="1201"/>
                </a:lnTo>
                <a:lnTo>
                  <a:pt x="511" y="1200"/>
                </a:lnTo>
                <a:lnTo>
                  <a:pt x="511" y="1198"/>
                </a:lnTo>
                <a:lnTo>
                  <a:pt x="511" y="1197"/>
                </a:lnTo>
                <a:lnTo>
                  <a:pt x="511" y="1196"/>
                </a:lnTo>
                <a:lnTo>
                  <a:pt x="511" y="1195"/>
                </a:lnTo>
                <a:lnTo>
                  <a:pt x="511" y="1194"/>
                </a:lnTo>
                <a:lnTo>
                  <a:pt x="511" y="1193"/>
                </a:lnTo>
                <a:lnTo>
                  <a:pt x="512" y="1193"/>
                </a:lnTo>
                <a:lnTo>
                  <a:pt x="514" y="1193"/>
                </a:lnTo>
                <a:lnTo>
                  <a:pt x="515" y="1193"/>
                </a:lnTo>
                <a:lnTo>
                  <a:pt x="516" y="1193"/>
                </a:lnTo>
                <a:lnTo>
                  <a:pt x="517" y="1193"/>
                </a:lnTo>
                <a:lnTo>
                  <a:pt x="518" y="1193"/>
                </a:lnTo>
                <a:lnTo>
                  <a:pt x="520" y="1193"/>
                </a:lnTo>
                <a:lnTo>
                  <a:pt x="520" y="1194"/>
                </a:lnTo>
                <a:lnTo>
                  <a:pt x="520" y="1195"/>
                </a:lnTo>
                <a:lnTo>
                  <a:pt x="521" y="1195"/>
                </a:lnTo>
                <a:lnTo>
                  <a:pt x="522" y="1195"/>
                </a:lnTo>
                <a:lnTo>
                  <a:pt x="522" y="1194"/>
                </a:lnTo>
                <a:lnTo>
                  <a:pt x="524" y="1194"/>
                </a:lnTo>
                <a:lnTo>
                  <a:pt x="524" y="1193"/>
                </a:lnTo>
                <a:lnTo>
                  <a:pt x="525" y="1193"/>
                </a:lnTo>
                <a:lnTo>
                  <a:pt x="527" y="1194"/>
                </a:lnTo>
                <a:lnTo>
                  <a:pt x="528" y="1195"/>
                </a:lnTo>
                <a:lnTo>
                  <a:pt x="529" y="1195"/>
                </a:lnTo>
                <a:lnTo>
                  <a:pt x="530" y="1195"/>
                </a:lnTo>
                <a:lnTo>
                  <a:pt x="531" y="1193"/>
                </a:lnTo>
                <a:lnTo>
                  <a:pt x="531" y="1190"/>
                </a:lnTo>
                <a:lnTo>
                  <a:pt x="531" y="1189"/>
                </a:lnTo>
                <a:lnTo>
                  <a:pt x="530" y="1188"/>
                </a:lnTo>
                <a:lnTo>
                  <a:pt x="530" y="1187"/>
                </a:lnTo>
                <a:lnTo>
                  <a:pt x="530" y="1185"/>
                </a:lnTo>
                <a:lnTo>
                  <a:pt x="531" y="1185"/>
                </a:lnTo>
                <a:lnTo>
                  <a:pt x="532" y="1184"/>
                </a:lnTo>
                <a:lnTo>
                  <a:pt x="531" y="1183"/>
                </a:lnTo>
                <a:lnTo>
                  <a:pt x="531" y="1182"/>
                </a:lnTo>
                <a:lnTo>
                  <a:pt x="531" y="1181"/>
                </a:lnTo>
                <a:lnTo>
                  <a:pt x="530" y="1180"/>
                </a:lnTo>
                <a:lnTo>
                  <a:pt x="530" y="1177"/>
                </a:lnTo>
                <a:lnTo>
                  <a:pt x="528" y="1178"/>
                </a:lnTo>
                <a:lnTo>
                  <a:pt x="527" y="1178"/>
                </a:lnTo>
                <a:lnTo>
                  <a:pt x="527" y="1177"/>
                </a:lnTo>
                <a:lnTo>
                  <a:pt x="527" y="1176"/>
                </a:lnTo>
                <a:lnTo>
                  <a:pt x="527" y="1175"/>
                </a:lnTo>
                <a:lnTo>
                  <a:pt x="525" y="1175"/>
                </a:lnTo>
                <a:lnTo>
                  <a:pt x="525" y="1174"/>
                </a:lnTo>
                <a:lnTo>
                  <a:pt x="525" y="1173"/>
                </a:lnTo>
                <a:lnTo>
                  <a:pt x="525" y="1171"/>
                </a:lnTo>
                <a:lnTo>
                  <a:pt x="525" y="1170"/>
                </a:lnTo>
                <a:lnTo>
                  <a:pt x="524" y="1170"/>
                </a:lnTo>
                <a:lnTo>
                  <a:pt x="524" y="1169"/>
                </a:lnTo>
                <a:lnTo>
                  <a:pt x="523" y="1166"/>
                </a:lnTo>
                <a:lnTo>
                  <a:pt x="523" y="1164"/>
                </a:lnTo>
                <a:lnTo>
                  <a:pt x="523" y="1163"/>
                </a:lnTo>
                <a:lnTo>
                  <a:pt x="523" y="1162"/>
                </a:lnTo>
                <a:lnTo>
                  <a:pt x="522" y="1162"/>
                </a:lnTo>
                <a:lnTo>
                  <a:pt x="522" y="1161"/>
                </a:lnTo>
                <a:lnTo>
                  <a:pt x="522" y="1160"/>
                </a:lnTo>
                <a:lnTo>
                  <a:pt x="523" y="1160"/>
                </a:lnTo>
                <a:lnTo>
                  <a:pt x="524" y="1160"/>
                </a:lnTo>
                <a:lnTo>
                  <a:pt x="525" y="1160"/>
                </a:lnTo>
                <a:lnTo>
                  <a:pt x="527" y="1160"/>
                </a:lnTo>
                <a:lnTo>
                  <a:pt x="528" y="1160"/>
                </a:lnTo>
                <a:lnTo>
                  <a:pt x="528" y="1161"/>
                </a:lnTo>
                <a:lnTo>
                  <a:pt x="530" y="1161"/>
                </a:lnTo>
                <a:lnTo>
                  <a:pt x="530" y="1162"/>
                </a:lnTo>
                <a:lnTo>
                  <a:pt x="531" y="1161"/>
                </a:lnTo>
                <a:lnTo>
                  <a:pt x="531" y="1160"/>
                </a:lnTo>
                <a:lnTo>
                  <a:pt x="530" y="1160"/>
                </a:lnTo>
                <a:lnTo>
                  <a:pt x="529" y="1159"/>
                </a:lnTo>
                <a:lnTo>
                  <a:pt x="529" y="1157"/>
                </a:lnTo>
                <a:lnTo>
                  <a:pt x="529" y="1156"/>
                </a:lnTo>
                <a:lnTo>
                  <a:pt x="529" y="1155"/>
                </a:lnTo>
                <a:lnTo>
                  <a:pt x="529" y="1154"/>
                </a:lnTo>
                <a:lnTo>
                  <a:pt x="529" y="1152"/>
                </a:lnTo>
                <a:lnTo>
                  <a:pt x="529" y="1150"/>
                </a:lnTo>
                <a:lnTo>
                  <a:pt x="530" y="1150"/>
                </a:lnTo>
                <a:lnTo>
                  <a:pt x="531" y="1150"/>
                </a:lnTo>
                <a:lnTo>
                  <a:pt x="531" y="1149"/>
                </a:lnTo>
                <a:lnTo>
                  <a:pt x="531" y="1148"/>
                </a:lnTo>
                <a:lnTo>
                  <a:pt x="531" y="1147"/>
                </a:lnTo>
                <a:lnTo>
                  <a:pt x="530" y="1147"/>
                </a:lnTo>
                <a:lnTo>
                  <a:pt x="530" y="1146"/>
                </a:lnTo>
                <a:lnTo>
                  <a:pt x="530" y="1145"/>
                </a:lnTo>
                <a:lnTo>
                  <a:pt x="531" y="1145"/>
                </a:lnTo>
                <a:lnTo>
                  <a:pt x="535" y="1145"/>
                </a:lnTo>
                <a:lnTo>
                  <a:pt x="536" y="1145"/>
                </a:lnTo>
                <a:lnTo>
                  <a:pt x="538" y="1145"/>
                </a:lnTo>
                <a:lnTo>
                  <a:pt x="542" y="1145"/>
                </a:lnTo>
                <a:lnTo>
                  <a:pt x="542" y="1146"/>
                </a:lnTo>
                <a:lnTo>
                  <a:pt x="542" y="1147"/>
                </a:lnTo>
                <a:lnTo>
                  <a:pt x="544" y="1147"/>
                </a:lnTo>
                <a:lnTo>
                  <a:pt x="546" y="1147"/>
                </a:lnTo>
                <a:lnTo>
                  <a:pt x="548" y="1147"/>
                </a:lnTo>
                <a:lnTo>
                  <a:pt x="548" y="1148"/>
                </a:lnTo>
                <a:lnTo>
                  <a:pt x="546" y="1149"/>
                </a:lnTo>
                <a:lnTo>
                  <a:pt x="546" y="1152"/>
                </a:lnTo>
                <a:lnTo>
                  <a:pt x="548" y="1152"/>
                </a:lnTo>
                <a:lnTo>
                  <a:pt x="549" y="1152"/>
                </a:lnTo>
                <a:lnTo>
                  <a:pt x="550" y="1152"/>
                </a:lnTo>
                <a:lnTo>
                  <a:pt x="551" y="1152"/>
                </a:lnTo>
                <a:lnTo>
                  <a:pt x="552" y="1152"/>
                </a:lnTo>
                <a:lnTo>
                  <a:pt x="553" y="1152"/>
                </a:lnTo>
                <a:lnTo>
                  <a:pt x="555" y="1152"/>
                </a:lnTo>
                <a:lnTo>
                  <a:pt x="556" y="1152"/>
                </a:lnTo>
                <a:lnTo>
                  <a:pt x="557" y="1152"/>
                </a:lnTo>
                <a:lnTo>
                  <a:pt x="557" y="1150"/>
                </a:lnTo>
                <a:lnTo>
                  <a:pt x="559" y="1150"/>
                </a:lnTo>
                <a:lnTo>
                  <a:pt x="562" y="1150"/>
                </a:lnTo>
                <a:lnTo>
                  <a:pt x="562" y="1147"/>
                </a:lnTo>
                <a:lnTo>
                  <a:pt x="563" y="1147"/>
                </a:lnTo>
                <a:lnTo>
                  <a:pt x="564" y="1147"/>
                </a:lnTo>
                <a:lnTo>
                  <a:pt x="565" y="1147"/>
                </a:lnTo>
                <a:lnTo>
                  <a:pt x="565" y="1148"/>
                </a:lnTo>
                <a:lnTo>
                  <a:pt x="566" y="1148"/>
                </a:lnTo>
                <a:lnTo>
                  <a:pt x="567" y="1148"/>
                </a:lnTo>
                <a:lnTo>
                  <a:pt x="569" y="1148"/>
                </a:lnTo>
                <a:lnTo>
                  <a:pt x="569" y="1150"/>
                </a:lnTo>
                <a:lnTo>
                  <a:pt x="570" y="1150"/>
                </a:lnTo>
                <a:lnTo>
                  <a:pt x="571" y="1152"/>
                </a:lnTo>
                <a:lnTo>
                  <a:pt x="572" y="1152"/>
                </a:lnTo>
                <a:lnTo>
                  <a:pt x="574" y="1152"/>
                </a:lnTo>
                <a:lnTo>
                  <a:pt x="574" y="1153"/>
                </a:lnTo>
                <a:lnTo>
                  <a:pt x="577" y="1153"/>
                </a:lnTo>
                <a:lnTo>
                  <a:pt x="579" y="1153"/>
                </a:lnTo>
                <a:lnTo>
                  <a:pt x="579" y="1152"/>
                </a:lnTo>
                <a:lnTo>
                  <a:pt x="580" y="1152"/>
                </a:lnTo>
                <a:lnTo>
                  <a:pt x="583" y="1152"/>
                </a:lnTo>
                <a:lnTo>
                  <a:pt x="583" y="1150"/>
                </a:lnTo>
                <a:lnTo>
                  <a:pt x="583" y="1149"/>
                </a:lnTo>
                <a:lnTo>
                  <a:pt x="583" y="1148"/>
                </a:lnTo>
                <a:lnTo>
                  <a:pt x="584" y="1148"/>
                </a:lnTo>
                <a:lnTo>
                  <a:pt x="584" y="1147"/>
                </a:lnTo>
                <a:lnTo>
                  <a:pt x="585" y="1147"/>
                </a:lnTo>
                <a:lnTo>
                  <a:pt x="586" y="1146"/>
                </a:lnTo>
                <a:lnTo>
                  <a:pt x="587" y="1145"/>
                </a:lnTo>
                <a:lnTo>
                  <a:pt x="588" y="1145"/>
                </a:lnTo>
                <a:lnTo>
                  <a:pt x="588" y="1143"/>
                </a:lnTo>
                <a:lnTo>
                  <a:pt x="588" y="1142"/>
                </a:lnTo>
                <a:lnTo>
                  <a:pt x="588" y="1141"/>
                </a:lnTo>
                <a:lnTo>
                  <a:pt x="588" y="1140"/>
                </a:lnTo>
                <a:lnTo>
                  <a:pt x="588" y="1138"/>
                </a:lnTo>
                <a:lnTo>
                  <a:pt x="588" y="1135"/>
                </a:lnTo>
                <a:lnTo>
                  <a:pt x="588" y="1134"/>
                </a:lnTo>
                <a:lnTo>
                  <a:pt x="588" y="1132"/>
                </a:lnTo>
                <a:lnTo>
                  <a:pt x="588" y="1131"/>
                </a:lnTo>
                <a:lnTo>
                  <a:pt x="588" y="1129"/>
                </a:lnTo>
                <a:lnTo>
                  <a:pt x="588" y="1128"/>
                </a:lnTo>
                <a:lnTo>
                  <a:pt x="587" y="1128"/>
                </a:lnTo>
                <a:lnTo>
                  <a:pt x="587" y="1127"/>
                </a:lnTo>
                <a:lnTo>
                  <a:pt x="587" y="1126"/>
                </a:lnTo>
                <a:lnTo>
                  <a:pt x="587" y="1125"/>
                </a:lnTo>
                <a:lnTo>
                  <a:pt x="587" y="1124"/>
                </a:lnTo>
                <a:lnTo>
                  <a:pt x="587" y="1122"/>
                </a:lnTo>
                <a:lnTo>
                  <a:pt x="587" y="1121"/>
                </a:lnTo>
                <a:lnTo>
                  <a:pt x="587" y="1120"/>
                </a:lnTo>
                <a:lnTo>
                  <a:pt x="588" y="1120"/>
                </a:lnTo>
                <a:lnTo>
                  <a:pt x="588" y="1119"/>
                </a:lnTo>
                <a:lnTo>
                  <a:pt x="588" y="1118"/>
                </a:lnTo>
                <a:lnTo>
                  <a:pt x="587" y="1118"/>
                </a:lnTo>
                <a:lnTo>
                  <a:pt x="587" y="1117"/>
                </a:lnTo>
                <a:lnTo>
                  <a:pt x="587" y="1115"/>
                </a:lnTo>
                <a:lnTo>
                  <a:pt x="588" y="1114"/>
                </a:lnTo>
                <a:lnTo>
                  <a:pt x="588" y="1112"/>
                </a:lnTo>
                <a:lnTo>
                  <a:pt x="588" y="1111"/>
                </a:lnTo>
                <a:lnTo>
                  <a:pt x="588" y="1110"/>
                </a:lnTo>
                <a:lnTo>
                  <a:pt x="588" y="1108"/>
                </a:lnTo>
                <a:lnTo>
                  <a:pt x="588" y="1107"/>
                </a:lnTo>
                <a:lnTo>
                  <a:pt x="588" y="1105"/>
                </a:lnTo>
                <a:lnTo>
                  <a:pt x="588" y="1103"/>
                </a:lnTo>
                <a:lnTo>
                  <a:pt x="588" y="1101"/>
                </a:lnTo>
                <a:lnTo>
                  <a:pt x="588" y="1100"/>
                </a:lnTo>
                <a:lnTo>
                  <a:pt x="590" y="1100"/>
                </a:lnTo>
                <a:lnTo>
                  <a:pt x="591" y="1100"/>
                </a:lnTo>
                <a:lnTo>
                  <a:pt x="592" y="1100"/>
                </a:lnTo>
                <a:lnTo>
                  <a:pt x="593" y="1100"/>
                </a:lnTo>
                <a:lnTo>
                  <a:pt x="594" y="1100"/>
                </a:lnTo>
                <a:lnTo>
                  <a:pt x="595" y="1100"/>
                </a:lnTo>
                <a:lnTo>
                  <a:pt x="597" y="1100"/>
                </a:lnTo>
                <a:lnTo>
                  <a:pt x="598" y="1100"/>
                </a:lnTo>
                <a:lnTo>
                  <a:pt x="599" y="1100"/>
                </a:lnTo>
                <a:lnTo>
                  <a:pt x="600" y="1100"/>
                </a:lnTo>
                <a:lnTo>
                  <a:pt x="601" y="1100"/>
                </a:lnTo>
                <a:lnTo>
                  <a:pt x="602" y="1100"/>
                </a:lnTo>
                <a:lnTo>
                  <a:pt x="604" y="1100"/>
                </a:lnTo>
                <a:lnTo>
                  <a:pt x="605" y="1100"/>
                </a:lnTo>
                <a:lnTo>
                  <a:pt x="606" y="1100"/>
                </a:lnTo>
                <a:lnTo>
                  <a:pt x="607" y="1100"/>
                </a:lnTo>
                <a:lnTo>
                  <a:pt x="608" y="1100"/>
                </a:lnTo>
                <a:lnTo>
                  <a:pt x="609" y="1100"/>
                </a:lnTo>
                <a:lnTo>
                  <a:pt x="611" y="1100"/>
                </a:lnTo>
                <a:lnTo>
                  <a:pt x="611" y="1098"/>
                </a:lnTo>
                <a:lnTo>
                  <a:pt x="611" y="1097"/>
                </a:lnTo>
                <a:lnTo>
                  <a:pt x="611" y="1096"/>
                </a:lnTo>
                <a:lnTo>
                  <a:pt x="611" y="1094"/>
                </a:lnTo>
                <a:lnTo>
                  <a:pt x="611" y="1092"/>
                </a:lnTo>
                <a:lnTo>
                  <a:pt x="611" y="1091"/>
                </a:lnTo>
                <a:lnTo>
                  <a:pt x="611" y="1090"/>
                </a:lnTo>
                <a:lnTo>
                  <a:pt x="611" y="1089"/>
                </a:lnTo>
                <a:lnTo>
                  <a:pt x="611" y="1087"/>
                </a:lnTo>
                <a:lnTo>
                  <a:pt x="611" y="1086"/>
                </a:lnTo>
                <a:lnTo>
                  <a:pt x="611" y="1085"/>
                </a:lnTo>
                <a:lnTo>
                  <a:pt x="611" y="1084"/>
                </a:lnTo>
                <a:lnTo>
                  <a:pt x="611" y="1083"/>
                </a:lnTo>
                <a:lnTo>
                  <a:pt x="611" y="1082"/>
                </a:lnTo>
                <a:lnTo>
                  <a:pt x="611" y="1080"/>
                </a:lnTo>
                <a:lnTo>
                  <a:pt x="611" y="1078"/>
                </a:lnTo>
                <a:lnTo>
                  <a:pt x="611" y="1077"/>
                </a:lnTo>
                <a:lnTo>
                  <a:pt x="611" y="1076"/>
                </a:lnTo>
                <a:lnTo>
                  <a:pt x="611" y="1075"/>
                </a:lnTo>
                <a:lnTo>
                  <a:pt x="611" y="1073"/>
                </a:lnTo>
                <a:lnTo>
                  <a:pt x="611" y="1072"/>
                </a:lnTo>
                <a:lnTo>
                  <a:pt x="609" y="1072"/>
                </a:lnTo>
                <a:lnTo>
                  <a:pt x="608" y="1072"/>
                </a:lnTo>
                <a:lnTo>
                  <a:pt x="607" y="1072"/>
                </a:lnTo>
                <a:lnTo>
                  <a:pt x="606" y="1072"/>
                </a:lnTo>
                <a:lnTo>
                  <a:pt x="605" y="1072"/>
                </a:lnTo>
                <a:lnTo>
                  <a:pt x="602" y="1072"/>
                </a:lnTo>
                <a:lnTo>
                  <a:pt x="601" y="1072"/>
                </a:lnTo>
                <a:lnTo>
                  <a:pt x="600" y="1072"/>
                </a:lnTo>
                <a:lnTo>
                  <a:pt x="598" y="1072"/>
                </a:lnTo>
                <a:lnTo>
                  <a:pt x="597" y="1072"/>
                </a:lnTo>
                <a:lnTo>
                  <a:pt x="595" y="1072"/>
                </a:lnTo>
                <a:lnTo>
                  <a:pt x="594" y="1072"/>
                </a:lnTo>
                <a:lnTo>
                  <a:pt x="593" y="1072"/>
                </a:lnTo>
                <a:lnTo>
                  <a:pt x="592" y="1072"/>
                </a:lnTo>
                <a:lnTo>
                  <a:pt x="590" y="1072"/>
                </a:lnTo>
                <a:lnTo>
                  <a:pt x="588" y="1072"/>
                </a:lnTo>
                <a:lnTo>
                  <a:pt x="587" y="1072"/>
                </a:lnTo>
                <a:lnTo>
                  <a:pt x="586" y="1072"/>
                </a:lnTo>
                <a:lnTo>
                  <a:pt x="585" y="1072"/>
                </a:lnTo>
                <a:lnTo>
                  <a:pt x="583" y="1072"/>
                </a:lnTo>
                <a:lnTo>
                  <a:pt x="581" y="1072"/>
                </a:lnTo>
                <a:lnTo>
                  <a:pt x="580" y="1072"/>
                </a:lnTo>
                <a:lnTo>
                  <a:pt x="579" y="1072"/>
                </a:lnTo>
                <a:lnTo>
                  <a:pt x="578" y="1072"/>
                </a:lnTo>
                <a:lnTo>
                  <a:pt x="577" y="1072"/>
                </a:lnTo>
                <a:lnTo>
                  <a:pt x="576" y="1072"/>
                </a:lnTo>
                <a:lnTo>
                  <a:pt x="574" y="1072"/>
                </a:lnTo>
                <a:lnTo>
                  <a:pt x="573" y="1072"/>
                </a:lnTo>
                <a:lnTo>
                  <a:pt x="572" y="1072"/>
                </a:lnTo>
                <a:lnTo>
                  <a:pt x="571" y="1072"/>
                </a:lnTo>
                <a:lnTo>
                  <a:pt x="570" y="1072"/>
                </a:lnTo>
                <a:lnTo>
                  <a:pt x="569" y="1072"/>
                </a:lnTo>
                <a:lnTo>
                  <a:pt x="567" y="1072"/>
                </a:lnTo>
                <a:lnTo>
                  <a:pt x="566" y="1072"/>
                </a:lnTo>
                <a:lnTo>
                  <a:pt x="566" y="1071"/>
                </a:lnTo>
                <a:lnTo>
                  <a:pt x="565" y="1071"/>
                </a:lnTo>
                <a:lnTo>
                  <a:pt x="564" y="1071"/>
                </a:lnTo>
                <a:lnTo>
                  <a:pt x="563" y="1071"/>
                </a:lnTo>
                <a:lnTo>
                  <a:pt x="555" y="1071"/>
                </a:lnTo>
                <a:lnTo>
                  <a:pt x="553" y="1071"/>
                </a:lnTo>
                <a:lnTo>
                  <a:pt x="550" y="1071"/>
                </a:lnTo>
                <a:lnTo>
                  <a:pt x="549" y="1071"/>
                </a:lnTo>
                <a:lnTo>
                  <a:pt x="546" y="1071"/>
                </a:lnTo>
                <a:lnTo>
                  <a:pt x="545" y="1071"/>
                </a:lnTo>
                <a:lnTo>
                  <a:pt x="545" y="1070"/>
                </a:lnTo>
                <a:lnTo>
                  <a:pt x="545" y="1069"/>
                </a:lnTo>
                <a:lnTo>
                  <a:pt x="544" y="1069"/>
                </a:lnTo>
                <a:lnTo>
                  <a:pt x="543" y="1069"/>
                </a:lnTo>
                <a:lnTo>
                  <a:pt x="543" y="1068"/>
                </a:lnTo>
                <a:lnTo>
                  <a:pt x="543" y="1066"/>
                </a:lnTo>
                <a:lnTo>
                  <a:pt x="543" y="1064"/>
                </a:lnTo>
                <a:lnTo>
                  <a:pt x="543" y="1063"/>
                </a:lnTo>
                <a:lnTo>
                  <a:pt x="543" y="1059"/>
                </a:lnTo>
                <a:lnTo>
                  <a:pt x="543" y="1056"/>
                </a:lnTo>
                <a:lnTo>
                  <a:pt x="543" y="1055"/>
                </a:lnTo>
                <a:lnTo>
                  <a:pt x="543" y="1054"/>
                </a:lnTo>
                <a:lnTo>
                  <a:pt x="543" y="1052"/>
                </a:lnTo>
                <a:lnTo>
                  <a:pt x="543" y="1051"/>
                </a:lnTo>
                <a:lnTo>
                  <a:pt x="542" y="1051"/>
                </a:lnTo>
                <a:lnTo>
                  <a:pt x="537" y="1056"/>
                </a:lnTo>
                <a:lnTo>
                  <a:pt x="536" y="1058"/>
                </a:lnTo>
                <a:lnTo>
                  <a:pt x="535" y="1059"/>
                </a:lnTo>
                <a:lnTo>
                  <a:pt x="534" y="1059"/>
                </a:lnTo>
                <a:lnTo>
                  <a:pt x="532" y="1062"/>
                </a:lnTo>
                <a:lnTo>
                  <a:pt x="531" y="1063"/>
                </a:lnTo>
                <a:lnTo>
                  <a:pt x="530" y="1063"/>
                </a:lnTo>
                <a:lnTo>
                  <a:pt x="530" y="1064"/>
                </a:lnTo>
                <a:lnTo>
                  <a:pt x="529" y="1065"/>
                </a:lnTo>
                <a:lnTo>
                  <a:pt x="528" y="1066"/>
                </a:lnTo>
                <a:lnTo>
                  <a:pt x="527" y="1068"/>
                </a:lnTo>
                <a:lnTo>
                  <a:pt x="525" y="1069"/>
                </a:lnTo>
                <a:lnTo>
                  <a:pt x="524" y="1070"/>
                </a:lnTo>
                <a:lnTo>
                  <a:pt x="524" y="1071"/>
                </a:lnTo>
                <a:lnTo>
                  <a:pt x="522" y="1071"/>
                </a:lnTo>
                <a:lnTo>
                  <a:pt x="521" y="1071"/>
                </a:lnTo>
                <a:lnTo>
                  <a:pt x="520" y="1071"/>
                </a:lnTo>
                <a:lnTo>
                  <a:pt x="518" y="1071"/>
                </a:lnTo>
                <a:lnTo>
                  <a:pt x="517" y="1071"/>
                </a:lnTo>
                <a:lnTo>
                  <a:pt x="517" y="1070"/>
                </a:lnTo>
                <a:lnTo>
                  <a:pt x="516" y="1070"/>
                </a:lnTo>
                <a:lnTo>
                  <a:pt x="515" y="1070"/>
                </a:lnTo>
                <a:lnTo>
                  <a:pt x="514" y="1069"/>
                </a:lnTo>
                <a:lnTo>
                  <a:pt x="514" y="1068"/>
                </a:lnTo>
                <a:lnTo>
                  <a:pt x="512" y="1066"/>
                </a:lnTo>
                <a:lnTo>
                  <a:pt x="511" y="1064"/>
                </a:lnTo>
                <a:lnTo>
                  <a:pt x="510" y="1063"/>
                </a:lnTo>
                <a:lnTo>
                  <a:pt x="510" y="1062"/>
                </a:lnTo>
                <a:lnTo>
                  <a:pt x="509" y="1061"/>
                </a:lnTo>
                <a:lnTo>
                  <a:pt x="509" y="1059"/>
                </a:lnTo>
                <a:lnTo>
                  <a:pt x="508" y="1059"/>
                </a:lnTo>
                <a:lnTo>
                  <a:pt x="508" y="1058"/>
                </a:lnTo>
                <a:lnTo>
                  <a:pt x="507" y="1056"/>
                </a:lnTo>
                <a:lnTo>
                  <a:pt x="507" y="1055"/>
                </a:lnTo>
                <a:lnTo>
                  <a:pt x="505" y="1054"/>
                </a:lnTo>
                <a:lnTo>
                  <a:pt x="504" y="1051"/>
                </a:lnTo>
                <a:lnTo>
                  <a:pt x="504" y="1050"/>
                </a:lnTo>
                <a:lnTo>
                  <a:pt x="504" y="1049"/>
                </a:lnTo>
                <a:lnTo>
                  <a:pt x="504" y="1048"/>
                </a:lnTo>
                <a:lnTo>
                  <a:pt x="503" y="1047"/>
                </a:lnTo>
                <a:lnTo>
                  <a:pt x="503" y="1045"/>
                </a:lnTo>
                <a:lnTo>
                  <a:pt x="503" y="1044"/>
                </a:lnTo>
                <a:lnTo>
                  <a:pt x="503" y="1043"/>
                </a:lnTo>
                <a:lnTo>
                  <a:pt x="503" y="1042"/>
                </a:lnTo>
                <a:lnTo>
                  <a:pt x="503" y="1041"/>
                </a:lnTo>
                <a:lnTo>
                  <a:pt x="502" y="1041"/>
                </a:lnTo>
                <a:lnTo>
                  <a:pt x="502" y="1038"/>
                </a:lnTo>
                <a:lnTo>
                  <a:pt x="503" y="1038"/>
                </a:lnTo>
                <a:lnTo>
                  <a:pt x="504" y="1038"/>
                </a:lnTo>
                <a:lnTo>
                  <a:pt x="505" y="1038"/>
                </a:lnTo>
                <a:lnTo>
                  <a:pt x="507" y="1038"/>
                </a:lnTo>
                <a:lnTo>
                  <a:pt x="508" y="1038"/>
                </a:lnTo>
                <a:lnTo>
                  <a:pt x="509" y="1038"/>
                </a:lnTo>
                <a:lnTo>
                  <a:pt x="510" y="1038"/>
                </a:lnTo>
                <a:lnTo>
                  <a:pt x="511" y="1038"/>
                </a:lnTo>
                <a:lnTo>
                  <a:pt x="512" y="1038"/>
                </a:lnTo>
                <a:lnTo>
                  <a:pt x="512" y="1036"/>
                </a:lnTo>
                <a:lnTo>
                  <a:pt x="512" y="1034"/>
                </a:lnTo>
                <a:lnTo>
                  <a:pt x="512" y="1033"/>
                </a:lnTo>
                <a:lnTo>
                  <a:pt x="512" y="1031"/>
                </a:lnTo>
                <a:lnTo>
                  <a:pt x="512" y="1029"/>
                </a:lnTo>
                <a:lnTo>
                  <a:pt x="512" y="1027"/>
                </a:lnTo>
                <a:lnTo>
                  <a:pt x="514" y="1024"/>
                </a:lnTo>
                <a:lnTo>
                  <a:pt x="514" y="1023"/>
                </a:lnTo>
                <a:lnTo>
                  <a:pt x="514" y="1022"/>
                </a:lnTo>
                <a:lnTo>
                  <a:pt x="511" y="1022"/>
                </a:lnTo>
                <a:lnTo>
                  <a:pt x="509" y="1022"/>
                </a:lnTo>
                <a:lnTo>
                  <a:pt x="508" y="1022"/>
                </a:lnTo>
                <a:lnTo>
                  <a:pt x="507" y="1022"/>
                </a:lnTo>
                <a:lnTo>
                  <a:pt x="504" y="1022"/>
                </a:lnTo>
                <a:lnTo>
                  <a:pt x="504" y="1021"/>
                </a:lnTo>
                <a:lnTo>
                  <a:pt x="504" y="1020"/>
                </a:lnTo>
                <a:lnTo>
                  <a:pt x="504" y="1019"/>
                </a:lnTo>
                <a:lnTo>
                  <a:pt x="504" y="1017"/>
                </a:lnTo>
                <a:lnTo>
                  <a:pt x="504" y="1016"/>
                </a:lnTo>
                <a:lnTo>
                  <a:pt x="504" y="1015"/>
                </a:lnTo>
                <a:lnTo>
                  <a:pt x="504" y="1014"/>
                </a:lnTo>
                <a:lnTo>
                  <a:pt x="505" y="1013"/>
                </a:lnTo>
                <a:lnTo>
                  <a:pt x="505" y="1012"/>
                </a:lnTo>
                <a:lnTo>
                  <a:pt x="505" y="1010"/>
                </a:lnTo>
                <a:lnTo>
                  <a:pt x="505" y="1009"/>
                </a:lnTo>
                <a:lnTo>
                  <a:pt x="505" y="1008"/>
                </a:lnTo>
                <a:lnTo>
                  <a:pt x="505" y="1007"/>
                </a:lnTo>
                <a:lnTo>
                  <a:pt x="505" y="1006"/>
                </a:lnTo>
                <a:lnTo>
                  <a:pt x="505" y="1005"/>
                </a:lnTo>
                <a:lnTo>
                  <a:pt x="503" y="1005"/>
                </a:lnTo>
                <a:lnTo>
                  <a:pt x="502" y="1005"/>
                </a:lnTo>
                <a:lnTo>
                  <a:pt x="501" y="1005"/>
                </a:lnTo>
                <a:lnTo>
                  <a:pt x="500" y="1005"/>
                </a:lnTo>
                <a:lnTo>
                  <a:pt x="500" y="1016"/>
                </a:lnTo>
                <a:lnTo>
                  <a:pt x="498" y="1016"/>
                </a:lnTo>
                <a:lnTo>
                  <a:pt x="497" y="1016"/>
                </a:lnTo>
                <a:lnTo>
                  <a:pt x="497" y="1015"/>
                </a:lnTo>
                <a:lnTo>
                  <a:pt x="496" y="1015"/>
                </a:lnTo>
                <a:lnTo>
                  <a:pt x="494" y="1015"/>
                </a:lnTo>
                <a:lnTo>
                  <a:pt x="490" y="1015"/>
                </a:lnTo>
                <a:lnTo>
                  <a:pt x="489" y="1015"/>
                </a:lnTo>
                <a:lnTo>
                  <a:pt x="489" y="1014"/>
                </a:lnTo>
                <a:lnTo>
                  <a:pt x="489" y="1013"/>
                </a:lnTo>
                <a:lnTo>
                  <a:pt x="489" y="1012"/>
                </a:lnTo>
                <a:lnTo>
                  <a:pt x="489" y="1010"/>
                </a:lnTo>
                <a:lnTo>
                  <a:pt x="489" y="1007"/>
                </a:lnTo>
                <a:lnTo>
                  <a:pt x="489" y="1006"/>
                </a:lnTo>
                <a:lnTo>
                  <a:pt x="489" y="1005"/>
                </a:lnTo>
                <a:lnTo>
                  <a:pt x="488" y="1005"/>
                </a:lnTo>
                <a:lnTo>
                  <a:pt x="487" y="1005"/>
                </a:lnTo>
                <a:lnTo>
                  <a:pt x="486" y="1005"/>
                </a:lnTo>
                <a:lnTo>
                  <a:pt x="484" y="1005"/>
                </a:lnTo>
                <a:lnTo>
                  <a:pt x="484" y="1003"/>
                </a:lnTo>
                <a:lnTo>
                  <a:pt x="484" y="1002"/>
                </a:lnTo>
                <a:lnTo>
                  <a:pt x="484" y="1001"/>
                </a:lnTo>
                <a:lnTo>
                  <a:pt x="484" y="1000"/>
                </a:lnTo>
                <a:lnTo>
                  <a:pt x="484" y="999"/>
                </a:lnTo>
                <a:lnTo>
                  <a:pt x="484" y="998"/>
                </a:lnTo>
                <a:lnTo>
                  <a:pt x="484" y="996"/>
                </a:lnTo>
                <a:lnTo>
                  <a:pt x="486" y="995"/>
                </a:lnTo>
                <a:lnTo>
                  <a:pt x="486" y="994"/>
                </a:lnTo>
                <a:lnTo>
                  <a:pt x="483" y="994"/>
                </a:lnTo>
                <a:lnTo>
                  <a:pt x="482" y="994"/>
                </a:lnTo>
                <a:lnTo>
                  <a:pt x="481" y="994"/>
                </a:lnTo>
                <a:lnTo>
                  <a:pt x="480" y="994"/>
                </a:lnTo>
                <a:lnTo>
                  <a:pt x="480" y="993"/>
                </a:lnTo>
                <a:lnTo>
                  <a:pt x="479" y="993"/>
                </a:lnTo>
                <a:lnTo>
                  <a:pt x="477" y="993"/>
                </a:lnTo>
                <a:lnTo>
                  <a:pt x="477" y="994"/>
                </a:lnTo>
                <a:lnTo>
                  <a:pt x="477" y="996"/>
                </a:lnTo>
                <a:lnTo>
                  <a:pt x="477" y="998"/>
                </a:lnTo>
                <a:lnTo>
                  <a:pt x="477" y="999"/>
                </a:lnTo>
                <a:lnTo>
                  <a:pt x="477" y="1001"/>
                </a:lnTo>
                <a:lnTo>
                  <a:pt x="477" y="1003"/>
                </a:lnTo>
                <a:lnTo>
                  <a:pt x="477" y="1005"/>
                </a:lnTo>
                <a:lnTo>
                  <a:pt x="477" y="1006"/>
                </a:lnTo>
                <a:lnTo>
                  <a:pt x="477" y="1007"/>
                </a:lnTo>
                <a:lnTo>
                  <a:pt x="477" y="1008"/>
                </a:lnTo>
                <a:lnTo>
                  <a:pt x="477" y="1009"/>
                </a:lnTo>
                <a:lnTo>
                  <a:pt x="477" y="1010"/>
                </a:lnTo>
                <a:lnTo>
                  <a:pt x="477" y="1012"/>
                </a:lnTo>
                <a:lnTo>
                  <a:pt x="477" y="1013"/>
                </a:lnTo>
                <a:lnTo>
                  <a:pt x="477" y="1014"/>
                </a:lnTo>
                <a:lnTo>
                  <a:pt x="477" y="1015"/>
                </a:lnTo>
                <a:lnTo>
                  <a:pt x="477" y="1016"/>
                </a:lnTo>
                <a:lnTo>
                  <a:pt x="477" y="1017"/>
                </a:lnTo>
                <a:lnTo>
                  <a:pt x="477" y="1019"/>
                </a:lnTo>
                <a:lnTo>
                  <a:pt x="477" y="1020"/>
                </a:lnTo>
                <a:lnTo>
                  <a:pt x="477" y="1021"/>
                </a:lnTo>
                <a:lnTo>
                  <a:pt x="477" y="1022"/>
                </a:lnTo>
                <a:lnTo>
                  <a:pt x="477" y="1023"/>
                </a:lnTo>
                <a:lnTo>
                  <a:pt x="477" y="1024"/>
                </a:lnTo>
                <a:lnTo>
                  <a:pt x="477" y="1026"/>
                </a:lnTo>
                <a:lnTo>
                  <a:pt x="477" y="1027"/>
                </a:lnTo>
                <a:lnTo>
                  <a:pt x="477" y="1029"/>
                </a:lnTo>
                <a:lnTo>
                  <a:pt x="477" y="1030"/>
                </a:lnTo>
                <a:lnTo>
                  <a:pt x="477" y="1031"/>
                </a:lnTo>
                <a:lnTo>
                  <a:pt x="477" y="1033"/>
                </a:lnTo>
                <a:lnTo>
                  <a:pt x="477" y="1034"/>
                </a:lnTo>
                <a:lnTo>
                  <a:pt x="477" y="1035"/>
                </a:lnTo>
                <a:lnTo>
                  <a:pt x="477" y="1036"/>
                </a:lnTo>
                <a:lnTo>
                  <a:pt x="477" y="1037"/>
                </a:lnTo>
                <a:lnTo>
                  <a:pt x="477" y="1038"/>
                </a:lnTo>
                <a:lnTo>
                  <a:pt x="477" y="1040"/>
                </a:lnTo>
                <a:lnTo>
                  <a:pt x="477" y="1041"/>
                </a:lnTo>
                <a:lnTo>
                  <a:pt x="477" y="1042"/>
                </a:lnTo>
                <a:lnTo>
                  <a:pt x="477" y="1043"/>
                </a:lnTo>
                <a:lnTo>
                  <a:pt x="477" y="1044"/>
                </a:lnTo>
                <a:lnTo>
                  <a:pt x="477" y="1045"/>
                </a:lnTo>
                <a:lnTo>
                  <a:pt x="477" y="1047"/>
                </a:lnTo>
                <a:lnTo>
                  <a:pt x="477" y="1048"/>
                </a:lnTo>
                <a:lnTo>
                  <a:pt x="477" y="1049"/>
                </a:lnTo>
                <a:lnTo>
                  <a:pt x="479" y="1049"/>
                </a:lnTo>
                <a:lnTo>
                  <a:pt x="480" y="1049"/>
                </a:lnTo>
                <a:lnTo>
                  <a:pt x="481" y="1049"/>
                </a:lnTo>
                <a:lnTo>
                  <a:pt x="481" y="1050"/>
                </a:lnTo>
                <a:lnTo>
                  <a:pt x="481" y="1051"/>
                </a:lnTo>
                <a:lnTo>
                  <a:pt x="481" y="1052"/>
                </a:lnTo>
                <a:lnTo>
                  <a:pt x="481" y="1054"/>
                </a:lnTo>
                <a:lnTo>
                  <a:pt x="481" y="1055"/>
                </a:lnTo>
                <a:lnTo>
                  <a:pt x="481" y="1056"/>
                </a:lnTo>
                <a:lnTo>
                  <a:pt x="481" y="1057"/>
                </a:lnTo>
                <a:lnTo>
                  <a:pt x="481" y="1058"/>
                </a:lnTo>
                <a:lnTo>
                  <a:pt x="481" y="1059"/>
                </a:lnTo>
                <a:lnTo>
                  <a:pt x="481" y="1061"/>
                </a:lnTo>
                <a:lnTo>
                  <a:pt x="481" y="1062"/>
                </a:lnTo>
                <a:lnTo>
                  <a:pt x="481" y="1063"/>
                </a:lnTo>
                <a:lnTo>
                  <a:pt x="481" y="1064"/>
                </a:lnTo>
                <a:lnTo>
                  <a:pt x="481" y="1065"/>
                </a:lnTo>
                <a:lnTo>
                  <a:pt x="481" y="1066"/>
                </a:lnTo>
                <a:lnTo>
                  <a:pt x="477" y="1066"/>
                </a:lnTo>
                <a:lnTo>
                  <a:pt x="477" y="1068"/>
                </a:lnTo>
                <a:lnTo>
                  <a:pt x="476" y="1068"/>
                </a:lnTo>
                <a:lnTo>
                  <a:pt x="475" y="1068"/>
                </a:lnTo>
                <a:lnTo>
                  <a:pt x="474" y="1068"/>
                </a:lnTo>
                <a:lnTo>
                  <a:pt x="473" y="1068"/>
                </a:lnTo>
                <a:lnTo>
                  <a:pt x="472" y="1068"/>
                </a:lnTo>
                <a:lnTo>
                  <a:pt x="470" y="1068"/>
                </a:lnTo>
                <a:lnTo>
                  <a:pt x="469" y="1068"/>
                </a:lnTo>
                <a:lnTo>
                  <a:pt x="469" y="1066"/>
                </a:lnTo>
                <a:lnTo>
                  <a:pt x="468" y="1066"/>
                </a:lnTo>
                <a:lnTo>
                  <a:pt x="467" y="1066"/>
                </a:lnTo>
                <a:lnTo>
                  <a:pt x="466" y="1066"/>
                </a:lnTo>
                <a:lnTo>
                  <a:pt x="466" y="1065"/>
                </a:lnTo>
                <a:lnTo>
                  <a:pt x="466" y="1064"/>
                </a:lnTo>
                <a:lnTo>
                  <a:pt x="466" y="1063"/>
                </a:lnTo>
                <a:lnTo>
                  <a:pt x="466" y="1062"/>
                </a:lnTo>
                <a:lnTo>
                  <a:pt x="465" y="1062"/>
                </a:lnTo>
                <a:lnTo>
                  <a:pt x="463" y="1062"/>
                </a:lnTo>
                <a:lnTo>
                  <a:pt x="462" y="1062"/>
                </a:lnTo>
                <a:lnTo>
                  <a:pt x="461" y="1062"/>
                </a:lnTo>
                <a:lnTo>
                  <a:pt x="460" y="1062"/>
                </a:lnTo>
                <a:lnTo>
                  <a:pt x="459" y="1062"/>
                </a:lnTo>
                <a:lnTo>
                  <a:pt x="458" y="1062"/>
                </a:lnTo>
                <a:lnTo>
                  <a:pt x="456" y="1062"/>
                </a:lnTo>
                <a:lnTo>
                  <a:pt x="455" y="1062"/>
                </a:lnTo>
                <a:lnTo>
                  <a:pt x="454" y="1062"/>
                </a:lnTo>
                <a:lnTo>
                  <a:pt x="454" y="1063"/>
                </a:lnTo>
                <a:lnTo>
                  <a:pt x="453" y="1063"/>
                </a:lnTo>
                <a:lnTo>
                  <a:pt x="452" y="1063"/>
                </a:lnTo>
                <a:lnTo>
                  <a:pt x="451" y="1063"/>
                </a:lnTo>
                <a:lnTo>
                  <a:pt x="449" y="1063"/>
                </a:lnTo>
                <a:lnTo>
                  <a:pt x="448" y="1063"/>
                </a:lnTo>
                <a:lnTo>
                  <a:pt x="447" y="1063"/>
                </a:lnTo>
                <a:lnTo>
                  <a:pt x="446" y="1063"/>
                </a:lnTo>
                <a:lnTo>
                  <a:pt x="445" y="1063"/>
                </a:lnTo>
                <a:lnTo>
                  <a:pt x="444" y="1063"/>
                </a:lnTo>
                <a:lnTo>
                  <a:pt x="442" y="1063"/>
                </a:lnTo>
                <a:lnTo>
                  <a:pt x="441" y="1063"/>
                </a:lnTo>
                <a:lnTo>
                  <a:pt x="440" y="1063"/>
                </a:lnTo>
                <a:lnTo>
                  <a:pt x="439" y="1063"/>
                </a:lnTo>
                <a:lnTo>
                  <a:pt x="438" y="1063"/>
                </a:lnTo>
                <a:lnTo>
                  <a:pt x="437" y="1062"/>
                </a:lnTo>
                <a:lnTo>
                  <a:pt x="435" y="1062"/>
                </a:lnTo>
                <a:lnTo>
                  <a:pt x="434" y="1062"/>
                </a:lnTo>
                <a:lnTo>
                  <a:pt x="433" y="1062"/>
                </a:lnTo>
                <a:lnTo>
                  <a:pt x="432" y="1062"/>
                </a:lnTo>
                <a:lnTo>
                  <a:pt x="432" y="1063"/>
                </a:lnTo>
                <a:lnTo>
                  <a:pt x="431" y="1063"/>
                </a:lnTo>
                <a:lnTo>
                  <a:pt x="430" y="1063"/>
                </a:lnTo>
                <a:lnTo>
                  <a:pt x="428" y="1063"/>
                </a:lnTo>
                <a:lnTo>
                  <a:pt x="427" y="1063"/>
                </a:lnTo>
                <a:lnTo>
                  <a:pt x="426" y="1063"/>
                </a:lnTo>
                <a:lnTo>
                  <a:pt x="425" y="1063"/>
                </a:lnTo>
                <a:lnTo>
                  <a:pt x="424" y="1063"/>
                </a:lnTo>
                <a:lnTo>
                  <a:pt x="423" y="1063"/>
                </a:lnTo>
                <a:lnTo>
                  <a:pt x="421" y="1063"/>
                </a:lnTo>
                <a:lnTo>
                  <a:pt x="420" y="1063"/>
                </a:lnTo>
                <a:lnTo>
                  <a:pt x="418" y="1063"/>
                </a:lnTo>
                <a:lnTo>
                  <a:pt x="417" y="1063"/>
                </a:lnTo>
                <a:lnTo>
                  <a:pt x="416" y="1063"/>
                </a:lnTo>
                <a:lnTo>
                  <a:pt x="414" y="1063"/>
                </a:lnTo>
                <a:lnTo>
                  <a:pt x="413" y="1063"/>
                </a:lnTo>
                <a:lnTo>
                  <a:pt x="412" y="1063"/>
                </a:lnTo>
                <a:lnTo>
                  <a:pt x="411" y="1063"/>
                </a:lnTo>
                <a:lnTo>
                  <a:pt x="411" y="1061"/>
                </a:lnTo>
                <a:lnTo>
                  <a:pt x="411" y="1059"/>
                </a:lnTo>
                <a:lnTo>
                  <a:pt x="411" y="1058"/>
                </a:lnTo>
                <a:lnTo>
                  <a:pt x="411" y="1057"/>
                </a:lnTo>
                <a:lnTo>
                  <a:pt x="411" y="1056"/>
                </a:lnTo>
                <a:lnTo>
                  <a:pt x="411" y="1055"/>
                </a:lnTo>
                <a:lnTo>
                  <a:pt x="411" y="1054"/>
                </a:lnTo>
                <a:lnTo>
                  <a:pt x="411" y="1052"/>
                </a:lnTo>
                <a:lnTo>
                  <a:pt x="411" y="1051"/>
                </a:lnTo>
                <a:lnTo>
                  <a:pt x="411" y="1050"/>
                </a:lnTo>
                <a:lnTo>
                  <a:pt x="411" y="1049"/>
                </a:lnTo>
                <a:lnTo>
                  <a:pt x="411" y="1048"/>
                </a:lnTo>
                <a:lnTo>
                  <a:pt x="410" y="1048"/>
                </a:lnTo>
                <a:lnTo>
                  <a:pt x="409" y="1048"/>
                </a:lnTo>
                <a:lnTo>
                  <a:pt x="407" y="1048"/>
                </a:lnTo>
                <a:lnTo>
                  <a:pt x="399" y="1048"/>
                </a:lnTo>
                <a:lnTo>
                  <a:pt x="398" y="1048"/>
                </a:lnTo>
                <a:lnTo>
                  <a:pt x="397" y="1048"/>
                </a:lnTo>
                <a:lnTo>
                  <a:pt x="396" y="1048"/>
                </a:lnTo>
                <a:lnTo>
                  <a:pt x="395" y="1048"/>
                </a:lnTo>
                <a:lnTo>
                  <a:pt x="393" y="1048"/>
                </a:lnTo>
                <a:lnTo>
                  <a:pt x="392" y="1048"/>
                </a:lnTo>
                <a:lnTo>
                  <a:pt x="392" y="1049"/>
                </a:lnTo>
                <a:lnTo>
                  <a:pt x="391" y="1049"/>
                </a:lnTo>
                <a:lnTo>
                  <a:pt x="391" y="1050"/>
                </a:lnTo>
                <a:lnTo>
                  <a:pt x="391" y="1051"/>
                </a:lnTo>
                <a:lnTo>
                  <a:pt x="391" y="1052"/>
                </a:lnTo>
                <a:lnTo>
                  <a:pt x="392" y="1052"/>
                </a:lnTo>
                <a:lnTo>
                  <a:pt x="392" y="1054"/>
                </a:lnTo>
                <a:lnTo>
                  <a:pt x="392" y="1055"/>
                </a:lnTo>
                <a:lnTo>
                  <a:pt x="392" y="1056"/>
                </a:lnTo>
                <a:lnTo>
                  <a:pt x="393" y="1056"/>
                </a:lnTo>
                <a:lnTo>
                  <a:pt x="393" y="1057"/>
                </a:lnTo>
                <a:lnTo>
                  <a:pt x="393" y="1058"/>
                </a:lnTo>
                <a:lnTo>
                  <a:pt x="395" y="1058"/>
                </a:lnTo>
                <a:lnTo>
                  <a:pt x="395" y="1059"/>
                </a:lnTo>
                <a:lnTo>
                  <a:pt x="396" y="1059"/>
                </a:lnTo>
                <a:lnTo>
                  <a:pt x="397" y="1059"/>
                </a:lnTo>
                <a:lnTo>
                  <a:pt x="398" y="1059"/>
                </a:lnTo>
                <a:lnTo>
                  <a:pt x="399" y="1059"/>
                </a:lnTo>
                <a:lnTo>
                  <a:pt x="399" y="1061"/>
                </a:lnTo>
                <a:lnTo>
                  <a:pt x="399" y="1062"/>
                </a:lnTo>
                <a:lnTo>
                  <a:pt x="397" y="1063"/>
                </a:lnTo>
                <a:lnTo>
                  <a:pt x="396" y="1063"/>
                </a:lnTo>
                <a:lnTo>
                  <a:pt x="395" y="1063"/>
                </a:lnTo>
                <a:lnTo>
                  <a:pt x="391" y="1063"/>
                </a:lnTo>
                <a:lnTo>
                  <a:pt x="391" y="1062"/>
                </a:lnTo>
                <a:lnTo>
                  <a:pt x="390" y="1062"/>
                </a:lnTo>
                <a:lnTo>
                  <a:pt x="389" y="1062"/>
                </a:lnTo>
                <a:lnTo>
                  <a:pt x="388" y="1062"/>
                </a:lnTo>
                <a:lnTo>
                  <a:pt x="386" y="1062"/>
                </a:lnTo>
                <a:lnTo>
                  <a:pt x="385" y="1062"/>
                </a:lnTo>
                <a:lnTo>
                  <a:pt x="384" y="1062"/>
                </a:lnTo>
                <a:lnTo>
                  <a:pt x="383" y="1062"/>
                </a:lnTo>
                <a:lnTo>
                  <a:pt x="382" y="1062"/>
                </a:lnTo>
                <a:lnTo>
                  <a:pt x="381" y="1061"/>
                </a:lnTo>
                <a:lnTo>
                  <a:pt x="379" y="1061"/>
                </a:lnTo>
                <a:lnTo>
                  <a:pt x="378" y="1061"/>
                </a:lnTo>
                <a:lnTo>
                  <a:pt x="377" y="1061"/>
                </a:lnTo>
                <a:lnTo>
                  <a:pt x="376" y="1061"/>
                </a:lnTo>
                <a:lnTo>
                  <a:pt x="375" y="1061"/>
                </a:lnTo>
                <a:lnTo>
                  <a:pt x="375" y="1063"/>
                </a:lnTo>
                <a:lnTo>
                  <a:pt x="374" y="1063"/>
                </a:lnTo>
                <a:lnTo>
                  <a:pt x="369" y="1063"/>
                </a:lnTo>
                <a:lnTo>
                  <a:pt x="368" y="1063"/>
                </a:lnTo>
                <a:lnTo>
                  <a:pt x="365" y="1063"/>
                </a:lnTo>
                <a:lnTo>
                  <a:pt x="364" y="1063"/>
                </a:lnTo>
                <a:lnTo>
                  <a:pt x="363" y="1063"/>
                </a:lnTo>
                <a:lnTo>
                  <a:pt x="362" y="1063"/>
                </a:lnTo>
                <a:lnTo>
                  <a:pt x="361" y="1063"/>
                </a:lnTo>
                <a:lnTo>
                  <a:pt x="360" y="1063"/>
                </a:lnTo>
                <a:lnTo>
                  <a:pt x="358" y="1063"/>
                </a:lnTo>
                <a:lnTo>
                  <a:pt x="357" y="1063"/>
                </a:lnTo>
                <a:lnTo>
                  <a:pt x="356" y="1063"/>
                </a:lnTo>
                <a:lnTo>
                  <a:pt x="355" y="1063"/>
                </a:lnTo>
                <a:lnTo>
                  <a:pt x="354" y="1063"/>
                </a:lnTo>
                <a:lnTo>
                  <a:pt x="353" y="1063"/>
                </a:lnTo>
                <a:lnTo>
                  <a:pt x="353" y="1064"/>
                </a:lnTo>
                <a:lnTo>
                  <a:pt x="353" y="1065"/>
                </a:lnTo>
                <a:lnTo>
                  <a:pt x="353" y="1066"/>
                </a:lnTo>
                <a:lnTo>
                  <a:pt x="353" y="1068"/>
                </a:lnTo>
                <a:lnTo>
                  <a:pt x="353" y="1070"/>
                </a:lnTo>
                <a:lnTo>
                  <a:pt x="353" y="1071"/>
                </a:lnTo>
                <a:lnTo>
                  <a:pt x="353" y="1072"/>
                </a:lnTo>
                <a:lnTo>
                  <a:pt x="353" y="1073"/>
                </a:lnTo>
                <a:lnTo>
                  <a:pt x="353" y="1076"/>
                </a:lnTo>
                <a:lnTo>
                  <a:pt x="353" y="1077"/>
                </a:lnTo>
                <a:lnTo>
                  <a:pt x="353" y="1078"/>
                </a:lnTo>
                <a:lnTo>
                  <a:pt x="353" y="1079"/>
                </a:lnTo>
                <a:lnTo>
                  <a:pt x="353" y="1080"/>
                </a:lnTo>
                <a:lnTo>
                  <a:pt x="353" y="1083"/>
                </a:lnTo>
                <a:lnTo>
                  <a:pt x="353" y="1084"/>
                </a:lnTo>
                <a:lnTo>
                  <a:pt x="353" y="1085"/>
                </a:lnTo>
                <a:lnTo>
                  <a:pt x="353" y="1086"/>
                </a:lnTo>
                <a:lnTo>
                  <a:pt x="353" y="1087"/>
                </a:lnTo>
                <a:lnTo>
                  <a:pt x="353" y="1089"/>
                </a:lnTo>
                <a:lnTo>
                  <a:pt x="353" y="1090"/>
                </a:lnTo>
                <a:lnTo>
                  <a:pt x="353" y="1091"/>
                </a:lnTo>
                <a:lnTo>
                  <a:pt x="348" y="1091"/>
                </a:lnTo>
                <a:lnTo>
                  <a:pt x="347" y="1091"/>
                </a:lnTo>
                <a:lnTo>
                  <a:pt x="346" y="1091"/>
                </a:lnTo>
                <a:lnTo>
                  <a:pt x="343" y="1091"/>
                </a:lnTo>
                <a:lnTo>
                  <a:pt x="342" y="1091"/>
                </a:lnTo>
                <a:lnTo>
                  <a:pt x="341" y="1091"/>
                </a:lnTo>
                <a:lnTo>
                  <a:pt x="340" y="1091"/>
                </a:lnTo>
                <a:lnTo>
                  <a:pt x="339" y="1091"/>
                </a:lnTo>
                <a:lnTo>
                  <a:pt x="337" y="1091"/>
                </a:lnTo>
                <a:lnTo>
                  <a:pt x="336" y="1091"/>
                </a:lnTo>
                <a:lnTo>
                  <a:pt x="335" y="1091"/>
                </a:lnTo>
                <a:lnTo>
                  <a:pt x="334" y="1091"/>
                </a:lnTo>
                <a:lnTo>
                  <a:pt x="333" y="1091"/>
                </a:lnTo>
                <a:lnTo>
                  <a:pt x="331" y="1091"/>
                </a:lnTo>
                <a:lnTo>
                  <a:pt x="330" y="1091"/>
                </a:lnTo>
                <a:lnTo>
                  <a:pt x="329" y="1091"/>
                </a:lnTo>
                <a:lnTo>
                  <a:pt x="328" y="1091"/>
                </a:lnTo>
                <a:lnTo>
                  <a:pt x="327" y="1091"/>
                </a:lnTo>
                <a:lnTo>
                  <a:pt x="326" y="1091"/>
                </a:lnTo>
                <a:lnTo>
                  <a:pt x="324" y="1091"/>
                </a:lnTo>
                <a:lnTo>
                  <a:pt x="324" y="1090"/>
                </a:lnTo>
                <a:lnTo>
                  <a:pt x="323" y="1090"/>
                </a:lnTo>
                <a:lnTo>
                  <a:pt x="323" y="1091"/>
                </a:lnTo>
                <a:lnTo>
                  <a:pt x="323" y="1092"/>
                </a:lnTo>
                <a:lnTo>
                  <a:pt x="323" y="1094"/>
                </a:lnTo>
                <a:lnTo>
                  <a:pt x="323" y="1096"/>
                </a:lnTo>
                <a:lnTo>
                  <a:pt x="322" y="1094"/>
                </a:lnTo>
                <a:lnTo>
                  <a:pt x="321" y="1094"/>
                </a:lnTo>
                <a:lnTo>
                  <a:pt x="321" y="1093"/>
                </a:lnTo>
                <a:lnTo>
                  <a:pt x="320" y="1093"/>
                </a:lnTo>
                <a:lnTo>
                  <a:pt x="320" y="1092"/>
                </a:lnTo>
                <a:lnTo>
                  <a:pt x="319" y="1092"/>
                </a:lnTo>
                <a:lnTo>
                  <a:pt x="319" y="1091"/>
                </a:lnTo>
                <a:lnTo>
                  <a:pt x="317" y="1091"/>
                </a:lnTo>
                <a:lnTo>
                  <a:pt x="317" y="1090"/>
                </a:lnTo>
                <a:lnTo>
                  <a:pt x="316" y="1090"/>
                </a:lnTo>
                <a:lnTo>
                  <a:pt x="316" y="1089"/>
                </a:lnTo>
                <a:lnTo>
                  <a:pt x="315" y="1089"/>
                </a:lnTo>
                <a:lnTo>
                  <a:pt x="315" y="1087"/>
                </a:lnTo>
                <a:lnTo>
                  <a:pt x="314" y="1087"/>
                </a:lnTo>
                <a:lnTo>
                  <a:pt x="314" y="1086"/>
                </a:lnTo>
                <a:lnTo>
                  <a:pt x="313" y="1086"/>
                </a:lnTo>
                <a:lnTo>
                  <a:pt x="313" y="1085"/>
                </a:lnTo>
                <a:lnTo>
                  <a:pt x="312" y="1085"/>
                </a:lnTo>
                <a:lnTo>
                  <a:pt x="312" y="1084"/>
                </a:lnTo>
                <a:lnTo>
                  <a:pt x="310" y="1084"/>
                </a:lnTo>
                <a:lnTo>
                  <a:pt x="310" y="1083"/>
                </a:lnTo>
                <a:lnTo>
                  <a:pt x="309" y="1083"/>
                </a:lnTo>
                <a:lnTo>
                  <a:pt x="309" y="1082"/>
                </a:lnTo>
                <a:lnTo>
                  <a:pt x="308" y="1082"/>
                </a:lnTo>
                <a:lnTo>
                  <a:pt x="308" y="1080"/>
                </a:lnTo>
                <a:lnTo>
                  <a:pt x="307" y="1080"/>
                </a:lnTo>
                <a:lnTo>
                  <a:pt x="307" y="1079"/>
                </a:lnTo>
                <a:lnTo>
                  <a:pt x="306" y="1079"/>
                </a:lnTo>
                <a:lnTo>
                  <a:pt x="306" y="1080"/>
                </a:lnTo>
                <a:lnTo>
                  <a:pt x="305" y="1080"/>
                </a:lnTo>
                <a:lnTo>
                  <a:pt x="305" y="1082"/>
                </a:lnTo>
                <a:lnTo>
                  <a:pt x="303" y="1082"/>
                </a:lnTo>
                <a:lnTo>
                  <a:pt x="303" y="1083"/>
                </a:lnTo>
                <a:lnTo>
                  <a:pt x="302" y="1083"/>
                </a:lnTo>
                <a:lnTo>
                  <a:pt x="302" y="1084"/>
                </a:lnTo>
                <a:lnTo>
                  <a:pt x="301" y="1084"/>
                </a:lnTo>
                <a:lnTo>
                  <a:pt x="301" y="1085"/>
                </a:lnTo>
                <a:lnTo>
                  <a:pt x="300" y="1085"/>
                </a:lnTo>
                <a:lnTo>
                  <a:pt x="300" y="1086"/>
                </a:lnTo>
                <a:lnTo>
                  <a:pt x="299" y="1086"/>
                </a:lnTo>
                <a:lnTo>
                  <a:pt x="300" y="1087"/>
                </a:lnTo>
                <a:lnTo>
                  <a:pt x="301" y="1087"/>
                </a:lnTo>
                <a:lnTo>
                  <a:pt x="301" y="1089"/>
                </a:lnTo>
                <a:lnTo>
                  <a:pt x="302" y="1089"/>
                </a:lnTo>
                <a:lnTo>
                  <a:pt x="302" y="1090"/>
                </a:lnTo>
                <a:lnTo>
                  <a:pt x="303" y="1090"/>
                </a:lnTo>
                <a:lnTo>
                  <a:pt x="303" y="1091"/>
                </a:lnTo>
                <a:lnTo>
                  <a:pt x="305" y="1091"/>
                </a:lnTo>
                <a:lnTo>
                  <a:pt x="305" y="1092"/>
                </a:lnTo>
                <a:lnTo>
                  <a:pt x="306" y="1093"/>
                </a:lnTo>
                <a:lnTo>
                  <a:pt x="307" y="1093"/>
                </a:lnTo>
                <a:lnTo>
                  <a:pt x="308" y="1094"/>
                </a:lnTo>
                <a:lnTo>
                  <a:pt x="307" y="1096"/>
                </a:lnTo>
                <a:lnTo>
                  <a:pt x="307" y="1097"/>
                </a:lnTo>
                <a:lnTo>
                  <a:pt x="306" y="1097"/>
                </a:lnTo>
                <a:lnTo>
                  <a:pt x="306" y="1098"/>
                </a:lnTo>
                <a:lnTo>
                  <a:pt x="305" y="1098"/>
                </a:lnTo>
                <a:lnTo>
                  <a:pt x="305" y="1099"/>
                </a:lnTo>
                <a:lnTo>
                  <a:pt x="303" y="1099"/>
                </a:lnTo>
                <a:lnTo>
                  <a:pt x="303" y="1100"/>
                </a:lnTo>
                <a:lnTo>
                  <a:pt x="302" y="1100"/>
                </a:lnTo>
                <a:lnTo>
                  <a:pt x="302" y="1101"/>
                </a:lnTo>
                <a:lnTo>
                  <a:pt x="301" y="1101"/>
                </a:lnTo>
                <a:lnTo>
                  <a:pt x="301" y="1103"/>
                </a:lnTo>
                <a:lnTo>
                  <a:pt x="300" y="1103"/>
                </a:lnTo>
                <a:lnTo>
                  <a:pt x="300" y="1104"/>
                </a:lnTo>
                <a:lnTo>
                  <a:pt x="299" y="1105"/>
                </a:lnTo>
                <a:lnTo>
                  <a:pt x="298" y="1105"/>
                </a:lnTo>
                <a:lnTo>
                  <a:pt x="298" y="1106"/>
                </a:lnTo>
                <a:lnTo>
                  <a:pt x="296" y="1106"/>
                </a:lnTo>
                <a:lnTo>
                  <a:pt x="296" y="1107"/>
                </a:lnTo>
                <a:lnTo>
                  <a:pt x="295" y="1108"/>
                </a:lnTo>
                <a:lnTo>
                  <a:pt x="294" y="1108"/>
                </a:lnTo>
                <a:lnTo>
                  <a:pt x="294" y="1110"/>
                </a:lnTo>
                <a:lnTo>
                  <a:pt x="293" y="1111"/>
                </a:lnTo>
                <a:lnTo>
                  <a:pt x="292" y="1112"/>
                </a:lnTo>
                <a:lnTo>
                  <a:pt x="291" y="1113"/>
                </a:lnTo>
                <a:lnTo>
                  <a:pt x="289" y="1114"/>
                </a:lnTo>
                <a:lnTo>
                  <a:pt x="288" y="1115"/>
                </a:lnTo>
                <a:lnTo>
                  <a:pt x="287" y="1117"/>
                </a:lnTo>
                <a:lnTo>
                  <a:pt x="288" y="1117"/>
                </a:lnTo>
                <a:lnTo>
                  <a:pt x="289" y="1118"/>
                </a:lnTo>
                <a:lnTo>
                  <a:pt x="291" y="1118"/>
                </a:lnTo>
                <a:lnTo>
                  <a:pt x="292" y="1118"/>
                </a:lnTo>
                <a:lnTo>
                  <a:pt x="292" y="1119"/>
                </a:lnTo>
                <a:lnTo>
                  <a:pt x="292" y="1120"/>
                </a:lnTo>
                <a:lnTo>
                  <a:pt x="292" y="1122"/>
                </a:lnTo>
                <a:lnTo>
                  <a:pt x="292" y="1124"/>
                </a:lnTo>
                <a:lnTo>
                  <a:pt x="292" y="1125"/>
                </a:lnTo>
                <a:lnTo>
                  <a:pt x="292" y="1126"/>
                </a:lnTo>
                <a:lnTo>
                  <a:pt x="292" y="1127"/>
                </a:lnTo>
                <a:lnTo>
                  <a:pt x="292" y="1128"/>
                </a:lnTo>
                <a:lnTo>
                  <a:pt x="292" y="1129"/>
                </a:lnTo>
                <a:lnTo>
                  <a:pt x="292" y="1131"/>
                </a:lnTo>
                <a:lnTo>
                  <a:pt x="292" y="1132"/>
                </a:lnTo>
                <a:lnTo>
                  <a:pt x="292" y="1133"/>
                </a:lnTo>
                <a:lnTo>
                  <a:pt x="292" y="1134"/>
                </a:lnTo>
                <a:lnTo>
                  <a:pt x="293" y="1134"/>
                </a:lnTo>
                <a:lnTo>
                  <a:pt x="294" y="1134"/>
                </a:lnTo>
                <a:lnTo>
                  <a:pt x="295" y="1134"/>
                </a:lnTo>
                <a:lnTo>
                  <a:pt x="296" y="1134"/>
                </a:lnTo>
                <a:lnTo>
                  <a:pt x="298" y="1134"/>
                </a:lnTo>
                <a:lnTo>
                  <a:pt x="299" y="1134"/>
                </a:lnTo>
                <a:lnTo>
                  <a:pt x="300" y="1134"/>
                </a:lnTo>
                <a:lnTo>
                  <a:pt x="301" y="1134"/>
                </a:lnTo>
                <a:lnTo>
                  <a:pt x="302" y="1134"/>
                </a:lnTo>
                <a:lnTo>
                  <a:pt x="303" y="1134"/>
                </a:lnTo>
                <a:lnTo>
                  <a:pt x="306" y="1134"/>
                </a:lnTo>
                <a:lnTo>
                  <a:pt x="307" y="1134"/>
                </a:lnTo>
                <a:lnTo>
                  <a:pt x="308" y="1134"/>
                </a:lnTo>
                <a:lnTo>
                  <a:pt x="309" y="1134"/>
                </a:lnTo>
                <a:lnTo>
                  <a:pt x="312" y="1134"/>
                </a:lnTo>
                <a:lnTo>
                  <a:pt x="313" y="1134"/>
                </a:lnTo>
                <a:lnTo>
                  <a:pt x="315" y="1134"/>
                </a:lnTo>
                <a:lnTo>
                  <a:pt x="316" y="1134"/>
                </a:lnTo>
                <a:lnTo>
                  <a:pt x="317" y="1134"/>
                </a:lnTo>
                <a:lnTo>
                  <a:pt x="319" y="1134"/>
                </a:lnTo>
                <a:lnTo>
                  <a:pt x="320" y="1134"/>
                </a:lnTo>
                <a:lnTo>
                  <a:pt x="321" y="1134"/>
                </a:lnTo>
                <a:lnTo>
                  <a:pt x="322" y="1134"/>
                </a:lnTo>
                <a:lnTo>
                  <a:pt x="323" y="1134"/>
                </a:lnTo>
                <a:lnTo>
                  <a:pt x="323" y="1133"/>
                </a:lnTo>
                <a:lnTo>
                  <a:pt x="323" y="1132"/>
                </a:lnTo>
                <a:lnTo>
                  <a:pt x="323" y="1129"/>
                </a:lnTo>
                <a:lnTo>
                  <a:pt x="326" y="1129"/>
                </a:lnTo>
                <a:lnTo>
                  <a:pt x="327" y="1129"/>
                </a:lnTo>
                <a:lnTo>
                  <a:pt x="328" y="1129"/>
                </a:lnTo>
                <a:lnTo>
                  <a:pt x="329" y="1129"/>
                </a:lnTo>
                <a:lnTo>
                  <a:pt x="330" y="1129"/>
                </a:lnTo>
                <a:lnTo>
                  <a:pt x="333" y="1129"/>
                </a:lnTo>
                <a:lnTo>
                  <a:pt x="334" y="1129"/>
                </a:lnTo>
                <a:lnTo>
                  <a:pt x="335" y="1129"/>
                </a:lnTo>
                <a:lnTo>
                  <a:pt x="336" y="1129"/>
                </a:lnTo>
                <a:lnTo>
                  <a:pt x="336" y="1128"/>
                </a:lnTo>
                <a:lnTo>
                  <a:pt x="336" y="1127"/>
                </a:lnTo>
                <a:lnTo>
                  <a:pt x="336" y="1126"/>
                </a:lnTo>
                <a:lnTo>
                  <a:pt x="336" y="1125"/>
                </a:lnTo>
                <a:lnTo>
                  <a:pt x="336" y="1124"/>
                </a:lnTo>
                <a:lnTo>
                  <a:pt x="336" y="1122"/>
                </a:lnTo>
                <a:lnTo>
                  <a:pt x="336" y="1121"/>
                </a:lnTo>
                <a:lnTo>
                  <a:pt x="336" y="1120"/>
                </a:lnTo>
                <a:lnTo>
                  <a:pt x="335" y="1119"/>
                </a:lnTo>
                <a:lnTo>
                  <a:pt x="335" y="1118"/>
                </a:lnTo>
                <a:lnTo>
                  <a:pt x="336" y="1118"/>
                </a:lnTo>
                <a:lnTo>
                  <a:pt x="337" y="1118"/>
                </a:lnTo>
                <a:lnTo>
                  <a:pt x="339" y="1118"/>
                </a:lnTo>
                <a:lnTo>
                  <a:pt x="342" y="1118"/>
                </a:lnTo>
                <a:lnTo>
                  <a:pt x="343" y="1118"/>
                </a:lnTo>
                <a:lnTo>
                  <a:pt x="344" y="1118"/>
                </a:lnTo>
                <a:lnTo>
                  <a:pt x="346" y="1118"/>
                </a:lnTo>
                <a:lnTo>
                  <a:pt x="347" y="1118"/>
                </a:lnTo>
                <a:lnTo>
                  <a:pt x="348" y="1118"/>
                </a:lnTo>
                <a:lnTo>
                  <a:pt x="349" y="1118"/>
                </a:lnTo>
                <a:lnTo>
                  <a:pt x="350" y="1118"/>
                </a:lnTo>
                <a:lnTo>
                  <a:pt x="351" y="1118"/>
                </a:lnTo>
                <a:lnTo>
                  <a:pt x="353" y="1118"/>
                </a:lnTo>
                <a:lnTo>
                  <a:pt x="354" y="1118"/>
                </a:lnTo>
                <a:lnTo>
                  <a:pt x="361" y="1117"/>
                </a:lnTo>
                <a:lnTo>
                  <a:pt x="363" y="1117"/>
                </a:lnTo>
                <a:lnTo>
                  <a:pt x="364" y="1117"/>
                </a:lnTo>
                <a:lnTo>
                  <a:pt x="365" y="1117"/>
                </a:lnTo>
                <a:lnTo>
                  <a:pt x="367" y="1117"/>
                </a:lnTo>
                <a:lnTo>
                  <a:pt x="368" y="1117"/>
                </a:lnTo>
                <a:lnTo>
                  <a:pt x="368" y="1115"/>
                </a:lnTo>
                <a:lnTo>
                  <a:pt x="369" y="1115"/>
                </a:lnTo>
                <a:lnTo>
                  <a:pt x="370" y="1115"/>
                </a:lnTo>
                <a:lnTo>
                  <a:pt x="371" y="1115"/>
                </a:lnTo>
                <a:lnTo>
                  <a:pt x="372" y="1115"/>
                </a:lnTo>
                <a:lnTo>
                  <a:pt x="374" y="1115"/>
                </a:lnTo>
                <a:lnTo>
                  <a:pt x="375" y="1115"/>
                </a:lnTo>
                <a:lnTo>
                  <a:pt x="376" y="1115"/>
                </a:lnTo>
                <a:lnTo>
                  <a:pt x="376" y="1117"/>
                </a:lnTo>
                <a:lnTo>
                  <a:pt x="376" y="1118"/>
                </a:lnTo>
                <a:lnTo>
                  <a:pt x="376" y="1119"/>
                </a:lnTo>
                <a:lnTo>
                  <a:pt x="376" y="1120"/>
                </a:lnTo>
                <a:lnTo>
                  <a:pt x="376" y="1121"/>
                </a:lnTo>
                <a:lnTo>
                  <a:pt x="376" y="1122"/>
                </a:lnTo>
                <a:lnTo>
                  <a:pt x="376" y="1124"/>
                </a:lnTo>
                <a:lnTo>
                  <a:pt x="376" y="1125"/>
                </a:lnTo>
                <a:lnTo>
                  <a:pt x="376" y="1126"/>
                </a:lnTo>
                <a:lnTo>
                  <a:pt x="376" y="1127"/>
                </a:lnTo>
                <a:lnTo>
                  <a:pt x="376" y="1128"/>
                </a:lnTo>
                <a:lnTo>
                  <a:pt x="376" y="1129"/>
                </a:lnTo>
                <a:lnTo>
                  <a:pt x="376" y="1131"/>
                </a:lnTo>
                <a:lnTo>
                  <a:pt x="376" y="1132"/>
                </a:lnTo>
                <a:lnTo>
                  <a:pt x="375" y="1132"/>
                </a:lnTo>
                <a:lnTo>
                  <a:pt x="374" y="1132"/>
                </a:lnTo>
                <a:lnTo>
                  <a:pt x="372" y="1132"/>
                </a:lnTo>
                <a:lnTo>
                  <a:pt x="372" y="1133"/>
                </a:lnTo>
                <a:lnTo>
                  <a:pt x="372" y="1134"/>
                </a:lnTo>
                <a:lnTo>
                  <a:pt x="372" y="1135"/>
                </a:lnTo>
                <a:lnTo>
                  <a:pt x="372" y="1136"/>
                </a:lnTo>
                <a:lnTo>
                  <a:pt x="372" y="1138"/>
                </a:lnTo>
                <a:lnTo>
                  <a:pt x="372" y="1139"/>
                </a:lnTo>
                <a:lnTo>
                  <a:pt x="372" y="1140"/>
                </a:lnTo>
                <a:lnTo>
                  <a:pt x="372" y="1141"/>
                </a:lnTo>
                <a:lnTo>
                  <a:pt x="372" y="1142"/>
                </a:lnTo>
                <a:lnTo>
                  <a:pt x="372" y="1143"/>
                </a:lnTo>
                <a:lnTo>
                  <a:pt x="372" y="1145"/>
                </a:lnTo>
                <a:lnTo>
                  <a:pt x="374" y="1145"/>
                </a:lnTo>
                <a:lnTo>
                  <a:pt x="375" y="1145"/>
                </a:lnTo>
                <a:lnTo>
                  <a:pt x="376" y="1145"/>
                </a:lnTo>
                <a:lnTo>
                  <a:pt x="377" y="1145"/>
                </a:lnTo>
                <a:lnTo>
                  <a:pt x="378" y="1145"/>
                </a:lnTo>
                <a:lnTo>
                  <a:pt x="379" y="1145"/>
                </a:lnTo>
                <a:lnTo>
                  <a:pt x="381" y="1145"/>
                </a:lnTo>
                <a:lnTo>
                  <a:pt x="381" y="1146"/>
                </a:lnTo>
                <a:lnTo>
                  <a:pt x="381" y="1147"/>
                </a:lnTo>
                <a:lnTo>
                  <a:pt x="381" y="1148"/>
                </a:lnTo>
                <a:lnTo>
                  <a:pt x="381" y="1149"/>
                </a:lnTo>
                <a:lnTo>
                  <a:pt x="381" y="1150"/>
                </a:lnTo>
                <a:lnTo>
                  <a:pt x="381" y="1152"/>
                </a:lnTo>
                <a:lnTo>
                  <a:pt x="381" y="1153"/>
                </a:lnTo>
                <a:lnTo>
                  <a:pt x="381" y="1154"/>
                </a:lnTo>
                <a:lnTo>
                  <a:pt x="381" y="1155"/>
                </a:lnTo>
                <a:lnTo>
                  <a:pt x="381" y="1156"/>
                </a:lnTo>
                <a:lnTo>
                  <a:pt x="381" y="1157"/>
                </a:lnTo>
                <a:lnTo>
                  <a:pt x="381" y="1159"/>
                </a:lnTo>
                <a:lnTo>
                  <a:pt x="381" y="1160"/>
                </a:lnTo>
                <a:lnTo>
                  <a:pt x="381" y="1161"/>
                </a:lnTo>
                <a:lnTo>
                  <a:pt x="381" y="1162"/>
                </a:lnTo>
                <a:lnTo>
                  <a:pt x="381" y="1163"/>
                </a:lnTo>
                <a:lnTo>
                  <a:pt x="381" y="1164"/>
                </a:lnTo>
                <a:lnTo>
                  <a:pt x="378" y="1166"/>
                </a:lnTo>
                <a:lnTo>
                  <a:pt x="377" y="1168"/>
                </a:lnTo>
                <a:lnTo>
                  <a:pt x="374" y="1170"/>
                </a:lnTo>
                <a:lnTo>
                  <a:pt x="370" y="1170"/>
                </a:lnTo>
                <a:lnTo>
                  <a:pt x="369" y="1170"/>
                </a:lnTo>
                <a:lnTo>
                  <a:pt x="368" y="1170"/>
                </a:lnTo>
                <a:lnTo>
                  <a:pt x="367" y="1171"/>
                </a:lnTo>
                <a:lnTo>
                  <a:pt x="365" y="1171"/>
                </a:lnTo>
                <a:lnTo>
                  <a:pt x="364" y="1171"/>
                </a:lnTo>
                <a:lnTo>
                  <a:pt x="364" y="1173"/>
                </a:lnTo>
                <a:lnTo>
                  <a:pt x="363" y="1173"/>
                </a:lnTo>
                <a:lnTo>
                  <a:pt x="362" y="1173"/>
                </a:lnTo>
                <a:lnTo>
                  <a:pt x="361" y="1173"/>
                </a:lnTo>
                <a:lnTo>
                  <a:pt x="360" y="1173"/>
                </a:lnTo>
                <a:lnTo>
                  <a:pt x="358" y="1173"/>
                </a:lnTo>
                <a:lnTo>
                  <a:pt x="356" y="1173"/>
                </a:lnTo>
                <a:lnTo>
                  <a:pt x="355" y="1173"/>
                </a:lnTo>
                <a:lnTo>
                  <a:pt x="354" y="1173"/>
                </a:lnTo>
                <a:lnTo>
                  <a:pt x="353" y="1173"/>
                </a:lnTo>
                <a:lnTo>
                  <a:pt x="351" y="1173"/>
                </a:lnTo>
                <a:lnTo>
                  <a:pt x="350" y="1173"/>
                </a:lnTo>
                <a:lnTo>
                  <a:pt x="349" y="1173"/>
                </a:lnTo>
                <a:lnTo>
                  <a:pt x="349" y="1171"/>
                </a:lnTo>
                <a:lnTo>
                  <a:pt x="348" y="1171"/>
                </a:lnTo>
                <a:lnTo>
                  <a:pt x="347" y="1171"/>
                </a:lnTo>
                <a:lnTo>
                  <a:pt x="346" y="1171"/>
                </a:lnTo>
                <a:lnTo>
                  <a:pt x="344" y="1171"/>
                </a:lnTo>
                <a:lnTo>
                  <a:pt x="343" y="1171"/>
                </a:lnTo>
                <a:lnTo>
                  <a:pt x="342" y="1171"/>
                </a:lnTo>
                <a:lnTo>
                  <a:pt x="341" y="1171"/>
                </a:lnTo>
                <a:lnTo>
                  <a:pt x="340" y="1171"/>
                </a:lnTo>
                <a:lnTo>
                  <a:pt x="339" y="1171"/>
                </a:lnTo>
                <a:lnTo>
                  <a:pt x="337" y="1171"/>
                </a:lnTo>
                <a:lnTo>
                  <a:pt x="336" y="1171"/>
                </a:lnTo>
                <a:lnTo>
                  <a:pt x="333" y="1171"/>
                </a:lnTo>
                <a:lnTo>
                  <a:pt x="327" y="1171"/>
                </a:lnTo>
                <a:lnTo>
                  <a:pt x="324" y="1170"/>
                </a:lnTo>
                <a:lnTo>
                  <a:pt x="323" y="1170"/>
                </a:lnTo>
                <a:lnTo>
                  <a:pt x="323" y="1171"/>
                </a:lnTo>
                <a:lnTo>
                  <a:pt x="322" y="1171"/>
                </a:lnTo>
                <a:lnTo>
                  <a:pt x="322" y="1173"/>
                </a:lnTo>
                <a:lnTo>
                  <a:pt x="322" y="1171"/>
                </a:lnTo>
                <a:lnTo>
                  <a:pt x="322" y="1170"/>
                </a:lnTo>
                <a:lnTo>
                  <a:pt x="322" y="1169"/>
                </a:lnTo>
                <a:lnTo>
                  <a:pt x="322" y="1168"/>
                </a:lnTo>
                <a:lnTo>
                  <a:pt x="322" y="1167"/>
                </a:lnTo>
                <a:lnTo>
                  <a:pt x="322" y="1166"/>
                </a:lnTo>
                <a:lnTo>
                  <a:pt x="321" y="1166"/>
                </a:lnTo>
                <a:lnTo>
                  <a:pt x="321" y="1164"/>
                </a:lnTo>
                <a:lnTo>
                  <a:pt x="321" y="1163"/>
                </a:lnTo>
                <a:lnTo>
                  <a:pt x="320" y="1162"/>
                </a:lnTo>
                <a:lnTo>
                  <a:pt x="320" y="1161"/>
                </a:lnTo>
                <a:lnTo>
                  <a:pt x="319" y="1161"/>
                </a:lnTo>
                <a:lnTo>
                  <a:pt x="319" y="1162"/>
                </a:lnTo>
                <a:lnTo>
                  <a:pt x="317" y="1162"/>
                </a:lnTo>
                <a:lnTo>
                  <a:pt x="316" y="1162"/>
                </a:lnTo>
                <a:lnTo>
                  <a:pt x="315" y="1162"/>
                </a:lnTo>
                <a:lnTo>
                  <a:pt x="314" y="1162"/>
                </a:lnTo>
                <a:lnTo>
                  <a:pt x="313" y="1162"/>
                </a:lnTo>
                <a:lnTo>
                  <a:pt x="312" y="1162"/>
                </a:lnTo>
                <a:lnTo>
                  <a:pt x="310" y="1162"/>
                </a:lnTo>
                <a:lnTo>
                  <a:pt x="309" y="1162"/>
                </a:lnTo>
                <a:lnTo>
                  <a:pt x="308" y="1162"/>
                </a:lnTo>
                <a:lnTo>
                  <a:pt x="307" y="1162"/>
                </a:lnTo>
                <a:lnTo>
                  <a:pt x="307" y="1163"/>
                </a:lnTo>
                <a:lnTo>
                  <a:pt x="307" y="1164"/>
                </a:lnTo>
                <a:lnTo>
                  <a:pt x="307" y="1166"/>
                </a:lnTo>
                <a:lnTo>
                  <a:pt x="307" y="1167"/>
                </a:lnTo>
                <a:lnTo>
                  <a:pt x="307" y="1168"/>
                </a:lnTo>
                <a:lnTo>
                  <a:pt x="307" y="1169"/>
                </a:lnTo>
                <a:lnTo>
                  <a:pt x="307" y="1170"/>
                </a:lnTo>
                <a:lnTo>
                  <a:pt x="307" y="1171"/>
                </a:lnTo>
                <a:lnTo>
                  <a:pt x="307" y="1173"/>
                </a:lnTo>
                <a:lnTo>
                  <a:pt x="307" y="1174"/>
                </a:lnTo>
                <a:lnTo>
                  <a:pt x="307" y="1175"/>
                </a:lnTo>
                <a:lnTo>
                  <a:pt x="307" y="1176"/>
                </a:lnTo>
                <a:lnTo>
                  <a:pt x="307" y="1177"/>
                </a:lnTo>
                <a:lnTo>
                  <a:pt x="308" y="1177"/>
                </a:lnTo>
                <a:lnTo>
                  <a:pt x="307" y="1177"/>
                </a:lnTo>
                <a:lnTo>
                  <a:pt x="306" y="1177"/>
                </a:lnTo>
                <a:lnTo>
                  <a:pt x="305" y="1177"/>
                </a:lnTo>
                <a:lnTo>
                  <a:pt x="302" y="1177"/>
                </a:lnTo>
                <a:lnTo>
                  <a:pt x="300" y="1177"/>
                </a:lnTo>
                <a:lnTo>
                  <a:pt x="299" y="1177"/>
                </a:lnTo>
                <a:lnTo>
                  <a:pt x="296" y="1177"/>
                </a:lnTo>
                <a:lnTo>
                  <a:pt x="295" y="1177"/>
                </a:lnTo>
                <a:lnTo>
                  <a:pt x="293" y="1177"/>
                </a:lnTo>
                <a:lnTo>
                  <a:pt x="292" y="1177"/>
                </a:lnTo>
                <a:lnTo>
                  <a:pt x="291" y="1178"/>
                </a:lnTo>
                <a:lnTo>
                  <a:pt x="291" y="1180"/>
                </a:lnTo>
                <a:lnTo>
                  <a:pt x="291" y="1181"/>
                </a:lnTo>
                <a:lnTo>
                  <a:pt x="291" y="1182"/>
                </a:lnTo>
                <a:lnTo>
                  <a:pt x="291" y="1183"/>
                </a:lnTo>
                <a:lnTo>
                  <a:pt x="292" y="1184"/>
                </a:lnTo>
                <a:lnTo>
                  <a:pt x="292" y="1185"/>
                </a:lnTo>
                <a:lnTo>
                  <a:pt x="292" y="1187"/>
                </a:lnTo>
                <a:lnTo>
                  <a:pt x="292" y="1188"/>
                </a:lnTo>
                <a:lnTo>
                  <a:pt x="292" y="1189"/>
                </a:lnTo>
                <a:lnTo>
                  <a:pt x="292" y="1190"/>
                </a:lnTo>
                <a:lnTo>
                  <a:pt x="292" y="1191"/>
                </a:lnTo>
                <a:lnTo>
                  <a:pt x="292" y="1193"/>
                </a:lnTo>
                <a:lnTo>
                  <a:pt x="292" y="1194"/>
                </a:lnTo>
                <a:lnTo>
                  <a:pt x="292" y="1195"/>
                </a:lnTo>
                <a:lnTo>
                  <a:pt x="292" y="1196"/>
                </a:lnTo>
                <a:lnTo>
                  <a:pt x="293" y="1196"/>
                </a:lnTo>
                <a:lnTo>
                  <a:pt x="294" y="1196"/>
                </a:lnTo>
                <a:lnTo>
                  <a:pt x="294" y="1195"/>
                </a:lnTo>
                <a:lnTo>
                  <a:pt x="295" y="1195"/>
                </a:lnTo>
                <a:lnTo>
                  <a:pt x="296" y="1196"/>
                </a:lnTo>
                <a:lnTo>
                  <a:pt x="296" y="1197"/>
                </a:lnTo>
                <a:lnTo>
                  <a:pt x="296" y="1198"/>
                </a:lnTo>
                <a:lnTo>
                  <a:pt x="296" y="1200"/>
                </a:lnTo>
                <a:lnTo>
                  <a:pt x="296" y="1201"/>
                </a:lnTo>
                <a:lnTo>
                  <a:pt x="298" y="1202"/>
                </a:lnTo>
                <a:lnTo>
                  <a:pt x="298" y="1203"/>
                </a:lnTo>
                <a:lnTo>
                  <a:pt x="298" y="1204"/>
                </a:lnTo>
                <a:lnTo>
                  <a:pt x="299" y="1205"/>
                </a:lnTo>
                <a:lnTo>
                  <a:pt x="299" y="1207"/>
                </a:lnTo>
                <a:lnTo>
                  <a:pt x="299" y="1208"/>
                </a:lnTo>
                <a:lnTo>
                  <a:pt x="299" y="1209"/>
                </a:lnTo>
                <a:lnTo>
                  <a:pt x="296" y="1210"/>
                </a:lnTo>
                <a:lnTo>
                  <a:pt x="294" y="1210"/>
                </a:lnTo>
                <a:lnTo>
                  <a:pt x="294" y="1211"/>
                </a:lnTo>
                <a:lnTo>
                  <a:pt x="294" y="1212"/>
                </a:lnTo>
                <a:lnTo>
                  <a:pt x="294" y="1214"/>
                </a:lnTo>
                <a:lnTo>
                  <a:pt x="294" y="1215"/>
                </a:lnTo>
                <a:lnTo>
                  <a:pt x="294" y="1216"/>
                </a:lnTo>
                <a:lnTo>
                  <a:pt x="295" y="1216"/>
                </a:lnTo>
                <a:lnTo>
                  <a:pt x="294" y="1216"/>
                </a:lnTo>
                <a:lnTo>
                  <a:pt x="293" y="1216"/>
                </a:lnTo>
                <a:lnTo>
                  <a:pt x="292" y="1216"/>
                </a:lnTo>
                <a:lnTo>
                  <a:pt x="291" y="1217"/>
                </a:lnTo>
                <a:lnTo>
                  <a:pt x="289" y="1217"/>
                </a:lnTo>
                <a:lnTo>
                  <a:pt x="289" y="1218"/>
                </a:lnTo>
                <a:lnTo>
                  <a:pt x="289" y="1219"/>
                </a:lnTo>
                <a:lnTo>
                  <a:pt x="289" y="1221"/>
                </a:lnTo>
                <a:lnTo>
                  <a:pt x="289" y="1222"/>
                </a:lnTo>
                <a:lnTo>
                  <a:pt x="291" y="1222"/>
                </a:lnTo>
                <a:lnTo>
                  <a:pt x="291" y="1223"/>
                </a:lnTo>
                <a:lnTo>
                  <a:pt x="291" y="1224"/>
                </a:lnTo>
                <a:lnTo>
                  <a:pt x="291" y="1225"/>
                </a:lnTo>
                <a:lnTo>
                  <a:pt x="292" y="1226"/>
                </a:lnTo>
                <a:lnTo>
                  <a:pt x="292" y="1228"/>
                </a:lnTo>
                <a:lnTo>
                  <a:pt x="292" y="1229"/>
                </a:lnTo>
                <a:lnTo>
                  <a:pt x="292" y="1230"/>
                </a:lnTo>
                <a:lnTo>
                  <a:pt x="293" y="1230"/>
                </a:lnTo>
                <a:lnTo>
                  <a:pt x="294" y="1230"/>
                </a:lnTo>
                <a:lnTo>
                  <a:pt x="295" y="1230"/>
                </a:lnTo>
                <a:lnTo>
                  <a:pt x="295" y="1232"/>
                </a:lnTo>
                <a:lnTo>
                  <a:pt x="295" y="1233"/>
                </a:lnTo>
                <a:lnTo>
                  <a:pt x="296" y="1235"/>
                </a:lnTo>
                <a:lnTo>
                  <a:pt x="296" y="1236"/>
                </a:lnTo>
                <a:lnTo>
                  <a:pt x="295" y="1236"/>
                </a:lnTo>
                <a:lnTo>
                  <a:pt x="294" y="1236"/>
                </a:lnTo>
                <a:lnTo>
                  <a:pt x="294" y="1235"/>
                </a:lnTo>
                <a:lnTo>
                  <a:pt x="292" y="1236"/>
                </a:lnTo>
                <a:lnTo>
                  <a:pt x="291" y="1236"/>
                </a:lnTo>
                <a:lnTo>
                  <a:pt x="289" y="1236"/>
                </a:lnTo>
                <a:lnTo>
                  <a:pt x="288" y="1236"/>
                </a:lnTo>
                <a:lnTo>
                  <a:pt x="287" y="1237"/>
                </a:lnTo>
                <a:lnTo>
                  <a:pt x="286" y="1237"/>
                </a:lnTo>
                <a:lnTo>
                  <a:pt x="285" y="1237"/>
                </a:lnTo>
                <a:lnTo>
                  <a:pt x="284" y="1237"/>
                </a:lnTo>
                <a:lnTo>
                  <a:pt x="284" y="1238"/>
                </a:lnTo>
                <a:lnTo>
                  <a:pt x="282" y="1238"/>
                </a:lnTo>
                <a:lnTo>
                  <a:pt x="281" y="1238"/>
                </a:lnTo>
                <a:lnTo>
                  <a:pt x="280" y="1238"/>
                </a:lnTo>
                <a:lnTo>
                  <a:pt x="273" y="1235"/>
                </a:lnTo>
                <a:lnTo>
                  <a:pt x="265" y="1230"/>
                </a:lnTo>
                <a:lnTo>
                  <a:pt x="263" y="1229"/>
                </a:lnTo>
                <a:lnTo>
                  <a:pt x="261" y="1228"/>
                </a:lnTo>
                <a:lnTo>
                  <a:pt x="260" y="1226"/>
                </a:lnTo>
                <a:lnTo>
                  <a:pt x="259" y="1226"/>
                </a:lnTo>
                <a:lnTo>
                  <a:pt x="259" y="1225"/>
                </a:lnTo>
                <a:lnTo>
                  <a:pt x="258" y="1225"/>
                </a:lnTo>
                <a:lnTo>
                  <a:pt x="257" y="1225"/>
                </a:lnTo>
                <a:lnTo>
                  <a:pt x="256" y="1224"/>
                </a:lnTo>
                <a:lnTo>
                  <a:pt x="254" y="1224"/>
                </a:lnTo>
                <a:lnTo>
                  <a:pt x="253" y="1223"/>
                </a:lnTo>
                <a:lnTo>
                  <a:pt x="253" y="1222"/>
                </a:lnTo>
                <a:lnTo>
                  <a:pt x="252" y="1222"/>
                </a:lnTo>
                <a:lnTo>
                  <a:pt x="244" y="1217"/>
                </a:lnTo>
                <a:lnTo>
                  <a:pt x="239" y="1215"/>
                </a:lnTo>
                <a:lnTo>
                  <a:pt x="238" y="1214"/>
                </a:lnTo>
                <a:lnTo>
                  <a:pt x="238" y="1212"/>
                </a:lnTo>
                <a:lnTo>
                  <a:pt x="238" y="1211"/>
                </a:lnTo>
                <a:lnTo>
                  <a:pt x="238" y="1210"/>
                </a:lnTo>
                <a:lnTo>
                  <a:pt x="238" y="1209"/>
                </a:lnTo>
                <a:lnTo>
                  <a:pt x="238" y="1208"/>
                </a:lnTo>
                <a:lnTo>
                  <a:pt x="238" y="1207"/>
                </a:lnTo>
                <a:lnTo>
                  <a:pt x="238" y="1205"/>
                </a:lnTo>
                <a:lnTo>
                  <a:pt x="238" y="1204"/>
                </a:lnTo>
                <a:lnTo>
                  <a:pt x="238" y="1203"/>
                </a:lnTo>
                <a:lnTo>
                  <a:pt x="238" y="1202"/>
                </a:lnTo>
                <a:lnTo>
                  <a:pt x="238" y="1201"/>
                </a:lnTo>
                <a:lnTo>
                  <a:pt x="238" y="1200"/>
                </a:lnTo>
                <a:lnTo>
                  <a:pt x="238" y="1198"/>
                </a:lnTo>
                <a:lnTo>
                  <a:pt x="237" y="1198"/>
                </a:lnTo>
                <a:lnTo>
                  <a:pt x="237" y="1197"/>
                </a:lnTo>
                <a:lnTo>
                  <a:pt x="237" y="1196"/>
                </a:lnTo>
                <a:lnTo>
                  <a:pt x="237" y="1195"/>
                </a:lnTo>
                <a:lnTo>
                  <a:pt x="237" y="1194"/>
                </a:lnTo>
                <a:lnTo>
                  <a:pt x="237" y="1193"/>
                </a:lnTo>
                <a:lnTo>
                  <a:pt x="237" y="1191"/>
                </a:lnTo>
                <a:lnTo>
                  <a:pt x="237" y="1190"/>
                </a:lnTo>
                <a:lnTo>
                  <a:pt x="237" y="1189"/>
                </a:lnTo>
                <a:lnTo>
                  <a:pt x="237" y="1188"/>
                </a:lnTo>
                <a:lnTo>
                  <a:pt x="237" y="1187"/>
                </a:lnTo>
                <a:lnTo>
                  <a:pt x="237" y="1185"/>
                </a:lnTo>
                <a:lnTo>
                  <a:pt x="237" y="1184"/>
                </a:lnTo>
                <a:lnTo>
                  <a:pt x="237" y="1183"/>
                </a:lnTo>
                <a:lnTo>
                  <a:pt x="236" y="1183"/>
                </a:lnTo>
                <a:lnTo>
                  <a:pt x="236" y="1182"/>
                </a:lnTo>
                <a:lnTo>
                  <a:pt x="236" y="1181"/>
                </a:lnTo>
                <a:lnTo>
                  <a:pt x="236" y="1178"/>
                </a:lnTo>
                <a:lnTo>
                  <a:pt x="237" y="1178"/>
                </a:lnTo>
                <a:lnTo>
                  <a:pt x="238" y="1178"/>
                </a:lnTo>
                <a:lnTo>
                  <a:pt x="239" y="1178"/>
                </a:lnTo>
                <a:lnTo>
                  <a:pt x="240" y="1178"/>
                </a:lnTo>
                <a:lnTo>
                  <a:pt x="242" y="1178"/>
                </a:lnTo>
                <a:lnTo>
                  <a:pt x="243" y="1178"/>
                </a:lnTo>
                <a:lnTo>
                  <a:pt x="244" y="1178"/>
                </a:lnTo>
                <a:lnTo>
                  <a:pt x="245" y="1178"/>
                </a:lnTo>
                <a:lnTo>
                  <a:pt x="247" y="1178"/>
                </a:lnTo>
                <a:lnTo>
                  <a:pt x="250" y="1178"/>
                </a:lnTo>
                <a:lnTo>
                  <a:pt x="252" y="1178"/>
                </a:lnTo>
                <a:lnTo>
                  <a:pt x="253" y="1178"/>
                </a:lnTo>
                <a:lnTo>
                  <a:pt x="254" y="1178"/>
                </a:lnTo>
                <a:lnTo>
                  <a:pt x="256" y="1178"/>
                </a:lnTo>
                <a:lnTo>
                  <a:pt x="259" y="1178"/>
                </a:lnTo>
                <a:lnTo>
                  <a:pt x="260" y="1178"/>
                </a:lnTo>
                <a:lnTo>
                  <a:pt x="260" y="1177"/>
                </a:lnTo>
                <a:lnTo>
                  <a:pt x="260" y="1176"/>
                </a:lnTo>
                <a:lnTo>
                  <a:pt x="260" y="1175"/>
                </a:lnTo>
                <a:lnTo>
                  <a:pt x="260" y="1174"/>
                </a:lnTo>
                <a:lnTo>
                  <a:pt x="260" y="1173"/>
                </a:lnTo>
                <a:lnTo>
                  <a:pt x="260" y="1171"/>
                </a:lnTo>
                <a:lnTo>
                  <a:pt x="260" y="1170"/>
                </a:lnTo>
                <a:lnTo>
                  <a:pt x="260" y="1169"/>
                </a:lnTo>
                <a:lnTo>
                  <a:pt x="260" y="1168"/>
                </a:lnTo>
                <a:lnTo>
                  <a:pt x="260" y="1167"/>
                </a:lnTo>
                <a:lnTo>
                  <a:pt x="259" y="1166"/>
                </a:lnTo>
                <a:lnTo>
                  <a:pt x="259" y="1164"/>
                </a:lnTo>
                <a:lnTo>
                  <a:pt x="259" y="1163"/>
                </a:lnTo>
                <a:lnTo>
                  <a:pt x="259" y="1162"/>
                </a:lnTo>
                <a:lnTo>
                  <a:pt x="259" y="1161"/>
                </a:lnTo>
                <a:lnTo>
                  <a:pt x="259" y="1160"/>
                </a:lnTo>
                <a:lnTo>
                  <a:pt x="259" y="1159"/>
                </a:lnTo>
                <a:lnTo>
                  <a:pt x="259" y="1157"/>
                </a:lnTo>
                <a:lnTo>
                  <a:pt x="259" y="1156"/>
                </a:lnTo>
                <a:lnTo>
                  <a:pt x="259" y="1155"/>
                </a:lnTo>
                <a:lnTo>
                  <a:pt x="259" y="1154"/>
                </a:lnTo>
                <a:lnTo>
                  <a:pt x="259" y="1153"/>
                </a:lnTo>
                <a:lnTo>
                  <a:pt x="259" y="1152"/>
                </a:lnTo>
                <a:lnTo>
                  <a:pt x="258" y="1152"/>
                </a:lnTo>
                <a:lnTo>
                  <a:pt x="257" y="1152"/>
                </a:lnTo>
                <a:lnTo>
                  <a:pt x="256" y="1152"/>
                </a:lnTo>
                <a:lnTo>
                  <a:pt x="254" y="1152"/>
                </a:lnTo>
                <a:lnTo>
                  <a:pt x="253" y="1152"/>
                </a:lnTo>
                <a:lnTo>
                  <a:pt x="252" y="1152"/>
                </a:lnTo>
                <a:lnTo>
                  <a:pt x="251" y="1152"/>
                </a:lnTo>
                <a:lnTo>
                  <a:pt x="250" y="1152"/>
                </a:lnTo>
                <a:lnTo>
                  <a:pt x="249" y="1152"/>
                </a:lnTo>
                <a:lnTo>
                  <a:pt x="247" y="1152"/>
                </a:lnTo>
                <a:lnTo>
                  <a:pt x="246" y="1152"/>
                </a:lnTo>
                <a:lnTo>
                  <a:pt x="245" y="1152"/>
                </a:lnTo>
                <a:lnTo>
                  <a:pt x="244" y="1152"/>
                </a:lnTo>
                <a:lnTo>
                  <a:pt x="243" y="1152"/>
                </a:lnTo>
                <a:lnTo>
                  <a:pt x="242" y="1152"/>
                </a:lnTo>
                <a:lnTo>
                  <a:pt x="240" y="1152"/>
                </a:lnTo>
                <a:lnTo>
                  <a:pt x="239" y="1152"/>
                </a:lnTo>
                <a:lnTo>
                  <a:pt x="238" y="1152"/>
                </a:lnTo>
                <a:lnTo>
                  <a:pt x="237" y="1152"/>
                </a:lnTo>
                <a:lnTo>
                  <a:pt x="236" y="1152"/>
                </a:lnTo>
                <a:lnTo>
                  <a:pt x="236" y="1150"/>
                </a:lnTo>
                <a:lnTo>
                  <a:pt x="236" y="1149"/>
                </a:lnTo>
                <a:lnTo>
                  <a:pt x="236" y="1148"/>
                </a:lnTo>
                <a:lnTo>
                  <a:pt x="236" y="1147"/>
                </a:lnTo>
                <a:lnTo>
                  <a:pt x="236" y="1146"/>
                </a:lnTo>
                <a:lnTo>
                  <a:pt x="236" y="1145"/>
                </a:lnTo>
                <a:lnTo>
                  <a:pt x="236" y="1143"/>
                </a:lnTo>
                <a:lnTo>
                  <a:pt x="236" y="1142"/>
                </a:lnTo>
                <a:lnTo>
                  <a:pt x="236" y="1141"/>
                </a:lnTo>
                <a:lnTo>
                  <a:pt x="236" y="1140"/>
                </a:lnTo>
                <a:lnTo>
                  <a:pt x="236" y="1139"/>
                </a:lnTo>
                <a:lnTo>
                  <a:pt x="236" y="1138"/>
                </a:lnTo>
                <a:lnTo>
                  <a:pt x="236" y="1135"/>
                </a:lnTo>
                <a:lnTo>
                  <a:pt x="236" y="1134"/>
                </a:lnTo>
                <a:lnTo>
                  <a:pt x="236" y="1133"/>
                </a:lnTo>
                <a:lnTo>
                  <a:pt x="236" y="1132"/>
                </a:lnTo>
                <a:lnTo>
                  <a:pt x="236" y="1131"/>
                </a:lnTo>
                <a:lnTo>
                  <a:pt x="236" y="1129"/>
                </a:lnTo>
                <a:lnTo>
                  <a:pt x="236" y="1128"/>
                </a:lnTo>
                <a:lnTo>
                  <a:pt x="236" y="1127"/>
                </a:lnTo>
                <a:lnTo>
                  <a:pt x="236" y="1126"/>
                </a:lnTo>
                <a:lnTo>
                  <a:pt x="236" y="1125"/>
                </a:lnTo>
                <a:lnTo>
                  <a:pt x="236" y="1124"/>
                </a:lnTo>
                <a:lnTo>
                  <a:pt x="236" y="1122"/>
                </a:lnTo>
                <a:lnTo>
                  <a:pt x="236" y="1121"/>
                </a:lnTo>
                <a:lnTo>
                  <a:pt x="236" y="1120"/>
                </a:lnTo>
                <a:lnTo>
                  <a:pt x="236" y="1118"/>
                </a:lnTo>
                <a:lnTo>
                  <a:pt x="236" y="1117"/>
                </a:lnTo>
                <a:lnTo>
                  <a:pt x="236" y="1115"/>
                </a:lnTo>
                <a:lnTo>
                  <a:pt x="236" y="1114"/>
                </a:lnTo>
                <a:lnTo>
                  <a:pt x="236" y="1113"/>
                </a:lnTo>
                <a:lnTo>
                  <a:pt x="236" y="1112"/>
                </a:lnTo>
                <a:lnTo>
                  <a:pt x="236" y="1111"/>
                </a:lnTo>
                <a:lnTo>
                  <a:pt x="236" y="1110"/>
                </a:lnTo>
                <a:lnTo>
                  <a:pt x="236" y="1108"/>
                </a:lnTo>
                <a:lnTo>
                  <a:pt x="235" y="1108"/>
                </a:lnTo>
                <a:lnTo>
                  <a:pt x="233" y="1108"/>
                </a:lnTo>
                <a:lnTo>
                  <a:pt x="232" y="1108"/>
                </a:lnTo>
                <a:lnTo>
                  <a:pt x="231" y="1108"/>
                </a:lnTo>
                <a:lnTo>
                  <a:pt x="230" y="1108"/>
                </a:lnTo>
                <a:lnTo>
                  <a:pt x="228" y="1107"/>
                </a:lnTo>
                <a:lnTo>
                  <a:pt x="228" y="1106"/>
                </a:lnTo>
                <a:lnTo>
                  <a:pt x="229" y="1106"/>
                </a:lnTo>
                <a:lnTo>
                  <a:pt x="229" y="1105"/>
                </a:lnTo>
                <a:lnTo>
                  <a:pt x="230" y="1104"/>
                </a:lnTo>
                <a:lnTo>
                  <a:pt x="231" y="1103"/>
                </a:lnTo>
                <a:lnTo>
                  <a:pt x="232" y="1101"/>
                </a:lnTo>
                <a:lnTo>
                  <a:pt x="232" y="1100"/>
                </a:lnTo>
                <a:lnTo>
                  <a:pt x="231" y="1100"/>
                </a:lnTo>
                <a:lnTo>
                  <a:pt x="230" y="1100"/>
                </a:lnTo>
                <a:lnTo>
                  <a:pt x="228" y="1100"/>
                </a:lnTo>
                <a:lnTo>
                  <a:pt x="230" y="1097"/>
                </a:lnTo>
                <a:lnTo>
                  <a:pt x="232" y="1094"/>
                </a:lnTo>
                <a:lnTo>
                  <a:pt x="233" y="1093"/>
                </a:lnTo>
                <a:lnTo>
                  <a:pt x="235" y="1092"/>
                </a:lnTo>
                <a:lnTo>
                  <a:pt x="235" y="1091"/>
                </a:lnTo>
                <a:lnTo>
                  <a:pt x="233" y="1091"/>
                </a:lnTo>
                <a:lnTo>
                  <a:pt x="231" y="1091"/>
                </a:lnTo>
                <a:lnTo>
                  <a:pt x="230" y="1089"/>
                </a:lnTo>
                <a:lnTo>
                  <a:pt x="229" y="1089"/>
                </a:lnTo>
                <a:lnTo>
                  <a:pt x="229" y="1086"/>
                </a:lnTo>
                <a:lnTo>
                  <a:pt x="229" y="1085"/>
                </a:lnTo>
                <a:lnTo>
                  <a:pt x="231" y="1086"/>
                </a:lnTo>
                <a:lnTo>
                  <a:pt x="233" y="1086"/>
                </a:lnTo>
                <a:lnTo>
                  <a:pt x="235" y="1086"/>
                </a:lnTo>
                <a:lnTo>
                  <a:pt x="236" y="1086"/>
                </a:lnTo>
                <a:lnTo>
                  <a:pt x="238" y="1087"/>
                </a:lnTo>
                <a:lnTo>
                  <a:pt x="239" y="1086"/>
                </a:lnTo>
                <a:lnTo>
                  <a:pt x="239" y="1085"/>
                </a:lnTo>
                <a:lnTo>
                  <a:pt x="239" y="1083"/>
                </a:lnTo>
                <a:lnTo>
                  <a:pt x="239" y="1082"/>
                </a:lnTo>
                <a:lnTo>
                  <a:pt x="238" y="1082"/>
                </a:lnTo>
                <a:lnTo>
                  <a:pt x="237" y="1080"/>
                </a:lnTo>
                <a:lnTo>
                  <a:pt x="236" y="1080"/>
                </a:lnTo>
                <a:lnTo>
                  <a:pt x="235" y="1080"/>
                </a:lnTo>
                <a:lnTo>
                  <a:pt x="233" y="1080"/>
                </a:lnTo>
                <a:lnTo>
                  <a:pt x="232" y="1080"/>
                </a:lnTo>
                <a:lnTo>
                  <a:pt x="231" y="1080"/>
                </a:lnTo>
                <a:lnTo>
                  <a:pt x="230" y="1080"/>
                </a:lnTo>
                <a:lnTo>
                  <a:pt x="230" y="1079"/>
                </a:lnTo>
                <a:lnTo>
                  <a:pt x="229" y="1079"/>
                </a:lnTo>
                <a:lnTo>
                  <a:pt x="228" y="1079"/>
                </a:lnTo>
                <a:lnTo>
                  <a:pt x="226" y="1079"/>
                </a:lnTo>
                <a:lnTo>
                  <a:pt x="224" y="1079"/>
                </a:lnTo>
                <a:lnTo>
                  <a:pt x="222" y="1078"/>
                </a:lnTo>
                <a:lnTo>
                  <a:pt x="221" y="1078"/>
                </a:lnTo>
                <a:lnTo>
                  <a:pt x="219" y="1078"/>
                </a:lnTo>
                <a:lnTo>
                  <a:pt x="218" y="1078"/>
                </a:lnTo>
                <a:lnTo>
                  <a:pt x="217" y="1078"/>
                </a:lnTo>
                <a:lnTo>
                  <a:pt x="216" y="1078"/>
                </a:lnTo>
                <a:lnTo>
                  <a:pt x="215" y="1077"/>
                </a:lnTo>
                <a:lnTo>
                  <a:pt x="214" y="1077"/>
                </a:lnTo>
                <a:lnTo>
                  <a:pt x="212" y="1077"/>
                </a:lnTo>
                <a:lnTo>
                  <a:pt x="210" y="1077"/>
                </a:lnTo>
                <a:lnTo>
                  <a:pt x="209" y="1077"/>
                </a:lnTo>
                <a:lnTo>
                  <a:pt x="208" y="1076"/>
                </a:lnTo>
                <a:lnTo>
                  <a:pt x="207" y="1076"/>
                </a:lnTo>
                <a:lnTo>
                  <a:pt x="205" y="1076"/>
                </a:lnTo>
                <a:lnTo>
                  <a:pt x="204" y="1076"/>
                </a:lnTo>
                <a:lnTo>
                  <a:pt x="203" y="1076"/>
                </a:lnTo>
                <a:lnTo>
                  <a:pt x="202" y="1076"/>
                </a:lnTo>
                <a:lnTo>
                  <a:pt x="201" y="1076"/>
                </a:lnTo>
                <a:lnTo>
                  <a:pt x="200" y="1075"/>
                </a:lnTo>
                <a:lnTo>
                  <a:pt x="198" y="1075"/>
                </a:lnTo>
                <a:lnTo>
                  <a:pt x="197" y="1075"/>
                </a:lnTo>
                <a:lnTo>
                  <a:pt x="196" y="1075"/>
                </a:lnTo>
                <a:lnTo>
                  <a:pt x="195" y="1075"/>
                </a:lnTo>
                <a:lnTo>
                  <a:pt x="194" y="1075"/>
                </a:lnTo>
                <a:lnTo>
                  <a:pt x="194" y="1073"/>
                </a:lnTo>
                <a:lnTo>
                  <a:pt x="193" y="1073"/>
                </a:lnTo>
                <a:lnTo>
                  <a:pt x="194" y="1073"/>
                </a:lnTo>
                <a:lnTo>
                  <a:pt x="194" y="1072"/>
                </a:lnTo>
                <a:lnTo>
                  <a:pt x="196" y="1070"/>
                </a:lnTo>
                <a:lnTo>
                  <a:pt x="196" y="1069"/>
                </a:lnTo>
                <a:lnTo>
                  <a:pt x="196" y="1066"/>
                </a:lnTo>
                <a:lnTo>
                  <a:pt x="196" y="1065"/>
                </a:lnTo>
                <a:lnTo>
                  <a:pt x="197" y="1065"/>
                </a:lnTo>
                <a:lnTo>
                  <a:pt x="197" y="1064"/>
                </a:lnTo>
                <a:lnTo>
                  <a:pt x="197" y="1063"/>
                </a:lnTo>
                <a:lnTo>
                  <a:pt x="198" y="1063"/>
                </a:lnTo>
                <a:lnTo>
                  <a:pt x="200" y="1062"/>
                </a:lnTo>
                <a:lnTo>
                  <a:pt x="201" y="1062"/>
                </a:lnTo>
                <a:lnTo>
                  <a:pt x="201" y="1061"/>
                </a:lnTo>
                <a:lnTo>
                  <a:pt x="202" y="1059"/>
                </a:lnTo>
                <a:lnTo>
                  <a:pt x="198" y="1058"/>
                </a:lnTo>
                <a:lnTo>
                  <a:pt x="198" y="1057"/>
                </a:lnTo>
                <a:lnTo>
                  <a:pt x="196" y="1056"/>
                </a:lnTo>
                <a:lnTo>
                  <a:pt x="195" y="1056"/>
                </a:lnTo>
                <a:lnTo>
                  <a:pt x="194" y="1055"/>
                </a:lnTo>
                <a:lnTo>
                  <a:pt x="193" y="1055"/>
                </a:lnTo>
                <a:lnTo>
                  <a:pt x="191" y="1055"/>
                </a:lnTo>
                <a:lnTo>
                  <a:pt x="190" y="1055"/>
                </a:lnTo>
                <a:lnTo>
                  <a:pt x="189" y="1055"/>
                </a:lnTo>
                <a:lnTo>
                  <a:pt x="188" y="1055"/>
                </a:lnTo>
                <a:lnTo>
                  <a:pt x="187" y="1054"/>
                </a:lnTo>
                <a:lnTo>
                  <a:pt x="186" y="1054"/>
                </a:lnTo>
                <a:lnTo>
                  <a:pt x="184" y="1054"/>
                </a:lnTo>
                <a:lnTo>
                  <a:pt x="183" y="1054"/>
                </a:lnTo>
                <a:lnTo>
                  <a:pt x="182" y="1054"/>
                </a:lnTo>
                <a:lnTo>
                  <a:pt x="181" y="1054"/>
                </a:lnTo>
                <a:lnTo>
                  <a:pt x="180" y="1054"/>
                </a:lnTo>
                <a:lnTo>
                  <a:pt x="179" y="1054"/>
                </a:lnTo>
                <a:lnTo>
                  <a:pt x="177" y="1054"/>
                </a:lnTo>
                <a:lnTo>
                  <a:pt x="176" y="1054"/>
                </a:lnTo>
                <a:lnTo>
                  <a:pt x="175" y="1054"/>
                </a:lnTo>
                <a:lnTo>
                  <a:pt x="174" y="1054"/>
                </a:lnTo>
                <a:lnTo>
                  <a:pt x="174" y="1055"/>
                </a:lnTo>
                <a:lnTo>
                  <a:pt x="174" y="1056"/>
                </a:lnTo>
                <a:lnTo>
                  <a:pt x="174" y="1057"/>
                </a:lnTo>
                <a:lnTo>
                  <a:pt x="173" y="1058"/>
                </a:lnTo>
                <a:lnTo>
                  <a:pt x="173" y="1059"/>
                </a:lnTo>
                <a:lnTo>
                  <a:pt x="173" y="1061"/>
                </a:lnTo>
                <a:lnTo>
                  <a:pt x="173" y="1063"/>
                </a:lnTo>
                <a:lnTo>
                  <a:pt x="173" y="1064"/>
                </a:lnTo>
                <a:lnTo>
                  <a:pt x="173" y="1065"/>
                </a:lnTo>
                <a:lnTo>
                  <a:pt x="173" y="1066"/>
                </a:lnTo>
                <a:lnTo>
                  <a:pt x="173" y="1068"/>
                </a:lnTo>
                <a:lnTo>
                  <a:pt x="173" y="1069"/>
                </a:lnTo>
                <a:lnTo>
                  <a:pt x="172" y="1070"/>
                </a:lnTo>
                <a:lnTo>
                  <a:pt x="172" y="1071"/>
                </a:lnTo>
                <a:lnTo>
                  <a:pt x="172" y="1072"/>
                </a:lnTo>
                <a:lnTo>
                  <a:pt x="170" y="1072"/>
                </a:lnTo>
                <a:lnTo>
                  <a:pt x="169" y="1072"/>
                </a:lnTo>
                <a:lnTo>
                  <a:pt x="168" y="1072"/>
                </a:lnTo>
                <a:lnTo>
                  <a:pt x="167" y="1072"/>
                </a:lnTo>
                <a:lnTo>
                  <a:pt x="166" y="1071"/>
                </a:lnTo>
                <a:lnTo>
                  <a:pt x="163" y="1071"/>
                </a:lnTo>
                <a:lnTo>
                  <a:pt x="162" y="1071"/>
                </a:lnTo>
                <a:lnTo>
                  <a:pt x="161" y="1071"/>
                </a:lnTo>
                <a:lnTo>
                  <a:pt x="160" y="1071"/>
                </a:lnTo>
                <a:lnTo>
                  <a:pt x="159" y="1071"/>
                </a:lnTo>
                <a:lnTo>
                  <a:pt x="158" y="1071"/>
                </a:lnTo>
                <a:lnTo>
                  <a:pt x="156" y="1071"/>
                </a:lnTo>
                <a:lnTo>
                  <a:pt x="155" y="1071"/>
                </a:lnTo>
                <a:lnTo>
                  <a:pt x="154" y="1071"/>
                </a:lnTo>
                <a:lnTo>
                  <a:pt x="153" y="1071"/>
                </a:lnTo>
                <a:lnTo>
                  <a:pt x="152" y="1071"/>
                </a:lnTo>
                <a:lnTo>
                  <a:pt x="150" y="1071"/>
                </a:lnTo>
                <a:lnTo>
                  <a:pt x="149" y="1071"/>
                </a:lnTo>
                <a:lnTo>
                  <a:pt x="147" y="1071"/>
                </a:lnTo>
                <a:lnTo>
                  <a:pt x="146" y="1071"/>
                </a:lnTo>
                <a:lnTo>
                  <a:pt x="145" y="1071"/>
                </a:lnTo>
                <a:lnTo>
                  <a:pt x="143" y="1070"/>
                </a:lnTo>
                <a:lnTo>
                  <a:pt x="142" y="1070"/>
                </a:lnTo>
                <a:lnTo>
                  <a:pt x="141" y="1070"/>
                </a:lnTo>
                <a:lnTo>
                  <a:pt x="139" y="1070"/>
                </a:lnTo>
                <a:lnTo>
                  <a:pt x="136" y="1070"/>
                </a:lnTo>
                <a:lnTo>
                  <a:pt x="134" y="1070"/>
                </a:lnTo>
                <a:lnTo>
                  <a:pt x="133" y="1070"/>
                </a:lnTo>
                <a:lnTo>
                  <a:pt x="132" y="1070"/>
                </a:lnTo>
                <a:lnTo>
                  <a:pt x="131" y="1070"/>
                </a:lnTo>
                <a:lnTo>
                  <a:pt x="129" y="1070"/>
                </a:lnTo>
                <a:lnTo>
                  <a:pt x="128" y="1070"/>
                </a:lnTo>
                <a:lnTo>
                  <a:pt x="126" y="1070"/>
                </a:lnTo>
                <a:lnTo>
                  <a:pt x="125" y="1070"/>
                </a:lnTo>
                <a:lnTo>
                  <a:pt x="124" y="1070"/>
                </a:lnTo>
                <a:lnTo>
                  <a:pt x="124" y="1069"/>
                </a:lnTo>
                <a:lnTo>
                  <a:pt x="122" y="1069"/>
                </a:lnTo>
                <a:lnTo>
                  <a:pt x="121" y="1069"/>
                </a:lnTo>
                <a:lnTo>
                  <a:pt x="120" y="1069"/>
                </a:lnTo>
                <a:lnTo>
                  <a:pt x="119" y="1069"/>
                </a:lnTo>
                <a:lnTo>
                  <a:pt x="117" y="1069"/>
                </a:lnTo>
                <a:lnTo>
                  <a:pt x="115" y="1069"/>
                </a:lnTo>
                <a:lnTo>
                  <a:pt x="114" y="1069"/>
                </a:lnTo>
                <a:lnTo>
                  <a:pt x="112" y="1069"/>
                </a:lnTo>
                <a:lnTo>
                  <a:pt x="110" y="1069"/>
                </a:lnTo>
                <a:lnTo>
                  <a:pt x="108" y="1069"/>
                </a:lnTo>
                <a:lnTo>
                  <a:pt x="107" y="1069"/>
                </a:lnTo>
                <a:lnTo>
                  <a:pt x="106" y="1068"/>
                </a:lnTo>
                <a:lnTo>
                  <a:pt x="105" y="1068"/>
                </a:lnTo>
                <a:lnTo>
                  <a:pt x="104" y="1068"/>
                </a:lnTo>
                <a:lnTo>
                  <a:pt x="101" y="1068"/>
                </a:lnTo>
                <a:lnTo>
                  <a:pt x="100" y="1068"/>
                </a:lnTo>
                <a:lnTo>
                  <a:pt x="99" y="1068"/>
                </a:lnTo>
                <a:lnTo>
                  <a:pt x="97" y="1068"/>
                </a:lnTo>
                <a:lnTo>
                  <a:pt x="96" y="1068"/>
                </a:lnTo>
                <a:lnTo>
                  <a:pt x="94" y="1068"/>
                </a:lnTo>
                <a:lnTo>
                  <a:pt x="93" y="1068"/>
                </a:lnTo>
                <a:lnTo>
                  <a:pt x="92" y="1068"/>
                </a:lnTo>
                <a:lnTo>
                  <a:pt x="91" y="1068"/>
                </a:lnTo>
                <a:lnTo>
                  <a:pt x="90" y="1068"/>
                </a:lnTo>
                <a:lnTo>
                  <a:pt x="89" y="1068"/>
                </a:lnTo>
                <a:lnTo>
                  <a:pt x="87" y="1068"/>
                </a:lnTo>
                <a:lnTo>
                  <a:pt x="86" y="1068"/>
                </a:lnTo>
                <a:lnTo>
                  <a:pt x="85" y="1066"/>
                </a:lnTo>
                <a:lnTo>
                  <a:pt x="84" y="1066"/>
                </a:lnTo>
                <a:lnTo>
                  <a:pt x="83" y="1066"/>
                </a:lnTo>
                <a:lnTo>
                  <a:pt x="80" y="1066"/>
                </a:lnTo>
                <a:lnTo>
                  <a:pt x="79" y="1066"/>
                </a:lnTo>
                <a:lnTo>
                  <a:pt x="78" y="1066"/>
                </a:lnTo>
                <a:lnTo>
                  <a:pt x="77" y="1066"/>
                </a:lnTo>
                <a:lnTo>
                  <a:pt x="76" y="1066"/>
                </a:lnTo>
                <a:lnTo>
                  <a:pt x="75" y="1066"/>
                </a:lnTo>
                <a:lnTo>
                  <a:pt x="73" y="1066"/>
                </a:lnTo>
                <a:lnTo>
                  <a:pt x="72" y="1066"/>
                </a:lnTo>
                <a:lnTo>
                  <a:pt x="71" y="1066"/>
                </a:lnTo>
                <a:lnTo>
                  <a:pt x="70" y="1066"/>
                </a:lnTo>
                <a:lnTo>
                  <a:pt x="69" y="1066"/>
                </a:lnTo>
                <a:lnTo>
                  <a:pt x="68" y="1066"/>
                </a:lnTo>
                <a:lnTo>
                  <a:pt x="66" y="1066"/>
                </a:lnTo>
                <a:lnTo>
                  <a:pt x="65" y="1066"/>
                </a:lnTo>
                <a:lnTo>
                  <a:pt x="64" y="1066"/>
                </a:lnTo>
                <a:lnTo>
                  <a:pt x="63" y="1066"/>
                </a:lnTo>
                <a:lnTo>
                  <a:pt x="62" y="1066"/>
                </a:lnTo>
                <a:lnTo>
                  <a:pt x="61" y="1066"/>
                </a:lnTo>
                <a:lnTo>
                  <a:pt x="59" y="1066"/>
                </a:lnTo>
                <a:lnTo>
                  <a:pt x="58" y="1065"/>
                </a:lnTo>
                <a:lnTo>
                  <a:pt x="57" y="1065"/>
                </a:lnTo>
                <a:lnTo>
                  <a:pt x="57" y="1066"/>
                </a:lnTo>
                <a:lnTo>
                  <a:pt x="56" y="1066"/>
                </a:lnTo>
                <a:lnTo>
                  <a:pt x="55" y="1066"/>
                </a:lnTo>
                <a:lnTo>
                  <a:pt x="54" y="1066"/>
                </a:lnTo>
                <a:lnTo>
                  <a:pt x="52" y="1066"/>
                </a:lnTo>
                <a:lnTo>
                  <a:pt x="51" y="1066"/>
                </a:lnTo>
                <a:lnTo>
                  <a:pt x="49" y="1066"/>
                </a:lnTo>
                <a:lnTo>
                  <a:pt x="48" y="1066"/>
                </a:lnTo>
                <a:lnTo>
                  <a:pt x="45" y="1066"/>
                </a:lnTo>
                <a:lnTo>
                  <a:pt x="47" y="1066"/>
                </a:lnTo>
                <a:lnTo>
                  <a:pt x="48" y="1066"/>
                </a:lnTo>
                <a:lnTo>
                  <a:pt x="49" y="1066"/>
                </a:lnTo>
                <a:lnTo>
                  <a:pt x="51" y="1066"/>
                </a:lnTo>
                <a:lnTo>
                  <a:pt x="52" y="1066"/>
                </a:lnTo>
                <a:lnTo>
                  <a:pt x="52" y="1065"/>
                </a:lnTo>
                <a:lnTo>
                  <a:pt x="52" y="1064"/>
                </a:lnTo>
                <a:lnTo>
                  <a:pt x="52" y="1062"/>
                </a:lnTo>
                <a:lnTo>
                  <a:pt x="52" y="1061"/>
                </a:lnTo>
                <a:lnTo>
                  <a:pt x="52" y="1059"/>
                </a:lnTo>
                <a:lnTo>
                  <a:pt x="52" y="1058"/>
                </a:lnTo>
                <a:lnTo>
                  <a:pt x="52" y="1057"/>
                </a:lnTo>
                <a:lnTo>
                  <a:pt x="52" y="1056"/>
                </a:lnTo>
                <a:lnTo>
                  <a:pt x="52" y="1054"/>
                </a:lnTo>
                <a:lnTo>
                  <a:pt x="52" y="1052"/>
                </a:lnTo>
                <a:lnTo>
                  <a:pt x="52" y="1051"/>
                </a:lnTo>
                <a:lnTo>
                  <a:pt x="52" y="1050"/>
                </a:lnTo>
                <a:lnTo>
                  <a:pt x="52" y="1049"/>
                </a:lnTo>
                <a:lnTo>
                  <a:pt x="52" y="1048"/>
                </a:lnTo>
                <a:lnTo>
                  <a:pt x="52" y="1047"/>
                </a:lnTo>
                <a:lnTo>
                  <a:pt x="52" y="1045"/>
                </a:lnTo>
                <a:lnTo>
                  <a:pt x="52" y="1044"/>
                </a:lnTo>
                <a:lnTo>
                  <a:pt x="52" y="1043"/>
                </a:lnTo>
                <a:lnTo>
                  <a:pt x="52" y="1042"/>
                </a:lnTo>
                <a:lnTo>
                  <a:pt x="52" y="1041"/>
                </a:lnTo>
                <a:lnTo>
                  <a:pt x="52" y="1040"/>
                </a:lnTo>
                <a:lnTo>
                  <a:pt x="52" y="1038"/>
                </a:lnTo>
                <a:lnTo>
                  <a:pt x="52" y="1037"/>
                </a:lnTo>
                <a:lnTo>
                  <a:pt x="52" y="1036"/>
                </a:lnTo>
                <a:lnTo>
                  <a:pt x="52" y="1035"/>
                </a:lnTo>
                <a:lnTo>
                  <a:pt x="52" y="1034"/>
                </a:lnTo>
                <a:lnTo>
                  <a:pt x="52" y="1033"/>
                </a:lnTo>
                <a:lnTo>
                  <a:pt x="52" y="1031"/>
                </a:lnTo>
                <a:lnTo>
                  <a:pt x="52" y="1030"/>
                </a:lnTo>
                <a:lnTo>
                  <a:pt x="52" y="1029"/>
                </a:lnTo>
                <a:lnTo>
                  <a:pt x="52" y="1028"/>
                </a:lnTo>
                <a:lnTo>
                  <a:pt x="52" y="1027"/>
                </a:lnTo>
                <a:lnTo>
                  <a:pt x="52" y="1026"/>
                </a:lnTo>
                <a:lnTo>
                  <a:pt x="52" y="1024"/>
                </a:lnTo>
                <a:lnTo>
                  <a:pt x="52" y="1023"/>
                </a:lnTo>
                <a:lnTo>
                  <a:pt x="52" y="1022"/>
                </a:lnTo>
                <a:lnTo>
                  <a:pt x="52" y="1021"/>
                </a:lnTo>
                <a:lnTo>
                  <a:pt x="52" y="1020"/>
                </a:lnTo>
                <a:lnTo>
                  <a:pt x="52" y="1019"/>
                </a:lnTo>
                <a:lnTo>
                  <a:pt x="52" y="1017"/>
                </a:lnTo>
                <a:lnTo>
                  <a:pt x="52" y="1016"/>
                </a:lnTo>
                <a:lnTo>
                  <a:pt x="51" y="1016"/>
                </a:lnTo>
                <a:lnTo>
                  <a:pt x="50" y="1016"/>
                </a:lnTo>
                <a:lnTo>
                  <a:pt x="49" y="1015"/>
                </a:lnTo>
                <a:lnTo>
                  <a:pt x="45" y="1013"/>
                </a:lnTo>
                <a:lnTo>
                  <a:pt x="44" y="1010"/>
                </a:lnTo>
                <a:lnTo>
                  <a:pt x="43" y="1010"/>
                </a:lnTo>
                <a:lnTo>
                  <a:pt x="43" y="1009"/>
                </a:lnTo>
                <a:lnTo>
                  <a:pt x="42" y="1009"/>
                </a:lnTo>
                <a:lnTo>
                  <a:pt x="41" y="1008"/>
                </a:lnTo>
                <a:lnTo>
                  <a:pt x="40" y="1006"/>
                </a:lnTo>
                <a:lnTo>
                  <a:pt x="41" y="1006"/>
                </a:lnTo>
                <a:lnTo>
                  <a:pt x="42" y="1006"/>
                </a:lnTo>
                <a:lnTo>
                  <a:pt x="43" y="1006"/>
                </a:lnTo>
                <a:lnTo>
                  <a:pt x="43" y="1005"/>
                </a:lnTo>
                <a:lnTo>
                  <a:pt x="43" y="1003"/>
                </a:lnTo>
                <a:lnTo>
                  <a:pt x="43" y="1002"/>
                </a:lnTo>
                <a:lnTo>
                  <a:pt x="43" y="1001"/>
                </a:lnTo>
                <a:lnTo>
                  <a:pt x="43" y="1000"/>
                </a:lnTo>
                <a:lnTo>
                  <a:pt x="43" y="999"/>
                </a:lnTo>
                <a:lnTo>
                  <a:pt x="44" y="999"/>
                </a:lnTo>
                <a:lnTo>
                  <a:pt x="47" y="999"/>
                </a:lnTo>
                <a:lnTo>
                  <a:pt x="48" y="999"/>
                </a:lnTo>
                <a:lnTo>
                  <a:pt x="48" y="998"/>
                </a:lnTo>
                <a:lnTo>
                  <a:pt x="48" y="996"/>
                </a:lnTo>
                <a:lnTo>
                  <a:pt x="48" y="995"/>
                </a:lnTo>
                <a:lnTo>
                  <a:pt x="48" y="994"/>
                </a:lnTo>
                <a:lnTo>
                  <a:pt x="48" y="993"/>
                </a:lnTo>
                <a:lnTo>
                  <a:pt x="48" y="992"/>
                </a:lnTo>
                <a:lnTo>
                  <a:pt x="49" y="992"/>
                </a:lnTo>
                <a:lnTo>
                  <a:pt x="49" y="988"/>
                </a:lnTo>
                <a:lnTo>
                  <a:pt x="50" y="987"/>
                </a:lnTo>
                <a:lnTo>
                  <a:pt x="50" y="985"/>
                </a:lnTo>
                <a:lnTo>
                  <a:pt x="50" y="982"/>
                </a:lnTo>
                <a:lnTo>
                  <a:pt x="50" y="981"/>
                </a:lnTo>
                <a:lnTo>
                  <a:pt x="50" y="979"/>
                </a:lnTo>
                <a:lnTo>
                  <a:pt x="49" y="979"/>
                </a:lnTo>
                <a:lnTo>
                  <a:pt x="49" y="975"/>
                </a:lnTo>
                <a:lnTo>
                  <a:pt x="49" y="972"/>
                </a:lnTo>
                <a:lnTo>
                  <a:pt x="48" y="972"/>
                </a:lnTo>
                <a:lnTo>
                  <a:pt x="47" y="972"/>
                </a:lnTo>
                <a:lnTo>
                  <a:pt x="47" y="971"/>
                </a:lnTo>
                <a:lnTo>
                  <a:pt x="47" y="970"/>
                </a:lnTo>
                <a:lnTo>
                  <a:pt x="45" y="970"/>
                </a:lnTo>
                <a:lnTo>
                  <a:pt x="44" y="970"/>
                </a:lnTo>
                <a:lnTo>
                  <a:pt x="44" y="968"/>
                </a:lnTo>
                <a:lnTo>
                  <a:pt x="44" y="967"/>
                </a:lnTo>
                <a:lnTo>
                  <a:pt x="43" y="967"/>
                </a:lnTo>
                <a:lnTo>
                  <a:pt x="43" y="966"/>
                </a:lnTo>
                <a:lnTo>
                  <a:pt x="43" y="965"/>
                </a:lnTo>
                <a:lnTo>
                  <a:pt x="43" y="964"/>
                </a:lnTo>
                <a:lnTo>
                  <a:pt x="43" y="963"/>
                </a:lnTo>
                <a:lnTo>
                  <a:pt x="43" y="961"/>
                </a:lnTo>
                <a:lnTo>
                  <a:pt x="43" y="960"/>
                </a:lnTo>
                <a:lnTo>
                  <a:pt x="43" y="959"/>
                </a:lnTo>
                <a:lnTo>
                  <a:pt x="44" y="958"/>
                </a:lnTo>
                <a:lnTo>
                  <a:pt x="44" y="957"/>
                </a:lnTo>
                <a:lnTo>
                  <a:pt x="44" y="955"/>
                </a:lnTo>
                <a:lnTo>
                  <a:pt x="44" y="954"/>
                </a:lnTo>
                <a:lnTo>
                  <a:pt x="44" y="953"/>
                </a:lnTo>
                <a:lnTo>
                  <a:pt x="45" y="953"/>
                </a:lnTo>
                <a:lnTo>
                  <a:pt x="47" y="953"/>
                </a:lnTo>
                <a:lnTo>
                  <a:pt x="47" y="954"/>
                </a:lnTo>
                <a:lnTo>
                  <a:pt x="48" y="954"/>
                </a:lnTo>
                <a:lnTo>
                  <a:pt x="50" y="954"/>
                </a:lnTo>
                <a:lnTo>
                  <a:pt x="51" y="954"/>
                </a:lnTo>
                <a:lnTo>
                  <a:pt x="52" y="954"/>
                </a:lnTo>
                <a:lnTo>
                  <a:pt x="52" y="953"/>
                </a:lnTo>
                <a:lnTo>
                  <a:pt x="52" y="952"/>
                </a:lnTo>
                <a:lnTo>
                  <a:pt x="54" y="952"/>
                </a:lnTo>
                <a:lnTo>
                  <a:pt x="55" y="952"/>
                </a:lnTo>
                <a:lnTo>
                  <a:pt x="55" y="953"/>
                </a:lnTo>
                <a:lnTo>
                  <a:pt x="56" y="953"/>
                </a:lnTo>
                <a:lnTo>
                  <a:pt x="57" y="953"/>
                </a:lnTo>
                <a:lnTo>
                  <a:pt x="59" y="954"/>
                </a:lnTo>
                <a:lnTo>
                  <a:pt x="61" y="954"/>
                </a:lnTo>
                <a:lnTo>
                  <a:pt x="62" y="955"/>
                </a:lnTo>
                <a:lnTo>
                  <a:pt x="63" y="955"/>
                </a:lnTo>
                <a:lnTo>
                  <a:pt x="64" y="955"/>
                </a:lnTo>
                <a:lnTo>
                  <a:pt x="65" y="957"/>
                </a:lnTo>
                <a:lnTo>
                  <a:pt x="68" y="957"/>
                </a:lnTo>
                <a:lnTo>
                  <a:pt x="68" y="958"/>
                </a:lnTo>
                <a:lnTo>
                  <a:pt x="69" y="958"/>
                </a:lnTo>
                <a:lnTo>
                  <a:pt x="70" y="958"/>
                </a:lnTo>
                <a:lnTo>
                  <a:pt x="71" y="959"/>
                </a:lnTo>
                <a:lnTo>
                  <a:pt x="72" y="959"/>
                </a:lnTo>
                <a:lnTo>
                  <a:pt x="73" y="959"/>
                </a:lnTo>
                <a:lnTo>
                  <a:pt x="73" y="960"/>
                </a:lnTo>
                <a:lnTo>
                  <a:pt x="75" y="960"/>
                </a:lnTo>
                <a:lnTo>
                  <a:pt x="76" y="960"/>
                </a:lnTo>
                <a:lnTo>
                  <a:pt x="77" y="961"/>
                </a:lnTo>
                <a:lnTo>
                  <a:pt x="78" y="961"/>
                </a:lnTo>
                <a:lnTo>
                  <a:pt x="79" y="961"/>
                </a:lnTo>
                <a:lnTo>
                  <a:pt x="80" y="963"/>
                </a:lnTo>
                <a:lnTo>
                  <a:pt x="82" y="963"/>
                </a:lnTo>
                <a:lnTo>
                  <a:pt x="84" y="964"/>
                </a:lnTo>
                <a:lnTo>
                  <a:pt x="85" y="964"/>
                </a:lnTo>
                <a:lnTo>
                  <a:pt x="87" y="965"/>
                </a:lnTo>
                <a:lnTo>
                  <a:pt x="91" y="966"/>
                </a:lnTo>
                <a:lnTo>
                  <a:pt x="94" y="967"/>
                </a:lnTo>
                <a:lnTo>
                  <a:pt x="97" y="968"/>
                </a:lnTo>
                <a:lnTo>
                  <a:pt x="98" y="968"/>
                </a:lnTo>
                <a:lnTo>
                  <a:pt x="99" y="970"/>
                </a:lnTo>
                <a:lnTo>
                  <a:pt x="100" y="970"/>
                </a:lnTo>
                <a:lnTo>
                  <a:pt x="101" y="971"/>
                </a:lnTo>
                <a:lnTo>
                  <a:pt x="103" y="971"/>
                </a:lnTo>
                <a:lnTo>
                  <a:pt x="104" y="971"/>
                </a:lnTo>
                <a:lnTo>
                  <a:pt x="105" y="971"/>
                </a:lnTo>
                <a:lnTo>
                  <a:pt x="106" y="971"/>
                </a:lnTo>
                <a:lnTo>
                  <a:pt x="107" y="971"/>
                </a:lnTo>
                <a:lnTo>
                  <a:pt x="108" y="971"/>
                </a:lnTo>
                <a:lnTo>
                  <a:pt x="110" y="971"/>
                </a:lnTo>
                <a:lnTo>
                  <a:pt x="111" y="970"/>
                </a:lnTo>
                <a:lnTo>
                  <a:pt x="112" y="970"/>
                </a:lnTo>
                <a:lnTo>
                  <a:pt x="113" y="970"/>
                </a:lnTo>
                <a:lnTo>
                  <a:pt x="113" y="968"/>
                </a:lnTo>
                <a:lnTo>
                  <a:pt x="114" y="968"/>
                </a:lnTo>
                <a:lnTo>
                  <a:pt x="115" y="968"/>
                </a:lnTo>
                <a:lnTo>
                  <a:pt x="117" y="968"/>
                </a:lnTo>
                <a:lnTo>
                  <a:pt x="119" y="968"/>
                </a:lnTo>
                <a:lnTo>
                  <a:pt x="120" y="968"/>
                </a:lnTo>
                <a:lnTo>
                  <a:pt x="121" y="968"/>
                </a:lnTo>
                <a:lnTo>
                  <a:pt x="122" y="968"/>
                </a:lnTo>
                <a:lnTo>
                  <a:pt x="124" y="968"/>
                </a:lnTo>
                <a:lnTo>
                  <a:pt x="125" y="968"/>
                </a:lnTo>
                <a:lnTo>
                  <a:pt x="127" y="967"/>
                </a:lnTo>
                <a:lnTo>
                  <a:pt x="128" y="967"/>
                </a:lnTo>
                <a:lnTo>
                  <a:pt x="129" y="967"/>
                </a:lnTo>
                <a:lnTo>
                  <a:pt x="131" y="967"/>
                </a:lnTo>
                <a:lnTo>
                  <a:pt x="132" y="967"/>
                </a:lnTo>
                <a:lnTo>
                  <a:pt x="133" y="967"/>
                </a:lnTo>
                <a:lnTo>
                  <a:pt x="134" y="967"/>
                </a:lnTo>
                <a:lnTo>
                  <a:pt x="135" y="967"/>
                </a:lnTo>
                <a:lnTo>
                  <a:pt x="136" y="967"/>
                </a:lnTo>
                <a:lnTo>
                  <a:pt x="138" y="967"/>
                </a:lnTo>
                <a:lnTo>
                  <a:pt x="139" y="967"/>
                </a:lnTo>
                <a:lnTo>
                  <a:pt x="140" y="967"/>
                </a:lnTo>
                <a:lnTo>
                  <a:pt x="141" y="967"/>
                </a:lnTo>
                <a:lnTo>
                  <a:pt x="142" y="967"/>
                </a:lnTo>
                <a:lnTo>
                  <a:pt x="143" y="967"/>
                </a:lnTo>
                <a:lnTo>
                  <a:pt x="145" y="967"/>
                </a:lnTo>
                <a:lnTo>
                  <a:pt x="145" y="966"/>
                </a:lnTo>
                <a:lnTo>
                  <a:pt x="146" y="966"/>
                </a:lnTo>
                <a:lnTo>
                  <a:pt x="147" y="966"/>
                </a:lnTo>
                <a:lnTo>
                  <a:pt x="153" y="966"/>
                </a:lnTo>
                <a:lnTo>
                  <a:pt x="156" y="966"/>
                </a:lnTo>
                <a:lnTo>
                  <a:pt x="159" y="966"/>
                </a:lnTo>
                <a:lnTo>
                  <a:pt x="160" y="966"/>
                </a:lnTo>
                <a:lnTo>
                  <a:pt x="161" y="966"/>
                </a:lnTo>
                <a:lnTo>
                  <a:pt x="162" y="966"/>
                </a:lnTo>
                <a:lnTo>
                  <a:pt x="163" y="965"/>
                </a:lnTo>
                <a:lnTo>
                  <a:pt x="165" y="965"/>
                </a:lnTo>
                <a:lnTo>
                  <a:pt x="166" y="965"/>
                </a:lnTo>
                <a:lnTo>
                  <a:pt x="167" y="965"/>
                </a:lnTo>
                <a:lnTo>
                  <a:pt x="168" y="965"/>
                </a:lnTo>
                <a:lnTo>
                  <a:pt x="169" y="965"/>
                </a:lnTo>
                <a:lnTo>
                  <a:pt x="170" y="965"/>
                </a:lnTo>
                <a:lnTo>
                  <a:pt x="172" y="965"/>
                </a:lnTo>
                <a:lnTo>
                  <a:pt x="173" y="965"/>
                </a:lnTo>
                <a:lnTo>
                  <a:pt x="174" y="965"/>
                </a:lnTo>
                <a:lnTo>
                  <a:pt x="175" y="965"/>
                </a:lnTo>
                <a:lnTo>
                  <a:pt x="176" y="965"/>
                </a:lnTo>
                <a:lnTo>
                  <a:pt x="177" y="965"/>
                </a:lnTo>
                <a:lnTo>
                  <a:pt x="179" y="965"/>
                </a:lnTo>
                <a:lnTo>
                  <a:pt x="180" y="966"/>
                </a:lnTo>
                <a:lnTo>
                  <a:pt x="181" y="966"/>
                </a:lnTo>
                <a:lnTo>
                  <a:pt x="182" y="966"/>
                </a:lnTo>
                <a:lnTo>
                  <a:pt x="183" y="966"/>
                </a:lnTo>
                <a:lnTo>
                  <a:pt x="184" y="966"/>
                </a:lnTo>
                <a:lnTo>
                  <a:pt x="184" y="967"/>
                </a:lnTo>
                <a:lnTo>
                  <a:pt x="188" y="967"/>
                </a:lnTo>
                <a:lnTo>
                  <a:pt x="189" y="967"/>
                </a:lnTo>
                <a:lnTo>
                  <a:pt x="190" y="967"/>
                </a:lnTo>
                <a:lnTo>
                  <a:pt x="191" y="967"/>
                </a:lnTo>
                <a:lnTo>
                  <a:pt x="193" y="967"/>
                </a:lnTo>
                <a:lnTo>
                  <a:pt x="194" y="967"/>
                </a:lnTo>
                <a:lnTo>
                  <a:pt x="195" y="967"/>
                </a:lnTo>
                <a:lnTo>
                  <a:pt x="196" y="968"/>
                </a:lnTo>
                <a:lnTo>
                  <a:pt x="197" y="968"/>
                </a:lnTo>
                <a:lnTo>
                  <a:pt x="200" y="968"/>
                </a:lnTo>
                <a:lnTo>
                  <a:pt x="201" y="968"/>
                </a:lnTo>
                <a:lnTo>
                  <a:pt x="202" y="968"/>
                </a:lnTo>
                <a:lnTo>
                  <a:pt x="203" y="968"/>
                </a:lnTo>
                <a:lnTo>
                  <a:pt x="204" y="968"/>
                </a:lnTo>
                <a:lnTo>
                  <a:pt x="204" y="970"/>
                </a:lnTo>
                <a:lnTo>
                  <a:pt x="205" y="970"/>
                </a:lnTo>
                <a:lnTo>
                  <a:pt x="207" y="970"/>
                </a:lnTo>
                <a:lnTo>
                  <a:pt x="208" y="970"/>
                </a:lnTo>
                <a:lnTo>
                  <a:pt x="209" y="970"/>
                </a:lnTo>
                <a:lnTo>
                  <a:pt x="210" y="970"/>
                </a:lnTo>
                <a:lnTo>
                  <a:pt x="211" y="970"/>
                </a:lnTo>
                <a:lnTo>
                  <a:pt x="212" y="970"/>
                </a:lnTo>
                <a:lnTo>
                  <a:pt x="212" y="971"/>
                </a:lnTo>
                <a:lnTo>
                  <a:pt x="214" y="971"/>
                </a:lnTo>
                <a:lnTo>
                  <a:pt x="215" y="971"/>
                </a:lnTo>
                <a:lnTo>
                  <a:pt x="216" y="971"/>
                </a:lnTo>
                <a:lnTo>
                  <a:pt x="217" y="971"/>
                </a:lnTo>
                <a:lnTo>
                  <a:pt x="218" y="971"/>
                </a:lnTo>
                <a:lnTo>
                  <a:pt x="219" y="971"/>
                </a:lnTo>
                <a:lnTo>
                  <a:pt x="221" y="971"/>
                </a:lnTo>
                <a:lnTo>
                  <a:pt x="222" y="972"/>
                </a:lnTo>
                <a:lnTo>
                  <a:pt x="223" y="972"/>
                </a:lnTo>
                <a:lnTo>
                  <a:pt x="224" y="972"/>
                </a:lnTo>
                <a:lnTo>
                  <a:pt x="225" y="972"/>
                </a:lnTo>
                <a:lnTo>
                  <a:pt x="226" y="972"/>
                </a:lnTo>
                <a:lnTo>
                  <a:pt x="228" y="972"/>
                </a:lnTo>
                <a:lnTo>
                  <a:pt x="229" y="972"/>
                </a:lnTo>
                <a:lnTo>
                  <a:pt x="230" y="970"/>
                </a:lnTo>
                <a:lnTo>
                  <a:pt x="231" y="967"/>
                </a:lnTo>
                <a:lnTo>
                  <a:pt x="231" y="965"/>
                </a:lnTo>
                <a:lnTo>
                  <a:pt x="231" y="964"/>
                </a:lnTo>
                <a:lnTo>
                  <a:pt x="231" y="963"/>
                </a:lnTo>
                <a:lnTo>
                  <a:pt x="231" y="961"/>
                </a:lnTo>
                <a:lnTo>
                  <a:pt x="231" y="960"/>
                </a:lnTo>
                <a:lnTo>
                  <a:pt x="231" y="959"/>
                </a:lnTo>
                <a:lnTo>
                  <a:pt x="231" y="958"/>
                </a:lnTo>
                <a:lnTo>
                  <a:pt x="231" y="957"/>
                </a:lnTo>
                <a:lnTo>
                  <a:pt x="231" y="953"/>
                </a:lnTo>
                <a:lnTo>
                  <a:pt x="231" y="952"/>
                </a:lnTo>
                <a:lnTo>
                  <a:pt x="231" y="946"/>
                </a:lnTo>
                <a:lnTo>
                  <a:pt x="231" y="945"/>
                </a:lnTo>
                <a:lnTo>
                  <a:pt x="231" y="944"/>
                </a:lnTo>
                <a:lnTo>
                  <a:pt x="232" y="941"/>
                </a:lnTo>
                <a:lnTo>
                  <a:pt x="232" y="940"/>
                </a:lnTo>
                <a:lnTo>
                  <a:pt x="232" y="938"/>
                </a:lnTo>
                <a:lnTo>
                  <a:pt x="232" y="937"/>
                </a:lnTo>
                <a:lnTo>
                  <a:pt x="232" y="936"/>
                </a:lnTo>
                <a:lnTo>
                  <a:pt x="232" y="934"/>
                </a:lnTo>
                <a:lnTo>
                  <a:pt x="232" y="933"/>
                </a:lnTo>
                <a:lnTo>
                  <a:pt x="232" y="932"/>
                </a:lnTo>
                <a:lnTo>
                  <a:pt x="232" y="931"/>
                </a:lnTo>
                <a:lnTo>
                  <a:pt x="232" y="926"/>
                </a:lnTo>
                <a:lnTo>
                  <a:pt x="232" y="918"/>
                </a:lnTo>
                <a:lnTo>
                  <a:pt x="232" y="917"/>
                </a:lnTo>
                <a:lnTo>
                  <a:pt x="232" y="915"/>
                </a:lnTo>
                <a:lnTo>
                  <a:pt x="232" y="910"/>
                </a:lnTo>
                <a:lnTo>
                  <a:pt x="233" y="910"/>
                </a:lnTo>
                <a:lnTo>
                  <a:pt x="233" y="908"/>
                </a:lnTo>
                <a:lnTo>
                  <a:pt x="233" y="905"/>
                </a:lnTo>
                <a:lnTo>
                  <a:pt x="231" y="905"/>
                </a:lnTo>
                <a:lnTo>
                  <a:pt x="230" y="905"/>
                </a:lnTo>
                <a:lnTo>
                  <a:pt x="229" y="905"/>
                </a:lnTo>
                <a:lnTo>
                  <a:pt x="228" y="905"/>
                </a:lnTo>
                <a:lnTo>
                  <a:pt x="226" y="905"/>
                </a:lnTo>
                <a:lnTo>
                  <a:pt x="225" y="905"/>
                </a:lnTo>
                <a:lnTo>
                  <a:pt x="224" y="905"/>
                </a:lnTo>
                <a:lnTo>
                  <a:pt x="223" y="905"/>
                </a:lnTo>
                <a:lnTo>
                  <a:pt x="222" y="905"/>
                </a:lnTo>
                <a:lnTo>
                  <a:pt x="221" y="905"/>
                </a:lnTo>
                <a:lnTo>
                  <a:pt x="219" y="905"/>
                </a:lnTo>
                <a:lnTo>
                  <a:pt x="218" y="905"/>
                </a:lnTo>
                <a:lnTo>
                  <a:pt x="217" y="905"/>
                </a:lnTo>
                <a:lnTo>
                  <a:pt x="216" y="905"/>
                </a:lnTo>
                <a:lnTo>
                  <a:pt x="215" y="905"/>
                </a:lnTo>
                <a:lnTo>
                  <a:pt x="215" y="904"/>
                </a:lnTo>
                <a:lnTo>
                  <a:pt x="215" y="903"/>
                </a:lnTo>
                <a:lnTo>
                  <a:pt x="214" y="903"/>
                </a:lnTo>
                <a:lnTo>
                  <a:pt x="212" y="903"/>
                </a:lnTo>
                <a:lnTo>
                  <a:pt x="212" y="904"/>
                </a:lnTo>
                <a:lnTo>
                  <a:pt x="211" y="904"/>
                </a:lnTo>
                <a:lnTo>
                  <a:pt x="210" y="904"/>
                </a:lnTo>
                <a:lnTo>
                  <a:pt x="209" y="904"/>
                </a:lnTo>
                <a:lnTo>
                  <a:pt x="208" y="904"/>
                </a:lnTo>
                <a:lnTo>
                  <a:pt x="208" y="905"/>
                </a:lnTo>
                <a:lnTo>
                  <a:pt x="207" y="905"/>
                </a:lnTo>
                <a:lnTo>
                  <a:pt x="205" y="905"/>
                </a:lnTo>
                <a:lnTo>
                  <a:pt x="204" y="905"/>
                </a:lnTo>
                <a:lnTo>
                  <a:pt x="203" y="905"/>
                </a:lnTo>
                <a:lnTo>
                  <a:pt x="203" y="906"/>
                </a:lnTo>
                <a:lnTo>
                  <a:pt x="202" y="906"/>
                </a:lnTo>
                <a:lnTo>
                  <a:pt x="201" y="908"/>
                </a:lnTo>
                <a:lnTo>
                  <a:pt x="200" y="908"/>
                </a:lnTo>
                <a:lnTo>
                  <a:pt x="200" y="909"/>
                </a:lnTo>
                <a:lnTo>
                  <a:pt x="198" y="909"/>
                </a:lnTo>
                <a:lnTo>
                  <a:pt x="198" y="908"/>
                </a:lnTo>
                <a:lnTo>
                  <a:pt x="198" y="906"/>
                </a:lnTo>
                <a:lnTo>
                  <a:pt x="198" y="905"/>
                </a:lnTo>
                <a:lnTo>
                  <a:pt x="198" y="904"/>
                </a:lnTo>
                <a:lnTo>
                  <a:pt x="198" y="903"/>
                </a:lnTo>
                <a:lnTo>
                  <a:pt x="198" y="902"/>
                </a:lnTo>
                <a:lnTo>
                  <a:pt x="196" y="902"/>
                </a:lnTo>
                <a:lnTo>
                  <a:pt x="196" y="901"/>
                </a:lnTo>
                <a:lnTo>
                  <a:pt x="198" y="901"/>
                </a:lnTo>
                <a:lnTo>
                  <a:pt x="198" y="899"/>
                </a:lnTo>
                <a:lnTo>
                  <a:pt x="198" y="898"/>
                </a:lnTo>
                <a:lnTo>
                  <a:pt x="198" y="897"/>
                </a:lnTo>
                <a:lnTo>
                  <a:pt x="197" y="897"/>
                </a:lnTo>
                <a:lnTo>
                  <a:pt x="196" y="897"/>
                </a:lnTo>
                <a:lnTo>
                  <a:pt x="196" y="895"/>
                </a:lnTo>
                <a:lnTo>
                  <a:pt x="196" y="894"/>
                </a:lnTo>
                <a:lnTo>
                  <a:pt x="196" y="892"/>
                </a:lnTo>
                <a:lnTo>
                  <a:pt x="195" y="892"/>
                </a:lnTo>
                <a:lnTo>
                  <a:pt x="194" y="891"/>
                </a:lnTo>
                <a:lnTo>
                  <a:pt x="194" y="890"/>
                </a:lnTo>
                <a:lnTo>
                  <a:pt x="194" y="891"/>
                </a:lnTo>
                <a:lnTo>
                  <a:pt x="195" y="891"/>
                </a:lnTo>
                <a:lnTo>
                  <a:pt x="196" y="891"/>
                </a:lnTo>
                <a:lnTo>
                  <a:pt x="197" y="891"/>
                </a:lnTo>
                <a:lnTo>
                  <a:pt x="198" y="891"/>
                </a:lnTo>
                <a:lnTo>
                  <a:pt x="200" y="891"/>
                </a:lnTo>
                <a:lnTo>
                  <a:pt x="201" y="891"/>
                </a:lnTo>
                <a:lnTo>
                  <a:pt x="204" y="891"/>
                </a:lnTo>
                <a:lnTo>
                  <a:pt x="205" y="891"/>
                </a:lnTo>
                <a:lnTo>
                  <a:pt x="207" y="891"/>
                </a:lnTo>
                <a:lnTo>
                  <a:pt x="208" y="891"/>
                </a:lnTo>
                <a:lnTo>
                  <a:pt x="209" y="891"/>
                </a:lnTo>
                <a:lnTo>
                  <a:pt x="210" y="891"/>
                </a:lnTo>
                <a:lnTo>
                  <a:pt x="212" y="891"/>
                </a:lnTo>
                <a:lnTo>
                  <a:pt x="214" y="891"/>
                </a:lnTo>
                <a:lnTo>
                  <a:pt x="215" y="891"/>
                </a:lnTo>
                <a:lnTo>
                  <a:pt x="218" y="891"/>
                </a:lnTo>
                <a:lnTo>
                  <a:pt x="230" y="891"/>
                </a:lnTo>
                <a:lnTo>
                  <a:pt x="232" y="891"/>
                </a:lnTo>
                <a:lnTo>
                  <a:pt x="233" y="891"/>
                </a:lnTo>
                <a:lnTo>
                  <a:pt x="236" y="891"/>
                </a:lnTo>
                <a:lnTo>
                  <a:pt x="237" y="891"/>
                </a:lnTo>
                <a:lnTo>
                  <a:pt x="238" y="891"/>
                </a:lnTo>
                <a:lnTo>
                  <a:pt x="239" y="891"/>
                </a:lnTo>
                <a:lnTo>
                  <a:pt x="242" y="891"/>
                </a:lnTo>
                <a:lnTo>
                  <a:pt x="243" y="891"/>
                </a:lnTo>
                <a:lnTo>
                  <a:pt x="245" y="891"/>
                </a:lnTo>
                <a:lnTo>
                  <a:pt x="246" y="891"/>
                </a:lnTo>
                <a:lnTo>
                  <a:pt x="247" y="891"/>
                </a:lnTo>
                <a:lnTo>
                  <a:pt x="249" y="891"/>
                </a:lnTo>
                <a:lnTo>
                  <a:pt x="250" y="891"/>
                </a:lnTo>
                <a:lnTo>
                  <a:pt x="251" y="891"/>
                </a:lnTo>
                <a:lnTo>
                  <a:pt x="253" y="891"/>
                </a:lnTo>
                <a:lnTo>
                  <a:pt x="256" y="891"/>
                </a:lnTo>
                <a:lnTo>
                  <a:pt x="257" y="891"/>
                </a:lnTo>
                <a:lnTo>
                  <a:pt x="258" y="891"/>
                </a:lnTo>
                <a:lnTo>
                  <a:pt x="259" y="891"/>
                </a:lnTo>
                <a:lnTo>
                  <a:pt x="260" y="891"/>
                </a:lnTo>
                <a:lnTo>
                  <a:pt x="263" y="891"/>
                </a:lnTo>
                <a:lnTo>
                  <a:pt x="264" y="891"/>
                </a:lnTo>
                <a:lnTo>
                  <a:pt x="265" y="891"/>
                </a:lnTo>
                <a:lnTo>
                  <a:pt x="267" y="891"/>
                </a:lnTo>
                <a:lnTo>
                  <a:pt x="268" y="891"/>
                </a:lnTo>
                <a:lnTo>
                  <a:pt x="270" y="891"/>
                </a:lnTo>
                <a:lnTo>
                  <a:pt x="271" y="891"/>
                </a:lnTo>
                <a:lnTo>
                  <a:pt x="272" y="891"/>
                </a:lnTo>
                <a:lnTo>
                  <a:pt x="273" y="891"/>
                </a:lnTo>
                <a:lnTo>
                  <a:pt x="274" y="891"/>
                </a:lnTo>
                <a:lnTo>
                  <a:pt x="275" y="891"/>
                </a:lnTo>
                <a:lnTo>
                  <a:pt x="277" y="891"/>
                </a:lnTo>
                <a:lnTo>
                  <a:pt x="278" y="891"/>
                </a:lnTo>
                <a:lnTo>
                  <a:pt x="279" y="891"/>
                </a:lnTo>
                <a:lnTo>
                  <a:pt x="287" y="891"/>
                </a:lnTo>
                <a:lnTo>
                  <a:pt x="288" y="891"/>
                </a:lnTo>
                <a:lnTo>
                  <a:pt x="289" y="891"/>
                </a:lnTo>
                <a:lnTo>
                  <a:pt x="291" y="891"/>
                </a:lnTo>
                <a:lnTo>
                  <a:pt x="292" y="891"/>
                </a:lnTo>
                <a:lnTo>
                  <a:pt x="293" y="891"/>
                </a:lnTo>
                <a:lnTo>
                  <a:pt x="295" y="891"/>
                </a:lnTo>
                <a:lnTo>
                  <a:pt x="298" y="891"/>
                </a:lnTo>
                <a:lnTo>
                  <a:pt x="299" y="891"/>
                </a:lnTo>
                <a:lnTo>
                  <a:pt x="300" y="891"/>
                </a:lnTo>
                <a:lnTo>
                  <a:pt x="302" y="891"/>
                </a:lnTo>
                <a:lnTo>
                  <a:pt x="303" y="891"/>
                </a:lnTo>
                <a:lnTo>
                  <a:pt x="305" y="891"/>
                </a:lnTo>
                <a:lnTo>
                  <a:pt x="307" y="891"/>
                </a:lnTo>
                <a:lnTo>
                  <a:pt x="308" y="891"/>
                </a:lnTo>
                <a:lnTo>
                  <a:pt x="314" y="892"/>
                </a:lnTo>
                <a:lnTo>
                  <a:pt x="315" y="892"/>
                </a:lnTo>
                <a:lnTo>
                  <a:pt x="316" y="892"/>
                </a:lnTo>
                <a:lnTo>
                  <a:pt x="317" y="892"/>
                </a:lnTo>
                <a:lnTo>
                  <a:pt x="319" y="892"/>
                </a:lnTo>
                <a:lnTo>
                  <a:pt x="320" y="892"/>
                </a:lnTo>
                <a:lnTo>
                  <a:pt x="322" y="892"/>
                </a:lnTo>
                <a:lnTo>
                  <a:pt x="324" y="892"/>
                </a:lnTo>
                <a:lnTo>
                  <a:pt x="328" y="892"/>
                </a:lnTo>
                <a:lnTo>
                  <a:pt x="333" y="892"/>
                </a:lnTo>
                <a:lnTo>
                  <a:pt x="335" y="892"/>
                </a:lnTo>
                <a:lnTo>
                  <a:pt x="337" y="892"/>
                </a:lnTo>
                <a:lnTo>
                  <a:pt x="341" y="892"/>
                </a:lnTo>
                <a:lnTo>
                  <a:pt x="342" y="892"/>
                </a:lnTo>
                <a:lnTo>
                  <a:pt x="343" y="892"/>
                </a:lnTo>
                <a:lnTo>
                  <a:pt x="344" y="892"/>
                </a:lnTo>
                <a:lnTo>
                  <a:pt x="346" y="892"/>
                </a:lnTo>
                <a:lnTo>
                  <a:pt x="349" y="892"/>
                </a:lnTo>
                <a:lnTo>
                  <a:pt x="351" y="892"/>
                </a:lnTo>
                <a:lnTo>
                  <a:pt x="353" y="892"/>
                </a:lnTo>
                <a:lnTo>
                  <a:pt x="355" y="892"/>
                </a:lnTo>
                <a:lnTo>
                  <a:pt x="360" y="892"/>
                </a:lnTo>
                <a:lnTo>
                  <a:pt x="363" y="892"/>
                </a:lnTo>
                <a:lnTo>
                  <a:pt x="364" y="892"/>
                </a:lnTo>
                <a:lnTo>
                  <a:pt x="365" y="892"/>
                </a:lnTo>
                <a:lnTo>
                  <a:pt x="367" y="892"/>
                </a:lnTo>
                <a:lnTo>
                  <a:pt x="368" y="892"/>
                </a:lnTo>
                <a:lnTo>
                  <a:pt x="370" y="892"/>
                </a:lnTo>
                <a:lnTo>
                  <a:pt x="372" y="892"/>
                </a:lnTo>
                <a:lnTo>
                  <a:pt x="374" y="892"/>
                </a:lnTo>
                <a:lnTo>
                  <a:pt x="376" y="892"/>
                </a:lnTo>
                <a:lnTo>
                  <a:pt x="377" y="892"/>
                </a:lnTo>
                <a:lnTo>
                  <a:pt x="378" y="892"/>
                </a:lnTo>
                <a:lnTo>
                  <a:pt x="379" y="892"/>
                </a:lnTo>
                <a:lnTo>
                  <a:pt x="382" y="892"/>
                </a:lnTo>
                <a:lnTo>
                  <a:pt x="383" y="892"/>
                </a:lnTo>
                <a:lnTo>
                  <a:pt x="384" y="892"/>
                </a:lnTo>
                <a:lnTo>
                  <a:pt x="385" y="892"/>
                </a:lnTo>
                <a:lnTo>
                  <a:pt x="389" y="892"/>
                </a:lnTo>
                <a:lnTo>
                  <a:pt x="391" y="892"/>
                </a:lnTo>
                <a:lnTo>
                  <a:pt x="392" y="892"/>
                </a:lnTo>
                <a:lnTo>
                  <a:pt x="393" y="892"/>
                </a:lnTo>
                <a:lnTo>
                  <a:pt x="395" y="892"/>
                </a:lnTo>
                <a:lnTo>
                  <a:pt x="396" y="892"/>
                </a:lnTo>
                <a:lnTo>
                  <a:pt x="397" y="892"/>
                </a:lnTo>
                <a:lnTo>
                  <a:pt x="398" y="892"/>
                </a:lnTo>
                <a:lnTo>
                  <a:pt x="399" y="892"/>
                </a:lnTo>
                <a:lnTo>
                  <a:pt x="400" y="892"/>
                </a:lnTo>
                <a:lnTo>
                  <a:pt x="403" y="892"/>
                </a:lnTo>
                <a:lnTo>
                  <a:pt x="406" y="892"/>
                </a:lnTo>
                <a:lnTo>
                  <a:pt x="409" y="892"/>
                </a:lnTo>
                <a:lnTo>
                  <a:pt x="410" y="892"/>
                </a:lnTo>
                <a:lnTo>
                  <a:pt x="412" y="892"/>
                </a:lnTo>
                <a:lnTo>
                  <a:pt x="414" y="892"/>
                </a:lnTo>
                <a:lnTo>
                  <a:pt x="416" y="892"/>
                </a:lnTo>
                <a:lnTo>
                  <a:pt x="417" y="892"/>
                </a:lnTo>
                <a:lnTo>
                  <a:pt x="418" y="892"/>
                </a:lnTo>
                <a:lnTo>
                  <a:pt x="419" y="892"/>
                </a:lnTo>
                <a:lnTo>
                  <a:pt x="420" y="892"/>
                </a:lnTo>
                <a:lnTo>
                  <a:pt x="421" y="892"/>
                </a:lnTo>
                <a:lnTo>
                  <a:pt x="423" y="892"/>
                </a:lnTo>
                <a:lnTo>
                  <a:pt x="424" y="892"/>
                </a:lnTo>
                <a:lnTo>
                  <a:pt x="425" y="892"/>
                </a:lnTo>
                <a:lnTo>
                  <a:pt x="428" y="892"/>
                </a:lnTo>
                <a:lnTo>
                  <a:pt x="430" y="892"/>
                </a:lnTo>
                <a:lnTo>
                  <a:pt x="431" y="892"/>
                </a:lnTo>
                <a:lnTo>
                  <a:pt x="432" y="892"/>
                </a:lnTo>
                <a:lnTo>
                  <a:pt x="434" y="892"/>
                </a:lnTo>
                <a:lnTo>
                  <a:pt x="435" y="892"/>
                </a:lnTo>
                <a:lnTo>
                  <a:pt x="437" y="892"/>
                </a:lnTo>
                <a:lnTo>
                  <a:pt x="439" y="892"/>
                </a:lnTo>
                <a:lnTo>
                  <a:pt x="440" y="892"/>
                </a:lnTo>
                <a:lnTo>
                  <a:pt x="441" y="892"/>
                </a:lnTo>
                <a:lnTo>
                  <a:pt x="442" y="892"/>
                </a:lnTo>
                <a:lnTo>
                  <a:pt x="446" y="892"/>
                </a:lnTo>
                <a:lnTo>
                  <a:pt x="447" y="892"/>
                </a:lnTo>
                <a:lnTo>
                  <a:pt x="449" y="892"/>
                </a:lnTo>
                <a:lnTo>
                  <a:pt x="451" y="892"/>
                </a:lnTo>
                <a:lnTo>
                  <a:pt x="452" y="892"/>
                </a:lnTo>
                <a:lnTo>
                  <a:pt x="454" y="892"/>
                </a:lnTo>
                <a:lnTo>
                  <a:pt x="455" y="892"/>
                </a:lnTo>
                <a:lnTo>
                  <a:pt x="456" y="892"/>
                </a:lnTo>
                <a:lnTo>
                  <a:pt x="459" y="892"/>
                </a:lnTo>
                <a:lnTo>
                  <a:pt x="461" y="892"/>
                </a:lnTo>
                <a:lnTo>
                  <a:pt x="462" y="892"/>
                </a:lnTo>
                <a:lnTo>
                  <a:pt x="466" y="892"/>
                </a:lnTo>
                <a:lnTo>
                  <a:pt x="468" y="892"/>
                </a:lnTo>
                <a:lnTo>
                  <a:pt x="469" y="892"/>
                </a:lnTo>
                <a:lnTo>
                  <a:pt x="470" y="892"/>
                </a:lnTo>
                <a:lnTo>
                  <a:pt x="473" y="892"/>
                </a:lnTo>
                <a:lnTo>
                  <a:pt x="473" y="888"/>
                </a:lnTo>
                <a:lnTo>
                  <a:pt x="473" y="885"/>
                </a:lnTo>
                <a:lnTo>
                  <a:pt x="473" y="884"/>
                </a:lnTo>
                <a:lnTo>
                  <a:pt x="473" y="877"/>
                </a:lnTo>
                <a:lnTo>
                  <a:pt x="472" y="877"/>
                </a:lnTo>
                <a:lnTo>
                  <a:pt x="472" y="878"/>
                </a:lnTo>
                <a:lnTo>
                  <a:pt x="470" y="878"/>
                </a:lnTo>
                <a:lnTo>
                  <a:pt x="466" y="878"/>
                </a:lnTo>
                <a:lnTo>
                  <a:pt x="465" y="878"/>
                </a:lnTo>
                <a:lnTo>
                  <a:pt x="463" y="878"/>
                </a:lnTo>
                <a:lnTo>
                  <a:pt x="460" y="877"/>
                </a:lnTo>
                <a:lnTo>
                  <a:pt x="458" y="877"/>
                </a:lnTo>
                <a:lnTo>
                  <a:pt x="458" y="876"/>
                </a:lnTo>
                <a:lnTo>
                  <a:pt x="458" y="875"/>
                </a:lnTo>
                <a:lnTo>
                  <a:pt x="458" y="874"/>
                </a:lnTo>
                <a:lnTo>
                  <a:pt x="458" y="873"/>
                </a:lnTo>
                <a:lnTo>
                  <a:pt x="458" y="871"/>
                </a:lnTo>
                <a:lnTo>
                  <a:pt x="458" y="870"/>
                </a:lnTo>
                <a:lnTo>
                  <a:pt x="458" y="869"/>
                </a:lnTo>
                <a:lnTo>
                  <a:pt x="458" y="868"/>
                </a:lnTo>
                <a:lnTo>
                  <a:pt x="458" y="867"/>
                </a:lnTo>
                <a:lnTo>
                  <a:pt x="458" y="866"/>
                </a:lnTo>
                <a:lnTo>
                  <a:pt x="458" y="864"/>
                </a:lnTo>
                <a:lnTo>
                  <a:pt x="458" y="863"/>
                </a:lnTo>
                <a:lnTo>
                  <a:pt x="458" y="861"/>
                </a:lnTo>
                <a:lnTo>
                  <a:pt x="456" y="861"/>
                </a:lnTo>
                <a:lnTo>
                  <a:pt x="456" y="856"/>
                </a:lnTo>
                <a:lnTo>
                  <a:pt x="456" y="853"/>
                </a:lnTo>
                <a:lnTo>
                  <a:pt x="455" y="853"/>
                </a:lnTo>
                <a:lnTo>
                  <a:pt x="454" y="853"/>
                </a:lnTo>
                <a:lnTo>
                  <a:pt x="453" y="853"/>
                </a:lnTo>
                <a:lnTo>
                  <a:pt x="451" y="853"/>
                </a:lnTo>
                <a:lnTo>
                  <a:pt x="448" y="853"/>
                </a:lnTo>
                <a:lnTo>
                  <a:pt x="446" y="853"/>
                </a:lnTo>
                <a:lnTo>
                  <a:pt x="445" y="853"/>
                </a:lnTo>
                <a:lnTo>
                  <a:pt x="444" y="853"/>
                </a:lnTo>
                <a:lnTo>
                  <a:pt x="442" y="853"/>
                </a:lnTo>
                <a:lnTo>
                  <a:pt x="442" y="854"/>
                </a:lnTo>
                <a:lnTo>
                  <a:pt x="442" y="855"/>
                </a:lnTo>
                <a:lnTo>
                  <a:pt x="442" y="856"/>
                </a:lnTo>
                <a:lnTo>
                  <a:pt x="442" y="857"/>
                </a:lnTo>
                <a:lnTo>
                  <a:pt x="442" y="859"/>
                </a:lnTo>
                <a:lnTo>
                  <a:pt x="442" y="860"/>
                </a:lnTo>
                <a:lnTo>
                  <a:pt x="442" y="861"/>
                </a:lnTo>
                <a:lnTo>
                  <a:pt x="445" y="861"/>
                </a:lnTo>
                <a:lnTo>
                  <a:pt x="446" y="861"/>
                </a:lnTo>
                <a:lnTo>
                  <a:pt x="447" y="861"/>
                </a:lnTo>
                <a:lnTo>
                  <a:pt x="448" y="861"/>
                </a:lnTo>
                <a:lnTo>
                  <a:pt x="449" y="861"/>
                </a:lnTo>
                <a:lnTo>
                  <a:pt x="451" y="861"/>
                </a:lnTo>
                <a:lnTo>
                  <a:pt x="452" y="861"/>
                </a:lnTo>
                <a:lnTo>
                  <a:pt x="453" y="861"/>
                </a:lnTo>
                <a:lnTo>
                  <a:pt x="454" y="861"/>
                </a:lnTo>
                <a:lnTo>
                  <a:pt x="455" y="862"/>
                </a:lnTo>
                <a:lnTo>
                  <a:pt x="456" y="862"/>
                </a:lnTo>
                <a:lnTo>
                  <a:pt x="455" y="863"/>
                </a:lnTo>
                <a:lnTo>
                  <a:pt x="455" y="864"/>
                </a:lnTo>
                <a:lnTo>
                  <a:pt x="455" y="866"/>
                </a:lnTo>
                <a:lnTo>
                  <a:pt x="455" y="867"/>
                </a:lnTo>
                <a:lnTo>
                  <a:pt x="455" y="868"/>
                </a:lnTo>
                <a:lnTo>
                  <a:pt x="455" y="869"/>
                </a:lnTo>
                <a:lnTo>
                  <a:pt x="455" y="870"/>
                </a:lnTo>
                <a:lnTo>
                  <a:pt x="454" y="870"/>
                </a:lnTo>
                <a:lnTo>
                  <a:pt x="453" y="870"/>
                </a:lnTo>
                <a:lnTo>
                  <a:pt x="452" y="870"/>
                </a:lnTo>
                <a:lnTo>
                  <a:pt x="451" y="870"/>
                </a:lnTo>
                <a:lnTo>
                  <a:pt x="449" y="870"/>
                </a:lnTo>
                <a:lnTo>
                  <a:pt x="448" y="870"/>
                </a:lnTo>
                <a:lnTo>
                  <a:pt x="447" y="870"/>
                </a:lnTo>
                <a:lnTo>
                  <a:pt x="446" y="870"/>
                </a:lnTo>
                <a:lnTo>
                  <a:pt x="445" y="870"/>
                </a:lnTo>
                <a:lnTo>
                  <a:pt x="444" y="870"/>
                </a:lnTo>
                <a:lnTo>
                  <a:pt x="442" y="870"/>
                </a:lnTo>
                <a:lnTo>
                  <a:pt x="441" y="870"/>
                </a:lnTo>
                <a:lnTo>
                  <a:pt x="440" y="870"/>
                </a:lnTo>
                <a:lnTo>
                  <a:pt x="439" y="870"/>
                </a:lnTo>
                <a:lnTo>
                  <a:pt x="438" y="870"/>
                </a:lnTo>
                <a:lnTo>
                  <a:pt x="437" y="870"/>
                </a:lnTo>
                <a:lnTo>
                  <a:pt x="435" y="870"/>
                </a:lnTo>
                <a:lnTo>
                  <a:pt x="434" y="870"/>
                </a:lnTo>
                <a:lnTo>
                  <a:pt x="433" y="870"/>
                </a:lnTo>
                <a:lnTo>
                  <a:pt x="432" y="870"/>
                </a:lnTo>
                <a:lnTo>
                  <a:pt x="431" y="870"/>
                </a:lnTo>
                <a:lnTo>
                  <a:pt x="430" y="870"/>
                </a:lnTo>
                <a:lnTo>
                  <a:pt x="428" y="870"/>
                </a:lnTo>
                <a:lnTo>
                  <a:pt x="427" y="870"/>
                </a:lnTo>
                <a:lnTo>
                  <a:pt x="426" y="870"/>
                </a:lnTo>
                <a:lnTo>
                  <a:pt x="426" y="869"/>
                </a:lnTo>
                <a:lnTo>
                  <a:pt x="426" y="868"/>
                </a:lnTo>
                <a:lnTo>
                  <a:pt x="426" y="867"/>
                </a:lnTo>
                <a:lnTo>
                  <a:pt x="426" y="866"/>
                </a:lnTo>
                <a:lnTo>
                  <a:pt x="426" y="864"/>
                </a:lnTo>
                <a:lnTo>
                  <a:pt x="426" y="863"/>
                </a:lnTo>
                <a:lnTo>
                  <a:pt x="426" y="862"/>
                </a:lnTo>
                <a:lnTo>
                  <a:pt x="426" y="861"/>
                </a:lnTo>
                <a:lnTo>
                  <a:pt x="426" y="859"/>
                </a:lnTo>
                <a:lnTo>
                  <a:pt x="426" y="857"/>
                </a:lnTo>
                <a:lnTo>
                  <a:pt x="426" y="856"/>
                </a:lnTo>
                <a:lnTo>
                  <a:pt x="426" y="855"/>
                </a:lnTo>
                <a:lnTo>
                  <a:pt x="426" y="854"/>
                </a:lnTo>
                <a:lnTo>
                  <a:pt x="426" y="853"/>
                </a:lnTo>
                <a:lnTo>
                  <a:pt x="426" y="852"/>
                </a:lnTo>
                <a:lnTo>
                  <a:pt x="427" y="852"/>
                </a:lnTo>
                <a:lnTo>
                  <a:pt x="428" y="852"/>
                </a:lnTo>
                <a:lnTo>
                  <a:pt x="430" y="852"/>
                </a:lnTo>
                <a:lnTo>
                  <a:pt x="431" y="852"/>
                </a:lnTo>
                <a:lnTo>
                  <a:pt x="432" y="852"/>
                </a:lnTo>
                <a:lnTo>
                  <a:pt x="433" y="852"/>
                </a:lnTo>
                <a:lnTo>
                  <a:pt x="435" y="852"/>
                </a:lnTo>
                <a:lnTo>
                  <a:pt x="437" y="852"/>
                </a:lnTo>
                <a:lnTo>
                  <a:pt x="439" y="852"/>
                </a:lnTo>
                <a:lnTo>
                  <a:pt x="440" y="852"/>
                </a:lnTo>
                <a:lnTo>
                  <a:pt x="441" y="852"/>
                </a:lnTo>
                <a:lnTo>
                  <a:pt x="442" y="852"/>
                </a:lnTo>
                <a:lnTo>
                  <a:pt x="444" y="852"/>
                </a:lnTo>
                <a:lnTo>
                  <a:pt x="445" y="852"/>
                </a:lnTo>
                <a:lnTo>
                  <a:pt x="446" y="852"/>
                </a:lnTo>
                <a:lnTo>
                  <a:pt x="448" y="853"/>
                </a:lnTo>
                <a:lnTo>
                  <a:pt x="449" y="853"/>
                </a:lnTo>
                <a:lnTo>
                  <a:pt x="453" y="853"/>
                </a:lnTo>
                <a:lnTo>
                  <a:pt x="454" y="853"/>
                </a:lnTo>
                <a:lnTo>
                  <a:pt x="455" y="853"/>
                </a:lnTo>
                <a:lnTo>
                  <a:pt x="456" y="853"/>
                </a:lnTo>
                <a:lnTo>
                  <a:pt x="456" y="852"/>
                </a:lnTo>
                <a:lnTo>
                  <a:pt x="456" y="850"/>
                </a:lnTo>
                <a:lnTo>
                  <a:pt x="456" y="849"/>
                </a:lnTo>
                <a:lnTo>
                  <a:pt x="456" y="848"/>
                </a:lnTo>
                <a:lnTo>
                  <a:pt x="456" y="847"/>
                </a:lnTo>
                <a:lnTo>
                  <a:pt x="456" y="846"/>
                </a:lnTo>
                <a:lnTo>
                  <a:pt x="456" y="845"/>
                </a:lnTo>
                <a:lnTo>
                  <a:pt x="456" y="843"/>
                </a:lnTo>
                <a:lnTo>
                  <a:pt x="456" y="842"/>
                </a:lnTo>
                <a:lnTo>
                  <a:pt x="456" y="841"/>
                </a:lnTo>
                <a:lnTo>
                  <a:pt x="456" y="839"/>
                </a:lnTo>
                <a:lnTo>
                  <a:pt x="456" y="838"/>
                </a:lnTo>
                <a:lnTo>
                  <a:pt x="456" y="835"/>
                </a:lnTo>
                <a:lnTo>
                  <a:pt x="456" y="834"/>
                </a:lnTo>
                <a:lnTo>
                  <a:pt x="456" y="833"/>
                </a:lnTo>
                <a:lnTo>
                  <a:pt x="456" y="832"/>
                </a:lnTo>
                <a:lnTo>
                  <a:pt x="456" y="831"/>
                </a:lnTo>
                <a:lnTo>
                  <a:pt x="458" y="829"/>
                </a:lnTo>
                <a:lnTo>
                  <a:pt x="458" y="828"/>
                </a:lnTo>
                <a:lnTo>
                  <a:pt x="458" y="827"/>
                </a:lnTo>
                <a:lnTo>
                  <a:pt x="458" y="826"/>
                </a:lnTo>
                <a:lnTo>
                  <a:pt x="458" y="825"/>
                </a:lnTo>
                <a:lnTo>
                  <a:pt x="458" y="822"/>
                </a:lnTo>
                <a:lnTo>
                  <a:pt x="458" y="821"/>
                </a:lnTo>
                <a:lnTo>
                  <a:pt x="458" y="820"/>
                </a:lnTo>
                <a:lnTo>
                  <a:pt x="458" y="819"/>
                </a:lnTo>
                <a:lnTo>
                  <a:pt x="458" y="818"/>
                </a:lnTo>
                <a:lnTo>
                  <a:pt x="458" y="815"/>
                </a:lnTo>
                <a:lnTo>
                  <a:pt x="458" y="814"/>
                </a:lnTo>
                <a:lnTo>
                  <a:pt x="458" y="813"/>
                </a:lnTo>
                <a:lnTo>
                  <a:pt x="458" y="812"/>
                </a:lnTo>
                <a:lnTo>
                  <a:pt x="458" y="811"/>
                </a:lnTo>
                <a:lnTo>
                  <a:pt x="458" y="808"/>
                </a:lnTo>
                <a:lnTo>
                  <a:pt x="458" y="807"/>
                </a:lnTo>
                <a:lnTo>
                  <a:pt x="458" y="805"/>
                </a:lnTo>
                <a:lnTo>
                  <a:pt x="458" y="804"/>
                </a:lnTo>
                <a:lnTo>
                  <a:pt x="458" y="803"/>
                </a:lnTo>
                <a:lnTo>
                  <a:pt x="459" y="803"/>
                </a:lnTo>
                <a:lnTo>
                  <a:pt x="460" y="803"/>
                </a:lnTo>
                <a:lnTo>
                  <a:pt x="461" y="803"/>
                </a:lnTo>
                <a:lnTo>
                  <a:pt x="463" y="803"/>
                </a:lnTo>
                <a:lnTo>
                  <a:pt x="465" y="803"/>
                </a:lnTo>
                <a:lnTo>
                  <a:pt x="466" y="803"/>
                </a:lnTo>
                <a:lnTo>
                  <a:pt x="467" y="803"/>
                </a:lnTo>
                <a:lnTo>
                  <a:pt x="468" y="803"/>
                </a:lnTo>
                <a:lnTo>
                  <a:pt x="469" y="803"/>
                </a:lnTo>
                <a:lnTo>
                  <a:pt x="470" y="803"/>
                </a:lnTo>
                <a:lnTo>
                  <a:pt x="472" y="803"/>
                </a:lnTo>
                <a:lnTo>
                  <a:pt x="473" y="803"/>
                </a:lnTo>
                <a:lnTo>
                  <a:pt x="474" y="803"/>
                </a:lnTo>
                <a:lnTo>
                  <a:pt x="475" y="803"/>
                </a:lnTo>
                <a:lnTo>
                  <a:pt x="476" y="803"/>
                </a:lnTo>
                <a:lnTo>
                  <a:pt x="477" y="803"/>
                </a:lnTo>
                <a:lnTo>
                  <a:pt x="479" y="803"/>
                </a:lnTo>
                <a:lnTo>
                  <a:pt x="480" y="803"/>
                </a:lnTo>
                <a:lnTo>
                  <a:pt x="481" y="803"/>
                </a:lnTo>
                <a:lnTo>
                  <a:pt x="482" y="803"/>
                </a:lnTo>
                <a:lnTo>
                  <a:pt x="483" y="804"/>
                </a:lnTo>
                <a:lnTo>
                  <a:pt x="484" y="804"/>
                </a:lnTo>
                <a:lnTo>
                  <a:pt x="486" y="804"/>
                </a:lnTo>
                <a:lnTo>
                  <a:pt x="487" y="804"/>
                </a:lnTo>
                <a:lnTo>
                  <a:pt x="488" y="804"/>
                </a:lnTo>
                <a:lnTo>
                  <a:pt x="489" y="804"/>
                </a:lnTo>
                <a:lnTo>
                  <a:pt x="489" y="805"/>
                </a:lnTo>
                <a:lnTo>
                  <a:pt x="490" y="805"/>
                </a:lnTo>
                <a:lnTo>
                  <a:pt x="491" y="805"/>
                </a:lnTo>
                <a:lnTo>
                  <a:pt x="493" y="805"/>
                </a:lnTo>
                <a:lnTo>
                  <a:pt x="494" y="805"/>
                </a:lnTo>
                <a:lnTo>
                  <a:pt x="495" y="805"/>
                </a:lnTo>
                <a:lnTo>
                  <a:pt x="496" y="805"/>
                </a:lnTo>
                <a:lnTo>
                  <a:pt x="497" y="805"/>
                </a:lnTo>
                <a:lnTo>
                  <a:pt x="498" y="805"/>
                </a:lnTo>
                <a:lnTo>
                  <a:pt x="500" y="805"/>
                </a:lnTo>
                <a:lnTo>
                  <a:pt x="501" y="805"/>
                </a:lnTo>
                <a:lnTo>
                  <a:pt x="502" y="805"/>
                </a:lnTo>
                <a:lnTo>
                  <a:pt x="503" y="805"/>
                </a:lnTo>
                <a:lnTo>
                  <a:pt x="504" y="805"/>
                </a:lnTo>
                <a:lnTo>
                  <a:pt x="505" y="805"/>
                </a:lnTo>
                <a:lnTo>
                  <a:pt x="507" y="805"/>
                </a:lnTo>
                <a:lnTo>
                  <a:pt x="509" y="805"/>
                </a:lnTo>
                <a:lnTo>
                  <a:pt x="510" y="805"/>
                </a:lnTo>
                <a:lnTo>
                  <a:pt x="511" y="805"/>
                </a:lnTo>
                <a:lnTo>
                  <a:pt x="517" y="805"/>
                </a:lnTo>
                <a:lnTo>
                  <a:pt x="518" y="805"/>
                </a:lnTo>
                <a:lnTo>
                  <a:pt x="521" y="805"/>
                </a:lnTo>
                <a:lnTo>
                  <a:pt x="528" y="805"/>
                </a:lnTo>
                <a:lnTo>
                  <a:pt x="529" y="805"/>
                </a:lnTo>
                <a:lnTo>
                  <a:pt x="530" y="805"/>
                </a:lnTo>
                <a:lnTo>
                  <a:pt x="531" y="805"/>
                </a:lnTo>
                <a:lnTo>
                  <a:pt x="532" y="805"/>
                </a:lnTo>
                <a:lnTo>
                  <a:pt x="535" y="805"/>
                </a:lnTo>
                <a:lnTo>
                  <a:pt x="536" y="805"/>
                </a:lnTo>
                <a:lnTo>
                  <a:pt x="537" y="805"/>
                </a:lnTo>
                <a:lnTo>
                  <a:pt x="538" y="805"/>
                </a:lnTo>
                <a:lnTo>
                  <a:pt x="539" y="805"/>
                </a:lnTo>
                <a:lnTo>
                  <a:pt x="541" y="805"/>
                </a:lnTo>
                <a:lnTo>
                  <a:pt x="542" y="805"/>
                </a:lnTo>
                <a:lnTo>
                  <a:pt x="543" y="805"/>
                </a:lnTo>
                <a:lnTo>
                  <a:pt x="544" y="805"/>
                </a:lnTo>
                <a:lnTo>
                  <a:pt x="545" y="805"/>
                </a:lnTo>
                <a:lnTo>
                  <a:pt x="546" y="805"/>
                </a:lnTo>
                <a:lnTo>
                  <a:pt x="546" y="804"/>
                </a:lnTo>
                <a:lnTo>
                  <a:pt x="546" y="803"/>
                </a:lnTo>
                <a:lnTo>
                  <a:pt x="546" y="801"/>
                </a:lnTo>
                <a:lnTo>
                  <a:pt x="546" y="800"/>
                </a:lnTo>
                <a:lnTo>
                  <a:pt x="546" y="799"/>
                </a:lnTo>
                <a:lnTo>
                  <a:pt x="546" y="798"/>
                </a:lnTo>
                <a:lnTo>
                  <a:pt x="546" y="797"/>
                </a:lnTo>
                <a:lnTo>
                  <a:pt x="546" y="796"/>
                </a:lnTo>
                <a:lnTo>
                  <a:pt x="546" y="794"/>
                </a:lnTo>
                <a:lnTo>
                  <a:pt x="546" y="793"/>
                </a:lnTo>
                <a:lnTo>
                  <a:pt x="546" y="792"/>
                </a:lnTo>
                <a:lnTo>
                  <a:pt x="546" y="791"/>
                </a:lnTo>
                <a:lnTo>
                  <a:pt x="546" y="790"/>
                </a:lnTo>
                <a:lnTo>
                  <a:pt x="546" y="789"/>
                </a:lnTo>
                <a:lnTo>
                  <a:pt x="546" y="787"/>
                </a:lnTo>
                <a:lnTo>
                  <a:pt x="546" y="786"/>
                </a:lnTo>
                <a:lnTo>
                  <a:pt x="546" y="785"/>
                </a:lnTo>
                <a:lnTo>
                  <a:pt x="546" y="784"/>
                </a:lnTo>
                <a:lnTo>
                  <a:pt x="546" y="783"/>
                </a:lnTo>
                <a:lnTo>
                  <a:pt x="546" y="782"/>
                </a:lnTo>
                <a:lnTo>
                  <a:pt x="546" y="780"/>
                </a:lnTo>
                <a:lnTo>
                  <a:pt x="546" y="779"/>
                </a:lnTo>
                <a:lnTo>
                  <a:pt x="546" y="778"/>
                </a:lnTo>
                <a:lnTo>
                  <a:pt x="546" y="776"/>
                </a:lnTo>
                <a:lnTo>
                  <a:pt x="546" y="775"/>
                </a:lnTo>
                <a:lnTo>
                  <a:pt x="546" y="773"/>
                </a:lnTo>
                <a:lnTo>
                  <a:pt x="546" y="772"/>
                </a:lnTo>
                <a:lnTo>
                  <a:pt x="548" y="772"/>
                </a:lnTo>
                <a:lnTo>
                  <a:pt x="548" y="771"/>
                </a:lnTo>
                <a:lnTo>
                  <a:pt x="548" y="770"/>
                </a:lnTo>
                <a:lnTo>
                  <a:pt x="549" y="769"/>
                </a:lnTo>
                <a:lnTo>
                  <a:pt x="549" y="766"/>
                </a:lnTo>
                <a:lnTo>
                  <a:pt x="550" y="766"/>
                </a:lnTo>
                <a:lnTo>
                  <a:pt x="548" y="765"/>
                </a:lnTo>
                <a:lnTo>
                  <a:pt x="548" y="764"/>
                </a:lnTo>
                <a:lnTo>
                  <a:pt x="548" y="763"/>
                </a:lnTo>
                <a:lnTo>
                  <a:pt x="549" y="763"/>
                </a:lnTo>
                <a:lnTo>
                  <a:pt x="549" y="762"/>
                </a:lnTo>
                <a:lnTo>
                  <a:pt x="549" y="761"/>
                </a:lnTo>
                <a:lnTo>
                  <a:pt x="549" y="759"/>
                </a:lnTo>
                <a:lnTo>
                  <a:pt x="550" y="759"/>
                </a:lnTo>
                <a:lnTo>
                  <a:pt x="550" y="758"/>
                </a:lnTo>
                <a:lnTo>
                  <a:pt x="550" y="757"/>
                </a:lnTo>
                <a:lnTo>
                  <a:pt x="551" y="755"/>
                </a:lnTo>
                <a:lnTo>
                  <a:pt x="552" y="752"/>
                </a:lnTo>
                <a:lnTo>
                  <a:pt x="555" y="750"/>
                </a:lnTo>
                <a:lnTo>
                  <a:pt x="557" y="747"/>
                </a:lnTo>
                <a:lnTo>
                  <a:pt x="558" y="744"/>
                </a:lnTo>
                <a:lnTo>
                  <a:pt x="559" y="743"/>
                </a:lnTo>
                <a:lnTo>
                  <a:pt x="558" y="743"/>
                </a:lnTo>
                <a:lnTo>
                  <a:pt x="557" y="742"/>
                </a:lnTo>
                <a:lnTo>
                  <a:pt x="557" y="741"/>
                </a:lnTo>
                <a:lnTo>
                  <a:pt x="556" y="741"/>
                </a:lnTo>
                <a:lnTo>
                  <a:pt x="555" y="740"/>
                </a:lnTo>
                <a:lnTo>
                  <a:pt x="555" y="738"/>
                </a:lnTo>
                <a:lnTo>
                  <a:pt x="553" y="738"/>
                </a:lnTo>
                <a:lnTo>
                  <a:pt x="552" y="738"/>
                </a:lnTo>
                <a:lnTo>
                  <a:pt x="552" y="737"/>
                </a:lnTo>
                <a:lnTo>
                  <a:pt x="551" y="737"/>
                </a:lnTo>
                <a:lnTo>
                  <a:pt x="550" y="736"/>
                </a:lnTo>
                <a:lnTo>
                  <a:pt x="549" y="736"/>
                </a:lnTo>
                <a:lnTo>
                  <a:pt x="549" y="735"/>
                </a:lnTo>
                <a:lnTo>
                  <a:pt x="548" y="735"/>
                </a:lnTo>
                <a:lnTo>
                  <a:pt x="548" y="734"/>
                </a:lnTo>
                <a:lnTo>
                  <a:pt x="546" y="734"/>
                </a:lnTo>
                <a:lnTo>
                  <a:pt x="546" y="729"/>
                </a:lnTo>
                <a:lnTo>
                  <a:pt x="548" y="724"/>
                </a:lnTo>
                <a:lnTo>
                  <a:pt x="548" y="722"/>
                </a:lnTo>
                <a:lnTo>
                  <a:pt x="548" y="716"/>
                </a:lnTo>
                <a:lnTo>
                  <a:pt x="548" y="715"/>
                </a:lnTo>
                <a:lnTo>
                  <a:pt x="548" y="714"/>
                </a:lnTo>
                <a:lnTo>
                  <a:pt x="548" y="699"/>
                </a:lnTo>
                <a:lnTo>
                  <a:pt x="548" y="696"/>
                </a:lnTo>
                <a:lnTo>
                  <a:pt x="548" y="693"/>
                </a:lnTo>
                <a:lnTo>
                  <a:pt x="548" y="692"/>
                </a:lnTo>
                <a:lnTo>
                  <a:pt x="548" y="690"/>
                </a:lnTo>
                <a:lnTo>
                  <a:pt x="548" y="688"/>
                </a:lnTo>
                <a:lnTo>
                  <a:pt x="549" y="686"/>
                </a:lnTo>
                <a:lnTo>
                  <a:pt x="548" y="685"/>
                </a:lnTo>
                <a:lnTo>
                  <a:pt x="548" y="683"/>
                </a:lnTo>
                <a:lnTo>
                  <a:pt x="544" y="680"/>
                </a:lnTo>
                <a:lnTo>
                  <a:pt x="543" y="679"/>
                </a:lnTo>
                <a:lnTo>
                  <a:pt x="543" y="678"/>
                </a:lnTo>
                <a:lnTo>
                  <a:pt x="542" y="678"/>
                </a:lnTo>
                <a:lnTo>
                  <a:pt x="542" y="676"/>
                </a:lnTo>
                <a:lnTo>
                  <a:pt x="541" y="675"/>
                </a:lnTo>
                <a:lnTo>
                  <a:pt x="539" y="674"/>
                </a:lnTo>
                <a:lnTo>
                  <a:pt x="537" y="672"/>
                </a:lnTo>
                <a:lnTo>
                  <a:pt x="536" y="669"/>
                </a:lnTo>
                <a:lnTo>
                  <a:pt x="535" y="668"/>
                </a:lnTo>
                <a:lnTo>
                  <a:pt x="530" y="662"/>
                </a:lnTo>
                <a:lnTo>
                  <a:pt x="529" y="661"/>
                </a:lnTo>
                <a:lnTo>
                  <a:pt x="528" y="660"/>
                </a:lnTo>
                <a:lnTo>
                  <a:pt x="527" y="659"/>
                </a:lnTo>
                <a:lnTo>
                  <a:pt x="527" y="658"/>
                </a:lnTo>
                <a:lnTo>
                  <a:pt x="525" y="658"/>
                </a:lnTo>
                <a:lnTo>
                  <a:pt x="525" y="657"/>
                </a:lnTo>
                <a:lnTo>
                  <a:pt x="524" y="657"/>
                </a:lnTo>
                <a:lnTo>
                  <a:pt x="524" y="655"/>
                </a:lnTo>
                <a:lnTo>
                  <a:pt x="523" y="654"/>
                </a:lnTo>
                <a:lnTo>
                  <a:pt x="522" y="653"/>
                </a:lnTo>
                <a:lnTo>
                  <a:pt x="521" y="652"/>
                </a:lnTo>
                <a:lnTo>
                  <a:pt x="520" y="651"/>
                </a:lnTo>
                <a:lnTo>
                  <a:pt x="518" y="648"/>
                </a:lnTo>
                <a:lnTo>
                  <a:pt x="516" y="646"/>
                </a:lnTo>
                <a:lnTo>
                  <a:pt x="514" y="644"/>
                </a:lnTo>
                <a:lnTo>
                  <a:pt x="514" y="643"/>
                </a:lnTo>
                <a:lnTo>
                  <a:pt x="512" y="643"/>
                </a:lnTo>
                <a:lnTo>
                  <a:pt x="512" y="641"/>
                </a:lnTo>
                <a:lnTo>
                  <a:pt x="511" y="641"/>
                </a:lnTo>
                <a:lnTo>
                  <a:pt x="511" y="640"/>
                </a:lnTo>
                <a:lnTo>
                  <a:pt x="511" y="639"/>
                </a:lnTo>
                <a:lnTo>
                  <a:pt x="511" y="638"/>
                </a:lnTo>
                <a:lnTo>
                  <a:pt x="511" y="637"/>
                </a:lnTo>
                <a:lnTo>
                  <a:pt x="511" y="636"/>
                </a:lnTo>
                <a:lnTo>
                  <a:pt x="511" y="634"/>
                </a:lnTo>
                <a:lnTo>
                  <a:pt x="511" y="633"/>
                </a:lnTo>
                <a:lnTo>
                  <a:pt x="510" y="633"/>
                </a:lnTo>
                <a:lnTo>
                  <a:pt x="510" y="632"/>
                </a:lnTo>
                <a:lnTo>
                  <a:pt x="509" y="631"/>
                </a:lnTo>
                <a:lnTo>
                  <a:pt x="508" y="631"/>
                </a:lnTo>
                <a:lnTo>
                  <a:pt x="508" y="630"/>
                </a:lnTo>
                <a:lnTo>
                  <a:pt x="507" y="630"/>
                </a:lnTo>
                <a:lnTo>
                  <a:pt x="505" y="630"/>
                </a:lnTo>
                <a:lnTo>
                  <a:pt x="505" y="629"/>
                </a:lnTo>
                <a:lnTo>
                  <a:pt x="505" y="627"/>
                </a:lnTo>
                <a:lnTo>
                  <a:pt x="505" y="626"/>
                </a:lnTo>
                <a:lnTo>
                  <a:pt x="504" y="626"/>
                </a:lnTo>
                <a:lnTo>
                  <a:pt x="504" y="616"/>
                </a:lnTo>
                <a:lnTo>
                  <a:pt x="504" y="609"/>
                </a:lnTo>
                <a:lnTo>
                  <a:pt x="504" y="608"/>
                </a:lnTo>
                <a:lnTo>
                  <a:pt x="504" y="606"/>
                </a:lnTo>
                <a:lnTo>
                  <a:pt x="505" y="608"/>
                </a:lnTo>
                <a:lnTo>
                  <a:pt x="505" y="609"/>
                </a:lnTo>
                <a:lnTo>
                  <a:pt x="514" y="618"/>
                </a:lnTo>
                <a:lnTo>
                  <a:pt x="516" y="619"/>
                </a:lnTo>
                <a:lnTo>
                  <a:pt x="518" y="623"/>
                </a:lnTo>
                <a:lnTo>
                  <a:pt x="527" y="632"/>
                </a:lnTo>
                <a:lnTo>
                  <a:pt x="528" y="632"/>
                </a:lnTo>
                <a:lnTo>
                  <a:pt x="525" y="619"/>
                </a:lnTo>
                <a:lnTo>
                  <a:pt x="524" y="615"/>
                </a:lnTo>
                <a:lnTo>
                  <a:pt x="523" y="609"/>
                </a:lnTo>
                <a:lnTo>
                  <a:pt x="522" y="606"/>
                </a:lnTo>
                <a:lnTo>
                  <a:pt x="522" y="604"/>
                </a:lnTo>
                <a:lnTo>
                  <a:pt x="521" y="599"/>
                </a:lnTo>
                <a:lnTo>
                  <a:pt x="520" y="596"/>
                </a:lnTo>
                <a:lnTo>
                  <a:pt x="520" y="595"/>
                </a:lnTo>
                <a:lnTo>
                  <a:pt x="518" y="589"/>
                </a:lnTo>
                <a:lnTo>
                  <a:pt x="534" y="592"/>
                </a:lnTo>
                <a:lnTo>
                  <a:pt x="518" y="589"/>
                </a:lnTo>
                <a:lnTo>
                  <a:pt x="517" y="589"/>
                </a:lnTo>
                <a:lnTo>
                  <a:pt x="496" y="584"/>
                </a:lnTo>
                <a:lnTo>
                  <a:pt x="495" y="584"/>
                </a:lnTo>
                <a:lnTo>
                  <a:pt x="494" y="584"/>
                </a:lnTo>
                <a:lnTo>
                  <a:pt x="483" y="582"/>
                </a:lnTo>
                <a:lnTo>
                  <a:pt x="482" y="577"/>
                </a:lnTo>
                <a:lnTo>
                  <a:pt x="482" y="575"/>
                </a:lnTo>
                <a:lnTo>
                  <a:pt x="481" y="571"/>
                </a:lnTo>
                <a:lnTo>
                  <a:pt x="480" y="568"/>
                </a:lnTo>
                <a:lnTo>
                  <a:pt x="479" y="567"/>
                </a:lnTo>
                <a:lnTo>
                  <a:pt x="479" y="566"/>
                </a:lnTo>
                <a:lnTo>
                  <a:pt x="477" y="562"/>
                </a:lnTo>
                <a:lnTo>
                  <a:pt x="476" y="560"/>
                </a:lnTo>
                <a:lnTo>
                  <a:pt x="475" y="560"/>
                </a:lnTo>
                <a:lnTo>
                  <a:pt x="475" y="559"/>
                </a:lnTo>
                <a:lnTo>
                  <a:pt x="474" y="557"/>
                </a:lnTo>
                <a:lnTo>
                  <a:pt x="484" y="560"/>
                </a:lnTo>
                <a:lnTo>
                  <a:pt x="486" y="561"/>
                </a:lnTo>
                <a:lnTo>
                  <a:pt x="487" y="561"/>
                </a:lnTo>
                <a:lnTo>
                  <a:pt x="489" y="561"/>
                </a:lnTo>
                <a:lnTo>
                  <a:pt x="491" y="562"/>
                </a:lnTo>
                <a:lnTo>
                  <a:pt x="494" y="562"/>
                </a:lnTo>
                <a:lnTo>
                  <a:pt x="495" y="562"/>
                </a:lnTo>
                <a:lnTo>
                  <a:pt x="496" y="562"/>
                </a:lnTo>
                <a:lnTo>
                  <a:pt x="497" y="561"/>
                </a:lnTo>
                <a:lnTo>
                  <a:pt x="498" y="560"/>
                </a:lnTo>
                <a:lnTo>
                  <a:pt x="500" y="560"/>
                </a:lnTo>
                <a:lnTo>
                  <a:pt x="500" y="559"/>
                </a:lnTo>
                <a:lnTo>
                  <a:pt x="501" y="559"/>
                </a:lnTo>
                <a:lnTo>
                  <a:pt x="502" y="557"/>
                </a:lnTo>
                <a:lnTo>
                  <a:pt x="503" y="557"/>
                </a:lnTo>
                <a:lnTo>
                  <a:pt x="504" y="557"/>
                </a:lnTo>
                <a:lnTo>
                  <a:pt x="505" y="557"/>
                </a:lnTo>
                <a:lnTo>
                  <a:pt x="505" y="556"/>
                </a:lnTo>
                <a:lnTo>
                  <a:pt x="507" y="556"/>
                </a:lnTo>
                <a:lnTo>
                  <a:pt x="507" y="555"/>
                </a:lnTo>
                <a:lnTo>
                  <a:pt x="508" y="555"/>
                </a:lnTo>
                <a:lnTo>
                  <a:pt x="508" y="554"/>
                </a:lnTo>
                <a:lnTo>
                  <a:pt x="509" y="554"/>
                </a:lnTo>
                <a:lnTo>
                  <a:pt x="510" y="553"/>
                </a:lnTo>
                <a:lnTo>
                  <a:pt x="512" y="550"/>
                </a:lnTo>
                <a:lnTo>
                  <a:pt x="514" y="549"/>
                </a:lnTo>
                <a:lnTo>
                  <a:pt x="515" y="548"/>
                </a:lnTo>
                <a:lnTo>
                  <a:pt x="516" y="547"/>
                </a:lnTo>
                <a:lnTo>
                  <a:pt x="518" y="545"/>
                </a:lnTo>
                <a:lnTo>
                  <a:pt x="522" y="542"/>
                </a:lnTo>
                <a:lnTo>
                  <a:pt x="521" y="539"/>
                </a:lnTo>
                <a:lnTo>
                  <a:pt x="521" y="538"/>
                </a:lnTo>
                <a:lnTo>
                  <a:pt x="521" y="536"/>
                </a:lnTo>
                <a:lnTo>
                  <a:pt x="521" y="535"/>
                </a:lnTo>
                <a:lnTo>
                  <a:pt x="521" y="534"/>
                </a:lnTo>
                <a:lnTo>
                  <a:pt x="522" y="534"/>
                </a:lnTo>
                <a:lnTo>
                  <a:pt x="522" y="533"/>
                </a:lnTo>
                <a:lnTo>
                  <a:pt x="522" y="532"/>
                </a:lnTo>
                <a:lnTo>
                  <a:pt x="523" y="532"/>
                </a:lnTo>
                <a:lnTo>
                  <a:pt x="523" y="531"/>
                </a:lnTo>
                <a:lnTo>
                  <a:pt x="524" y="529"/>
                </a:lnTo>
                <a:lnTo>
                  <a:pt x="525" y="528"/>
                </a:lnTo>
                <a:lnTo>
                  <a:pt x="527" y="528"/>
                </a:lnTo>
                <a:lnTo>
                  <a:pt x="528" y="526"/>
                </a:lnTo>
                <a:lnTo>
                  <a:pt x="529" y="526"/>
                </a:lnTo>
                <a:lnTo>
                  <a:pt x="529" y="525"/>
                </a:lnTo>
                <a:lnTo>
                  <a:pt x="530" y="524"/>
                </a:lnTo>
                <a:lnTo>
                  <a:pt x="531" y="522"/>
                </a:lnTo>
                <a:lnTo>
                  <a:pt x="532" y="521"/>
                </a:lnTo>
                <a:lnTo>
                  <a:pt x="532" y="520"/>
                </a:lnTo>
                <a:lnTo>
                  <a:pt x="534" y="519"/>
                </a:lnTo>
                <a:lnTo>
                  <a:pt x="534" y="518"/>
                </a:lnTo>
                <a:lnTo>
                  <a:pt x="534" y="517"/>
                </a:lnTo>
                <a:lnTo>
                  <a:pt x="532" y="514"/>
                </a:lnTo>
                <a:lnTo>
                  <a:pt x="532" y="508"/>
                </a:lnTo>
                <a:lnTo>
                  <a:pt x="532" y="507"/>
                </a:lnTo>
                <a:lnTo>
                  <a:pt x="532" y="506"/>
                </a:lnTo>
                <a:lnTo>
                  <a:pt x="531" y="504"/>
                </a:lnTo>
                <a:lnTo>
                  <a:pt x="531" y="502"/>
                </a:lnTo>
                <a:lnTo>
                  <a:pt x="530" y="502"/>
                </a:lnTo>
                <a:lnTo>
                  <a:pt x="530" y="501"/>
                </a:lnTo>
                <a:lnTo>
                  <a:pt x="529" y="500"/>
                </a:lnTo>
                <a:lnTo>
                  <a:pt x="528" y="499"/>
                </a:lnTo>
                <a:lnTo>
                  <a:pt x="527" y="498"/>
                </a:lnTo>
                <a:lnTo>
                  <a:pt x="525" y="498"/>
                </a:lnTo>
                <a:lnTo>
                  <a:pt x="524" y="497"/>
                </a:lnTo>
                <a:lnTo>
                  <a:pt x="523" y="495"/>
                </a:lnTo>
                <a:lnTo>
                  <a:pt x="522" y="494"/>
                </a:lnTo>
                <a:lnTo>
                  <a:pt x="521" y="492"/>
                </a:lnTo>
                <a:lnTo>
                  <a:pt x="520" y="491"/>
                </a:lnTo>
                <a:lnTo>
                  <a:pt x="520" y="488"/>
                </a:lnTo>
                <a:lnTo>
                  <a:pt x="518" y="487"/>
                </a:lnTo>
                <a:lnTo>
                  <a:pt x="518" y="485"/>
                </a:lnTo>
                <a:lnTo>
                  <a:pt x="517" y="485"/>
                </a:lnTo>
                <a:lnTo>
                  <a:pt x="517" y="486"/>
                </a:lnTo>
                <a:lnTo>
                  <a:pt x="516" y="484"/>
                </a:lnTo>
                <a:lnTo>
                  <a:pt x="516" y="483"/>
                </a:lnTo>
                <a:lnTo>
                  <a:pt x="515" y="483"/>
                </a:lnTo>
                <a:lnTo>
                  <a:pt x="515" y="480"/>
                </a:lnTo>
                <a:lnTo>
                  <a:pt x="514" y="478"/>
                </a:lnTo>
                <a:lnTo>
                  <a:pt x="514" y="474"/>
                </a:lnTo>
                <a:lnTo>
                  <a:pt x="514" y="471"/>
                </a:lnTo>
                <a:lnTo>
                  <a:pt x="514" y="470"/>
                </a:lnTo>
                <a:lnTo>
                  <a:pt x="514" y="466"/>
                </a:lnTo>
                <a:lnTo>
                  <a:pt x="514" y="465"/>
                </a:lnTo>
                <a:lnTo>
                  <a:pt x="512" y="462"/>
                </a:lnTo>
                <a:lnTo>
                  <a:pt x="512" y="460"/>
                </a:lnTo>
                <a:lnTo>
                  <a:pt x="512" y="459"/>
                </a:lnTo>
                <a:lnTo>
                  <a:pt x="512" y="458"/>
                </a:lnTo>
                <a:lnTo>
                  <a:pt x="511" y="456"/>
                </a:lnTo>
                <a:lnTo>
                  <a:pt x="511" y="455"/>
                </a:lnTo>
                <a:lnTo>
                  <a:pt x="510" y="453"/>
                </a:lnTo>
                <a:lnTo>
                  <a:pt x="510" y="452"/>
                </a:lnTo>
                <a:lnTo>
                  <a:pt x="509" y="451"/>
                </a:lnTo>
                <a:lnTo>
                  <a:pt x="509" y="450"/>
                </a:lnTo>
                <a:lnTo>
                  <a:pt x="507" y="444"/>
                </a:lnTo>
                <a:lnTo>
                  <a:pt x="505" y="439"/>
                </a:lnTo>
                <a:lnTo>
                  <a:pt x="504" y="437"/>
                </a:lnTo>
                <a:lnTo>
                  <a:pt x="504" y="436"/>
                </a:lnTo>
                <a:lnTo>
                  <a:pt x="504" y="432"/>
                </a:lnTo>
                <a:lnTo>
                  <a:pt x="505" y="429"/>
                </a:lnTo>
                <a:lnTo>
                  <a:pt x="505" y="427"/>
                </a:lnTo>
                <a:lnTo>
                  <a:pt x="505" y="424"/>
                </a:lnTo>
                <a:lnTo>
                  <a:pt x="504" y="422"/>
                </a:lnTo>
                <a:lnTo>
                  <a:pt x="503" y="422"/>
                </a:lnTo>
                <a:lnTo>
                  <a:pt x="502" y="420"/>
                </a:lnTo>
                <a:lnTo>
                  <a:pt x="501" y="420"/>
                </a:lnTo>
                <a:lnTo>
                  <a:pt x="500" y="418"/>
                </a:lnTo>
                <a:lnTo>
                  <a:pt x="498" y="418"/>
                </a:lnTo>
                <a:lnTo>
                  <a:pt x="496" y="418"/>
                </a:lnTo>
                <a:lnTo>
                  <a:pt x="495" y="418"/>
                </a:lnTo>
                <a:lnTo>
                  <a:pt x="493" y="418"/>
                </a:lnTo>
                <a:lnTo>
                  <a:pt x="491" y="418"/>
                </a:lnTo>
                <a:lnTo>
                  <a:pt x="490" y="418"/>
                </a:lnTo>
                <a:lnTo>
                  <a:pt x="486" y="418"/>
                </a:lnTo>
                <a:lnTo>
                  <a:pt x="481" y="416"/>
                </a:lnTo>
                <a:lnTo>
                  <a:pt x="477" y="415"/>
                </a:lnTo>
                <a:lnTo>
                  <a:pt x="476" y="414"/>
                </a:lnTo>
                <a:lnTo>
                  <a:pt x="473" y="410"/>
                </a:lnTo>
                <a:lnTo>
                  <a:pt x="472" y="410"/>
                </a:lnTo>
                <a:lnTo>
                  <a:pt x="472" y="409"/>
                </a:lnTo>
                <a:lnTo>
                  <a:pt x="470" y="408"/>
                </a:lnTo>
                <a:lnTo>
                  <a:pt x="461" y="401"/>
                </a:lnTo>
                <a:lnTo>
                  <a:pt x="454" y="392"/>
                </a:lnTo>
                <a:lnTo>
                  <a:pt x="453" y="389"/>
                </a:lnTo>
                <a:lnTo>
                  <a:pt x="452" y="388"/>
                </a:lnTo>
                <a:lnTo>
                  <a:pt x="451" y="386"/>
                </a:lnTo>
                <a:lnTo>
                  <a:pt x="449" y="385"/>
                </a:lnTo>
                <a:lnTo>
                  <a:pt x="449" y="383"/>
                </a:lnTo>
                <a:lnTo>
                  <a:pt x="448" y="383"/>
                </a:lnTo>
                <a:lnTo>
                  <a:pt x="447" y="383"/>
                </a:lnTo>
                <a:lnTo>
                  <a:pt x="446" y="381"/>
                </a:lnTo>
                <a:lnTo>
                  <a:pt x="446" y="380"/>
                </a:lnTo>
                <a:lnTo>
                  <a:pt x="444" y="379"/>
                </a:lnTo>
                <a:lnTo>
                  <a:pt x="444" y="378"/>
                </a:lnTo>
                <a:lnTo>
                  <a:pt x="442" y="378"/>
                </a:lnTo>
                <a:lnTo>
                  <a:pt x="440" y="375"/>
                </a:lnTo>
                <a:lnTo>
                  <a:pt x="438" y="374"/>
                </a:lnTo>
                <a:lnTo>
                  <a:pt x="437" y="373"/>
                </a:lnTo>
                <a:lnTo>
                  <a:pt x="432" y="371"/>
                </a:lnTo>
                <a:lnTo>
                  <a:pt x="431" y="371"/>
                </a:lnTo>
                <a:lnTo>
                  <a:pt x="426" y="368"/>
                </a:lnTo>
                <a:lnTo>
                  <a:pt x="421" y="366"/>
                </a:lnTo>
                <a:lnTo>
                  <a:pt x="418" y="365"/>
                </a:lnTo>
                <a:lnTo>
                  <a:pt x="417" y="364"/>
                </a:lnTo>
                <a:lnTo>
                  <a:pt x="416" y="362"/>
                </a:lnTo>
                <a:lnTo>
                  <a:pt x="414" y="362"/>
                </a:lnTo>
                <a:lnTo>
                  <a:pt x="413" y="361"/>
                </a:lnTo>
                <a:lnTo>
                  <a:pt x="409" y="354"/>
                </a:lnTo>
                <a:lnTo>
                  <a:pt x="407" y="354"/>
                </a:lnTo>
                <a:lnTo>
                  <a:pt x="406" y="354"/>
                </a:lnTo>
                <a:lnTo>
                  <a:pt x="406" y="353"/>
                </a:lnTo>
                <a:lnTo>
                  <a:pt x="404" y="348"/>
                </a:lnTo>
                <a:lnTo>
                  <a:pt x="396" y="336"/>
                </a:lnTo>
                <a:lnTo>
                  <a:pt x="395" y="334"/>
                </a:lnTo>
                <a:lnTo>
                  <a:pt x="392" y="331"/>
                </a:lnTo>
                <a:lnTo>
                  <a:pt x="391" y="330"/>
                </a:lnTo>
                <a:lnTo>
                  <a:pt x="389" y="327"/>
                </a:lnTo>
                <a:lnTo>
                  <a:pt x="386" y="324"/>
                </a:lnTo>
                <a:lnTo>
                  <a:pt x="385" y="324"/>
                </a:lnTo>
                <a:lnTo>
                  <a:pt x="385" y="323"/>
                </a:lnTo>
                <a:lnTo>
                  <a:pt x="384" y="322"/>
                </a:lnTo>
                <a:lnTo>
                  <a:pt x="384" y="320"/>
                </a:lnTo>
                <a:lnTo>
                  <a:pt x="383" y="320"/>
                </a:lnTo>
                <a:lnTo>
                  <a:pt x="383" y="319"/>
                </a:lnTo>
                <a:lnTo>
                  <a:pt x="382" y="319"/>
                </a:lnTo>
                <a:lnTo>
                  <a:pt x="382" y="318"/>
                </a:lnTo>
                <a:lnTo>
                  <a:pt x="382" y="317"/>
                </a:lnTo>
                <a:lnTo>
                  <a:pt x="381" y="317"/>
                </a:lnTo>
                <a:lnTo>
                  <a:pt x="381" y="316"/>
                </a:lnTo>
                <a:lnTo>
                  <a:pt x="381" y="315"/>
                </a:lnTo>
                <a:lnTo>
                  <a:pt x="379" y="315"/>
                </a:lnTo>
                <a:lnTo>
                  <a:pt x="379" y="313"/>
                </a:lnTo>
                <a:lnTo>
                  <a:pt x="379" y="312"/>
                </a:lnTo>
                <a:lnTo>
                  <a:pt x="379" y="311"/>
                </a:lnTo>
                <a:lnTo>
                  <a:pt x="378" y="311"/>
                </a:lnTo>
                <a:lnTo>
                  <a:pt x="378" y="310"/>
                </a:lnTo>
                <a:lnTo>
                  <a:pt x="378" y="309"/>
                </a:lnTo>
                <a:lnTo>
                  <a:pt x="377" y="309"/>
                </a:lnTo>
                <a:lnTo>
                  <a:pt x="376" y="309"/>
                </a:lnTo>
                <a:lnTo>
                  <a:pt x="375" y="309"/>
                </a:lnTo>
                <a:lnTo>
                  <a:pt x="372" y="310"/>
                </a:lnTo>
                <a:lnTo>
                  <a:pt x="369" y="310"/>
                </a:lnTo>
                <a:lnTo>
                  <a:pt x="367" y="310"/>
                </a:lnTo>
                <a:lnTo>
                  <a:pt x="365" y="310"/>
                </a:lnTo>
                <a:lnTo>
                  <a:pt x="365" y="311"/>
                </a:lnTo>
                <a:lnTo>
                  <a:pt x="364" y="311"/>
                </a:lnTo>
                <a:lnTo>
                  <a:pt x="363" y="313"/>
                </a:lnTo>
                <a:lnTo>
                  <a:pt x="363" y="315"/>
                </a:lnTo>
                <a:lnTo>
                  <a:pt x="362" y="315"/>
                </a:lnTo>
                <a:lnTo>
                  <a:pt x="362" y="316"/>
                </a:lnTo>
                <a:lnTo>
                  <a:pt x="361" y="316"/>
                </a:lnTo>
                <a:lnTo>
                  <a:pt x="360" y="316"/>
                </a:lnTo>
                <a:lnTo>
                  <a:pt x="355" y="317"/>
                </a:lnTo>
                <a:lnTo>
                  <a:pt x="354" y="317"/>
                </a:lnTo>
                <a:lnTo>
                  <a:pt x="353" y="317"/>
                </a:lnTo>
                <a:lnTo>
                  <a:pt x="351" y="316"/>
                </a:lnTo>
                <a:lnTo>
                  <a:pt x="350" y="316"/>
                </a:lnTo>
                <a:lnTo>
                  <a:pt x="349" y="316"/>
                </a:lnTo>
                <a:lnTo>
                  <a:pt x="348" y="315"/>
                </a:lnTo>
                <a:lnTo>
                  <a:pt x="348" y="316"/>
                </a:lnTo>
                <a:lnTo>
                  <a:pt x="347" y="316"/>
                </a:lnTo>
                <a:lnTo>
                  <a:pt x="339" y="320"/>
                </a:lnTo>
                <a:lnTo>
                  <a:pt x="336" y="322"/>
                </a:lnTo>
                <a:lnTo>
                  <a:pt x="335" y="323"/>
                </a:lnTo>
                <a:lnTo>
                  <a:pt x="334" y="323"/>
                </a:lnTo>
                <a:lnTo>
                  <a:pt x="333" y="323"/>
                </a:lnTo>
                <a:lnTo>
                  <a:pt x="331" y="324"/>
                </a:lnTo>
                <a:lnTo>
                  <a:pt x="330" y="324"/>
                </a:lnTo>
                <a:lnTo>
                  <a:pt x="330" y="325"/>
                </a:lnTo>
                <a:lnTo>
                  <a:pt x="326" y="326"/>
                </a:lnTo>
                <a:lnTo>
                  <a:pt x="326" y="327"/>
                </a:lnTo>
                <a:lnTo>
                  <a:pt x="322" y="329"/>
                </a:lnTo>
                <a:lnTo>
                  <a:pt x="321" y="330"/>
                </a:lnTo>
                <a:lnTo>
                  <a:pt x="317" y="331"/>
                </a:lnTo>
                <a:lnTo>
                  <a:pt x="308" y="336"/>
                </a:lnTo>
                <a:lnTo>
                  <a:pt x="293" y="344"/>
                </a:lnTo>
                <a:lnTo>
                  <a:pt x="292" y="344"/>
                </a:lnTo>
                <a:lnTo>
                  <a:pt x="291" y="344"/>
                </a:lnTo>
                <a:lnTo>
                  <a:pt x="291" y="345"/>
                </a:lnTo>
                <a:lnTo>
                  <a:pt x="289" y="345"/>
                </a:lnTo>
                <a:lnTo>
                  <a:pt x="289" y="343"/>
                </a:lnTo>
                <a:lnTo>
                  <a:pt x="288" y="343"/>
                </a:lnTo>
                <a:lnTo>
                  <a:pt x="286" y="344"/>
                </a:lnTo>
                <a:lnTo>
                  <a:pt x="285" y="344"/>
                </a:lnTo>
                <a:lnTo>
                  <a:pt x="286" y="341"/>
                </a:lnTo>
                <a:lnTo>
                  <a:pt x="286" y="337"/>
                </a:lnTo>
                <a:lnTo>
                  <a:pt x="286" y="336"/>
                </a:lnTo>
                <a:lnTo>
                  <a:pt x="286" y="332"/>
                </a:lnTo>
                <a:lnTo>
                  <a:pt x="286" y="329"/>
                </a:lnTo>
                <a:lnTo>
                  <a:pt x="286" y="327"/>
                </a:lnTo>
                <a:lnTo>
                  <a:pt x="286" y="317"/>
                </a:lnTo>
                <a:lnTo>
                  <a:pt x="285" y="317"/>
                </a:lnTo>
                <a:lnTo>
                  <a:pt x="285" y="316"/>
                </a:lnTo>
                <a:lnTo>
                  <a:pt x="284" y="316"/>
                </a:lnTo>
                <a:lnTo>
                  <a:pt x="282" y="316"/>
                </a:lnTo>
                <a:lnTo>
                  <a:pt x="281" y="317"/>
                </a:lnTo>
                <a:lnTo>
                  <a:pt x="280" y="317"/>
                </a:lnTo>
                <a:lnTo>
                  <a:pt x="279" y="317"/>
                </a:lnTo>
                <a:lnTo>
                  <a:pt x="278" y="316"/>
                </a:lnTo>
                <a:lnTo>
                  <a:pt x="277" y="316"/>
                </a:lnTo>
                <a:lnTo>
                  <a:pt x="275" y="316"/>
                </a:lnTo>
                <a:lnTo>
                  <a:pt x="274" y="316"/>
                </a:lnTo>
                <a:lnTo>
                  <a:pt x="273" y="316"/>
                </a:lnTo>
                <a:lnTo>
                  <a:pt x="272" y="316"/>
                </a:lnTo>
                <a:lnTo>
                  <a:pt x="271" y="316"/>
                </a:lnTo>
                <a:lnTo>
                  <a:pt x="270" y="316"/>
                </a:lnTo>
                <a:lnTo>
                  <a:pt x="268" y="316"/>
                </a:lnTo>
                <a:lnTo>
                  <a:pt x="267" y="316"/>
                </a:lnTo>
                <a:lnTo>
                  <a:pt x="266" y="316"/>
                </a:lnTo>
                <a:lnTo>
                  <a:pt x="265" y="316"/>
                </a:lnTo>
                <a:lnTo>
                  <a:pt x="264" y="316"/>
                </a:lnTo>
                <a:lnTo>
                  <a:pt x="263" y="316"/>
                </a:lnTo>
                <a:lnTo>
                  <a:pt x="261" y="316"/>
                </a:lnTo>
                <a:lnTo>
                  <a:pt x="260" y="316"/>
                </a:lnTo>
                <a:lnTo>
                  <a:pt x="259" y="316"/>
                </a:lnTo>
                <a:lnTo>
                  <a:pt x="258" y="316"/>
                </a:lnTo>
                <a:lnTo>
                  <a:pt x="257" y="316"/>
                </a:lnTo>
                <a:lnTo>
                  <a:pt x="256" y="316"/>
                </a:lnTo>
                <a:lnTo>
                  <a:pt x="254" y="316"/>
                </a:lnTo>
                <a:lnTo>
                  <a:pt x="253" y="316"/>
                </a:lnTo>
                <a:lnTo>
                  <a:pt x="252" y="316"/>
                </a:lnTo>
                <a:lnTo>
                  <a:pt x="251" y="316"/>
                </a:lnTo>
                <a:lnTo>
                  <a:pt x="250" y="316"/>
                </a:lnTo>
                <a:lnTo>
                  <a:pt x="249" y="316"/>
                </a:lnTo>
                <a:lnTo>
                  <a:pt x="247" y="316"/>
                </a:lnTo>
                <a:lnTo>
                  <a:pt x="247" y="315"/>
                </a:lnTo>
                <a:lnTo>
                  <a:pt x="246" y="315"/>
                </a:lnTo>
                <a:lnTo>
                  <a:pt x="245" y="315"/>
                </a:lnTo>
                <a:lnTo>
                  <a:pt x="245" y="313"/>
                </a:lnTo>
                <a:lnTo>
                  <a:pt x="243" y="312"/>
                </a:lnTo>
                <a:lnTo>
                  <a:pt x="212" y="291"/>
                </a:lnTo>
                <a:lnTo>
                  <a:pt x="211" y="290"/>
                </a:lnTo>
                <a:lnTo>
                  <a:pt x="210" y="290"/>
                </a:lnTo>
                <a:lnTo>
                  <a:pt x="184" y="271"/>
                </a:lnTo>
                <a:lnTo>
                  <a:pt x="166" y="258"/>
                </a:lnTo>
                <a:lnTo>
                  <a:pt x="165" y="257"/>
                </a:lnTo>
                <a:lnTo>
                  <a:pt x="163" y="257"/>
                </a:lnTo>
                <a:lnTo>
                  <a:pt x="163" y="256"/>
                </a:lnTo>
                <a:lnTo>
                  <a:pt x="162" y="256"/>
                </a:lnTo>
                <a:lnTo>
                  <a:pt x="153" y="250"/>
                </a:lnTo>
                <a:lnTo>
                  <a:pt x="142" y="243"/>
                </a:lnTo>
                <a:lnTo>
                  <a:pt x="141" y="242"/>
                </a:lnTo>
                <a:lnTo>
                  <a:pt x="112" y="222"/>
                </a:lnTo>
                <a:lnTo>
                  <a:pt x="111" y="220"/>
                </a:lnTo>
                <a:lnTo>
                  <a:pt x="89" y="206"/>
                </a:lnTo>
                <a:lnTo>
                  <a:pt x="87" y="205"/>
                </a:lnTo>
                <a:lnTo>
                  <a:pt x="85" y="202"/>
                </a:lnTo>
                <a:lnTo>
                  <a:pt x="48" y="177"/>
                </a:lnTo>
                <a:lnTo>
                  <a:pt x="22" y="159"/>
                </a:lnTo>
                <a:lnTo>
                  <a:pt x="1" y="144"/>
                </a:lnTo>
                <a:lnTo>
                  <a:pt x="0" y="144"/>
                </a:lnTo>
                <a:lnTo>
                  <a:pt x="0" y="121"/>
                </a:lnTo>
                <a:lnTo>
                  <a:pt x="0" y="120"/>
                </a:lnTo>
                <a:lnTo>
                  <a:pt x="0" y="118"/>
                </a:lnTo>
                <a:lnTo>
                  <a:pt x="1" y="117"/>
                </a:lnTo>
                <a:lnTo>
                  <a:pt x="1" y="115"/>
                </a:lnTo>
                <a:lnTo>
                  <a:pt x="1" y="110"/>
                </a:lnTo>
                <a:lnTo>
                  <a:pt x="1" y="107"/>
                </a:lnTo>
                <a:lnTo>
                  <a:pt x="1" y="104"/>
                </a:lnTo>
                <a:lnTo>
                  <a:pt x="1" y="99"/>
                </a:lnTo>
                <a:lnTo>
                  <a:pt x="1" y="92"/>
                </a:lnTo>
                <a:lnTo>
                  <a:pt x="1" y="83"/>
                </a:lnTo>
                <a:lnTo>
                  <a:pt x="2" y="62"/>
                </a:lnTo>
                <a:lnTo>
                  <a:pt x="2" y="48"/>
                </a:lnTo>
                <a:lnTo>
                  <a:pt x="10" y="44"/>
                </a:lnTo>
                <a:lnTo>
                  <a:pt x="24" y="34"/>
                </a:lnTo>
                <a:lnTo>
                  <a:pt x="27" y="32"/>
                </a:lnTo>
                <a:lnTo>
                  <a:pt x="29" y="31"/>
                </a:lnTo>
                <a:lnTo>
                  <a:pt x="33" y="28"/>
                </a:lnTo>
                <a:lnTo>
                  <a:pt x="34" y="27"/>
                </a:lnTo>
                <a:lnTo>
                  <a:pt x="35" y="27"/>
                </a:lnTo>
                <a:lnTo>
                  <a:pt x="35" y="26"/>
                </a:lnTo>
                <a:lnTo>
                  <a:pt x="37" y="26"/>
                </a:lnTo>
                <a:lnTo>
                  <a:pt x="38" y="25"/>
                </a:lnTo>
                <a:lnTo>
                  <a:pt x="40" y="25"/>
                </a:lnTo>
                <a:lnTo>
                  <a:pt x="41" y="25"/>
                </a:lnTo>
                <a:lnTo>
                  <a:pt x="42" y="25"/>
                </a:lnTo>
                <a:lnTo>
                  <a:pt x="43" y="25"/>
                </a:lnTo>
                <a:lnTo>
                  <a:pt x="44" y="24"/>
                </a:lnTo>
                <a:lnTo>
                  <a:pt x="91" y="18"/>
                </a:lnTo>
                <a:lnTo>
                  <a:pt x="92" y="18"/>
                </a:lnTo>
                <a:lnTo>
                  <a:pt x="93" y="18"/>
                </a:lnTo>
                <a:lnTo>
                  <a:pt x="97" y="18"/>
                </a:lnTo>
                <a:lnTo>
                  <a:pt x="98" y="18"/>
                </a:lnTo>
                <a:lnTo>
                  <a:pt x="99" y="18"/>
                </a:lnTo>
                <a:lnTo>
                  <a:pt x="101" y="18"/>
                </a:lnTo>
                <a:lnTo>
                  <a:pt x="103" y="18"/>
                </a:lnTo>
                <a:lnTo>
                  <a:pt x="104" y="19"/>
                </a:lnTo>
                <a:lnTo>
                  <a:pt x="105" y="19"/>
                </a:lnTo>
                <a:lnTo>
                  <a:pt x="107" y="19"/>
                </a:lnTo>
                <a:lnTo>
                  <a:pt x="111" y="20"/>
                </a:lnTo>
                <a:lnTo>
                  <a:pt x="114" y="20"/>
                </a:lnTo>
                <a:lnTo>
                  <a:pt x="117" y="21"/>
                </a:lnTo>
                <a:lnTo>
                  <a:pt x="119" y="21"/>
                </a:lnTo>
                <a:lnTo>
                  <a:pt x="121" y="23"/>
                </a:lnTo>
                <a:lnTo>
                  <a:pt x="124" y="23"/>
                </a:lnTo>
                <a:lnTo>
                  <a:pt x="129" y="23"/>
                </a:lnTo>
                <a:lnTo>
                  <a:pt x="142" y="23"/>
                </a:lnTo>
                <a:lnTo>
                  <a:pt x="155" y="23"/>
                </a:lnTo>
                <a:lnTo>
                  <a:pt x="205" y="14"/>
                </a:lnTo>
                <a:lnTo>
                  <a:pt x="236" y="11"/>
                </a:lnTo>
                <a:lnTo>
                  <a:pt x="237" y="11"/>
                </a:lnTo>
                <a:lnTo>
                  <a:pt x="238" y="11"/>
                </a:lnTo>
                <a:lnTo>
                  <a:pt x="239" y="11"/>
                </a:lnTo>
                <a:lnTo>
                  <a:pt x="240" y="11"/>
                </a:lnTo>
                <a:lnTo>
                  <a:pt x="247" y="14"/>
                </a:lnTo>
                <a:lnTo>
                  <a:pt x="249" y="14"/>
                </a:lnTo>
                <a:lnTo>
                  <a:pt x="250" y="16"/>
                </a:lnTo>
                <a:lnTo>
                  <a:pt x="250" y="17"/>
                </a:lnTo>
                <a:lnTo>
                  <a:pt x="251" y="17"/>
                </a:lnTo>
                <a:lnTo>
                  <a:pt x="252" y="18"/>
                </a:lnTo>
                <a:lnTo>
                  <a:pt x="252" y="19"/>
                </a:lnTo>
                <a:lnTo>
                  <a:pt x="253" y="19"/>
                </a:lnTo>
                <a:lnTo>
                  <a:pt x="258" y="25"/>
                </a:lnTo>
                <a:lnTo>
                  <a:pt x="261" y="28"/>
                </a:lnTo>
                <a:lnTo>
                  <a:pt x="263" y="28"/>
                </a:lnTo>
                <a:lnTo>
                  <a:pt x="264" y="30"/>
                </a:lnTo>
                <a:lnTo>
                  <a:pt x="265" y="30"/>
                </a:lnTo>
                <a:lnTo>
                  <a:pt x="266" y="31"/>
                </a:lnTo>
                <a:lnTo>
                  <a:pt x="267" y="32"/>
                </a:lnTo>
                <a:lnTo>
                  <a:pt x="268" y="32"/>
                </a:lnTo>
                <a:lnTo>
                  <a:pt x="282" y="37"/>
                </a:lnTo>
                <a:lnTo>
                  <a:pt x="301" y="44"/>
                </a:lnTo>
                <a:lnTo>
                  <a:pt x="305" y="44"/>
                </a:lnTo>
                <a:lnTo>
                  <a:pt x="310" y="46"/>
                </a:lnTo>
                <a:lnTo>
                  <a:pt x="315" y="48"/>
                </a:lnTo>
                <a:lnTo>
                  <a:pt x="317" y="48"/>
                </a:lnTo>
                <a:lnTo>
                  <a:pt x="321" y="49"/>
                </a:lnTo>
                <a:lnTo>
                  <a:pt x="324" y="49"/>
                </a:lnTo>
                <a:lnTo>
                  <a:pt x="328" y="51"/>
                </a:lnTo>
                <a:lnTo>
                  <a:pt x="333" y="51"/>
                </a:lnTo>
                <a:lnTo>
                  <a:pt x="334" y="52"/>
                </a:lnTo>
                <a:lnTo>
                  <a:pt x="341" y="52"/>
                </a:lnTo>
                <a:lnTo>
                  <a:pt x="348" y="52"/>
                </a:lnTo>
                <a:lnTo>
                  <a:pt x="349" y="52"/>
                </a:lnTo>
                <a:lnTo>
                  <a:pt x="350" y="52"/>
                </a:lnTo>
                <a:lnTo>
                  <a:pt x="354" y="51"/>
                </a:lnTo>
                <a:lnTo>
                  <a:pt x="361" y="49"/>
                </a:lnTo>
                <a:lnTo>
                  <a:pt x="363" y="49"/>
                </a:lnTo>
                <a:lnTo>
                  <a:pt x="367" y="48"/>
                </a:lnTo>
                <a:lnTo>
                  <a:pt x="374" y="46"/>
                </a:lnTo>
                <a:lnTo>
                  <a:pt x="376" y="45"/>
                </a:lnTo>
                <a:lnTo>
                  <a:pt x="379" y="44"/>
                </a:lnTo>
                <a:lnTo>
                  <a:pt x="384" y="41"/>
                </a:lnTo>
                <a:lnTo>
                  <a:pt x="389" y="40"/>
                </a:lnTo>
                <a:lnTo>
                  <a:pt x="395" y="39"/>
                </a:lnTo>
                <a:lnTo>
                  <a:pt x="406" y="37"/>
                </a:lnTo>
                <a:lnTo>
                  <a:pt x="407" y="37"/>
                </a:lnTo>
                <a:lnTo>
                  <a:pt x="407" y="35"/>
                </a:lnTo>
                <a:lnTo>
                  <a:pt x="409" y="35"/>
                </a:lnTo>
                <a:lnTo>
                  <a:pt x="412" y="34"/>
                </a:lnTo>
                <a:lnTo>
                  <a:pt x="416" y="33"/>
                </a:lnTo>
                <a:lnTo>
                  <a:pt x="419" y="34"/>
                </a:lnTo>
                <a:lnTo>
                  <a:pt x="424" y="34"/>
                </a:lnTo>
                <a:lnTo>
                  <a:pt x="425" y="34"/>
                </a:lnTo>
                <a:lnTo>
                  <a:pt x="430" y="35"/>
                </a:lnTo>
                <a:lnTo>
                  <a:pt x="431" y="37"/>
                </a:lnTo>
                <a:lnTo>
                  <a:pt x="432" y="37"/>
                </a:lnTo>
                <a:lnTo>
                  <a:pt x="438" y="39"/>
                </a:lnTo>
                <a:lnTo>
                  <a:pt x="447" y="41"/>
                </a:lnTo>
                <a:lnTo>
                  <a:pt x="451" y="44"/>
                </a:lnTo>
                <a:lnTo>
                  <a:pt x="452" y="44"/>
                </a:lnTo>
                <a:lnTo>
                  <a:pt x="454" y="45"/>
                </a:lnTo>
                <a:lnTo>
                  <a:pt x="456" y="46"/>
                </a:lnTo>
                <a:lnTo>
                  <a:pt x="459" y="46"/>
                </a:lnTo>
                <a:lnTo>
                  <a:pt x="461" y="47"/>
                </a:lnTo>
                <a:lnTo>
                  <a:pt x="470" y="47"/>
                </a:lnTo>
                <a:lnTo>
                  <a:pt x="473" y="47"/>
                </a:lnTo>
                <a:lnTo>
                  <a:pt x="476" y="46"/>
                </a:lnTo>
                <a:lnTo>
                  <a:pt x="480" y="44"/>
                </a:lnTo>
                <a:lnTo>
                  <a:pt x="481" y="44"/>
                </a:lnTo>
                <a:lnTo>
                  <a:pt x="482" y="42"/>
                </a:lnTo>
                <a:lnTo>
                  <a:pt x="483" y="41"/>
                </a:lnTo>
                <a:lnTo>
                  <a:pt x="484" y="40"/>
                </a:lnTo>
                <a:lnTo>
                  <a:pt x="486" y="39"/>
                </a:lnTo>
                <a:lnTo>
                  <a:pt x="487" y="38"/>
                </a:lnTo>
                <a:lnTo>
                  <a:pt x="487" y="35"/>
                </a:lnTo>
                <a:lnTo>
                  <a:pt x="488" y="34"/>
                </a:lnTo>
                <a:lnTo>
                  <a:pt x="488" y="33"/>
                </a:lnTo>
                <a:lnTo>
                  <a:pt x="489" y="33"/>
                </a:lnTo>
                <a:lnTo>
                  <a:pt x="489" y="32"/>
                </a:lnTo>
                <a:lnTo>
                  <a:pt x="489" y="31"/>
                </a:lnTo>
                <a:lnTo>
                  <a:pt x="489" y="30"/>
                </a:lnTo>
                <a:lnTo>
                  <a:pt x="489" y="28"/>
                </a:lnTo>
                <a:lnTo>
                  <a:pt x="489" y="27"/>
                </a:lnTo>
                <a:lnTo>
                  <a:pt x="488" y="27"/>
                </a:lnTo>
                <a:lnTo>
                  <a:pt x="488" y="26"/>
                </a:lnTo>
                <a:lnTo>
                  <a:pt x="488" y="25"/>
                </a:lnTo>
                <a:lnTo>
                  <a:pt x="487" y="25"/>
                </a:lnTo>
                <a:lnTo>
                  <a:pt x="487" y="23"/>
                </a:lnTo>
                <a:lnTo>
                  <a:pt x="486" y="23"/>
                </a:lnTo>
                <a:lnTo>
                  <a:pt x="486" y="20"/>
                </a:lnTo>
                <a:lnTo>
                  <a:pt x="484" y="14"/>
                </a:lnTo>
                <a:lnTo>
                  <a:pt x="484" y="13"/>
                </a:lnTo>
                <a:lnTo>
                  <a:pt x="484" y="12"/>
                </a:lnTo>
                <a:lnTo>
                  <a:pt x="484" y="11"/>
                </a:lnTo>
                <a:lnTo>
                  <a:pt x="484" y="10"/>
                </a:lnTo>
                <a:lnTo>
                  <a:pt x="486" y="10"/>
                </a:lnTo>
                <a:lnTo>
                  <a:pt x="486" y="9"/>
                </a:lnTo>
                <a:lnTo>
                  <a:pt x="486" y="6"/>
                </a:lnTo>
                <a:lnTo>
                  <a:pt x="487" y="6"/>
                </a:lnTo>
                <a:lnTo>
                  <a:pt x="487" y="5"/>
                </a:lnTo>
                <a:lnTo>
                  <a:pt x="488" y="4"/>
                </a:lnTo>
                <a:lnTo>
                  <a:pt x="488" y="3"/>
                </a:lnTo>
                <a:lnTo>
                  <a:pt x="489" y="3"/>
                </a:lnTo>
                <a:lnTo>
                  <a:pt x="489" y="2"/>
                </a:lnTo>
                <a:lnTo>
                  <a:pt x="490" y="2"/>
                </a:lnTo>
                <a:lnTo>
                  <a:pt x="490" y="0"/>
                </a:lnTo>
                <a:lnTo>
                  <a:pt x="491" y="0"/>
                </a:lnTo>
                <a:lnTo>
                  <a:pt x="493" y="0"/>
                </a:lnTo>
                <a:lnTo>
                  <a:pt x="494" y="0"/>
                </a:lnTo>
                <a:lnTo>
                  <a:pt x="495" y="0"/>
                </a:lnTo>
                <a:lnTo>
                  <a:pt x="496" y="0"/>
                </a:lnTo>
                <a:lnTo>
                  <a:pt x="496" y="2"/>
                </a:lnTo>
                <a:lnTo>
                  <a:pt x="497" y="2"/>
                </a:lnTo>
                <a:lnTo>
                  <a:pt x="497" y="3"/>
                </a:lnTo>
                <a:lnTo>
                  <a:pt x="498" y="3"/>
                </a:lnTo>
                <a:lnTo>
                  <a:pt x="498" y="4"/>
                </a:lnTo>
                <a:lnTo>
                  <a:pt x="498" y="5"/>
                </a:lnTo>
                <a:lnTo>
                  <a:pt x="500" y="6"/>
                </a:lnTo>
                <a:lnTo>
                  <a:pt x="500" y="7"/>
                </a:lnTo>
                <a:lnTo>
                  <a:pt x="500" y="9"/>
                </a:lnTo>
                <a:lnTo>
                  <a:pt x="498" y="9"/>
                </a:lnTo>
                <a:lnTo>
                  <a:pt x="498" y="10"/>
                </a:lnTo>
                <a:lnTo>
                  <a:pt x="498" y="11"/>
                </a:lnTo>
                <a:lnTo>
                  <a:pt x="497" y="12"/>
                </a:lnTo>
                <a:lnTo>
                  <a:pt x="497" y="13"/>
                </a:lnTo>
                <a:lnTo>
                  <a:pt x="496" y="14"/>
                </a:lnTo>
                <a:lnTo>
                  <a:pt x="496" y="16"/>
                </a:lnTo>
                <a:lnTo>
                  <a:pt x="496" y="17"/>
                </a:lnTo>
                <a:lnTo>
                  <a:pt x="496" y="18"/>
                </a:lnTo>
                <a:lnTo>
                  <a:pt x="497" y="19"/>
                </a:lnTo>
                <a:lnTo>
                  <a:pt x="497" y="20"/>
                </a:lnTo>
                <a:lnTo>
                  <a:pt x="497" y="21"/>
                </a:lnTo>
                <a:lnTo>
                  <a:pt x="498" y="21"/>
                </a:lnTo>
                <a:lnTo>
                  <a:pt x="498" y="23"/>
                </a:lnTo>
                <a:lnTo>
                  <a:pt x="500" y="23"/>
                </a:lnTo>
                <a:lnTo>
                  <a:pt x="500" y="24"/>
                </a:lnTo>
                <a:lnTo>
                  <a:pt x="501" y="24"/>
                </a:lnTo>
                <a:lnTo>
                  <a:pt x="502" y="24"/>
                </a:lnTo>
                <a:lnTo>
                  <a:pt x="503" y="24"/>
                </a:lnTo>
                <a:lnTo>
                  <a:pt x="503" y="25"/>
                </a:lnTo>
                <a:lnTo>
                  <a:pt x="504" y="25"/>
                </a:lnTo>
                <a:close/>
                <a:moveTo>
                  <a:pt x="848" y="472"/>
                </a:moveTo>
                <a:lnTo>
                  <a:pt x="852" y="469"/>
                </a:lnTo>
                <a:lnTo>
                  <a:pt x="853" y="467"/>
                </a:lnTo>
                <a:lnTo>
                  <a:pt x="859" y="463"/>
                </a:lnTo>
                <a:lnTo>
                  <a:pt x="858" y="462"/>
                </a:lnTo>
                <a:lnTo>
                  <a:pt x="857" y="462"/>
                </a:lnTo>
                <a:lnTo>
                  <a:pt x="856" y="460"/>
                </a:lnTo>
                <a:lnTo>
                  <a:pt x="855" y="459"/>
                </a:lnTo>
                <a:lnTo>
                  <a:pt x="852" y="458"/>
                </a:lnTo>
                <a:lnTo>
                  <a:pt x="852" y="457"/>
                </a:lnTo>
                <a:lnTo>
                  <a:pt x="852" y="456"/>
                </a:lnTo>
                <a:lnTo>
                  <a:pt x="850" y="455"/>
                </a:lnTo>
                <a:lnTo>
                  <a:pt x="850" y="453"/>
                </a:lnTo>
                <a:lnTo>
                  <a:pt x="849" y="453"/>
                </a:lnTo>
                <a:lnTo>
                  <a:pt x="848" y="453"/>
                </a:lnTo>
                <a:lnTo>
                  <a:pt x="848" y="452"/>
                </a:lnTo>
                <a:lnTo>
                  <a:pt x="846" y="451"/>
                </a:lnTo>
                <a:lnTo>
                  <a:pt x="845" y="451"/>
                </a:lnTo>
                <a:lnTo>
                  <a:pt x="845" y="452"/>
                </a:lnTo>
                <a:lnTo>
                  <a:pt x="844" y="452"/>
                </a:lnTo>
                <a:lnTo>
                  <a:pt x="843" y="453"/>
                </a:lnTo>
                <a:lnTo>
                  <a:pt x="842" y="455"/>
                </a:lnTo>
                <a:lnTo>
                  <a:pt x="841" y="456"/>
                </a:lnTo>
                <a:lnTo>
                  <a:pt x="841" y="457"/>
                </a:lnTo>
                <a:lnTo>
                  <a:pt x="846" y="470"/>
                </a:lnTo>
                <a:lnTo>
                  <a:pt x="848" y="470"/>
                </a:lnTo>
                <a:lnTo>
                  <a:pt x="848" y="472"/>
                </a:lnTo>
                <a:close/>
                <a:moveTo>
                  <a:pt x="1201" y="777"/>
                </a:moveTo>
                <a:lnTo>
                  <a:pt x="1201" y="778"/>
                </a:lnTo>
                <a:lnTo>
                  <a:pt x="1200" y="778"/>
                </a:lnTo>
                <a:lnTo>
                  <a:pt x="1200" y="777"/>
                </a:lnTo>
                <a:lnTo>
                  <a:pt x="1199" y="778"/>
                </a:lnTo>
                <a:lnTo>
                  <a:pt x="1198" y="778"/>
                </a:lnTo>
                <a:lnTo>
                  <a:pt x="1198" y="779"/>
                </a:lnTo>
                <a:lnTo>
                  <a:pt x="1197" y="779"/>
                </a:lnTo>
                <a:lnTo>
                  <a:pt x="1196" y="780"/>
                </a:lnTo>
                <a:lnTo>
                  <a:pt x="1194" y="780"/>
                </a:lnTo>
                <a:lnTo>
                  <a:pt x="1193" y="782"/>
                </a:lnTo>
                <a:lnTo>
                  <a:pt x="1192" y="782"/>
                </a:lnTo>
                <a:lnTo>
                  <a:pt x="1192" y="783"/>
                </a:lnTo>
                <a:lnTo>
                  <a:pt x="1191" y="783"/>
                </a:lnTo>
                <a:lnTo>
                  <a:pt x="1190" y="784"/>
                </a:lnTo>
                <a:lnTo>
                  <a:pt x="1189" y="784"/>
                </a:lnTo>
                <a:lnTo>
                  <a:pt x="1187" y="785"/>
                </a:lnTo>
                <a:lnTo>
                  <a:pt x="1186" y="785"/>
                </a:lnTo>
                <a:lnTo>
                  <a:pt x="1186" y="786"/>
                </a:lnTo>
                <a:lnTo>
                  <a:pt x="1185" y="786"/>
                </a:lnTo>
                <a:lnTo>
                  <a:pt x="1184" y="787"/>
                </a:lnTo>
                <a:lnTo>
                  <a:pt x="1183" y="789"/>
                </a:lnTo>
                <a:lnTo>
                  <a:pt x="1182" y="789"/>
                </a:lnTo>
                <a:lnTo>
                  <a:pt x="1180" y="790"/>
                </a:lnTo>
                <a:lnTo>
                  <a:pt x="1179" y="790"/>
                </a:lnTo>
                <a:lnTo>
                  <a:pt x="1178" y="791"/>
                </a:lnTo>
                <a:lnTo>
                  <a:pt x="1177" y="791"/>
                </a:lnTo>
                <a:lnTo>
                  <a:pt x="1177" y="792"/>
                </a:lnTo>
                <a:lnTo>
                  <a:pt x="1176" y="792"/>
                </a:lnTo>
                <a:lnTo>
                  <a:pt x="1175" y="793"/>
                </a:lnTo>
                <a:lnTo>
                  <a:pt x="1168" y="797"/>
                </a:lnTo>
                <a:lnTo>
                  <a:pt x="1168" y="798"/>
                </a:lnTo>
                <a:lnTo>
                  <a:pt x="1173" y="805"/>
                </a:lnTo>
                <a:lnTo>
                  <a:pt x="1179" y="813"/>
                </a:lnTo>
                <a:lnTo>
                  <a:pt x="1190" y="827"/>
                </a:lnTo>
                <a:lnTo>
                  <a:pt x="1200" y="825"/>
                </a:lnTo>
                <a:lnTo>
                  <a:pt x="1219" y="821"/>
                </a:lnTo>
                <a:lnTo>
                  <a:pt x="1215" y="815"/>
                </a:lnTo>
                <a:lnTo>
                  <a:pt x="1207" y="805"/>
                </a:lnTo>
                <a:lnTo>
                  <a:pt x="1201" y="797"/>
                </a:lnTo>
                <a:lnTo>
                  <a:pt x="1199" y="793"/>
                </a:lnTo>
                <a:lnTo>
                  <a:pt x="1203" y="792"/>
                </a:lnTo>
                <a:lnTo>
                  <a:pt x="1204" y="791"/>
                </a:lnTo>
                <a:lnTo>
                  <a:pt x="1205" y="791"/>
                </a:lnTo>
                <a:lnTo>
                  <a:pt x="1206" y="791"/>
                </a:lnTo>
                <a:lnTo>
                  <a:pt x="1207" y="790"/>
                </a:lnTo>
                <a:lnTo>
                  <a:pt x="1208" y="790"/>
                </a:lnTo>
                <a:lnTo>
                  <a:pt x="1210" y="789"/>
                </a:lnTo>
                <a:lnTo>
                  <a:pt x="1211" y="789"/>
                </a:lnTo>
                <a:lnTo>
                  <a:pt x="1212" y="787"/>
                </a:lnTo>
                <a:lnTo>
                  <a:pt x="1213" y="787"/>
                </a:lnTo>
                <a:lnTo>
                  <a:pt x="1214" y="786"/>
                </a:lnTo>
                <a:lnTo>
                  <a:pt x="1215" y="786"/>
                </a:lnTo>
                <a:lnTo>
                  <a:pt x="1217" y="786"/>
                </a:lnTo>
                <a:lnTo>
                  <a:pt x="1215" y="785"/>
                </a:lnTo>
                <a:lnTo>
                  <a:pt x="1213" y="783"/>
                </a:lnTo>
                <a:lnTo>
                  <a:pt x="1212" y="783"/>
                </a:lnTo>
                <a:lnTo>
                  <a:pt x="1212" y="782"/>
                </a:lnTo>
                <a:lnTo>
                  <a:pt x="1211" y="782"/>
                </a:lnTo>
                <a:lnTo>
                  <a:pt x="1211" y="780"/>
                </a:lnTo>
                <a:lnTo>
                  <a:pt x="1208" y="779"/>
                </a:lnTo>
                <a:lnTo>
                  <a:pt x="1207" y="778"/>
                </a:lnTo>
                <a:lnTo>
                  <a:pt x="1206" y="777"/>
                </a:lnTo>
                <a:lnTo>
                  <a:pt x="1205" y="776"/>
                </a:lnTo>
                <a:lnTo>
                  <a:pt x="1204" y="776"/>
                </a:lnTo>
                <a:lnTo>
                  <a:pt x="1203" y="777"/>
                </a:lnTo>
                <a:lnTo>
                  <a:pt x="1201" y="777"/>
                </a:lnTo>
                <a:close/>
                <a:moveTo>
                  <a:pt x="553" y="873"/>
                </a:moveTo>
                <a:lnTo>
                  <a:pt x="553" y="874"/>
                </a:lnTo>
                <a:lnTo>
                  <a:pt x="551" y="874"/>
                </a:lnTo>
                <a:lnTo>
                  <a:pt x="551" y="873"/>
                </a:lnTo>
                <a:lnTo>
                  <a:pt x="550" y="873"/>
                </a:lnTo>
                <a:lnTo>
                  <a:pt x="549" y="873"/>
                </a:lnTo>
                <a:lnTo>
                  <a:pt x="548" y="873"/>
                </a:lnTo>
                <a:lnTo>
                  <a:pt x="548" y="874"/>
                </a:lnTo>
                <a:lnTo>
                  <a:pt x="546" y="874"/>
                </a:lnTo>
                <a:lnTo>
                  <a:pt x="546" y="875"/>
                </a:lnTo>
                <a:lnTo>
                  <a:pt x="548" y="875"/>
                </a:lnTo>
                <a:lnTo>
                  <a:pt x="548" y="876"/>
                </a:lnTo>
                <a:lnTo>
                  <a:pt x="546" y="876"/>
                </a:lnTo>
                <a:lnTo>
                  <a:pt x="546" y="877"/>
                </a:lnTo>
                <a:lnTo>
                  <a:pt x="548" y="877"/>
                </a:lnTo>
                <a:lnTo>
                  <a:pt x="548" y="878"/>
                </a:lnTo>
                <a:lnTo>
                  <a:pt x="546" y="878"/>
                </a:lnTo>
                <a:lnTo>
                  <a:pt x="546" y="880"/>
                </a:lnTo>
                <a:lnTo>
                  <a:pt x="546" y="881"/>
                </a:lnTo>
                <a:lnTo>
                  <a:pt x="548" y="881"/>
                </a:lnTo>
                <a:lnTo>
                  <a:pt x="546" y="881"/>
                </a:lnTo>
                <a:lnTo>
                  <a:pt x="546" y="882"/>
                </a:lnTo>
                <a:lnTo>
                  <a:pt x="545" y="882"/>
                </a:lnTo>
                <a:lnTo>
                  <a:pt x="545" y="883"/>
                </a:lnTo>
                <a:lnTo>
                  <a:pt x="543" y="883"/>
                </a:lnTo>
                <a:lnTo>
                  <a:pt x="543" y="882"/>
                </a:lnTo>
                <a:lnTo>
                  <a:pt x="542" y="882"/>
                </a:lnTo>
                <a:lnTo>
                  <a:pt x="541" y="882"/>
                </a:lnTo>
                <a:lnTo>
                  <a:pt x="539" y="882"/>
                </a:lnTo>
                <a:lnTo>
                  <a:pt x="538" y="882"/>
                </a:lnTo>
                <a:lnTo>
                  <a:pt x="537" y="882"/>
                </a:lnTo>
                <a:lnTo>
                  <a:pt x="536" y="882"/>
                </a:lnTo>
                <a:lnTo>
                  <a:pt x="535" y="882"/>
                </a:lnTo>
                <a:lnTo>
                  <a:pt x="534" y="882"/>
                </a:lnTo>
                <a:lnTo>
                  <a:pt x="532" y="882"/>
                </a:lnTo>
                <a:lnTo>
                  <a:pt x="531" y="882"/>
                </a:lnTo>
                <a:lnTo>
                  <a:pt x="531" y="883"/>
                </a:lnTo>
                <a:lnTo>
                  <a:pt x="531" y="884"/>
                </a:lnTo>
                <a:lnTo>
                  <a:pt x="531" y="885"/>
                </a:lnTo>
                <a:lnTo>
                  <a:pt x="531" y="888"/>
                </a:lnTo>
                <a:lnTo>
                  <a:pt x="532" y="888"/>
                </a:lnTo>
                <a:lnTo>
                  <a:pt x="534" y="888"/>
                </a:lnTo>
                <a:lnTo>
                  <a:pt x="534" y="885"/>
                </a:lnTo>
                <a:lnTo>
                  <a:pt x="535" y="885"/>
                </a:lnTo>
                <a:lnTo>
                  <a:pt x="535" y="888"/>
                </a:lnTo>
                <a:lnTo>
                  <a:pt x="535" y="889"/>
                </a:lnTo>
                <a:lnTo>
                  <a:pt x="534" y="889"/>
                </a:lnTo>
                <a:lnTo>
                  <a:pt x="534" y="891"/>
                </a:lnTo>
                <a:lnTo>
                  <a:pt x="534" y="894"/>
                </a:lnTo>
                <a:lnTo>
                  <a:pt x="535" y="894"/>
                </a:lnTo>
                <a:lnTo>
                  <a:pt x="536" y="894"/>
                </a:lnTo>
                <a:lnTo>
                  <a:pt x="537" y="894"/>
                </a:lnTo>
                <a:lnTo>
                  <a:pt x="537" y="892"/>
                </a:lnTo>
                <a:lnTo>
                  <a:pt x="537" y="891"/>
                </a:lnTo>
                <a:lnTo>
                  <a:pt x="537" y="890"/>
                </a:lnTo>
                <a:lnTo>
                  <a:pt x="537" y="889"/>
                </a:lnTo>
                <a:lnTo>
                  <a:pt x="538" y="889"/>
                </a:lnTo>
                <a:lnTo>
                  <a:pt x="544" y="889"/>
                </a:lnTo>
                <a:lnTo>
                  <a:pt x="545" y="889"/>
                </a:lnTo>
                <a:lnTo>
                  <a:pt x="545" y="888"/>
                </a:lnTo>
                <a:lnTo>
                  <a:pt x="545" y="885"/>
                </a:lnTo>
                <a:lnTo>
                  <a:pt x="544" y="885"/>
                </a:lnTo>
                <a:lnTo>
                  <a:pt x="543" y="885"/>
                </a:lnTo>
                <a:lnTo>
                  <a:pt x="543" y="887"/>
                </a:lnTo>
                <a:lnTo>
                  <a:pt x="543" y="885"/>
                </a:lnTo>
                <a:lnTo>
                  <a:pt x="543" y="884"/>
                </a:lnTo>
                <a:lnTo>
                  <a:pt x="544" y="884"/>
                </a:lnTo>
                <a:lnTo>
                  <a:pt x="545" y="884"/>
                </a:lnTo>
                <a:lnTo>
                  <a:pt x="546" y="884"/>
                </a:lnTo>
                <a:lnTo>
                  <a:pt x="548" y="884"/>
                </a:lnTo>
                <a:lnTo>
                  <a:pt x="548" y="885"/>
                </a:lnTo>
                <a:lnTo>
                  <a:pt x="548" y="887"/>
                </a:lnTo>
                <a:lnTo>
                  <a:pt x="548" y="888"/>
                </a:lnTo>
                <a:lnTo>
                  <a:pt x="548" y="889"/>
                </a:lnTo>
                <a:lnTo>
                  <a:pt x="548" y="890"/>
                </a:lnTo>
                <a:lnTo>
                  <a:pt x="548" y="891"/>
                </a:lnTo>
                <a:lnTo>
                  <a:pt x="550" y="891"/>
                </a:lnTo>
                <a:lnTo>
                  <a:pt x="551" y="891"/>
                </a:lnTo>
                <a:lnTo>
                  <a:pt x="551" y="892"/>
                </a:lnTo>
                <a:lnTo>
                  <a:pt x="551" y="894"/>
                </a:lnTo>
                <a:lnTo>
                  <a:pt x="553" y="894"/>
                </a:lnTo>
                <a:lnTo>
                  <a:pt x="555" y="894"/>
                </a:lnTo>
                <a:lnTo>
                  <a:pt x="556" y="894"/>
                </a:lnTo>
                <a:lnTo>
                  <a:pt x="557" y="894"/>
                </a:lnTo>
                <a:lnTo>
                  <a:pt x="557" y="891"/>
                </a:lnTo>
                <a:lnTo>
                  <a:pt x="558" y="891"/>
                </a:lnTo>
                <a:lnTo>
                  <a:pt x="558" y="890"/>
                </a:lnTo>
                <a:lnTo>
                  <a:pt x="558" y="889"/>
                </a:lnTo>
                <a:lnTo>
                  <a:pt x="560" y="889"/>
                </a:lnTo>
                <a:lnTo>
                  <a:pt x="562" y="889"/>
                </a:lnTo>
                <a:lnTo>
                  <a:pt x="562" y="890"/>
                </a:lnTo>
                <a:lnTo>
                  <a:pt x="562" y="891"/>
                </a:lnTo>
                <a:lnTo>
                  <a:pt x="562" y="894"/>
                </a:lnTo>
                <a:lnTo>
                  <a:pt x="563" y="894"/>
                </a:lnTo>
                <a:lnTo>
                  <a:pt x="564" y="894"/>
                </a:lnTo>
                <a:lnTo>
                  <a:pt x="564" y="891"/>
                </a:lnTo>
                <a:lnTo>
                  <a:pt x="565" y="891"/>
                </a:lnTo>
                <a:lnTo>
                  <a:pt x="565" y="890"/>
                </a:lnTo>
                <a:lnTo>
                  <a:pt x="563" y="890"/>
                </a:lnTo>
                <a:lnTo>
                  <a:pt x="565" y="890"/>
                </a:lnTo>
                <a:lnTo>
                  <a:pt x="566" y="890"/>
                </a:lnTo>
                <a:lnTo>
                  <a:pt x="569" y="890"/>
                </a:lnTo>
                <a:lnTo>
                  <a:pt x="569" y="891"/>
                </a:lnTo>
                <a:lnTo>
                  <a:pt x="570" y="891"/>
                </a:lnTo>
                <a:lnTo>
                  <a:pt x="571" y="891"/>
                </a:lnTo>
                <a:lnTo>
                  <a:pt x="571" y="892"/>
                </a:lnTo>
                <a:lnTo>
                  <a:pt x="571" y="894"/>
                </a:lnTo>
                <a:lnTo>
                  <a:pt x="574" y="894"/>
                </a:lnTo>
                <a:lnTo>
                  <a:pt x="576" y="894"/>
                </a:lnTo>
                <a:lnTo>
                  <a:pt x="576" y="891"/>
                </a:lnTo>
                <a:lnTo>
                  <a:pt x="576" y="890"/>
                </a:lnTo>
                <a:lnTo>
                  <a:pt x="576" y="889"/>
                </a:lnTo>
                <a:lnTo>
                  <a:pt x="576" y="888"/>
                </a:lnTo>
                <a:lnTo>
                  <a:pt x="576" y="887"/>
                </a:lnTo>
                <a:lnTo>
                  <a:pt x="576" y="885"/>
                </a:lnTo>
                <a:lnTo>
                  <a:pt x="576" y="884"/>
                </a:lnTo>
                <a:lnTo>
                  <a:pt x="577" y="883"/>
                </a:lnTo>
                <a:lnTo>
                  <a:pt x="574" y="883"/>
                </a:lnTo>
                <a:lnTo>
                  <a:pt x="573" y="883"/>
                </a:lnTo>
                <a:lnTo>
                  <a:pt x="571" y="883"/>
                </a:lnTo>
                <a:lnTo>
                  <a:pt x="571" y="882"/>
                </a:lnTo>
                <a:lnTo>
                  <a:pt x="571" y="881"/>
                </a:lnTo>
                <a:lnTo>
                  <a:pt x="569" y="881"/>
                </a:lnTo>
                <a:lnTo>
                  <a:pt x="571" y="881"/>
                </a:lnTo>
                <a:lnTo>
                  <a:pt x="571" y="880"/>
                </a:lnTo>
                <a:lnTo>
                  <a:pt x="571" y="878"/>
                </a:lnTo>
                <a:lnTo>
                  <a:pt x="571" y="877"/>
                </a:lnTo>
                <a:lnTo>
                  <a:pt x="569" y="877"/>
                </a:lnTo>
                <a:lnTo>
                  <a:pt x="569" y="876"/>
                </a:lnTo>
                <a:lnTo>
                  <a:pt x="570" y="876"/>
                </a:lnTo>
                <a:lnTo>
                  <a:pt x="571" y="876"/>
                </a:lnTo>
                <a:lnTo>
                  <a:pt x="571" y="875"/>
                </a:lnTo>
                <a:lnTo>
                  <a:pt x="571" y="874"/>
                </a:lnTo>
                <a:lnTo>
                  <a:pt x="571" y="873"/>
                </a:lnTo>
                <a:lnTo>
                  <a:pt x="570" y="873"/>
                </a:lnTo>
                <a:lnTo>
                  <a:pt x="569" y="873"/>
                </a:lnTo>
                <a:lnTo>
                  <a:pt x="567" y="873"/>
                </a:lnTo>
                <a:lnTo>
                  <a:pt x="566" y="873"/>
                </a:lnTo>
                <a:lnTo>
                  <a:pt x="565" y="873"/>
                </a:lnTo>
                <a:lnTo>
                  <a:pt x="564" y="873"/>
                </a:lnTo>
                <a:lnTo>
                  <a:pt x="563" y="873"/>
                </a:lnTo>
                <a:lnTo>
                  <a:pt x="562" y="873"/>
                </a:lnTo>
                <a:lnTo>
                  <a:pt x="560" y="873"/>
                </a:lnTo>
                <a:lnTo>
                  <a:pt x="559" y="871"/>
                </a:lnTo>
                <a:lnTo>
                  <a:pt x="558" y="871"/>
                </a:lnTo>
                <a:lnTo>
                  <a:pt x="557" y="871"/>
                </a:lnTo>
                <a:lnTo>
                  <a:pt x="556" y="871"/>
                </a:lnTo>
                <a:lnTo>
                  <a:pt x="555" y="871"/>
                </a:lnTo>
                <a:lnTo>
                  <a:pt x="553" y="871"/>
                </a:lnTo>
                <a:lnTo>
                  <a:pt x="553" y="873"/>
                </a:lnTo>
                <a:close/>
                <a:moveTo>
                  <a:pt x="553" y="895"/>
                </a:moveTo>
                <a:lnTo>
                  <a:pt x="553" y="897"/>
                </a:lnTo>
                <a:lnTo>
                  <a:pt x="552" y="897"/>
                </a:lnTo>
                <a:lnTo>
                  <a:pt x="550" y="897"/>
                </a:lnTo>
                <a:lnTo>
                  <a:pt x="549" y="897"/>
                </a:lnTo>
                <a:lnTo>
                  <a:pt x="549" y="898"/>
                </a:lnTo>
                <a:lnTo>
                  <a:pt x="548" y="898"/>
                </a:lnTo>
                <a:lnTo>
                  <a:pt x="548" y="897"/>
                </a:lnTo>
                <a:lnTo>
                  <a:pt x="546" y="897"/>
                </a:lnTo>
                <a:lnTo>
                  <a:pt x="546" y="898"/>
                </a:lnTo>
                <a:lnTo>
                  <a:pt x="546" y="899"/>
                </a:lnTo>
                <a:lnTo>
                  <a:pt x="546" y="901"/>
                </a:lnTo>
                <a:lnTo>
                  <a:pt x="546" y="902"/>
                </a:lnTo>
                <a:lnTo>
                  <a:pt x="548" y="902"/>
                </a:lnTo>
                <a:lnTo>
                  <a:pt x="549" y="902"/>
                </a:lnTo>
                <a:lnTo>
                  <a:pt x="550" y="902"/>
                </a:lnTo>
                <a:lnTo>
                  <a:pt x="552" y="902"/>
                </a:lnTo>
                <a:lnTo>
                  <a:pt x="552" y="903"/>
                </a:lnTo>
                <a:lnTo>
                  <a:pt x="550" y="903"/>
                </a:lnTo>
                <a:lnTo>
                  <a:pt x="550" y="904"/>
                </a:lnTo>
                <a:lnTo>
                  <a:pt x="549" y="904"/>
                </a:lnTo>
                <a:lnTo>
                  <a:pt x="549" y="905"/>
                </a:lnTo>
                <a:lnTo>
                  <a:pt x="548" y="905"/>
                </a:lnTo>
                <a:lnTo>
                  <a:pt x="546" y="905"/>
                </a:lnTo>
                <a:lnTo>
                  <a:pt x="545" y="905"/>
                </a:lnTo>
                <a:lnTo>
                  <a:pt x="544" y="905"/>
                </a:lnTo>
                <a:lnTo>
                  <a:pt x="544" y="904"/>
                </a:lnTo>
                <a:lnTo>
                  <a:pt x="544" y="903"/>
                </a:lnTo>
                <a:lnTo>
                  <a:pt x="544" y="902"/>
                </a:lnTo>
                <a:lnTo>
                  <a:pt x="543" y="902"/>
                </a:lnTo>
                <a:lnTo>
                  <a:pt x="542" y="902"/>
                </a:lnTo>
                <a:lnTo>
                  <a:pt x="541" y="901"/>
                </a:lnTo>
                <a:lnTo>
                  <a:pt x="539" y="899"/>
                </a:lnTo>
                <a:lnTo>
                  <a:pt x="539" y="898"/>
                </a:lnTo>
                <a:lnTo>
                  <a:pt x="538" y="898"/>
                </a:lnTo>
                <a:lnTo>
                  <a:pt x="538" y="897"/>
                </a:lnTo>
                <a:lnTo>
                  <a:pt x="538" y="896"/>
                </a:lnTo>
                <a:lnTo>
                  <a:pt x="537" y="896"/>
                </a:lnTo>
                <a:lnTo>
                  <a:pt x="536" y="896"/>
                </a:lnTo>
                <a:lnTo>
                  <a:pt x="535" y="896"/>
                </a:lnTo>
                <a:lnTo>
                  <a:pt x="534" y="896"/>
                </a:lnTo>
                <a:lnTo>
                  <a:pt x="532" y="896"/>
                </a:lnTo>
                <a:lnTo>
                  <a:pt x="531" y="896"/>
                </a:lnTo>
                <a:lnTo>
                  <a:pt x="530" y="896"/>
                </a:lnTo>
                <a:lnTo>
                  <a:pt x="529" y="896"/>
                </a:lnTo>
                <a:lnTo>
                  <a:pt x="528" y="896"/>
                </a:lnTo>
                <a:lnTo>
                  <a:pt x="527" y="896"/>
                </a:lnTo>
                <a:lnTo>
                  <a:pt x="525" y="896"/>
                </a:lnTo>
                <a:lnTo>
                  <a:pt x="524" y="896"/>
                </a:lnTo>
                <a:lnTo>
                  <a:pt x="523" y="896"/>
                </a:lnTo>
                <a:lnTo>
                  <a:pt x="522" y="896"/>
                </a:lnTo>
                <a:lnTo>
                  <a:pt x="521" y="896"/>
                </a:lnTo>
                <a:lnTo>
                  <a:pt x="520" y="896"/>
                </a:lnTo>
                <a:lnTo>
                  <a:pt x="518" y="896"/>
                </a:lnTo>
                <a:lnTo>
                  <a:pt x="517" y="896"/>
                </a:lnTo>
                <a:lnTo>
                  <a:pt x="516" y="896"/>
                </a:lnTo>
                <a:lnTo>
                  <a:pt x="515" y="896"/>
                </a:lnTo>
                <a:lnTo>
                  <a:pt x="515" y="898"/>
                </a:lnTo>
                <a:lnTo>
                  <a:pt x="514" y="898"/>
                </a:lnTo>
                <a:lnTo>
                  <a:pt x="512" y="897"/>
                </a:lnTo>
                <a:lnTo>
                  <a:pt x="511" y="898"/>
                </a:lnTo>
                <a:lnTo>
                  <a:pt x="510" y="898"/>
                </a:lnTo>
                <a:lnTo>
                  <a:pt x="510" y="899"/>
                </a:lnTo>
                <a:lnTo>
                  <a:pt x="509" y="899"/>
                </a:lnTo>
                <a:lnTo>
                  <a:pt x="509" y="901"/>
                </a:lnTo>
                <a:lnTo>
                  <a:pt x="508" y="901"/>
                </a:lnTo>
                <a:lnTo>
                  <a:pt x="508" y="902"/>
                </a:lnTo>
                <a:lnTo>
                  <a:pt x="507" y="902"/>
                </a:lnTo>
                <a:lnTo>
                  <a:pt x="507" y="903"/>
                </a:lnTo>
                <a:lnTo>
                  <a:pt x="507" y="904"/>
                </a:lnTo>
                <a:lnTo>
                  <a:pt x="507" y="905"/>
                </a:lnTo>
                <a:lnTo>
                  <a:pt x="507" y="906"/>
                </a:lnTo>
                <a:lnTo>
                  <a:pt x="507" y="908"/>
                </a:lnTo>
                <a:lnTo>
                  <a:pt x="508" y="908"/>
                </a:lnTo>
                <a:lnTo>
                  <a:pt x="508" y="909"/>
                </a:lnTo>
                <a:lnTo>
                  <a:pt x="508" y="910"/>
                </a:lnTo>
                <a:lnTo>
                  <a:pt x="508" y="911"/>
                </a:lnTo>
                <a:lnTo>
                  <a:pt x="508" y="912"/>
                </a:lnTo>
                <a:lnTo>
                  <a:pt x="509" y="913"/>
                </a:lnTo>
                <a:lnTo>
                  <a:pt x="509" y="915"/>
                </a:lnTo>
                <a:lnTo>
                  <a:pt x="510" y="916"/>
                </a:lnTo>
                <a:lnTo>
                  <a:pt x="509" y="916"/>
                </a:lnTo>
                <a:lnTo>
                  <a:pt x="509" y="917"/>
                </a:lnTo>
                <a:lnTo>
                  <a:pt x="509" y="918"/>
                </a:lnTo>
                <a:lnTo>
                  <a:pt x="509" y="919"/>
                </a:lnTo>
                <a:lnTo>
                  <a:pt x="510" y="919"/>
                </a:lnTo>
                <a:lnTo>
                  <a:pt x="510" y="920"/>
                </a:lnTo>
                <a:lnTo>
                  <a:pt x="511" y="923"/>
                </a:lnTo>
                <a:lnTo>
                  <a:pt x="511" y="924"/>
                </a:lnTo>
                <a:lnTo>
                  <a:pt x="512" y="924"/>
                </a:lnTo>
                <a:lnTo>
                  <a:pt x="514" y="924"/>
                </a:lnTo>
                <a:lnTo>
                  <a:pt x="515" y="924"/>
                </a:lnTo>
                <a:lnTo>
                  <a:pt x="516" y="924"/>
                </a:lnTo>
                <a:lnTo>
                  <a:pt x="517" y="924"/>
                </a:lnTo>
                <a:lnTo>
                  <a:pt x="517" y="925"/>
                </a:lnTo>
                <a:lnTo>
                  <a:pt x="518" y="925"/>
                </a:lnTo>
                <a:lnTo>
                  <a:pt x="520" y="926"/>
                </a:lnTo>
                <a:lnTo>
                  <a:pt x="521" y="926"/>
                </a:lnTo>
                <a:lnTo>
                  <a:pt x="522" y="926"/>
                </a:lnTo>
                <a:lnTo>
                  <a:pt x="523" y="926"/>
                </a:lnTo>
                <a:lnTo>
                  <a:pt x="524" y="926"/>
                </a:lnTo>
                <a:lnTo>
                  <a:pt x="525" y="926"/>
                </a:lnTo>
                <a:lnTo>
                  <a:pt x="527" y="926"/>
                </a:lnTo>
                <a:lnTo>
                  <a:pt x="528" y="926"/>
                </a:lnTo>
                <a:lnTo>
                  <a:pt x="529" y="926"/>
                </a:lnTo>
                <a:lnTo>
                  <a:pt x="530" y="926"/>
                </a:lnTo>
                <a:lnTo>
                  <a:pt x="531" y="926"/>
                </a:lnTo>
                <a:lnTo>
                  <a:pt x="532" y="926"/>
                </a:lnTo>
                <a:lnTo>
                  <a:pt x="534" y="927"/>
                </a:lnTo>
                <a:lnTo>
                  <a:pt x="535" y="927"/>
                </a:lnTo>
                <a:lnTo>
                  <a:pt x="536" y="927"/>
                </a:lnTo>
                <a:lnTo>
                  <a:pt x="537" y="927"/>
                </a:lnTo>
                <a:lnTo>
                  <a:pt x="538" y="927"/>
                </a:lnTo>
                <a:lnTo>
                  <a:pt x="539" y="929"/>
                </a:lnTo>
                <a:lnTo>
                  <a:pt x="541" y="929"/>
                </a:lnTo>
                <a:lnTo>
                  <a:pt x="542" y="929"/>
                </a:lnTo>
                <a:lnTo>
                  <a:pt x="543" y="929"/>
                </a:lnTo>
                <a:lnTo>
                  <a:pt x="543" y="927"/>
                </a:lnTo>
                <a:lnTo>
                  <a:pt x="544" y="927"/>
                </a:lnTo>
                <a:lnTo>
                  <a:pt x="544" y="929"/>
                </a:lnTo>
                <a:lnTo>
                  <a:pt x="545" y="929"/>
                </a:lnTo>
                <a:lnTo>
                  <a:pt x="546" y="930"/>
                </a:lnTo>
                <a:lnTo>
                  <a:pt x="546" y="931"/>
                </a:lnTo>
                <a:lnTo>
                  <a:pt x="546" y="932"/>
                </a:lnTo>
                <a:lnTo>
                  <a:pt x="546" y="933"/>
                </a:lnTo>
                <a:lnTo>
                  <a:pt x="546" y="934"/>
                </a:lnTo>
                <a:lnTo>
                  <a:pt x="546" y="936"/>
                </a:lnTo>
                <a:lnTo>
                  <a:pt x="546" y="937"/>
                </a:lnTo>
                <a:lnTo>
                  <a:pt x="545" y="936"/>
                </a:lnTo>
                <a:lnTo>
                  <a:pt x="544" y="936"/>
                </a:lnTo>
                <a:lnTo>
                  <a:pt x="543" y="936"/>
                </a:lnTo>
                <a:lnTo>
                  <a:pt x="543" y="938"/>
                </a:lnTo>
                <a:lnTo>
                  <a:pt x="541" y="938"/>
                </a:lnTo>
                <a:lnTo>
                  <a:pt x="539" y="938"/>
                </a:lnTo>
                <a:lnTo>
                  <a:pt x="538" y="938"/>
                </a:lnTo>
                <a:lnTo>
                  <a:pt x="537" y="938"/>
                </a:lnTo>
                <a:lnTo>
                  <a:pt x="537" y="936"/>
                </a:lnTo>
                <a:lnTo>
                  <a:pt x="538" y="936"/>
                </a:lnTo>
                <a:lnTo>
                  <a:pt x="539" y="936"/>
                </a:lnTo>
                <a:lnTo>
                  <a:pt x="539" y="934"/>
                </a:lnTo>
                <a:lnTo>
                  <a:pt x="538" y="934"/>
                </a:lnTo>
                <a:lnTo>
                  <a:pt x="537" y="934"/>
                </a:lnTo>
                <a:lnTo>
                  <a:pt x="536" y="934"/>
                </a:lnTo>
                <a:lnTo>
                  <a:pt x="535" y="934"/>
                </a:lnTo>
                <a:lnTo>
                  <a:pt x="534" y="934"/>
                </a:lnTo>
                <a:lnTo>
                  <a:pt x="532" y="934"/>
                </a:lnTo>
                <a:lnTo>
                  <a:pt x="531" y="934"/>
                </a:lnTo>
                <a:lnTo>
                  <a:pt x="530" y="934"/>
                </a:lnTo>
                <a:lnTo>
                  <a:pt x="530" y="933"/>
                </a:lnTo>
                <a:lnTo>
                  <a:pt x="531" y="933"/>
                </a:lnTo>
                <a:lnTo>
                  <a:pt x="530" y="933"/>
                </a:lnTo>
                <a:lnTo>
                  <a:pt x="528" y="933"/>
                </a:lnTo>
                <a:lnTo>
                  <a:pt x="525" y="933"/>
                </a:lnTo>
                <a:lnTo>
                  <a:pt x="525" y="934"/>
                </a:lnTo>
                <a:lnTo>
                  <a:pt x="524" y="934"/>
                </a:lnTo>
                <a:lnTo>
                  <a:pt x="524" y="933"/>
                </a:lnTo>
                <a:lnTo>
                  <a:pt x="522" y="933"/>
                </a:lnTo>
                <a:lnTo>
                  <a:pt x="521" y="933"/>
                </a:lnTo>
                <a:lnTo>
                  <a:pt x="520" y="933"/>
                </a:lnTo>
                <a:lnTo>
                  <a:pt x="518" y="933"/>
                </a:lnTo>
                <a:lnTo>
                  <a:pt x="517" y="933"/>
                </a:lnTo>
                <a:lnTo>
                  <a:pt x="516" y="933"/>
                </a:lnTo>
                <a:lnTo>
                  <a:pt x="514" y="933"/>
                </a:lnTo>
                <a:lnTo>
                  <a:pt x="512" y="933"/>
                </a:lnTo>
                <a:lnTo>
                  <a:pt x="512" y="934"/>
                </a:lnTo>
                <a:lnTo>
                  <a:pt x="512" y="936"/>
                </a:lnTo>
                <a:lnTo>
                  <a:pt x="512" y="937"/>
                </a:lnTo>
                <a:lnTo>
                  <a:pt x="512" y="938"/>
                </a:lnTo>
                <a:lnTo>
                  <a:pt x="512" y="939"/>
                </a:lnTo>
                <a:lnTo>
                  <a:pt x="511" y="939"/>
                </a:lnTo>
                <a:lnTo>
                  <a:pt x="511" y="940"/>
                </a:lnTo>
                <a:lnTo>
                  <a:pt x="511" y="941"/>
                </a:lnTo>
                <a:lnTo>
                  <a:pt x="511" y="943"/>
                </a:lnTo>
                <a:lnTo>
                  <a:pt x="511" y="944"/>
                </a:lnTo>
                <a:lnTo>
                  <a:pt x="511" y="945"/>
                </a:lnTo>
                <a:lnTo>
                  <a:pt x="511" y="946"/>
                </a:lnTo>
                <a:lnTo>
                  <a:pt x="511" y="947"/>
                </a:lnTo>
                <a:lnTo>
                  <a:pt x="511" y="948"/>
                </a:lnTo>
                <a:lnTo>
                  <a:pt x="511" y="950"/>
                </a:lnTo>
                <a:lnTo>
                  <a:pt x="511" y="952"/>
                </a:lnTo>
                <a:lnTo>
                  <a:pt x="511" y="953"/>
                </a:lnTo>
                <a:lnTo>
                  <a:pt x="511" y="954"/>
                </a:lnTo>
                <a:lnTo>
                  <a:pt x="511" y="955"/>
                </a:lnTo>
                <a:lnTo>
                  <a:pt x="511" y="959"/>
                </a:lnTo>
                <a:lnTo>
                  <a:pt x="511" y="960"/>
                </a:lnTo>
                <a:lnTo>
                  <a:pt x="511" y="961"/>
                </a:lnTo>
                <a:lnTo>
                  <a:pt x="511" y="963"/>
                </a:lnTo>
                <a:lnTo>
                  <a:pt x="511" y="964"/>
                </a:lnTo>
                <a:lnTo>
                  <a:pt x="511" y="965"/>
                </a:lnTo>
                <a:lnTo>
                  <a:pt x="511" y="967"/>
                </a:lnTo>
                <a:lnTo>
                  <a:pt x="511" y="968"/>
                </a:lnTo>
                <a:lnTo>
                  <a:pt x="511" y="970"/>
                </a:lnTo>
                <a:lnTo>
                  <a:pt x="511" y="971"/>
                </a:lnTo>
                <a:lnTo>
                  <a:pt x="511" y="972"/>
                </a:lnTo>
                <a:lnTo>
                  <a:pt x="510" y="972"/>
                </a:lnTo>
                <a:lnTo>
                  <a:pt x="510" y="973"/>
                </a:lnTo>
                <a:lnTo>
                  <a:pt x="509" y="973"/>
                </a:lnTo>
                <a:lnTo>
                  <a:pt x="509" y="974"/>
                </a:lnTo>
                <a:lnTo>
                  <a:pt x="509" y="975"/>
                </a:lnTo>
                <a:lnTo>
                  <a:pt x="505" y="975"/>
                </a:lnTo>
                <a:lnTo>
                  <a:pt x="505" y="977"/>
                </a:lnTo>
                <a:lnTo>
                  <a:pt x="505" y="978"/>
                </a:lnTo>
                <a:lnTo>
                  <a:pt x="505" y="979"/>
                </a:lnTo>
                <a:lnTo>
                  <a:pt x="505" y="980"/>
                </a:lnTo>
                <a:lnTo>
                  <a:pt x="505" y="981"/>
                </a:lnTo>
                <a:lnTo>
                  <a:pt x="505" y="982"/>
                </a:lnTo>
                <a:lnTo>
                  <a:pt x="507" y="982"/>
                </a:lnTo>
                <a:lnTo>
                  <a:pt x="509" y="982"/>
                </a:lnTo>
                <a:lnTo>
                  <a:pt x="509" y="984"/>
                </a:lnTo>
                <a:lnTo>
                  <a:pt x="507" y="984"/>
                </a:lnTo>
                <a:lnTo>
                  <a:pt x="507" y="985"/>
                </a:lnTo>
                <a:lnTo>
                  <a:pt x="507" y="986"/>
                </a:lnTo>
                <a:lnTo>
                  <a:pt x="507" y="987"/>
                </a:lnTo>
                <a:lnTo>
                  <a:pt x="507" y="988"/>
                </a:lnTo>
                <a:lnTo>
                  <a:pt x="507" y="989"/>
                </a:lnTo>
                <a:lnTo>
                  <a:pt x="507" y="991"/>
                </a:lnTo>
                <a:lnTo>
                  <a:pt x="507" y="992"/>
                </a:lnTo>
                <a:lnTo>
                  <a:pt x="505" y="992"/>
                </a:lnTo>
                <a:lnTo>
                  <a:pt x="505" y="993"/>
                </a:lnTo>
                <a:lnTo>
                  <a:pt x="505" y="994"/>
                </a:lnTo>
                <a:lnTo>
                  <a:pt x="505" y="995"/>
                </a:lnTo>
                <a:lnTo>
                  <a:pt x="505" y="996"/>
                </a:lnTo>
                <a:lnTo>
                  <a:pt x="505" y="998"/>
                </a:lnTo>
                <a:lnTo>
                  <a:pt x="505" y="999"/>
                </a:lnTo>
                <a:lnTo>
                  <a:pt x="505" y="1000"/>
                </a:lnTo>
                <a:lnTo>
                  <a:pt x="505" y="1001"/>
                </a:lnTo>
                <a:lnTo>
                  <a:pt x="505" y="1002"/>
                </a:lnTo>
                <a:lnTo>
                  <a:pt x="507" y="1002"/>
                </a:lnTo>
                <a:lnTo>
                  <a:pt x="507" y="1005"/>
                </a:lnTo>
                <a:lnTo>
                  <a:pt x="508" y="1005"/>
                </a:lnTo>
                <a:lnTo>
                  <a:pt x="509" y="1005"/>
                </a:lnTo>
                <a:lnTo>
                  <a:pt x="510" y="1005"/>
                </a:lnTo>
                <a:lnTo>
                  <a:pt x="511" y="1005"/>
                </a:lnTo>
                <a:lnTo>
                  <a:pt x="512" y="1005"/>
                </a:lnTo>
                <a:lnTo>
                  <a:pt x="514" y="1005"/>
                </a:lnTo>
                <a:lnTo>
                  <a:pt x="515" y="1005"/>
                </a:lnTo>
                <a:lnTo>
                  <a:pt x="516" y="1005"/>
                </a:lnTo>
                <a:lnTo>
                  <a:pt x="517" y="1005"/>
                </a:lnTo>
                <a:lnTo>
                  <a:pt x="518" y="1005"/>
                </a:lnTo>
                <a:lnTo>
                  <a:pt x="518" y="1003"/>
                </a:lnTo>
                <a:lnTo>
                  <a:pt x="518" y="1002"/>
                </a:lnTo>
                <a:lnTo>
                  <a:pt x="518" y="1001"/>
                </a:lnTo>
                <a:lnTo>
                  <a:pt x="518" y="1000"/>
                </a:lnTo>
                <a:lnTo>
                  <a:pt x="518" y="999"/>
                </a:lnTo>
                <a:lnTo>
                  <a:pt x="518" y="998"/>
                </a:lnTo>
                <a:lnTo>
                  <a:pt x="518" y="996"/>
                </a:lnTo>
                <a:lnTo>
                  <a:pt x="518" y="995"/>
                </a:lnTo>
                <a:lnTo>
                  <a:pt x="518" y="994"/>
                </a:lnTo>
                <a:lnTo>
                  <a:pt x="518" y="993"/>
                </a:lnTo>
                <a:lnTo>
                  <a:pt x="518" y="992"/>
                </a:lnTo>
                <a:lnTo>
                  <a:pt x="518" y="991"/>
                </a:lnTo>
                <a:lnTo>
                  <a:pt x="522" y="991"/>
                </a:lnTo>
                <a:lnTo>
                  <a:pt x="522" y="989"/>
                </a:lnTo>
                <a:lnTo>
                  <a:pt x="523" y="989"/>
                </a:lnTo>
                <a:lnTo>
                  <a:pt x="524" y="989"/>
                </a:lnTo>
                <a:lnTo>
                  <a:pt x="525" y="989"/>
                </a:lnTo>
                <a:lnTo>
                  <a:pt x="527" y="989"/>
                </a:lnTo>
                <a:lnTo>
                  <a:pt x="528" y="989"/>
                </a:lnTo>
                <a:lnTo>
                  <a:pt x="529" y="989"/>
                </a:lnTo>
                <a:lnTo>
                  <a:pt x="530" y="989"/>
                </a:lnTo>
                <a:lnTo>
                  <a:pt x="531" y="989"/>
                </a:lnTo>
                <a:lnTo>
                  <a:pt x="532" y="989"/>
                </a:lnTo>
                <a:lnTo>
                  <a:pt x="534" y="989"/>
                </a:lnTo>
                <a:lnTo>
                  <a:pt x="535" y="989"/>
                </a:lnTo>
                <a:lnTo>
                  <a:pt x="536" y="989"/>
                </a:lnTo>
                <a:lnTo>
                  <a:pt x="537" y="989"/>
                </a:lnTo>
                <a:lnTo>
                  <a:pt x="538" y="989"/>
                </a:lnTo>
                <a:lnTo>
                  <a:pt x="539" y="989"/>
                </a:lnTo>
                <a:lnTo>
                  <a:pt x="541" y="989"/>
                </a:lnTo>
                <a:lnTo>
                  <a:pt x="542" y="989"/>
                </a:lnTo>
                <a:lnTo>
                  <a:pt x="543" y="989"/>
                </a:lnTo>
                <a:lnTo>
                  <a:pt x="543" y="987"/>
                </a:lnTo>
                <a:lnTo>
                  <a:pt x="543" y="986"/>
                </a:lnTo>
                <a:lnTo>
                  <a:pt x="543" y="984"/>
                </a:lnTo>
                <a:lnTo>
                  <a:pt x="542" y="984"/>
                </a:lnTo>
                <a:lnTo>
                  <a:pt x="542" y="982"/>
                </a:lnTo>
                <a:lnTo>
                  <a:pt x="542" y="980"/>
                </a:lnTo>
                <a:lnTo>
                  <a:pt x="544" y="980"/>
                </a:lnTo>
                <a:lnTo>
                  <a:pt x="542" y="979"/>
                </a:lnTo>
                <a:lnTo>
                  <a:pt x="542" y="978"/>
                </a:lnTo>
                <a:lnTo>
                  <a:pt x="544" y="978"/>
                </a:lnTo>
                <a:lnTo>
                  <a:pt x="544" y="977"/>
                </a:lnTo>
                <a:lnTo>
                  <a:pt x="544" y="974"/>
                </a:lnTo>
                <a:lnTo>
                  <a:pt x="545" y="974"/>
                </a:lnTo>
                <a:lnTo>
                  <a:pt x="545" y="973"/>
                </a:lnTo>
                <a:lnTo>
                  <a:pt x="545" y="972"/>
                </a:lnTo>
                <a:lnTo>
                  <a:pt x="545" y="971"/>
                </a:lnTo>
                <a:lnTo>
                  <a:pt x="546" y="971"/>
                </a:lnTo>
                <a:lnTo>
                  <a:pt x="546" y="968"/>
                </a:lnTo>
                <a:lnTo>
                  <a:pt x="546" y="967"/>
                </a:lnTo>
                <a:lnTo>
                  <a:pt x="546" y="966"/>
                </a:lnTo>
                <a:lnTo>
                  <a:pt x="546" y="965"/>
                </a:lnTo>
                <a:lnTo>
                  <a:pt x="546" y="964"/>
                </a:lnTo>
                <a:lnTo>
                  <a:pt x="546" y="963"/>
                </a:lnTo>
                <a:lnTo>
                  <a:pt x="546" y="960"/>
                </a:lnTo>
                <a:lnTo>
                  <a:pt x="546" y="958"/>
                </a:lnTo>
                <a:lnTo>
                  <a:pt x="546" y="957"/>
                </a:lnTo>
                <a:lnTo>
                  <a:pt x="546" y="955"/>
                </a:lnTo>
                <a:lnTo>
                  <a:pt x="546" y="952"/>
                </a:lnTo>
                <a:lnTo>
                  <a:pt x="546" y="950"/>
                </a:lnTo>
                <a:lnTo>
                  <a:pt x="546" y="947"/>
                </a:lnTo>
                <a:lnTo>
                  <a:pt x="546" y="943"/>
                </a:lnTo>
                <a:lnTo>
                  <a:pt x="546" y="939"/>
                </a:lnTo>
                <a:lnTo>
                  <a:pt x="546" y="938"/>
                </a:lnTo>
                <a:lnTo>
                  <a:pt x="550" y="938"/>
                </a:lnTo>
                <a:lnTo>
                  <a:pt x="551" y="938"/>
                </a:lnTo>
                <a:lnTo>
                  <a:pt x="552" y="938"/>
                </a:lnTo>
                <a:lnTo>
                  <a:pt x="557" y="938"/>
                </a:lnTo>
                <a:lnTo>
                  <a:pt x="559" y="938"/>
                </a:lnTo>
                <a:lnTo>
                  <a:pt x="560" y="938"/>
                </a:lnTo>
                <a:lnTo>
                  <a:pt x="562" y="938"/>
                </a:lnTo>
                <a:lnTo>
                  <a:pt x="564" y="938"/>
                </a:lnTo>
                <a:lnTo>
                  <a:pt x="565" y="938"/>
                </a:lnTo>
                <a:lnTo>
                  <a:pt x="566" y="938"/>
                </a:lnTo>
                <a:lnTo>
                  <a:pt x="567" y="938"/>
                </a:lnTo>
                <a:lnTo>
                  <a:pt x="569" y="938"/>
                </a:lnTo>
                <a:lnTo>
                  <a:pt x="570" y="938"/>
                </a:lnTo>
                <a:lnTo>
                  <a:pt x="573" y="938"/>
                </a:lnTo>
                <a:lnTo>
                  <a:pt x="574" y="938"/>
                </a:lnTo>
                <a:lnTo>
                  <a:pt x="577" y="938"/>
                </a:lnTo>
                <a:lnTo>
                  <a:pt x="577" y="937"/>
                </a:lnTo>
                <a:lnTo>
                  <a:pt x="577" y="936"/>
                </a:lnTo>
                <a:lnTo>
                  <a:pt x="577" y="934"/>
                </a:lnTo>
                <a:lnTo>
                  <a:pt x="577" y="933"/>
                </a:lnTo>
                <a:lnTo>
                  <a:pt x="577" y="932"/>
                </a:lnTo>
                <a:lnTo>
                  <a:pt x="577" y="931"/>
                </a:lnTo>
                <a:lnTo>
                  <a:pt x="577" y="930"/>
                </a:lnTo>
                <a:lnTo>
                  <a:pt x="577" y="929"/>
                </a:lnTo>
                <a:lnTo>
                  <a:pt x="577" y="927"/>
                </a:lnTo>
                <a:lnTo>
                  <a:pt x="577" y="926"/>
                </a:lnTo>
                <a:lnTo>
                  <a:pt x="577" y="925"/>
                </a:lnTo>
                <a:lnTo>
                  <a:pt x="577" y="924"/>
                </a:lnTo>
                <a:lnTo>
                  <a:pt x="577" y="923"/>
                </a:lnTo>
                <a:lnTo>
                  <a:pt x="577" y="922"/>
                </a:lnTo>
                <a:lnTo>
                  <a:pt x="577" y="920"/>
                </a:lnTo>
                <a:lnTo>
                  <a:pt x="577" y="919"/>
                </a:lnTo>
                <a:lnTo>
                  <a:pt x="577" y="918"/>
                </a:lnTo>
                <a:lnTo>
                  <a:pt x="577" y="917"/>
                </a:lnTo>
                <a:lnTo>
                  <a:pt x="578" y="917"/>
                </a:lnTo>
                <a:lnTo>
                  <a:pt x="579" y="917"/>
                </a:lnTo>
                <a:lnTo>
                  <a:pt x="580" y="917"/>
                </a:lnTo>
                <a:lnTo>
                  <a:pt x="583" y="917"/>
                </a:lnTo>
                <a:lnTo>
                  <a:pt x="584" y="917"/>
                </a:lnTo>
                <a:lnTo>
                  <a:pt x="585" y="917"/>
                </a:lnTo>
                <a:lnTo>
                  <a:pt x="585" y="916"/>
                </a:lnTo>
                <a:lnTo>
                  <a:pt x="585" y="915"/>
                </a:lnTo>
                <a:lnTo>
                  <a:pt x="585" y="913"/>
                </a:lnTo>
                <a:lnTo>
                  <a:pt x="585" y="912"/>
                </a:lnTo>
                <a:lnTo>
                  <a:pt x="587" y="912"/>
                </a:lnTo>
                <a:lnTo>
                  <a:pt x="587" y="913"/>
                </a:lnTo>
                <a:lnTo>
                  <a:pt x="585" y="913"/>
                </a:lnTo>
                <a:lnTo>
                  <a:pt x="585" y="915"/>
                </a:lnTo>
                <a:lnTo>
                  <a:pt x="585" y="916"/>
                </a:lnTo>
                <a:lnTo>
                  <a:pt x="585" y="917"/>
                </a:lnTo>
                <a:lnTo>
                  <a:pt x="587" y="917"/>
                </a:lnTo>
                <a:lnTo>
                  <a:pt x="588" y="917"/>
                </a:lnTo>
                <a:lnTo>
                  <a:pt x="590" y="917"/>
                </a:lnTo>
                <a:lnTo>
                  <a:pt x="591" y="917"/>
                </a:lnTo>
                <a:lnTo>
                  <a:pt x="593" y="917"/>
                </a:lnTo>
                <a:lnTo>
                  <a:pt x="593" y="916"/>
                </a:lnTo>
                <a:lnTo>
                  <a:pt x="593" y="915"/>
                </a:lnTo>
                <a:lnTo>
                  <a:pt x="593" y="913"/>
                </a:lnTo>
                <a:lnTo>
                  <a:pt x="593" y="912"/>
                </a:lnTo>
                <a:lnTo>
                  <a:pt x="593" y="911"/>
                </a:lnTo>
                <a:lnTo>
                  <a:pt x="593" y="910"/>
                </a:lnTo>
                <a:lnTo>
                  <a:pt x="593" y="909"/>
                </a:lnTo>
                <a:lnTo>
                  <a:pt x="593" y="908"/>
                </a:lnTo>
                <a:lnTo>
                  <a:pt x="593" y="906"/>
                </a:lnTo>
                <a:lnTo>
                  <a:pt x="593" y="905"/>
                </a:lnTo>
                <a:lnTo>
                  <a:pt x="593" y="904"/>
                </a:lnTo>
                <a:lnTo>
                  <a:pt x="593" y="903"/>
                </a:lnTo>
                <a:lnTo>
                  <a:pt x="593" y="902"/>
                </a:lnTo>
                <a:lnTo>
                  <a:pt x="593" y="901"/>
                </a:lnTo>
                <a:lnTo>
                  <a:pt x="593" y="899"/>
                </a:lnTo>
                <a:lnTo>
                  <a:pt x="593" y="898"/>
                </a:lnTo>
                <a:lnTo>
                  <a:pt x="593" y="897"/>
                </a:lnTo>
                <a:lnTo>
                  <a:pt x="591" y="897"/>
                </a:lnTo>
                <a:lnTo>
                  <a:pt x="590" y="897"/>
                </a:lnTo>
                <a:lnTo>
                  <a:pt x="588" y="897"/>
                </a:lnTo>
                <a:lnTo>
                  <a:pt x="587" y="897"/>
                </a:lnTo>
                <a:lnTo>
                  <a:pt x="586" y="897"/>
                </a:lnTo>
                <a:lnTo>
                  <a:pt x="585" y="897"/>
                </a:lnTo>
                <a:lnTo>
                  <a:pt x="584" y="897"/>
                </a:lnTo>
                <a:lnTo>
                  <a:pt x="583" y="897"/>
                </a:lnTo>
                <a:lnTo>
                  <a:pt x="583" y="896"/>
                </a:lnTo>
                <a:lnTo>
                  <a:pt x="583" y="895"/>
                </a:lnTo>
                <a:lnTo>
                  <a:pt x="580" y="895"/>
                </a:lnTo>
                <a:lnTo>
                  <a:pt x="579" y="895"/>
                </a:lnTo>
                <a:lnTo>
                  <a:pt x="577" y="895"/>
                </a:lnTo>
                <a:lnTo>
                  <a:pt x="576" y="895"/>
                </a:lnTo>
                <a:lnTo>
                  <a:pt x="576" y="896"/>
                </a:lnTo>
                <a:lnTo>
                  <a:pt x="576" y="897"/>
                </a:lnTo>
                <a:lnTo>
                  <a:pt x="574" y="897"/>
                </a:lnTo>
                <a:lnTo>
                  <a:pt x="573" y="897"/>
                </a:lnTo>
                <a:lnTo>
                  <a:pt x="573" y="896"/>
                </a:lnTo>
                <a:lnTo>
                  <a:pt x="571" y="896"/>
                </a:lnTo>
                <a:lnTo>
                  <a:pt x="571" y="895"/>
                </a:lnTo>
                <a:lnTo>
                  <a:pt x="570" y="895"/>
                </a:lnTo>
                <a:lnTo>
                  <a:pt x="569" y="895"/>
                </a:lnTo>
                <a:lnTo>
                  <a:pt x="567" y="895"/>
                </a:lnTo>
                <a:lnTo>
                  <a:pt x="566" y="895"/>
                </a:lnTo>
                <a:lnTo>
                  <a:pt x="564" y="895"/>
                </a:lnTo>
                <a:lnTo>
                  <a:pt x="564" y="896"/>
                </a:lnTo>
                <a:lnTo>
                  <a:pt x="564" y="897"/>
                </a:lnTo>
                <a:lnTo>
                  <a:pt x="563" y="897"/>
                </a:lnTo>
                <a:lnTo>
                  <a:pt x="563" y="896"/>
                </a:lnTo>
                <a:lnTo>
                  <a:pt x="563" y="895"/>
                </a:lnTo>
                <a:lnTo>
                  <a:pt x="562" y="895"/>
                </a:lnTo>
                <a:lnTo>
                  <a:pt x="560" y="895"/>
                </a:lnTo>
                <a:lnTo>
                  <a:pt x="559" y="895"/>
                </a:lnTo>
                <a:lnTo>
                  <a:pt x="558" y="895"/>
                </a:lnTo>
                <a:lnTo>
                  <a:pt x="556" y="895"/>
                </a:lnTo>
                <a:lnTo>
                  <a:pt x="555" y="895"/>
                </a:lnTo>
                <a:lnTo>
                  <a:pt x="553" y="895"/>
                </a:lnTo>
                <a:close/>
                <a:moveTo>
                  <a:pt x="906" y="1036"/>
                </a:moveTo>
                <a:lnTo>
                  <a:pt x="908" y="1040"/>
                </a:lnTo>
                <a:lnTo>
                  <a:pt x="910" y="1042"/>
                </a:lnTo>
                <a:lnTo>
                  <a:pt x="911" y="1043"/>
                </a:lnTo>
                <a:lnTo>
                  <a:pt x="912" y="1045"/>
                </a:lnTo>
                <a:lnTo>
                  <a:pt x="913" y="1047"/>
                </a:lnTo>
                <a:lnTo>
                  <a:pt x="912" y="1048"/>
                </a:lnTo>
                <a:lnTo>
                  <a:pt x="914" y="1050"/>
                </a:lnTo>
                <a:lnTo>
                  <a:pt x="914" y="1051"/>
                </a:lnTo>
                <a:lnTo>
                  <a:pt x="918" y="1055"/>
                </a:lnTo>
                <a:lnTo>
                  <a:pt x="924" y="1062"/>
                </a:lnTo>
                <a:lnTo>
                  <a:pt x="925" y="1064"/>
                </a:lnTo>
                <a:lnTo>
                  <a:pt x="929" y="1061"/>
                </a:lnTo>
                <a:lnTo>
                  <a:pt x="931" y="1062"/>
                </a:lnTo>
                <a:lnTo>
                  <a:pt x="932" y="1063"/>
                </a:lnTo>
                <a:lnTo>
                  <a:pt x="934" y="1065"/>
                </a:lnTo>
                <a:lnTo>
                  <a:pt x="936" y="1070"/>
                </a:lnTo>
                <a:lnTo>
                  <a:pt x="938" y="1070"/>
                </a:lnTo>
                <a:lnTo>
                  <a:pt x="942" y="1065"/>
                </a:lnTo>
                <a:lnTo>
                  <a:pt x="943" y="1065"/>
                </a:lnTo>
                <a:lnTo>
                  <a:pt x="943" y="1064"/>
                </a:lnTo>
                <a:lnTo>
                  <a:pt x="946" y="1063"/>
                </a:lnTo>
                <a:lnTo>
                  <a:pt x="947" y="1062"/>
                </a:lnTo>
                <a:lnTo>
                  <a:pt x="949" y="1061"/>
                </a:lnTo>
                <a:lnTo>
                  <a:pt x="950" y="1058"/>
                </a:lnTo>
                <a:lnTo>
                  <a:pt x="953" y="1057"/>
                </a:lnTo>
                <a:lnTo>
                  <a:pt x="961" y="1051"/>
                </a:lnTo>
                <a:lnTo>
                  <a:pt x="962" y="1050"/>
                </a:lnTo>
                <a:lnTo>
                  <a:pt x="961" y="1050"/>
                </a:lnTo>
                <a:lnTo>
                  <a:pt x="962" y="1049"/>
                </a:lnTo>
                <a:lnTo>
                  <a:pt x="963" y="1048"/>
                </a:lnTo>
                <a:lnTo>
                  <a:pt x="964" y="1048"/>
                </a:lnTo>
                <a:lnTo>
                  <a:pt x="964" y="1047"/>
                </a:lnTo>
                <a:lnTo>
                  <a:pt x="966" y="1047"/>
                </a:lnTo>
                <a:lnTo>
                  <a:pt x="967" y="1045"/>
                </a:lnTo>
                <a:lnTo>
                  <a:pt x="966" y="1045"/>
                </a:lnTo>
                <a:lnTo>
                  <a:pt x="966" y="1044"/>
                </a:lnTo>
                <a:lnTo>
                  <a:pt x="964" y="1043"/>
                </a:lnTo>
                <a:lnTo>
                  <a:pt x="964" y="1042"/>
                </a:lnTo>
                <a:lnTo>
                  <a:pt x="963" y="1042"/>
                </a:lnTo>
                <a:lnTo>
                  <a:pt x="963" y="1041"/>
                </a:lnTo>
                <a:lnTo>
                  <a:pt x="962" y="1041"/>
                </a:lnTo>
                <a:lnTo>
                  <a:pt x="962" y="1040"/>
                </a:lnTo>
                <a:lnTo>
                  <a:pt x="961" y="1038"/>
                </a:lnTo>
                <a:lnTo>
                  <a:pt x="960" y="1037"/>
                </a:lnTo>
                <a:lnTo>
                  <a:pt x="959" y="1036"/>
                </a:lnTo>
                <a:lnTo>
                  <a:pt x="960" y="1035"/>
                </a:lnTo>
                <a:lnTo>
                  <a:pt x="961" y="1035"/>
                </a:lnTo>
                <a:lnTo>
                  <a:pt x="962" y="1034"/>
                </a:lnTo>
                <a:lnTo>
                  <a:pt x="962" y="1033"/>
                </a:lnTo>
                <a:lnTo>
                  <a:pt x="961" y="1033"/>
                </a:lnTo>
                <a:lnTo>
                  <a:pt x="961" y="1031"/>
                </a:lnTo>
                <a:lnTo>
                  <a:pt x="960" y="1031"/>
                </a:lnTo>
                <a:lnTo>
                  <a:pt x="960" y="1030"/>
                </a:lnTo>
                <a:lnTo>
                  <a:pt x="959" y="1029"/>
                </a:lnTo>
                <a:lnTo>
                  <a:pt x="959" y="1028"/>
                </a:lnTo>
                <a:lnTo>
                  <a:pt x="957" y="1028"/>
                </a:lnTo>
                <a:lnTo>
                  <a:pt x="957" y="1027"/>
                </a:lnTo>
                <a:lnTo>
                  <a:pt x="956" y="1027"/>
                </a:lnTo>
                <a:lnTo>
                  <a:pt x="956" y="1026"/>
                </a:lnTo>
                <a:lnTo>
                  <a:pt x="955" y="1024"/>
                </a:lnTo>
                <a:lnTo>
                  <a:pt x="955" y="1023"/>
                </a:lnTo>
                <a:lnTo>
                  <a:pt x="954" y="1023"/>
                </a:lnTo>
                <a:lnTo>
                  <a:pt x="954" y="1022"/>
                </a:lnTo>
                <a:lnTo>
                  <a:pt x="953" y="1021"/>
                </a:lnTo>
                <a:lnTo>
                  <a:pt x="952" y="1020"/>
                </a:lnTo>
                <a:lnTo>
                  <a:pt x="952" y="1021"/>
                </a:lnTo>
                <a:lnTo>
                  <a:pt x="950" y="1021"/>
                </a:lnTo>
                <a:lnTo>
                  <a:pt x="950" y="1022"/>
                </a:lnTo>
                <a:lnTo>
                  <a:pt x="949" y="1022"/>
                </a:lnTo>
                <a:lnTo>
                  <a:pt x="941" y="1029"/>
                </a:lnTo>
                <a:lnTo>
                  <a:pt x="941" y="1028"/>
                </a:lnTo>
                <a:lnTo>
                  <a:pt x="940" y="1027"/>
                </a:lnTo>
                <a:lnTo>
                  <a:pt x="939" y="1026"/>
                </a:lnTo>
                <a:lnTo>
                  <a:pt x="939" y="1024"/>
                </a:lnTo>
                <a:lnTo>
                  <a:pt x="938" y="1024"/>
                </a:lnTo>
                <a:lnTo>
                  <a:pt x="935" y="1021"/>
                </a:lnTo>
                <a:lnTo>
                  <a:pt x="934" y="1020"/>
                </a:lnTo>
                <a:lnTo>
                  <a:pt x="934" y="1019"/>
                </a:lnTo>
                <a:lnTo>
                  <a:pt x="933" y="1019"/>
                </a:lnTo>
                <a:lnTo>
                  <a:pt x="932" y="1017"/>
                </a:lnTo>
                <a:lnTo>
                  <a:pt x="932" y="1016"/>
                </a:lnTo>
                <a:lnTo>
                  <a:pt x="931" y="1015"/>
                </a:lnTo>
                <a:lnTo>
                  <a:pt x="931" y="1014"/>
                </a:lnTo>
                <a:lnTo>
                  <a:pt x="931" y="1015"/>
                </a:lnTo>
                <a:lnTo>
                  <a:pt x="929" y="1015"/>
                </a:lnTo>
                <a:lnTo>
                  <a:pt x="928" y="1016"/>
                </a:lnTo>
                <a:lnTo>
                  <a:pt x="927" y="1017"/>
                </a:lnTo>
                <a:lnTo>
                  <a:pt x="924" y="1020"/>
                </a:lnTo>
                <a:lnTo>
                  <a:pt x="924" y="1021"/>
                </a:lnTo>
                <a:lnTo>
                  <a:pt x="925" y="1021"/>
                </a:lnTo>
                <a:lnTo>
                  <a:pt x="924" y="1022"/>
                </a:lnTo>
                <a:lnTo>
                  <a:pt x="921" y="1024"/>
                </a:lnTo>
                <a:lnTo>
                  <a:pt x="915" y="1029"/>
                </a:lnTo>
                <a:lnTo>
                  <a:pt x="913" y="1030"/>
                </a:lnTo>
                <a:lnTo>
                  <a:pt x="910" y="1034"/>
                </a:lnTo>
                <a:lnTo>
                  <a:pt x="907" y="1036"/>
                </a:lnTo>
                <a:lnTo>
                  <a:pt x="906" y="1036"/>
                </a:lnTo>
                <a:close/>
                <a:moveTo>
                  <a:pt x="844" y="1097"/>
                </a:moveTo>
                <a:lnTo>
                  <a:pt x="842" y="1103"/>
                </a:lnTo>
                <a:lnTo>
                  <a:pt x="842" y="1104"/>
                </a:lnTo>
                <a:lnTo>
                  <a:pt x="843" y="1104"/>
                </a:lnTo>
                <a:lnTo>
                  <a:pt x="844" y="1104"/>
                </a:lnTo>
                <a:lnTo>
                  <a:pt x="845" y="1103"/>
                </a:lnTo>
                <a:lnTo>
                  <a:pt x="846" y="1101"/>
                </a:lnTo>
                <a:lnTo>
                  <a:pt x="849" y="1099"/>
                </a:lnTo>
                <a:lnTo>
                  <a:pt x="851" y="1104"/>
                </a:lnTo>
                <a:lnTo>
                  <a:pt x="851" y="1103"/>
                </a:lnTo>
                <a:lnTo>
                  <a:pt x="851" y="1104"/>
                </a:lnTo>
                <a:lnTo>
                  <a:pt x="852" y="1104"/>
                </a:lnTo>
                <a:lnTo>
                  <a:pt x="853" y="1104"/>
                </a:lnTo>
                <a:lnTo>
                  <a:pt x="852" y="1105"/>
                </a:lnTo>
                <a:lnTo>
                  <a:pt x="852" y="1106"/>
                </a:lnTo>
                <a:lnTo>
                  <a:pt x="855" y="1107"/>
                </a:lnTo>
                <a:lnTo>
                  <a:pt x="856" y="1110"/>
                </a:lnTo>
                <a:lnTo>
                  <a:pt x="858" y="1107"/>
                </a:lnTo>
                <a:lnTo>
                  <a:pt x="857" y="1105"/>
                </a:lnTo>
                <a:lnTo>
                  <a:pt x="853" y="1101"/>
                </a:lnTo>
                <a:lnTo>
                  <a:pt x="850" y="1097"/>
                </a:lnTo>
                <a:lnTo>
                  <a:pt x="849" y="1096"/>
                </a:lnTo>
                <a:lnTo>
                  <a:pt x="845" y="1091"/>
                </a:lnTo>
                <a:lnTo>
                  <a:pt x="842" y="1094"/>
                </a:lnTo>
                <a:lnTo>
                  <a:pt x="843" y="1094"/>
                </a:lnTo>
                <a:lnTo>
                  <a:pt x="845" y="1094"/>
                </a:lnTo>
                <a:lnTo>
                  <a:pt x="844" y="1097"/>
                </a:lnTo>
                <a:close/>
                <a:moveTo>
                  <a:pt x="1143" y="1101"/>
                </a:moveTo>
                <a:lnTo>
                  <a:pt x="1142" y="1104"/>
                </a:lnTo>
                <a:lnTo>
                  <a:pt x="1142" y="1105"/>
                </a:lnTo>
                <a:lnTo>
                  <a:pt x="1141" y="1105"/>
                </a:lnTo>
                <a:lnTo>
                  <a:pt x="1140" y="1105"/>
                </a:lnTo>
                <a:lnTo>
                  <a:pt x="1138" y="1105"/>
                </a:lnTo>
                <a:lnTo>
                  <a:pt x="1138" y="1104"/>
                </a:lnTo>
                <a:lnTo>
                  <a:pt x="1137" y="1105"/>
                </a:lnTo>
                <a:lnTo>
                  <a:pt x="1133" y="1108"/>
                </a:lnTo>
                <a:lnTo>
                  <a:pt x="1130" y="1111"/>
                </a:lnTo>
                <a:lnTo>
                  <a:pt x="1128" y="1111"/>
                </a:lnTo>
                <a:lnTo>
                  <a:pt x="1124" y="1110"/>
                </a:lnTo>
                <a:lnTo>
                  <a:pt x="1123" y="1110"/>
                </a:lnTo>
                <a:lnTo>
                  <a:pt x="1122" y="1110"/>
                </a:lnTo>
                <a:lnTo>
                  <a:pt x="1121" y="1110"/>
                </a:lnTo>
                <a:lnTo>
                  <a:pt x="1120" y="1111"/>
                </a:lnTo>
                <a:lnTo>
                  <a:pt x="1120" y="1112"/>
                </a:lnTo>
                <a:lnTo>
                  <a:pt x="1119" y="1112"/>
                </a:lnTo>
                <a:lnTo>
                  <a:pt x="1119" y="1113"/>
                </a:lnTo>
                <a:lnTo>
                  <a:pt x="1117" y="1113"/>
                </a:lnTo>
                <a:lnTo>
                  <a:pt x="1117" y="1114"/>
                </a:lnTo>
                <a:lnTo>
                  <a:pt x="1116" y="1114"/>
                </a:lnTo>
                <a:lnTo>
                  <a:pt x="1116" y="1115"/>
                </a:lnTo>
                <a:lnTo>
                  <a:pt x="1115" y="1115"/>
                </a:lnTo>
                <a:lnTo>
                  <a:pt x="1114" y="1115"/>
                </a:lnTo>
                <a:lnTo>
                  <a:pt x="1113" y="1115"/>
                </a:lnTo>
                <a:lnTo>
                  <a:pt x="1112" y="1115"/>
                </a:lnTo>
                <a:lnTo>
                  <a:pt x="1110" y="1114"/>
                </a:lnTo>
                <a:lnTo>
                  <a:pt x="1109" y="1114"/>
                </a:lnTo>
                <a:lnTo>
                  <a:pt x="1108" y="1114"/>
                </a:lnTo>
                <a:lnTo>
                  <a:pt x="1107" y="1113"/>
                </a:lnTo>
                <a:lnTo>
                  <a:pt x="1106" y="1113"/>
                </a:lnTo>
                <a:lnTo>
                  <a:pt x="1102" y="1110"/>
                </a:lnTo>
                <a:lnTo>
                  <a:pt x="1099" y="1106"/>
                </a:lnTo>
                <a:lnTo>
                  <a:pt x="1099" y="1105"/>
                </a:lnTo>
                <a:lnTo>
                  <a:pt x="1099" y="1104"/>
                </a:lnTo>
                <a:lnTo>
                  <a:pt x="1098" y="1103"/>
                </a:lnTo>
                <a:lnTo>
                  <a:pt x="1096" y="1105"/>
                </a:lnTo>
                <a:lnTo>
                  <a:pt x="1095" y="1107"/>
                </a:lnTo>
                <a:lnTo>
                  <a:pt x="1095" y="1108"/>
                </a:lnTo>
                <a:lnTo>
                  <a:pt x="1094" y="1110"/>
                </a:lnTo>
                <a:lnTo>
                  <a:pt x="1094" y="1113"/>
                </a:lnTo>
                <a:lnTo>
                  <a:pt x="1094" y="1114"/>
                </a:lnTo>
                <a:lnTo>
                  <a:pt x="1096" y="1118"/>
                </a:lnTo>
                <a:lnTo>
                  <a:pt x="1096" y="1119"/>
                </a:lnTo>
                <a:lnTo>
                  <a:pt x="1099" y="1119"/>
                </a:lnTo>
                <a:lnTo>
                  <a:pt x="1100" y="1118"/>
                </a:lnTo>
                <a:lnTo>
                  <a:pt x="1101" y="1118"/>
                </a:lnTo>
                <a:lnTo>
                  <a:pt x="1102" y="1118"/>
                </a:lnTo>
                <a:lnTo>
                  <a:pt x="1103" y="1118"/>
                </a:lnTo>
                <a:lnTo>
                  <a:pt x="1105" y="1119"/>
                </a:lnTo>
                <a:lnTo>
                  <a:pt x="1107" y="1119"/>
                </a:lnTo>
                <a:lnTo>
                  <a:pt x="1109" y="1119"/>
                </a:lnTo>
                <a:lnTo>
                  <a:pt x="1119" y="1120"/>
                </a:lnTo>
                <a:lnTo>
                  <a:pt x="1123" y="1122"/>
                </a:lnTo>
                <a:lnTo>
                  <a:pt x="1124" y="1129"/>
                </a:lnTo>
                <a:lnTo>
                  <a:pt x="1122" y="1133"/>
                </a:lnTo>
                <a:lnTo>
                  <a:pt x="1121" y="1139"/>
                </a:lnTo>
                <a:lnTo>
                  <a:pt x="1120" y="1142"/>
                </a:lnTo>
                <a:lnTo>
                  <a:pt x="1119" y="1142"/>
                </a:lnTo>
                <a:lnTo>
                  <a:pt x="1117" y="1142"/>
                </a:lnTo>
                <a:lnTo>
                  <a:pt x="1117" y="1143"/>
                </a:lnTo>
                <a:lnTo>
                  <a:pt x="1116" y="1143"/>
                </a:lnTo>
                <a:lnTo>
                  <a:pt x="1116" y="1145"/>
                </a:lnTo>
                <a:lnTo>
                  <a:pt x="1116" y="1146"/>
                </a:lnTo>
                <a:lnTo>
                  <a:pt x="1116" y="1147"/>
                </a:lnTo>
                <a:lnTo>
                  <a:pt x="1114" y="1153"/>
                </a:lnTo>
                <a:lnTo>
                  <a:pt x="1117" y="1154"/>
                </a:lnTo>
                <a:lnTo>
                  <a:pt x="1119" y="1154"/>
                </a:lnTo>
                <a:lnTo>
                  <a:pt x="1120" y="1160"/>
                </a:lnTo>
                <a:lnTo>
                  <a:pt x="1121" y="1167"/>
                </a:lnTo>
                <a:lnTo>
                  <a:pt x="1124" y="1174"/>
                </a:lnTo>
                <a:lnTo>
                  <a:pt x="1128" y="1177"/>
                </a:lnTo>
                <a:lnTo>
                  <a:pt x="1143" y="1177"/>
                </a:lnTo>
                <a:lnTo>
                  <a:pt x="1143" y="1178"/>
                </a:lnTo>
                <a:lnTo>
                  <a:pt x="1152" y="1180"/>
                </a:lnTo>
                <a:lnTo>
                  <a:pt x="1155" y="1182"/>
                </a:lnTo>
                <a:lnTo>
                  <a:pt x="1156" y="1182"/>
                </a:lnTo>
                <a:lnTo>
                  <a:pt x="1157" y="1183"/>
                </a:lnTo>
                <a:lnTo>
                  <a:pt x="1157" y="1184"/>
                </a:lnTo>
                <a:lnTo>
                  <a:pt x="1158" y="1185"/>
                </a:lnTo>
                <a:lnTo>
                  <a:pt x="1158" y="1187"/>
                </a:lnTo>
                <a:lnTo>
                  <a:pt x="1159" y="1187"/>
                </a:lnTo>
                <a:lnTo>
                  <a:pt x="1161" y="1187"/>
                </a:lnTo>
                <a:lnTo>
                  <a:pt x="1162" y="1188"/>
                </a:lnTo>
                <a:lnTo>
                  <a:pt x="1163" y="1188"/>
                </a:lnTo>
                <a:lnTo>
                  <a:pt x="1164" y="1188"/>
                </a:lnTo>
                <a:lnTo>
                  <a:pt x="1164" y="1189"/>
                </a:lnTo>
                <a:lnTo>
                  <a:pt x="1165" y="1189"/>
                </a:lnTo>
                <a:lnTo>
                  <a:pt x="1166" y="1190"/>
                </a:lnTo>
                <a:lnTo>
                  <a:pt x="1168" y="1190"/>
                </a:lnTo>
                <a:lnTo>
                  <a:pt x="1168" y="1191"/>
                </a:lnTo>
                <a:lnTo>
                  <a:pt x="1169" y="1191"/>
                </a:lnTo>
                <a:lnTo>
                  <a:pt x="1169" y="1193"/>
                </a:lnTo>
                <a:lnTo>
                  <a:pt x="1170" y="1193"/>
                </a:lnTo>
                <a:lnTo>
                  <a:pt x="1171" y="1194"/>
                </a:lnTo>
                <a:lnTo>
                  <a:pt x="1172" y="1194"/>
                </a:lnTo>
                <a:lnTo>
                  <a:pt x="1173" y="1195"/>
                </a:lnTo>
                <a:lnTo>
                  <a:pt x="1175" y="1195"/>
                </a:lnTo>
                <a:lnTo>
                  <a:pt x="1176" y="1195"/>
                </a:lnTo>
                <a:lnTo>
                  <a:pt x="1177" y="1195"/>
                </a:lnTo>
                <a:lnTo>
                  <a:pt x="1178" y="1196"/>
                </a:lnTo>
                <a:lnTo>
                  <a:pt x="1179" y="1196"/>
                </a:lnTo>
                <a:lnTo>
                  <a:pt x="1180" y="1196"/>
                </a:lnTo>
                <a:lnTo>
                  <a:pt x="1182" y="1196"/>
                </a:lnTo>
                <a:lnTo>
                  <a:pt x="1183" y="1196"/>
                </a:lnTo>
                <a:lnTo>
                  <a:pt x="1184" y="1197"/>
                </a:lnTo>
                <a:lnTo>
                  <a:pt x="1184" y="1196"/>
                </a:lnTo>
                <a:lnTo>
                  <a:pt x="1185" y="1190"/>
                </a:lnTo>
                <a:lnTo>
                  <a:pt x="1186" y="1188"/>
                </a:lnTo>
                <a:lnTo>
                  <a:pt x="1187" y="1184"/>
                </a:lnTo>
                <a:lnTo>
                  <a:pt x="1187" y="1183"/>
                </a:lnTo>
                <a:lnTo>
                  <a:pt x="1187" y="1182"/>
                </a:lnTo>
                <a:lnTo>
                  <a:pt x="1186" y="1181"/>
                </a:lnTo>
                <a:lnTo>
                  <a:pt x="1185" y="1181"/>
                </a:lnTo>
                <a:lnTo>
                  <a:pt x="1184" y="1181"/>
                </a:lnTo>
                <a:lnTo>
                  <a:pt x="1180" y="1180"/>
                </a:lnTo>
                <a:lnTo>
                  <a:pt x="1179" y="1180"/>
                </a:lnTo>
                <a:lnTo>
                  <a:pt x="1178" y="1180"/>
                </a:lnTo>
                <a:lnTo>
                  <a:pt x="1176" y="1176"/>
                </a:lnTo>
                <a:lnTo>
                  <a:pt x="1176" y="1175"/>
                </a:lnTo>
                <a:lnTo>
                  <a:pt x="1175" y="1175"/>
                </a:lnTo>
                <a:lnTo>
                  <a:pt x="1173" y="1174"/>
                </a:lnTo>
                <a:lnTo>
                  <a:pt x="1170" y="1177"/>
                </a:lnTo>
                <a:lnTo>
                  <a:pt x="1163" y="1169"/>
                </a:lnTo>
                <a:lnTo>
                  <a:pt x="1163" y="1164"/>
                </a:lnTo>
                <a:lnTo>
                  <a:pt x="1162" y="1163"/>
                </a:lnTo>
                <a:lnTo>
                  <a:pt x="1161" y="1163"/>
                </a:lnTo>
                <a:lnTo>
                  <a:pt x="1159" y="1162"/>
                </a:lnTo>
                <a:lnTo>
                  <a:pt x="1158" y="1162"/>
                </a:lnTo>
                <a:lnTo>
                  <a:pt x="1158" y="1161"/>
                </a:lnTo>
                <a:lnTo>
                  <a:pt x="1157" y="1161"/>
                </a:lnTo>
                <a:lnTo>
                  <a:pt x="1156" y="1160"/>
                </a:lnTo>
                <a:lnTo>
                  <a:pt x="1155" y="1159"/>
                </a:lnTo>
                <a:lnTo>
                  <a:pt x="1154" y="1159"/>
                </a:lnTo>
                <a:lnTo>
                  <a:pt x="1155" y="1157"/>
                </a:lnTo>
                <a:lnTo>
                  <a:pt x="1155" y="1156"/>
                </a:lnTo>
                <a:lnTo>
                  <a:pt x="1154" y="1156"/>
                </a:lnTo>
                <a:lnTo>
                  <a:pt x="1150" y="1156"/>
                </a:lnTo>
                <a:lnTo>
                  <a:pt x="1150" y="1155"/>
                </a:lnTo>
                <a:lnTo>
                  <a:pt x="1149" y="1155"/>
                </a:lnTo>
                <a:lnTo>
                  <a:pt x="1148" y="1155"/>
                </a:lnTo>
                <a:lnTo>
                  <a:pt x="1148" y="1154"/>
                </a:lnTo>
                <a:lnTo>
                  <a:pt x="1147" y="1154"/>
                </a:lnTo>
                <a:lnTo>
                  <a:pt x="1147" y="1153"/>
                </a:lnTo>
                <a:lnTo>
                  <a:pt x="1147" y="1152"/>
                </a:lnTo>
                <a:lnTo>
                  <a:pt x="1145" y="1152"/>
                </a:lnTo>
                <a:lnTo>
                  <a:pt x="1145" y="1150"/>
                </a:lnTo>
                <a:lnTo>
                  <a:pt x="1145" y="1149"/>
                </a:lnTo>
                <a:lnTo>
                  <a:pt x="1145" y="1148"/>
                </a:lnTo>
                <a:lnTo>
                  <a:pt x="1145" y="1147"/>
                </a:lnTo>
                <a:lnTo>
                  <a:pt x="1144" y="1146"/>
                </a:lnTo>
                <a:lnTo>
                  <a:pt x="1144" y="1145"/>
                </a:lnTo>
                <a:lnTo>
                  <a:pt x="1144" y="1143"/>
                </a:lnTo>
                <a:lnTo>
                  <a:pt x="1144" y="1142"/>
                </a:lnTo>
                <a:lnTo>
                  <a:pt x="1143" y="1141"/>
                </a:lnTo>
                <a:lnTo>
                  <a:pt x="1143" y="1140"/>
                </a:lnTo>
                <a:lnTo>
                  <a:pt x="1143" y="1139"/>
                </a:lnTo>
                <a:lnTo>
                  <a:pt x="1143" y="1138"/>
                </a:lnTo>
                <a:lnTo>
                  <a:pt x="1143" y="1136"/>
                </a:lnTo>
                <a:lnTo>
                  <a:pt x="1143" y="1135"/>
                </a:lnTo>
                <a:lnTo>
                  <a:pt x="1143" y="1134"/>
                </a:lnTo>
                <a:lnTo>
                  <a:pt x="1143" y="1133"/>
                </a:lnTo>
                <a:lnTo>
                  <a:pt x="1143" y="1132"/>
                </a:lnTo>
                <a:lnTo>
                  <a:pt x="1143" y="1131"/>
                </a:lnTo>
                <a:lnTo>
                  <a:pt x="1143" y="1129"/>
                </a:lnTo>
                <a:lnTo>
                  <a:pt x="1143" y="1128"/>
                </a:lnTo>
                <a:lnTo>
                  <a:pt x="1143" y="1127"/>
                </a:lnTo>
                <a:lnTo>
                  <a:pt x="1143" y="1125"/>
                </a:lnTo>
                <a:lnTo>
                  <a:pt x="1142" y="1120"/>
                </a:lnTo>
                <a:lnTo>
                  <a:pt x="1142" y="1117"/>
                </a:lnTo>
                <a:lnTo>
                  <a:pt x="1142" y="1115"/>
                </a:lnTo>
                <a:lnTo>
                  <a:pt x="1142" y="1114"/>
                </a:lnTo>
                <a:lnTo>
                  <a:pt x="1142" y="1113"/>
                </a:lnTo>
                <a:lnTo>
                  <a:pt x="1142" y="1112"/>
                </a:lnTo>
                <a:lnTo>
                  <a:pt x="1142" y="1111"/>
                </a:lnTo>
                <a:lnTo>
                  <a:pt x="1142" y="1110"/>
                </a:lnTo>
                <a:lnTo>
                  <a:pt x="1142" y="1108"/>
                </a:lnTo>
                <a:lnTo>
                  <a:pt x="1144" y="1107"/>
                </a:lnTo>
                <a:lnTo>
                  <a:pt x="1148" y="1107"/>
                </a:lnTo>
                <a:lnTo>
                  <a:pt x="1147" y="1103"/>
                </a:lnTo>
                <a:lnTo>
                  <a:pt x="1145" y="1100"/>
                </a:lnTo>
                <a:lnTo>
                  <a:pt x="1145" y="1099"/>
                </a:lnTo>
                <a:lnTo>
                  <a:pt x="1144" y="1099"/>
                </a:lnTo>
                <a:lnTo>
                  <a:pt x="1143" y="1099"/>
                </a:lnTo>
                <a:lnTo>
                  <a:pt x="1143" y="1101"/>
                </a:lnTo>
                <a:close/>
                <a:moveTo>
                  <a:pt x="970" y="1142"/>
                </a:moveTo>
                <a:lnTo>
                  <a:pt x="970" y="1141"/>
                </a:lnTo>
                <a:lnTo>
                  <a:pt x="970" y="1140"/>
                </a:lnTo>
                <a:lnTo>
                  <a:pt x="971" y="1139"/>
                </a:lnTo>
                <a:lnTo>
                  <a:pt x="971" y="1136"/>
                </a:lnTo>
                <a:lnTo>
                  <a:pt x="971" y="1135"/>
                </a:lnTo>
                <a:lnTo>
                  <a:pt x="971" y="1134"/>
                </a:lnTo>
                <a:lnTo>
                  <a:pt x="974" y="1132"/>
                </a:lnTo>
                <a:lnTo>
                  <a:pt x="974" y="1131"/>
                </a:lnTo>
                <a:lnTo>
                  <a:pt x="973" y="1129"/>
                </a:lnTo>
                <a:lnTo>
                  <a:pt x="971" y="1129"/>
                </a:lnTo>
                <a:lnTo>
                  <a:pt x="968" y="1126"/>
                </a:lnTo>
                <a:lnTo>
                  <a:pt x="969" y="1125"/>
                </a:lnTo>
                <a:lnTo>
                  <a:pt x="966" y="1120"/>
                </a:lnTo>
                <a:lnTo>
                  <a:pt x="963" y="1121"/>
                </a:lnTo>
                <a:lnTo>
                  <a:pt x="962" y="1122"/>
                </a:lnTo>
                <a:lnTo>
                  <a:pt x="961" y="1121"/>
                </a:lnTo>
                <a:lnTo>
                  <a:pt x="960" y="1121"/>
                </a:lnTo>
                <a:lnTo>
                  <a:pt x="959" y="1120"/>
                </a:lnTo>
                <a:lnTo>
                  <a:pt x="957" y="1120"/>
                </a:lnTo>
                <a:lnTo>
                  <a:pt x="956" y="1119"/>
                </a:lnTo>
                <a:lnTo>
                  <a:pt x="955" y="1119"/>
                </a:lnTo>
                <a:lnTo>
                  <a:pt x="953" y="1118"/>
                </a:lnTo>
                <a:lnTo>
                  <a:pt x="952" y="1117"/>
                </a:lnTo>
                <a:lnTo>
                  <a:pt x="950" y="1118"/>
                </a:lnTo>
                <a:lnTo>
                  <a:pt x="950" y="1119"/>
                </a:lnTo>
                <a:lnTo>
                  <a:pt x="953" y="1120"/>
                </a:lnTo>
                <a:lnTo>
                  <a:pt x="953" y="1121"/>
                </a:lnTo>
                <a:lnTo>
                  <a:pt x="954" y="1121"/>
                </a:lnTo>
                <a:lnTo>
                  <a:pt x="955" y="1121"/>
                </a:lnTo>
                <a:lnTo>
                  <a:pt x="956" y="1122"/>
                </a:lnTo>
                <a:lnTo>
                  <a:pt x="959" y="1124"/>
                </a:lnTo>
                <a:lnTo>
                  <a:pt x="960" y="1125"/>
                </a:lnTo>
                <a:lnTo>
                  <a:pt x="961" y="1125"/>
                </a:lnTo>
                <a:lnTo>
                  <a:pt x="964" y="1127"/>
                </a:lnTo>
                <a:lnTo>
                  <a:pt x="968" y="1133"/>
                </a:lnTo>
                <a:lnTo>
                  <a:pt x="969" y="1134"/>
                </a:lnTo>
                <a:lnTo>
                  <a:pt x="969" y="1135"/>
                </a:lnTo>
                <a:lnTo>
                  <a:pt x="969" y="1134"/>
                </a:lnTo>
                <a:lnTo>
                  <a:pt x="969" y="1135"/>
                </a:lnTo>
                <a:lnTo>
                  <a:pt x="969" y="1136"/>
                </a:lnTo>
                <a:lnTo>
                  <a:pt x="969" y="1138"/>
                </a:lnTo>
                <a:lnTo>
                  <a:pt x="969" y="1139"/>
                </a:lnTo>
                <a:lnTo>
                  <a:pt x="969" y="1140"/>
                </a:lnTo>
                <a:lnTo>
                  <a:pt x="969" y="1141"/>
                </a:lnTo>
                <a:lnTo>
                  <a:pt x="969" y="1142"/>
                </a:lnTo>
                <a:lnTo>
                  <a:pt x="968" y="1142"/>
                </a:lnTo>
                <a:lnTo>
                  <a:pt x="968" y="1143"/>
                </a:lnTo>
                <a:lnTo>
                  <a:pt x="968" y="1145"/>
                </a:lnTo>
                <a:lnTo>
                  <a:pt x="967" y="1145"/>
                </a:lnTo>
                <a:lnTo>
                  <a:pt x="967" y="1146"/>
                </a:lnTo>
                <a:lnTo>
                  <a:pt x="966" y="1146"/>
                </a:lnTo>
                <a:lnTo>
                  <a:pt x="966" y="1147"/>
                </a:lnTo>
                <a:lnTo>
                  <a:pt x="964" y="1147"/>
                </a:lnTo>
                <a:lnTo>
                  <a:pt x="963" y="1148"/>
                </a:lnTo>
                <a:lnTo>
                  <a:pt x="962" y="1148"/>
                </a:lnTo>
                <a:lnTo>
                  <a:pt x="962" y="1149"/>
                </a:lnTo>
                <a:lnTo>
                  <a:pt x="963" y="1150"/>
                </a:lnTo>
                <a:lnTo>
                  <a:pt x="964" y="1153"/>
                </a:lnTo>
                <a:lnTo>
                  <a:pt x="967" y="1155"/>
                </a:lnTo>
                <a:lnTo>
                  <a:pt x="969" y="1160"/>
                </a:lnTo>
                <a:lnTo>
                  <a:pt x="970" y="1160"/>
                </a:lnTo>
                <a:lnTo>
                  <a:pt x="975" y="1156"/>
                </a:lnTo>
                <a:lnTo>
                  <a:pt x="976" y="1153"/>
                </a:lnTo>
                <a:lnTo>
                  <a:pt x="970" y="1143"/>
                </a:lnTo>
                <a:lnTo>
                  <a:pt x="970" y="1142"/>
                </a:lnTo>
                <a:close/>
                <a:moveTo>
                  <a:pt x="867" y="1120"/>
                </a:moveTo>
                <a:lnTo>
                  <a:pt x="874" y="1114"/>
                </a:lnTo>
                <a:lnTo>
                  <a:pt x="873" y="1111"/>
                </a:lnTo>
                <a:lnTo>
                  <a:pt x="870" y="1108"/>
                </a:lnTo>
                <a:lnTo>
                  <a:pt x="869" y="1110"/>
                </a:lnTo>
                <a:lnTo>
                  <a:pt x="867" y="1111"/>
                </a:lnTo>
                <a:lnTo>
                  <a:pt x="866" y="1112"/>
                </a:lnTo>
                <a:lnTo>
                  <a:pt x="864" y="1113"/>
                </a:lnTo>
                <a:lnTo>
                  <a:pt x="864" y="1114"/>
                </a:lnTo>
                <a:lnTo>
                  <a:pt x="862" y="1117"/>
                </a:lnTo>
                <a:lnTo>
                  <a:pt x="859" y="1118"/>
                </a:lnTo>
                <a:lnTo>
                  <a:pt x="858" y="1119"/>
                </a:lnTo>
                <a:lnTo>
                  <a:pt x="858" y="1120"/>
                </a:lnTo>
                <a:lnTo>
                  <a:pt x="857" y="1120"/>
                </a:lnTo>
                <a:lnTo>
                  <a:pt x="857" y="1121"/>
                </a:lnTo>
                <a:lnTo>
                  <a:pt x="857" y="1122"/>
                </a:lnTo>
                <a:lnTo>
                  <a:pt x="858" y="1121"/>
                </a:lnTo>
                <a:lnTo>
                  <a:pt x="859" y="1120"/>
                </a:lnTo>
                <a:lnTo>
                  <a:pt x="862" y="1122"/>
                </a:lnTo>
                <a:lnTo>
                  <a:pt x="866" y="1125"/>
                </a:lnTo>
                <a:lnTo>
                  <a:pt x="872" y="1125"/>
                </a:lnTo>
                <a:lnTo>
                  <a:pt x="872" y="1124"/>
                </a:lnTo>
                <a:lnTo>
                  <a:pt x="870" y="1121"/>
                </a:lnTo>
                <a:lnTo>
                  <a:pt x="869" y="1121"/>
                </a:lnTo>
                <a:lnTo>
                  <a:pt x="867" y="1120"/>
                </a:lnTo>
                <a:close/>
                <a:moveTo>
                  <a:pt x="511" y="1261"/>
                </a:moveTo>
                <a:lnTo>
                  <a:pt x="511" y="1264"/>
                </a:lnTo>
                <a:lnTo>
                  <a:pt x="511" y="1265"/>
                </a:lnTo>
                <a:lnTo>
                  <a:pt x="511" y="1266"/>
                </a:lnTo>
                <a:lnTo>
                  <a:pt x="511" y="1267"/>
                </a:lnTo>
                <a:lnTo>
                  <a:pt x="511" y="1268"/>
                </a:lnTo>
                <a:lnTo>
                  <a:pt x="511" y="1270"/>
                </a:lnTo>
                <a:lnTo>
                  <a:pt x="511" y="1271"/>
                </a:lnTo>
                <a:lnTo>
                  <a:pt x="511" y="1272"/>
                </a:lnTo>
                <a:lnTo>
                  <a:pt x="511" y="1273"/>
                </a:lnTo>
                <a:lnTo>
                  <a:pt x="511" y="1274"/>
                </a:lnTo>
                <a:lnTo>
                  <a:pt x="511" y="1275"/>
                </a:lnTo>
                <a:lnTo>
                  <a:pt x="511" y="1277"/>
                </a:lnTo>
                <a:lnTo>
                  <a:pt x="511" y="1278"/>
                </a:lnTo>
                <a:lnTo>
                  <a:pt x="511" y="1280"/>
                </a:lnTo>
                <a:lnTo>
                  <a:pt x="512" y="1280"/>
                </a:lnTo>
                <a:lnTo>
                  <a:pt x="511" y="1280"/>
                </a:lnTo>
                <a:lnTo>
                  <a:pt x="509" y="1280"/>
                </a:lnTo>
                <a:lnTo>
                  <a:pt x="508" y="1280"/>
                </a:lnTo>
                <a:lnTo>
                  <a:pt x="507" y="1280"/>
                </a:lnTo>
                <a:lnTo>
                  <a:pt x="505" y="1280"/>
                </a:lnTo>
                <a:lnTo>
                  <a:pt x="504" y="1280"/>
                </a:lnTo>
                <a:lnTo>
                  <a:pt x="503" y="1280"/>
                </a:lnTo>
                <a:lnTo>
                  <a:pt x="502" y="1280"/>
                </a:lnTo>
                <a:lnTo>
                  <a:pt x="501" y="1280"/>
                </a:lnTo>
                <a:lnTo>
                  <a:pt x="498" y="1280"/>
                </a:lnTo>
                <a:lnTo>
                  <a:pt x="498" y="1281"/>
                </a:lnTo>
                <a:lnTo>
                  <a:pt x="498" y="1282"/>
                </a:lnTo>
                <a:lnTo>
                  <a:pt x="498" y="1284"/>
                </a:lnTo>
                <a:lnTo>
                  <a:pt x="498" y="1285"/>
                </a:lnTo>
                <a:lnTo>
                  <a:pt x="498" y="1286"/>
                </a:lnTo>
                <a:lnTo>
                  <a:pt x="498" y="1287"/>
                </a:lnTo>
                <a:lnTo>
                  <a:pt x="498" y="1288"/>
                </a:lnTo>
                <a:lnTo>
                  <a:pt x="498" y="1289"/>
                </a:lnTo>
                <a:lnTo>
                  <a:pt x="498" y="1291"/>
                </a:lnTo>
                <a:lnTo>
                  <a:pt x="498" y="1292"/>
                </a:lnTo>
                <a:lnTo>
                  <a:pt x="498" y="1293"/>
                </a:lnTo>
                <a:lnTo>
                  <a:pt x="498" y="1294"/>
                </a:lnTo>
                <a:lnTo>
                  <a:pt x="498" y="1295"/>
                </a:lnTo>
                <a:lnTo>
                  <a:pt x="498" y="1296"/>
                </a:lnTo>
                <a:lnTo>
                  <a:pt x="498" y="1298"/>
                </a:lnTo>
                <a:lnTo>
                  <a:pt x="498" y="1299"/>
                </a:lnTo>
                <a:lnTo>
                  <a:pt x="498" y="1300"/>
                </a:lnTo>
                <a:lnTo>
                  <a:pt x="498" y="1301"/>
                </a:lnTo>
                <a:lnTo>
                  <a:pt x="498" y="1302"/>
                </a:lnTo>
                <a:lnTo>
                  <a:pt x="498" y="1303"/>
                </a:lnTo>
                <a:lnTo>
                  <a:pt x="498" y="1305"/>
                </a:lnTo>
                <a:lnTo>
                  <a:pt x="498" y="1306"/>
                </a:lnTo>
                <a:lnTo>
                  <a:pt x="500" y="1306"/>
                </a:lnTo>
                <a:lnTo>
                  <a:pt x="501" y="1306"/>
                </a:lnTo>
                <a:lnTo>
                  <a:pt x="502" y="1306"/>
                </a:lnTo>
                <a:lnTo>
                  <a:pt x="503" y="1306"/>
                </a:lnTo>
                <a:lnTo>
                  <a:pt x="504" y="1306"/>
                </a:lnTo>
                <a:lnTo>
                  <a:pt x="505" y="1306"/>
                </a:lnTo>
                <a:lnTo>
                  <a:pt x="507" y="1306"/>
                </a:lnTo>
                <a:lnTo>
                  <a:pt x="508" y="1306"/>
                </a:lnTo>
                <a:lnTo>
                  <a:pt x="509" y="1306"/>
                </a:lnTo>
                <a:lnTo>
                  <a:pt x="510" y="1306"/>
                </a:lnTo>
                <a:lnTo>
                  <a:pt x="511" y="1306"/>
                </a:lnTo>
                <a:lnTo>
                  <a:pt x="512" y="1306"/>
                </a:lnTo>
                <a:lnTo>
                  <a:pt x="514" y="1306"/>
                </a:lnTo>
                <a:lnTo>
                  <a:pt x="515" y="1306"/>
                </a:lnTo>
                <a:lnTo>
                  <a:pt x="516" y="1306"/>
                </a:lnTo>
                <a:lnTo>
                  <a:pt x="517" y="1306"/>
                </a:lnTo>
                <a:lnTo>
                  <a:pt x="518" y="1306"/>
                </a:lnTo>
                <a:lnTo>
                  <a:pt x="520" y="1306"/>
                </a:lnTo>
                <a:lnTo>
                  <a:pt x="521" y="1306"/>
                </a:lnTo>
                <a:lnTo>
                  <a:pt x="522" y="1306"/>
                </a:lnTo>
                <a:lnTo>
                  <a:pt x="523" y="1306"/>
                </a:lnTo>
                <a:lnTo>
                  <a:pt x="524" y="1306"/>
                </a:lnTo>
                <a:lnTo>
                  <a:pt x="525" y="1306"/>
                </a:lnTo>
                <a:lnTo>
                  <a:pt x="527" y="1306"/>
                </a:lnTo>
                <a:lnTo>
                  <a:pt x="528" y="1306"/>
                </a:lnTo>
                <a:lnTo>
                  <a:pt x="529" y="1306"/>
                </a:lnTo>
                <a:lnTo>
                  <a:pt x="530" y="1306"/>
                </a:lnTo>
                <a:lnTo>
                  <a:pt x="531" y="1306"/>
                </a:lnTo>
                <a:lnTo>
                  <a:pt x="532" y="1306"/>
                </a:lnTo>
                <a:lnTo>
                  <a:pt x="534" y="1306"/>
                </a:lnTo>
                <a:lnTo>
                  <a:pt x="535" y="1306"/>
                </a:lnTo>
                <a:lnTo>
                  <a:pt x="536" y="1306"/>
                </a:lnTo>
                <a:lnTo>
                  <a:pt x="537" y="1306"/>
                </a:lnTo>
                <a:lnTo>
                  <a:pt x="538" y="1306"/>
                </a:lnTo>
                <a:lnTo>
                  <a:pt x="539" y="1306"/>
                </a:lnTo>
                <a:lnTo>
                  <a:pt x="541" y="1306"/>
                </a:lnTo>
                <a:lnTo>
                  <a:pt x="542" y="1306"/>
                </a:lnTo>
                <a:lnTo>
                  <a:pt x="543" y="1306"/>
                </a:lnTo>
                <a:lnTo>
                  <a:pt x="543" y="1307"/>
                </a:lnTo>
                <a:lnTo>
                  <a:pt x="543" y="1308"/>
                </a:lnTo>
                <a:lnTo>
                  <a:pt x="543" y="1309"/>
                </a:lnTo>
                <a:lnTo>
                  <a:pt x="543" y="1310"/>
                </a:lnTo>
                <a:lnTo>
                  <a:pt x="543" y="1312"/>
                </a:lnTo>
                <a:lnTo>
                  <a:pt x="543" y="1313"/>
                </a:lnTo>
                <a:lnTo>
                  <a:pt x="543" y="1314"/>
                </a:lnTo>
                <a:lnTo>
                  <a:pt x="543" y="1315"/>
                </a:lnTo>
                <a:lnTo>
                  <a:pt x="543" y="1316"/>
                </a:lnTo>
                <a:lnTo>
                  <a:pt x="543" y="1317"/>
                </a:lnTo>
                <a:lnTo>
                  <a:pt x="543" y="1319"/>
                </a:lnTo>
                <a:lnTo>
                  <a:pt x="543" y="1320"/>
                </a:lnTo>
                <a:lnTo>
                  <a:pt x="543" y="1321"/>
                </a:lnTo>
                <a:lnTo>
                  <a:pt x="543" y="1322"/>
                </a:lnTo>
                <a:lnTo>
                  <a:pt x="543" y="1323"/>
                </a:lnTo>
                <a:lnTo>
                  <a:pt x="543" y="1324"/>
                </a:lnTo>
                <a:lnTo>
                  <a:pt x="543" y="1326"/>
                </a:lnTo>
                <a:lnTo>
                  <a:pt x="543" y="1327"/>
                </a:lnTo>
                <a:lnTo>
                  <a:pt x="543" y="1328"/>
                </a:lnTo>
                <a:lnTo>
                  <a:pt x="543" y="1329"/>
                </a:lnTo>
                <a:lnTo>
                  <a:pt x="543" y="1330"/>
                </a:lnTo>
                <a:lnTo>
                  <a:pt x="543" y="1331"/>
                </a:lnTo>
                <a:lnTo>
                  <a:pt x="543" y="1333"/>
                </a:lnTo>
                <a:lnTo>
                  <a:pt x="543" y="1334"/>
                </a:lnTo>
                <a:lnTo>
                  <a:pt x="543" y="1335"/>
                </a:lnTo>
                <a:lnTo>
                  <a:pt x="543" y="1336"/>
                </a:lnTo>
                <a:lnTo>
                  <a:pt x="543" y="1337"/>
                </a:lnTo>
                <a:lnTo>
                  <a:pt x="543" y="1338"/>
                </a:lnTo>
                <a:lnTo>
                  <a:pt x="543" y="1340"/>
                </a:lnTo>
                <a:lnTo>
                  <a:pt x="543" y="1341"/>
                </a:lnTo>
                <a:lnTo>
                  <a:pt x="543" y="1342"/>
                </a:lnTo>
                <a:lnTo>
                  <a:pt x="543" y="1343"/>
                </a:lnTo>
                <a:lnTo>
                  <a:pt x="543" y="1344"/>
                </a:lnTo>
                <a:lnTo>
                  <a:pt x="543" y="1345"/>
                </a:lnTo>
                <a:lnTo>
                  <a:pt x="543" y="1347"/>
                </a:lnTo>
                <a:lnTo>
                  <a:pt x="543" y="1348"/>
                </a:lnTo>
                <a:lnTo>
                  <a:pt x="544" y="1348"/>
                </a:lnTo>
                <a:lnTo>
                  <a:pt x="545" y="1348"/>
                </a:lnTo>
                <a:lnTo>
                  <a:pt x="546" y="1348"/>
                </a:lnTo>
                <a:lnTo>
                  <a:pt x="548" y="1348"/>
                </a:lnTo>
                <a:lnTo>
                  <a:pt x="549" y="1348"/>
                </a:lnTo>
                <a:lnTo>
                  <a:pt x="550" y="1348"/>
                </a:lnTo>
                <a:lnTo>
                  <a:pt x="551" y="1348"/>
                </a:lnTo>
                <a:lnTo>
                  <a:pt x="552" y="1348"/>
                </a:lnTo>
                <a:lnTo>
                  <a:pt x="553" y="1348"/>
                </a:lnTo>
                <a:lnTo>
                  <a:pt x="555" y="1348"/>
                </a:lnTo>
                <a:lnTo>
                  <a:pt x="556" y="1348"/>
                </a:lnTo>
                <a:lnTo>
                  <a:pt x="557" y="1348"/>
                </a:lnTo>
                <a:lnTo>
                  <a:pt x="558" y="1348"/>
                </a:lnTo>
                <a:lnTo>
                  <a:pt x="559" y="1348"/>
                </a:lnTo>
                <a:lnTo>
                  <a:pt x="560" y="1348"/>
                </a:lnTo>
                <a:lnTo>
                  <a:pt x="562" y="1348"/>
                </a:lnTo>
                <a:lnTo>
                  <a:pt x="563" y="1348"/>
                </a:lnTo>
                <a:lnTo>
                  <a:pt x="564" y="1348"/>
                </a:lnTo>
                <a:lnTo>
                  <a:pt x="564" y="1347"/>
                </a:lnTo>
                <a:lnTo>
                  <a:pt x="564" y="1345"/>
                </a:lnTo>
                <a:lnTo>
                  <a:pt x="564" y="1344"/>
                </a:lnTo>
                <a:lnTo>
                  <a:pt x="564" y="1343"/>
                </a:lnTo>
                <a:lnTo>
                  <a:pt x="564" y="1341"/>
                </a:lnTo>
                <a:lnTo>
                  <a:pt x="565" y="1341"/>
                </a:lnTo>
                <a:lnTo>
                  <a:pt x="566" y="1341"/>
                </a:lnTo>
                <a:lnTo>
                  <a:pt x="569" y="1341"/>
                </a:lnTo>
                <a:lnTo>
                  <a:pt x="570" y="1341"/>
                </a:lnTo>
                <a:lnTo>
                  <a:pt x="571" y="1341"/>
                </a:lnTo>
                <a:lnTo>
                  <a:pt x="572" y="1341"/>
                </a:lnTo>
                <a:lnTo>
                  <a:pt x="573" y="1341"/>
                </a:lnTo>
                <a:lnTo>
                  <a:pt x="576" y="1341"/>
                </a:lnTo>
                <a:lnTo>
                  <a:pt x="578" y="1341"/>
                </a:lnTo>
                <a:lnTo>
                  <a:pt x="580" y="1341"/>
                </a:lnTo>
                <a:lnTo>
                  <a:pt x="583" y="1341"/>
                </a:lnTo>
                <a:lnTo>
                  <a:pt x="585" y="1341"/>
                </a:lnTo>
                <a:lnTo>
                  <a:pt x="586" y="1341"/>
                </a:lnTo>
                <a:lnTo>
                  <a:pt x="587" y="1341"/>
                </a:lnTo>
                <a:lnTo>
                  <a:pt x="590" y="1341"/>
                </a:lnTo>
                <a:lnTo>
                  <a:pt x="591" y="1341"/>
                </a:lnTo>
                <a:lnTo>
                  <a:pt x="592" y="1341"/>
                </a:lnTo>
                <a:lnTo>
                  <a:pt x="594" y="1341"/>
                </a:lnTo>
                <a:lnTo>
                  <a:pt x="597" y="1341"/>
                </a:lnTo>
                <a:lnTo>
                  <a:pt x="598" y="1341"/>
                </a:lnTo>
                <a:lnTo>
                  <a:pt x="600" y="1341"/>
                </a:lnTo>
                <a:lnTo>
                  <a:pt x="602" y="1341"/>
                </a:lnTo>
                <a:lnTo>
                  <a:pt x="605" y="1341"/>
                </a:lnTo>
                <a:lnTo>
                  <a:pt x="607" y="1341"/>
                </a:lnTo>
                <a:lnTo>
                  <a:pt x="608" y="1341"/>
                </a:lnTo>
                <a:lnTo>
                  <a:pt x="608" y="1340"/>
                </a:lnTo>
                <a:lnTo>
                  <a:pt x="608" y="1338"/>
                </a:lnTo>
                <a:lnTo>
                  <a:pt x="608" y="1337"/>
                </a:lnTo>
                <a:lnTo>
                  <a:pt x="608" y="1336"/>
                </a:lnTo>
                <a:lnTo>
                  <a:pt x="608" y="1335"/>
                </a:lnTo>
                <a:lnTo>
                  <a:pt x="608" y="1334"/>
                </a:lnTo>
                <a:lnTo>
                  <a:pt x="608" y="1333"/>
                </a:lnTo>
                <a:lnTo>
                  <a:pt x="608" y="1331"/>
                </a:lnTo>
                <a:lnTo>
                  <a:pt x="608" y="1330"/>
                </a:lnTo>
                <a:lnTo>
                  <a:pt x="608" y="1329"/>
                </a:lnTo>
                <a:lnTo>
                  <a:pt x="608" y="1328"/>
                </a:lnTo>
                <a:lnTo>
                  <a:pt x="608" y="1327"/>
                </a:lnTo>
                <a:lnTo>
                  <a:pt x="608" y="1326"/>
                </a:lnTo>
                <a:lnTo>
                  <a:pt x="608" y="1324"/>
                </a:lnTo>
                <a:lnTo>
                  <a:pt x="608" y="1323"/>
                </a:lnTo>
                <a:lnTo>
                  <a:pt x="608" y="1322"/>
                </a:lnTo>
                <a:lnTo>
                  <a:pt x="608" y="1321"/>
                </a:lnTo>
                <a:lnTo>
                  <a:pt x="608" y="1320"/>
                </a:lnTo>
                <a:lnTo>
                  <a:pt x="608" y="1319"/>
                </a:lnTo>
                <a:lnTo>
                  <a:pt x="608" y="1317"/>
                </a:lnTo>
                <a:lnTo>
                  <a:pt x="607" y="1317"/>
                </a:lnTo>
                <a:lnTo>
                  <a:pt x="606" y="1317"/>
                </a:lnTo>
                <a:lnTo>
                  <a:pt x="605" y="1317"/>
                </a:lnTo>
                <a:lnTo>
                  <a:pt x="604" y="1317"/>
                </a:lnTo>
                <a:lnTo>
                  <a:pt x="602" y="1317"/>
                </a:lnTo>
                <a:lnTo>
                  <a:pt x="601" y="1317"/>
                </a:lnTo>
                <a:lnTo>
                  <a:pt x="600" y="1317"/>
                </a:lnTo>
                <a:lnTo>
                  <a:pt x="599" y="1317"/>
                </a:lnTo>
                <a:lnTo>
                  <a:pt x="598" y="1317"/>
                </a:lnTo>
                <a:lnTo>
                  <a:pt x="597" y="1317"/>
                </a:lnTo>
                <a:lnTo>
                  <a:pt x="595" y="1317"/>
                </a:lnTo>
                <a:lnTo>
                  <a:pt x="594" y="1317"/>
                </a:lnTo>
                <a:lnTo>
                  <a:pt x="593" y="1317"/>
                </a:lnTo>
                <a:lnTo>
                  <a:pt x="592" y="1317"/>
                </a:lnTo>
                <a:lnTo>
                  <a:pt x="591" y="1317"/>
                </a:lnTo>
                <a:lnTo>
                  <a:pt x="590" y="1317"/>
                </a:lnTo>
                <a:lnTo>
                  <a:pt x="588" y="1317"/>
                </a:lnTo>
                <a:lnTo>
                  <a:pt x="587" y="1317"/>
                </a:lnTo>
                <a:lnTo>
                  <a:pt x="586" y="1317"/>
                </a:lnTo>
                <a:lnTo>
                  <a:pt x="586" y="1315"/>
                </a:lnTo>
                <a:lnTo>
                  <a:pt x="586" y="1314"/>
                </a:lnTo>
                <a:lnTo>
                  <a:pt x="585" y="1314"/>
                </a:lnTo>
                <a:lnTo>
                  <a:pt x="583" y="1314"/>
                </a:lnTo>
                <a:lnTo>
                  <a:pt x="581" y="1314"/>
                </a:lnTo>
                <a:lnTo>
                  <a:pt x="580" y="1314"/>
                </a:lnTo>
                <a:lnTo>
                  <a:pt x="580" y="1313"/>
                </a:lnTo>
                <a:lnTo>
                  <a:pt x="580" y="1312"/>
                </a:lnTo>
                <a:lnTo>
                  <a:pt x="580" y="1310"/>
                </a:lnTo>
                <a:lnTo>
                  <a:pt x="580" y="1309"/>
                </a:lnTo>
                <a:lnTo>
                  <a:pt x="580" y="1308"/>
                </a:lnTo>
                <a:lnTo>
                  <a:pt x="581" y="1308"/>
                </a:lnTo>
                <a:lnTo>
                  <a:pt x="581" y="1307"/>
                </a:lnTo>
                <a:lnTo>
                  <a:pt x="583" y="1307"/>
                </a:lnTo>
                <a:lnTo>
                  <a:pt x="584" y="1306"/>
                </a:lnTo>
                <a:lnTo>
                  <a:pt x="585" y="1306"/>
                </a:lnTo>
                <a:lnTo>
                  <a:pt x="586" y="1306"/>
                </a:lnTo>
                <a:lnTo>
                  <a:pt x="586" y="1305"/>
                </a:lnTo>
                <a:lnTo>
                  <a:pt x="586" y="1303"/>
                </a:lnTo>
                <a:lnTo>
                  <a:pt x="586" y="1302"/>
                </a:lnTo>
                <a:lnTo>
                  <a:pt x="586" y="1301"/>
                </a:lnTo>
                <a:lnTo>
                  <a:pt x="586" y="1300"/>
                </a:lnTo>
                <a:lnTo>
                  <a:pt x="586" y="1299"/>
                </a:lnTo>
                <a:lnTo>
                  <a:pt x="586" y="1298"/>
                </a:lnTo>
                <a:lnTo>
                  <a:pt x="586" y="1296"/>
                </a:lnTo>
                <a:lnTo>
                  <a:pt x="586" y="1295"/>
                </a:lnTo>
                <a:lnTo>
                  <a:pt x="586" y="1294"/>
                </a:lnTo>
                <a:lnTo>
                  <a:pt x="586" y="1293"/>
                </a:lnTo>
                <a:lnTo>
                  <a:pt x="586" y="1292"/>
                </a:lnTo>
                <a:lnTo>
                  <a:pt x="586" y="1291"/>
                </a:lnTo>
                <a:lnTo>
                  <a:pt x="586" y="1289"/>
                </a:lnTo>
                <a:lnTo>
                  <a:pt x="586" y="1288"/>
                </a:lnTo>
                <a:lnTo>
                  <a:pt x="586" y="1287"/>
                </a:lnTo>
                <a:lnTo>
                  <a:pt x="586" y="1286"/>
                </a:lnTo>
                <a:lnTo>
                  <a:pt x="587" y="1286"/>
                </a:lnTo>
                <a:lnTo>
                  <a:pt x="587" y="1285"/>
                </a:lnTo>
                <a:lnTo>
                  <a:pt x="586" y="1284"/>
                </a:lnTo>
                <a:lnTo>
                  <a:pt x="586" y="1282"/>
                </a:lnTo>
                <a:lnTo>
                  <a:pt x="586" y="1281"/>
                </a:lnTo>
                <a:lnTo>
                  <a:pt x="586" y="1280"/>
                </a:lnTo>
                <a:lnTo>
                  <a:pt x="586" y="1279"/>
                </a:lnTo>
                <a:lnTo>
                  <a:pt x="586" y="1278"/>
                </a:lnTo>
                <a:lnTo>
                  <a:pt x="586" y="1275"/>
                </a:lnTo>
                <a:lnTo>
                  <a:pt x="586" y="1273"/>
                </a:lnTo>
                <a:lnTo>
                  <a:pt x="585" y="1273"/>
                </a:lnTo>
                <a:lnTo>
                  <a:pt x="584" y="1273"/>
                </a:lnTo>
                <a:lnTo>
                  <a:pt x="583" y="1273"/>
                </a:lnTo>
                <a:lnTo>
                  <a:pt x="583" y="1274"/>
                </a:lnTo>
                <a:lnTo>
                  <a:pt x="583" y="1275"/>
                </a:lnTo>
                <a:lnTo>
                  <a:pt x="581" y="1275"/>
                </a:lnTo>
                <a:lnTo>
                  <a:pt x="580" y="1275"/>
                </a:lnTo>
                <a:lnTo>
                  <a:pt x="579" y="1275"/>
                </a:lnTo>
                <a:lnTo>
                  <a:pt x="578" y="1275"/>
                </a:lnTo>
                <a:lnTo>
                  <a:pt x="577" y="1277"/>
                </a:lnTo>
                <a:lnTo>
                  <a:pt x="576" y="1277"/>
                </a:lnTo>
                <a:lnTo>
                  <a:pt x="574" y="1277"/>
                </a:lnTo>
                <a:lnTo>
                  <a:pt x="572" y="1275"/>
                </a:lnTo>
                <a:lnTo>
                  <a:pt x="571" y="1275"/>
                </a:lnTo>
                <a:lnTo>
                  <a:pt x="571" y="1274"/>
                </a:lnTo>
                <a:lnTo>
                  <a:pt x="571" y="1273"/>
                </a:lnTo>
                <a:lnTo>
                  <a:pt x="569" y="1273"/>
                </a:lnTo>
                <a:lnTo>
                  <a:pt x="569" y="1274"/>
                </a:lnTo>
                <a:lnTo>
                  <a:pt x="569" y="1275"/>
                </a:lnTo>
                <a:lnTo>
                  <a:pt x="567" y="1275"/>
                </a:lnTo>
                <a:lnTo>
                  <a:pt x="566" y="1275"/>
                </a:lnTo>
                <a:lnTo>
                  <a:pt x="565" y="1275"/>
                </a:lnTo>
                <a:lnTo>
                  <a:pt x="565" y="1274"/>
                </a:lnTo>
                <a:lnTo>
                  <a:pt x="562" y="1274"/>
                </a:lnTo>
                <a:lnTo>
                  <a:pt x="562" y="1275"/>
                </a:lnTo>
                <a:lnTo>
                  <a:pt x="562" y="1277"/>
                </a:lnTo>
                <a:lnTo>
                  <a:pt x="562" y="1278"/>
                </a:lnTo>
                <a:lnTo>
                  <a:pt x="562" y="1279"/>
                </a:lnTo>
                <a:lnTo>
                  <a:pt x="564" y="1279"/>
                </a:lnTo>
                <a:lnTo>
                  <a:pt x="564" y="1280"/>
                </a:lnTo>
                <a:lnTo>
                  <a:pt x="564" y="1281"/>
                </a:lnTo>
                <a:lnTo>
                  <a:pt x="560" y="1280"/>
                </a:lnTo>
                <a:lnTo>
                  <a:pt x="560" y="1281"/>
                </a:lnTo>
                <a:lnTo>
                  <a:pt x="560" y="1282"/>
                </a:lnTo>
                <a:lnTo>
                  <a:pt x="559" y="1282"/>
                </a:lnTo>
                <a:lnTo>
                  <a:pt x="559" y="1284"/>
                </a:lnTo>
                <a:lnTo>
                  <a:pt x="558" y="1284"/>
                </a:lnTo>
                <a:lnTo>
                  <a:pt x="558" y="1285"/>
                </a:lnTo>
                <a:lnTo>
                  <a:pt x="557" y="1286"/>
                </a:lnTo>
                <a:lnTo>
                  <a:pt x="557" y="1287"/>
                </a:lnTo>
                <a:lnTo>
                  <a:pt x="556" y="1286"/>
                </a:lnTo>
                <a:lnTo>
                  <a:pt x="557" y="1287"/>
                </a:lnTo>
                <a:lnTo>
                  <a:pt x="556" y="1287"/>
                </a:lnTo>
                <a:lnTo>
                  <a:pt x="555" y="1287"/>
                </a:lnTo>
                <a:lnTo>
                  <a:pt x="555" y="1286"/>
                </a:lnTo>
                <a:lnTo>
                  <a:pt x="555" y="1285"/>
                </a:lnTo>
                <a:lnTo>
                  <a:pt x="553" y="1284"/>
                </a:lnTo>
                <a:lnTo>
                  <a:pt x="552" y="1286"/>
                </a:lnTo>
                <a:lnTo>
                  <a:pt x="551" y="1287"/>
                </a:lnTo>
                <a:lnTo>
                  <a:pt x="550" y="1288"/>
                </a:lnTo>
                <a:lnTo>
                  <a:pt x="549" y="1289"/>
                </a:lnTo>
                <a:lnTo>
                  <a:pt x="548" y="1291"/>
                </a:lnTo>
                <a:lnTo>
                  <a:pt x="546" y="1292"/>
                </a:lnTo>
                <a:lnTo>
                  <a:pt x="543" y="1292"/>
                </a:lnTo>
                <a:lnTo>
                  <a:pt x="542" y="1292"/>
                </a:lnTo>
                <a:lnTo>
                  <a:pt x="542" y="1291"/>
                </a:lnTo>
                <a:lnTo>
                  <a:pt x="542" y="1289"/>
                </a:lnTo>
                <a:lnTo>
                  <a:pt x="542" y="1288"/>
                </a:lnTo>
                <a:lnTo>
                  <a:pt x="542" y="1287"/>
                </a:lnTo>
                <a:lnTo>
                  <a:pt x="542" y="1286"/>
                </a:lnTo>
                <a:lnTo>
                  <a:pt x="541" y="1286"/>
                </a:lnTo>
                <a:lnTo>
                  <a:pt x="539" y="1286"/>
                </a:lnTo>
                <a:lnTo>
                  <a:pt x="539" y="1284"/>
                </a:lnTo>
                <a:lnTo>
                  <a:pt x="538" y="1284"/>
                </a:lnTo>
                <a:lnTo>
                  <a:pt x="537" y="1284"/>
                </a:lnTo>
                <a:lnTo>
                  <a:pt x="537" y="1281"/>
                </a:lnTo>
                <a:lnTo>
                  <a:pt x="536" y="1281"/>
                </a:lnTo>
                <a:lnTo>
                  <a:pt x="535" y="1281"/>
                </a:lnTo>
                <a:lnTo>
                  <a:pt x="535" y="1280"/>
                </a:lnTo>
                <a:lnTo>
                  <a:pt x="535" y="1279"/>
                </a:lnTo>
                <a:lnTo>
                  <a:pt x="535" y="1275"/>
                </a:lnTo>
                <a:lnTo>
                  <a:pt x="534" y="1275"/>
                </a:lnTo>
                <a:lnTo>
                  <a:pt x="532" y="1275"/>
                </a:lnTo>
                <a:lnTo>
                  <a:pt x="531" y="1275"/>
                </a:lnTo>
                <a:lnTo>
                  <a:pt x="529" y="1275"/>
                </a:lnTo>
                <a:lnTo>
                  <a:pt x="529" y="1274"/>
                </a:lnTo>
                <a:lnTo>
                  <a:pt x="529" y="1273"/>
                </a:lnTo>
                <a:lnTo>
                  <a:pt x="530" y="1273"/>
                </a:lnTo>
                <a:lnTo>
                  <a:pt x="530" y="1272"/>
                </a:lnTo>
                <a:lnTo>
                  <a:pt x="530" y="1271"/>
                </a:lnTo>
                <a:lnTo>
                  <a:pt x="529" y="1271"/>
                </a:lnTo>
                <a:lnTo>
                  <a:pt x="529" y="1270"/>
                </a:lnTo>
                <a:lnTo>
                  <a:pt x="528" y="1270"/>
                </a:lnTo>
                <a:lnTo>
                  <a:pt x="527" y="1270"/>
                </a:lnTo>
                <a:lnTo>
                  <a:pt x="525" y="1270"/>
                </a:lnTo>
                <a:lnTo>
                  <a:pt x="525" y="1268"/>
                </a:lnTo>
                <a:lnTo>
                  <a:pt x="524" y="1268"/>
                </a:lnTo>
                <a:lnTo>
                  <a:pt x="523" y="1268"/>
                </a:lnTo>
                <a:lnTo>
                  <a:pt x="522" y="1267"/>
                </a:lnTo>
                <a:lnTo>
                  <a:pt x="521" y="1267"/>
                </a:lnTo>
                <a:lnTo>
                  <a:pt x="520" y="1266"/>
                </a:lnTo>
                <a:lnTo>
                  <a:pt x="518" y="1266"/>
                </a:lnTo>
                <a:lnTo>
                  <a:pt x="518" y="1265"/>
                </a:lnTo>
                <a:lnTo>
                  <a:pt x="517" y="1265"/>
                </a:lnTo>
                <a:lnTo>
                  <a:pt x="516" y="1264"/>
                </a:lnTo>
                <a:lnTo>
                  <a:pt x="515" y="1263"/>
                </a:lnTo>
                <a:lnTo>
                  <a:pt x="514" y="1261"/>
                </a:lnTo>
                <a:lnTo>
                  <a:pt x="512" y="1260"/>
                </a:lnTo>
                <a:lnTo>
                  <a:pt x="511" y="1260"/>
                </a:lnTo>
                <a:lnTo>
                  <a:pt x="511" y="1261"/>
                </a:lnTo>
                <a:close/>
                <a:moveTo>
                  <a:pt x="503" y="1279"/>
                </a:moveTo>
                <a:lnTo>
                  <a:pt x="503" y="1278"/>
                </a:lnTo>
                <a:lnTo>
                  <a:pt x="502" y="1278"/>
                </a:lnTo>
                <a:lnTo>
                  <a:pt x="501" y="1278"/>
                </a:lnTo>
                <a:lnTo>
                  <a:pt x="501" y="1279"/>
                </a:lnTo>
                <a:lnTo>
                  <a:pt x="502" y="1279"/>
                </a:lnTo>
                <a:lnTo>
                  <a:pt x="503" y="1279"/>
                </a:lnTo>
                <a:close/>
                <a:moveTo>
                  <a:pt x="878" y="1414"/>
                </a:moveTo>
                <a:lnTo>
                  <a:pt x="874" y="1426"/>
                </a:lnTo>
                <a:lnTo>
                  <a:pt x="872" y="1425"/>
                </a:lnTo>
                <a:lnTo>
                  <a:pt x="871" y="1425"/>
                </a:lnTo>
                <a:lnTo>
                  <a:pt x="863" y="1425"/>
                </a:lnTo>
                <a:lnTo>
                  <a:pt x="862" y="1425"/>
                </a:lnTo>
                <a:lnTo>
                  <a:pt x="860" y="1425"/>
                </a:lnTo>
                <a:lnTo>
                  <a:pt x="848" y="1425"/>
                </a:lnTo>
                <a:lnTo>
                  <a:pt x="841" y="1425"/>
                </a:lnTo>
                <a:lnTo>
                  <a:pt x="841" y="1426"/>
                </a:lnTo>
                <a:lnTo>
                  <a:pt x="839" y="1426"/>
                </a:lnTo>
                <a:lnTo>
                  <a:pt x="838" y="1426"/>
                </a:lnTo>
                <a:lnTo>
                  <a:pt x="838" y="1427"/>
                </a:lnTo>
                <a:lnTo>
                  <a:pt x="839" y="1427"/>
                </a:lnTo>
                <a:lnTo>
                  <a:pt x="839" y="1428"/>
                </a:lnTo>
                <a:lnTo>
                  <a:pt x="839" y="1430"/>
                </a:lnTo>
                <a:lnTo>
                  <a:pt x="839" y="1432"/>
                </a:lnTo>
                <a:lnTo>
                  <a:pt x="841" y="1435"/>
                </a:lnTo>
                <a:lnTo>
                  <a:pt x="841" y="1437"/>
                </a:lnTo>
                <a:lnTo>
                  <a:pt x="842" y="1437"/>
                </a:lnTo>
                <a:lnTo>
                  <a:pt x="842" y="1438"/>
                </a:lnTo>
                <a:lnTo>
                  <a:pt x="845" y="1440"/>
                </a:lnTo>
                <a:lnTo>
                  <a:pt x="846" y="1441"/>
                </a:lnTo>
                <a:lnTo>
                  <a:pt x="848" y="1441"/>
                </a:lnTo>
                <a:lnTo>
                  <a:pt x="849" y="1441"/>
                </a:lnTo>
                <a:lnTo>
                  <a:pt x="849" y="1442"/>
                </a:lnTo>
                <a:lnTo>
                  <a:pt x="850" y="1442"/>
                </a:lnTo>
                <a:lnTo>
                  <a:pt x="851" y="1442"/>
                </a:lnTo>
                <a:lnTo>
                  <a:pt x="852" y="1442"/>
                </a:lnTo>
                <a:lnTo>
                  <a:pt x="853" y="1442"/>
                </a:lnTo>
                <a:lnTo>
                  <a:pt x="855" y="1444"/>
                </a:lnTo>
                <a:lnTo>
                  <a:pt x="856" y="1444"/>
                </a:lnTo>
                <a:lnTo>
                  <a:pt x="859" y="1444"/>
                </a:lnTo>
                <a:lnTo>
                  <a:pt x="860" y="1444"/>
                </a:lnTo>
                <a:lnTo>
                  <a:pt x="862" y="1444"/>
                </a:lnTo>
                <a:lnTo>
                  <a:pt x="863" y="1444"/>
                </a:lnTo>
                <a:lnTo>
                  <a:pt x="863" y="1445"/>
                </a:lnTo>
                <a:lnTo>
                  <a:pt x="864" y="1445"/>
                </a:lnTo>
                <a:lnTo>
                  <a:pt x="865" y="1445"/>
                </a:lnTo>
                <a:lnTo>
                  <a:pt x="867" y="1445"/>
                </a:lnTo>
                <a:lnTo>
                  <a:pt x="869" y="1445"/>
                </a:lnTo>
                <a:lnTo>
                  <a:pt x="870" y="1445"/>
                </a:lnTo>
                <a:lnTo>
                  <a:pt x="871" y="1444"/>
                </a:lnTo>
                <a:lnTo>
                  <a:pt x="872" y="1444"/>
                </a:lnTo>
                <a:lnTo>
                  <a:pt x="873" y="1444"/>
                </a:lnTo>
                <a:lnTo>
                  <a:pt x="873" y="1446"/>
                </a:lnTo>
                <a:lnTo>
                  <a:pt x="873" y="1447"/>
                </a:lnTo>
                <a:lnTo>
                  <a:pt x="873" y="1448"/>
                </a:lnTo>
                <a:lnTo>
                  <a:pt x="873" y="1449"/>
                </a:lnTo>
                <a:lnTo>
                  <a:pt x="873" y="1451"/>
                </a:lnTo>
                <a:lnTo>
                  <a:pt x="872" y="1451"/>
                </a:lnTo>
                <a:lnTo>
                  <a:pt x="871" y="1451"/>
                </a:lnTo>
                <a:lnTo>
                  <a:pt x="871" y="1452"/>
                </a:lnTo>
                <a:lnTo>
                  <a:pt x="870" y="1452"/>
                </a:lnTo>
                <a:lnTo>
                  <a:pt x="869" y="1452"/>
                </a:lnTo>
                <a:lnTo>
                  <a:pt x="869" y="1453"/>
                </a:lnTo>
                <a:lnTo>
                  <a:pt x="867" y="1453"/>
                </a:lnTo>
                <a:lnTo>
                  <a:pt x="865" y="1453"/>
                </a:lnTo>
                <a:lnTo>
                  <a:pt x="863" y="1454"/>
                </a:lnTo>
                <a:lnTo>
                  <a:pt x="862" y="1454"/>
                </a:lnTo>
                <a:lnTo>
                  <a:pt x="860" y="1454"/>
                </a:lnTo>
                <a:lnTo>
                  <a:pt x="859" y="1454"/>
                </a:lnTo>
                <a:lnTo>
                  <a:pt x="859" y="1455"/>
                </a:lnTo>
                <a:lnTo>
                  <a:pt x="858" y="1455"/>
                </a:lnTo>
                <a:lnTo>
                  <a:pt x="856" y="1455"/>
                </a:lnTo>
                <a:lnTo>
                  <a:pt x="853" y="1455"/>
                </a:lnTo>
                <a:lnTo>
                  <a:pt x="852" y="1455"/>
                </a:lnTo>
                <a:lnTo>
                  <a:pt x="852" y="1456"/>
                </a:lnTo>
                <a:lnTo>
                  <a:pt x="851" y="1456"/>
                </a:lnTo>
                <a:lnTo>
                  <a:pt x="850" y="1456"/>
                </a:lnTo>
                <a:lnTo>
                  <a:pt x="850" y="1458"/>
                </a:lnTo>
                <a:lnTo>
                  <a:pt x="849" y="1458"/>
                </a:lnTo>
                <a:lnTo>
                  <a:pt x="848" y="1459"/>
                </a:lnTo>
                <a:lnTo>
                  <a:pt x="845" y="1458"/>
                </a:lnTo>
                <a:lnTo>
                  <a:pt x="845" y="1456"/>
                </a:lnTo>
                <a:lnTo>
                  <a:pt x="845" y="1458"/>
                </a:lnTo>
                <a:lnTo>
                  <a:pt x="846" y="1459"/>
                </a:lnTo>
                <a:lnTo>
                  <a:pt x="848" y="1459"/>
                </a:lnTo>
                <a:lnTo>
                  <a:pt x="850" y="1460"/>
                </a:lnTo>
                <a:lnTo>
                  <a:pt x="855" y="1462"/>
                </a:lnTo>
                <a:lnTo>
                  <a:pt x="855" y="1463"/>
                </a:lnTo>
                <a:lnTo>
                  <a:pt x="855" y="1465"/>
                </a:lnTo>
                <a:lnTo>
                  <a:pt x="857" y="1466"/>
                </a:lnTo>
                <a:lnTo>
                  <a:pt x="858" y="1467"/>
                </a:lnTo>
                <a:lnTo>
                  <a:pt x="860" y="1468"/>
                </a:lnTo>
                <a:lnTo>
                  <a:pt x="863" y="1469"/>
                </a:lnTo>
                <a:lnTo>
                  <a:pt x="865" y="1472"/>
                </a:lnTo>
                <a:lnTo>
                  <a:pt x="866" y="1473"/>
                </a:lnTo>
                <a:lnTo>
                  <a:pt x="867" y="1473"/>
                </a:lnTo>
                <a:lnTo>
                  <a:pt x="867" y="1474"/>
                </a:lnTo>
                <a:lnTo>
                  <a:pt x="869" y="1474"/>
                </a:lnTo>
                <a:lnTo>
                  <a:pt x="870" y="1475"/>
                </a:lnTo>
                <a:lnTo>
                  <a:pt x="871" y="1475"/>
                </a:lnTo>
                <a:lnTo>
                  <a:pt x="872" y="1475"/>
                </a:lnTo>
                <a:lnTo>
                  <a:pt x="872" y="1476"/>
                </a:lnTo>
                <a:lnTo>
                  <a:pt x="873" y="1476"/>
                </a:lnTo>
                <a:lnTo>
                  <a:pt x="874" y="1476"/>
                </a:lnTo>
                <a:lnTo>
                  <a:pt x="876" y="1476"/>
                </a:lnTo>
                <a:lnTo>
                  <a:pt x="876" y="1477"/>
                </a:lnTo>
                <a:lnTo>
                  <a:pt x="877" y="1477"/>
                </a:lnTo>
                <a:lnTo>
                  <a:pt x="878" y="1477"/>
                </a:lnTo>
                <a:lnTo>
                  <a:pt x="879" y="1477"/>
                </a:lnTo>
                <a:lnTo>
                  <a:pt x="880" y="1477"/>
                </a:lnTo>
                <a:lnTo>
                  <a:pt x="881" y="1477"/>
                </a:lnTo>
                <a:lnTo>
                  <a:pt x="883" y="1477"/>
                </a:lnTo>
                <a:lnTo>
                  <a:pt x="883" y="1479"/>
                </a:lnTo>
                <a:lnTo>
                  <a:pt x="884" y="1479"/>
                </a:lnTo>
                <a:lnTo>
                  <a:pt x="885" y="1480"/>
                </a:lnTo>
                <a:lnTo>
                  <a:pt x="887" y="1481"/>
                </a:lnTo>
                <a:lnTo>
                  <a:pt x="889" y="1481"/>
                </a:lnTo>
                <a:lnTo>
                  <a:pt x="891" y="1481"/>
                </a:lnTo>
                <a:lnTo>
                  <a:pt x="892" y="1481"/>
                </a:lnTo>
                <a:lnTo>
                  <a:pt x="893" y="1480"/>
                </a:lnTo>
                <a:lnTo>
                  <a:pt x="894" y="1480"/>
                </a:lnTo>
                <a:lnTo>
                  <a:pt x="896" y="1479"/>
                </a:lnTo>
                <a:lnTo>
                  <a:pt x="897" y="1479"/>
                </a:lnTo>
                <a:lnTo>
                  <a:pt x="898" y="1479"/>
                </a:lnTo>
                <a:lnTo>
                  <a:pt x="904" y="1477"/>
                </a:lnTo>
                <a:lnTo>
                  <a:pt x="908" y="1476"/>
                </a:lnTo>
                <a:lnTo>
                  <a:pt x="908" y="1473"/>
                </a:lnTo>
                <a:lnTo>
                  <a:pt x="908" y="1469"/>
                </a:lnTo>
                <a:lnTo>
                  <a:pt x="906" y="1439"/>
                </a:lnTo>
                <a:lnTo>
                  <a:pt x="910" y="1430"/>
                </a:lnTo>
                <a:lnTo>
                  <a:pt x="910" y="1428"/>
                </a:lnTo>
                <a:lnTo>
                  <a:pt x="908" y="1428"/>
                </a:lnTo>
                <a:lnTo>
                  <a:pt x="907" y="1427"/>
                </a:lnTo>
                <a:lnTo>
                  <a:pt x="905" y="1427"/>
                </a:lnTo>
                <a:lnTo>
                  <a:pt x="904" y="1427"/>
                </a:lnTo>
                <a:lnTo>
                  <a:pt x="900" y="1426"/>
                </a:lnTo>
                <a:lnTo>
                  <a:pt x="899" y="1425"/>
                </a:lnTo>
                <a:lnTo>
                  <a:pt x="896" y="1425"/>
                </a:lnTo>
                <a:lnTo>
                  <a:pt x="890" y="1421"/>
                </a:lnTo>
                <a:lnTo>
                  <a:pt x="886" y="1420"/>
                </a:lnTo>
                <a:lnTo>
                  <a:pt x="885" y="1419"/>
                </a:lnTo>
                <a:lnTo>
                  <a:pt x="885" y="1418"/>
                </a:lnTo>
                <a:lnTo>
                  <a:pt x="880" y="1417"/>
                </a:lnTo>
                <a:lnTo>
                  <a:pt x="878" y="1413"/>
                </a:lnTo>
                <a:lnTo>
                  <a:pt x="878" y="1414"/>
                </a:lnTo>
                <a:close/>
                <a:moveTo>
                  <a:pt x="1409" y="1498"/>
                </a:moveTo>
                <a:lnTo>
                  <a:pt x="1417" y="1505"/>
                </a:lnTo>
                <a:lnTo>
                  <a:pt x="1417" y="1507"/>
                </a:lnTo>
                <a:lnTo>
                  <a:pt x="1409" y="1518"/>
                </a:lnTo>
                <a:lnTo>
                  <a:pt x="1403" y="1526"/>
                </a:lnTo>
                <a:lnTo>
                  <a:pt x="1401" y="1530"/>
                </a:lnTo>
                <a:lnTo>
                  <a:pt x="1395" y="1542"/>
                </a:lnTo>
                <a:lnTo>
                  <a:pt x="1392" y="1546"/>
                </a:lnTo>
                <a:lnTo>
                  <a:pt x="1392" y="1547"/>
                </a:lnTo>
                <a:lnTo>
                  <a:pt x="1391" y="1547"/>
                </a:lnTo>
                <a:lnTo>
                  <a:pt x="1389" y="1547"/>
                </a:lnTo>
                <a:lnTo>
                  <a:pt x="1385" y="1551"/>
                </a:lnTo>
                <a:lnTo>
                  <a:pt x="1384" y="1551"/>
                </a:lnTo>
                <a:lnTo>
                  <a:pt x="1385" y="1552"/>
                </a:lnTo>
                <a:lnTo>
                  <a:pt x="1386" y="1552"/>
                </a:lnTo>
                <a:lnTo>
                  <a:pt x="1386" y="1553"/>
                </a:lnTo>
                <a:lnTo>
                  <a:pt x="1387" y="1553"/>
                </a:lnTo>
                <a:lnTo>
                  <a:pt x="1391" y="1552"/>
                </a:lnTo>
                <a:lnTo>
                  <a:pt x="1392" y="1553"/>
                </a:lnTo>
                <a:lnTo>
                  <a:pt x="1393" y="1553"/>
                </a:lnTo>
                <a:lnTo>
                  <a:pt x="1393" y="1554"/>
                </a:lnTo>
                <a:lnTo>
                  <a:pt x="1393" y="1556"/>
                </a:lnTo>
                <a:lnTo>
                  <a:pt x="1402" y="1561"/>
                </a:lnTo>
                <a:lnTo>
                  <a:pt x="1412" y="1568"/>
                </a:lnTo>
                <a:lnTo>
                  <a:pt x="1419" y="1574"/>
                </a:lnTo>
                <a:lnTo>
                  <a:pt x="1420" y="1574"/>
                </a:lnTo>
                <a:lnTo>
                  <a:pt x="1421" y="1574"/>
                </a:lnTo>
                <a:lnTo>
                  <a:pt x="1422" y="1574"/>
                </a:lnTo>
                <a:lnTo>
                  <a:pt x="1423" y="1574"/>
                </a:lnTo>
                <a:lnTo>
                  <a:pt x="1424" y="1574"/>
                </a:lnTo>
                <a:lnTo>
                  <a:pt x="1428" y="1573"/>
                </a:lnTo>
                <a:lnTo>
                  <a:pt x="1430" y="1573"/>
                </a:lnTo>
                <a:lnTo>
                  <a:pt x="1433" y="1572"/>
                </a:lnTo>
                <a:lnTo>
                  <a:pt x="1437" y="1572"/>
                </a:lnTo>
                <a:lnTo>
                  <a:pt x="1440" y="1571"/>
                </a:lnTo>
                <a:lnTo>
                  <a:pt x="1441" y="1570"/>
                </a:lnTo>
                <a:lnTo>
                  <a:pt x="1442" y="1571"/>
                </a:lnTo>
                <a:lnTo>
                  <a:pt x="1443" y="1568"/>
                </a:lnTo>
                <a:lnTo>
                  <a:pt x="1446" y="1567"/>
                </a:lnTo>
                <a:lnTo>
                  <a:pt x="1449" y="1561"/>
                </a:lnTo>
                <a:lnTo>
                  <a:pt x="1450" y="1560"/>
                </a:lnTo>
                <a:lnTo>
                  <a:pt x="1449" y="1559"/>
                </a:lnTo>
                <a:lnTo>
                  <a:pt x="1449" y="1558"/>
                </a:lnTo>
                <a:lnTo>
                  <a:pt x="1449" y="1557"/>
                </a:lnTo>
                <a:lnTo>
                  <a:pt x="1448" y="1556"/>
                </a:lnTo>
                <a:lnTo>
                  <a:pt x="1447" y="1554"/>
                </a:lnTo>
                <a:lnTo>
                  <a:pt x="1446" y="1554"/>
                </a:lnTo>
                <a:lnTo>
                  <a:pt x="1443" y="1552"/>
                </a:lnTo>
                <a:lnTo>
                  <a:pt x="1442" y="1550"/>
                </a:lnTo>
                <a:lnTo>
                  <a:pt x="1441" y="1550"/>
                </a:lnTo>
                <a:lnTo>
                  <a:pt x="1441" y="1547"/>
                </a:lnTo>
                <a:lnTo>
                  <a:pt x="1440" y="1547"/>
                </a:lnTo>
                <a:lnTo>
                  <a:pt x="1440" y="1544"/>
                </a:lnTo>
                <a:lnTo>
                  <a:pt x="1440" y="1542"/>
                </a:lnTo>
                <a:lnTo>
                  <a:pt x="1440" y="1540"/>
                </a:lnTo>
                <a:lnTo>
                  <a:pt x="1439" y="1539"/>
                </a:lnTo>
                <a:lnTo>
                  <a:pt x="1439" y="1538"/>
                </a:lnTo>
                <a:lnTo>
                  <a:pt x="1436" y="1536"/>
                </a:lnTo>
                <a:lnTo>
                  <a:pt x="1436" y="1533"/>
                </a:lnTo>
                <a:lnTo>
                  <a:pt x="1435" y="1532"/>
                </a:lnTo>
                <a:lnTo>
                  <a:pt x="1436" y="1531"/>
                </a:lnTo>
                <a:lnTo>
                  <a:pt x="1436" y="1530"/>
                </a:lnTo>
                <a:lnTo>
                  <a:pt x="1440" y="1529"/>
                </a:lnTo>
                <a:lnTo>
                  <a:pt x="1443" y="1526"/>
                </a:lnTo>
                <a:lnTo>
                  <a:pt x="1443" y="1525"/>
                </a:lnTo>
                <a:lnTo>
                  <a:pt x="1442" y="1525"/>
                </a:lnTo>
                <a:lnTo>
                  <a:pt x="1442" y="1524"/>
                </a:lnTo>
                <a:lnTo>
                  <a:pt x="1439" y="1521"/>
                </a:lnTo>
                <a:lnTo>
                  <a:pt x="1437" y="1519"/>
                </a:lnTo>
                <a:lnTo>
                  <a:pt x="1434" y="1516"/>
                </a:lnTo>
                <a:lnTo>
                  <a:pt x="1433" y="1515"/>
                </a:lnTo>
                <a:lnTo>
                  <a:pt x="1430" y="1514"/>
                </a:lnTo>
                <a:lnTo>
                  <a:pt x="1427" y="1514"/>
                </a:lnTo>
                <a:lnTo>
                  <a:pt x="1421" y="1509"/>
                </a:lnTo>
                <a:lnTo>
                  <a:pt x="1421" y="1508"/>
                </a:lnTo>
                <a:lnTo>
                  <a:pt x="1421" y="1507"/>
                </a:lnTo>
                <a:lnTo>
                  <a:pt x="1422" y="1507"/>
                </a:lnTo>
                <a:lnTo>
                  <a:pt x="1422" y="1505"/>
                </a:lnTo>
                <a:lnTo>
                  <a:pt x="1422" y="1504"/>
                </a:lnTo>
                <a:lnTo>
                  <a:pt x="1421" y="1504"/>
                </a:lnTo>
                <a:lnTo>
                  <a:pt x="1421" y="1503"/>
                </a:lnTo>
                <a:lnTo>
                  <a:pt x="1420" y="1503"/>
                </a:lnTo>
                <a:lnTo>
                  <a:pt x="1420" y="1502"/>
                </a:lnTo>
                <a:lnTo>
                  <a:pt x="1416" y="1500"/>
                </a:lnTo>
                <a:lnTo>
                  <a:pt x="1409" y="1498"/>
                </a:lnTo>
                <a:close/>
                <a:moveTo>
                  <a:pt x="1479" y="1570"/>
                </a:moveTo>
                <a:lnTo>
                  <a:pt x="1482" y="1572"/>
                </a:lnTo>
                <a:lnTo>
                  <a:pt x="1483" y="1573"/>
                </a:lnTo>
                <a:lnTo>
                  <a:pt x="1484" y="1573"/>
                </a:lnTo>
                <a:lnTo>
                  <a:pt x="1484" y="1572"/>
                </a:lnTo>
                <a:lnTo>
                  <a:pt x="1485" y="1572"/>
                </a:lnTo>
                <a:lnTo>
                  <a:pt x="1485" y="1571"/>
                </a:lnTo>
                <a:lnTo>
                  <a:pt x="1486" y="1571"/>
                </a:lnTo>
                <a:lnTo>
                  <a:pt x="1486" y="1570"/>
                </a:lnTo>
                <a:lnTo>
                  <a:pt x="1489" y="1568"/>
                </a:lnTo>
                <a:lnTo>
                  <a:pt x="1490" y="1567"/>
                </a:lnTo>
                <a:lnTo>
                  <a:pt x="1489" y="1566"/>
                </a:lnTo>
                <a:lnTo>
                  <a:pt x="1486" y="1563"/>
                </a:lnTo>
                <a:lnTo>
                  <a:pt x="1485" y="1564"/>
                </a:lnTo>
                <a:lnTo>
                  <a:pt x="1479" y="1557"/>
                </a:lnTo>
                <a:lnTo>
                  <a:pt x="1478" y="1556"/>
                </a:lnTo>
                <a:lnTo>
                  <a:pt x="1476" y="1553"/>
                </a:lnTo>
                <a:lnTo>
                  <a:pt x="1475" y="1554"/>
                </a:lnTo>
                <a:lnTo>
                  <a:pt x="1474" y="1556"/>
                </a:lnTo>
                <a:lnTo>
                  <a:pt x="1472" y="1556"/>
                </a:lnTo>
                <a:lnTo>
                  <a:pt x="1471" y="1556"/>
                </a:lnTo>
                <a:lnTo>
                  <a:pt x="1470" y="1554"/>
                </a:lnTo>
                <a:lnTo>
                  <a:pt x="1467" y="1553"/>
                </a:lnTo>
                <a:lnTo>
                  <a:pt x="1465" y="1552"/>
                </a:lnTo>
                <a:lnTo>
                  <a:pt x="1465" y="1551"/>
                </a:lnTo>
                <a:lnTo>
                  <a:pt x="1464" y="1551"/>
                </a:lnTo>
                <a:lnTo>
                  <a:pt x="1463" y="1552"/>
                </a:lnTo>
                <a:lnTo>
                  <a:pt x="1464" y="1553"/>
                </a:lnTo>
                <a:lnTo>
                  <a:pt x="1472" y="1561"/>
                </a:lnTo>
                <a:lnTo>
                  <a:pt x="1474" y="1563"/>
                </a:lnTo>
                <a:lnTo>
                  <a:pt x="1477" y="1567"/>
                </a:lnTo>
                <a:lnTo>
                  <a:pt x="1479" y="1570"/>
                </a:lnTo>
                <a:close/>
                <a:moveTo>
                  <a:pt x="1034" y="408"/>
                </a:moveTo>
                <a:lnTo>
                  <a:pt x="1037" y="407"/>
                </a:lnTo>
                <a:lnTo>
                  <a:pt x="1036" y="406"/>
                </a:lnTo>
                <a:lnTo>
                  <a:pt x="1036" y="404"/>
                </a:lnTo>
                <a:lnTo>
                  <a:pt x="1034" y="404"/>
                </a:lnTo>
                <a:lnTo>
                  <a:pt x="1033" y="402"/>
                </a:lnTo>
                <a:lnTo>
                  <a:pt x="1032" y="400"/>
                </a:lnTo>
                <a:lnTo>
                  <a:pt x="1032" y="399"/>
                </a:lnTo>
                <a:lnTo>
                  <a:pt x="1030" y="399"/>
                </a:lnTo>
                <a:lnTo>
                  <a:pt x="1029" y="401"/>
                </a:lnTo>
                <a:lnTo>
                  <a:pt x="1029" y="402"/>
                </a:lnTo>
                <a:lnTo>
                  <a:pt x="1027" y="402"/>
                </a:lnTo>
                <a:lnTo>
                  <a:pt x="1027" y="403"/>
                </a:lnTo>
                <a:lnTo>
                  <a:pt x="1026" y="403"/>
                </a:lnTo>
                <a:lnTo>
                  <a:pt x="1025" y="403"/>
                </a:lnTo>
                <a:lnTo>
                  <a:pt x="1024" y="403"/>
                </a:lnTo>
                <a:lnTo>
                  <a:pt x="1023" y="403"/>
                </a:lnTo>
                <a:lnTo>
                  <a:pt x="1020" y="404"/>
                </a:lnTo>
                <a:lnTo>
                  <a:pt x="1019" y="404"/>
                </a:lnTo>
                <a:lnTo>
                  <a:pt x="1020" y="402"/>
                </a:lnTo>
                <a:lnTo>
                  <a:pt x="1020" y="400"/>
                </a:lnTo>
                <a:lnTo>
                  <a:pt x="1018" y="400"/>
                </a:lnTo>
                <a:lnTo>
                  <a:pt x="1017" y="400"/>
                </a:lnTo>
                <a:lnTo>
                  <a:pt x="1016" y="401"/>
                </a:lnTo>
                <a:lnTo>
                  <a:pt x="1015" y="401"/>
                </a:lnTo>
                <a:lnTo>
                  <a:pt x="1011" y="401"/>
                </a:lnTo>
                <a:lnTo>
                  <a:pt x="1010" y="400"/>
                </a:lnTo>
                <a:lnTo>
                  <a:pt x="1009" y="397"/>
                </a:lnTo>
                <a:lnTo>
                  <a:pt x="1010" y="397"/>
                </a:lnTo>
                <a:lnTo>
                  <a:pt x="1011" y="397"/>
                </a:lnTo>
                <a:lnTo>
                  <a:pt x="1011" y="396"/>
                </a:lnTo>
                <a:lnTo>
                  <a:pt x="1013" y="396"/>
                </a:lnTo>
                <a:lnTo>
                  <a:pt x="1016" y="396"/>
                </a:lnTo>
                <a:lnTo>
                  <a:pt x="1017" y="396"/>
                </a:lnTo>
                <a:lnTo>
                  <a:pt x="1018" y="396"/>
                </a:lnTo>
                <a:lnTo>
                  <a:pt x="1020" y="395"/>
                </a:lnTo>
                <a:lnTo>
                  <a:pt x="1023" y="395"/>
                </a:lnTo>
                <a:lnTo>
                  <a:pt x="1024" y="395"/>
                </a:lnTo>
                <a:lnTo>
                  <a:pt x="1023" y="394"/>
                </a:lnTo>
                <a:lnTo>
                  <a:pt x="1023" y="393"/>
                </a:lnTo>
                <a:lnTo>
                  <a:pt x="1023" y="392"/>
                </a:lnTo>
                <a:lnTo>
                  <a:pt x="1022" y="390"/>
                </a:lnTo>
                <a:lnTo>
                  <a:pt x="1022" y="389"/>
                </a:lnTo>
                <a:lnTo>
                  <a:pt x="1020" y="387"/>
                </a:lnTo>
                <a:lnTo>
                  <a:pt x="1023" y="388"/>
                </a:lnTo>
                <a:lnTo>
                  <a:pt x="1023" y="389"/>
                </a:lnTo>
                <a:lnTo>
                  <a:pt x="1024" y="389"/>
                </a:lnTo>
                <a:lnTo>
                  <a:pt x="1024" y="390"/>
                </a:lnTo>
                <a:lnTo>
                  <a:pt x="1025" y="392"/>
                </a:lnTo>
                <a:lnTo>
                  <a:pt x="1027" y="393"/>
                </a:lnTo>
                <a:lnTo>
                  <a:pt x="1029" y="389"/>
                </a:lnTo>
                <a:lnTo>
                  <a:pt x="1029" y="388"/>
                </a:lnTo>
                <a:lnTo>
                  <a:pt x="1029" y="387"/>
                </a:lnTo>
                <a:lnTo>
                  <a:pt x="1026" y="387"/>
                </a:lnTo>
                <a:lnTo>
                  <a:pt x="1025" y="387"/>
                </a:lnTo>
                <a:lnTo>
                  <a:pt x="1025" y="388"/>
                </a:lnTo>
                <a:lnTo>
                  <a:pt x="1024" y="388"/>
                </a:lnTo>
                <a:lnTo>
                  <a:pt x="1023" y="388"/>
                </a:lnTo>
                <a:lnTo>
                  <a:pt x="1022" y="387"/>
                </a:lnTo>
                <a:lnTo>
                  <a:pt x="1020" y="387"/>
                </a:lnTo>
                <a:lnTo>
                  <a:pt x="1020" y="386"/>
                </a:lnTo>
                <a:lnTo>
                  <a:pt x="1019" y="386"/>
                </a:lnTo>
                <a:lnTo>
                  <a:pt x="1018" y="386"/>
                </a:lnTo>
                <a:lnTo>
                  <a:pt x="1017" y="386"/>
                </a:lnTo>
                <a:lnTo>
                  <a:pt x="1016" y="386"/>
                </a:lnTo>
                <a:lnTo>
                  <a:pt x="1013" y="385"/>
                </a:lnTo>
                <a:lnTo>
                  <a:pt x="1012" y="385"/>
                </a:lnTo>
                <a:lnTo>
                  <a:pt x="1011" y="386"/>
                </a:lnTo>
                <a:lnTo>
                  <a:pt x="1008" y="382"/>
                </a:lnTo>
                <a:lnTo>
                  <a:pt x="1005" y="381"/>
                </a:lnTo>
                <a:lnTo>
                  <a:pt x="1002" y="380"/>
                </a:lnTo>
                <a:lnTo>
                  <a:pt x="1003" y="385"/>
                </a:lnTo>
                <a:lnTo>
                  <a:pt x="1003" y="386"/>
                </a:lnTo>
                <a:lnTo>
                  <a:pt x="1004" y="389"/>
                </a:lnTo>
                <a:lnTo>
                  <a:pt x="1005" y="389"/>
                </a:lnTo>
                <a:lnTo>
                  <a:pt x="1003" y="390"/>
                </a:lnTo>
                <a:lnTo>
                  <a:pt x="1001" y="392"/>
                </a:lnTo>
                <a:lnTo>
                  <a:pt x="999" y="393"/>
                </a:lnTo>
                <a:lnTo>
                  <a:pt x="998" y="394"/>
                </a:lnTo>
                <a:lnTo>
                  <a:pt x="997" y="394"/>
                </a:lnTo>
                <a:lnTo>
                  <a:pt x="995" y="395"/>
                </a:lnTo>
                <a:lnTo>
                  <a:pt x="994" y="396"/>
                </a:lnTo>
                <a:lnTo>
                  <a:pt x="995" y="399"/>
                </a:lnTo>
                <a:lnTo>
                  <a:pt x="997" y="397"/>
                </a:lnTo>
                <a:lnTo>
                  <a:pt x="998" y="397"/>
                </a:lnTo>
                <a:lnTo>
                  <a:pt x="998" y="399"/>
                </a:lnTo>
                <a:lnTo>
                  <a:pt x="998" y="400"/>
                </a:lnTo>
                <a:lnTo>
                  <a:pt x="999" y="400"/>
                </a:lnTo>
                <a:lnTo>
                  <a:pt x="999" y="401"/>
                </a:lnTo>
                <a:lnTo>
                  <a:pt x="1001" y="402"/>
                </a:lnTo>
                <a:lnTo>
                  <a:pt x="1001" y="403"/>
                </a:lnTo>
                <a:lnTo>
                  <a:pt x="1002" y="404"/>
                </a:lnTo>
                <a:lnTo>
                  <a:pt x="1002" y="406"/>
                </a:lnTo>
                <a:lnTo>
                  <a:pt x="1003" y="407"/>
                </a:lnTo>
                <a:lnTo>
                  <a:pt x="1004" y="408"/>
                </a:lnTo>
                <a:lnTo>
                  <a:pt x="1004" y="409"/>
                </a:lnTo>
                <a:lnTo>
                  <a:pt x="1005" y="411"/>
                </a:lnTo>
                <a:lnTo>
                  <a:pt x="1005" y="413"/>
                </a:lnTo>
                <a:lnTo>
                  <a:pt x="1004" y="413"/>
                </a:lnTo>
                <a:lnTo>
                  <a:pt x="1003" y="413"/>
                </a:lnTo>
                <a:lnTo>
                  <a:pt x="1002" y="414"/>
                </a:lnTo>
                <a:lnTo>
                  <a:pt x="1003" y="417"/>
                </a:lnTo>
                <a:lnTo>
                  <a:pt x="1004" y="418"/>
                </a:lnTo>
                <a:lnTo>
                  <a:pt x="1005" y="422"/>
                </a:lnTo>
                <a:lnTo>
                  <a:pt x="1008" y="425"/>
                </a:lnTo>
                <a:lnTo>
                  <a:pt x="1009" y="425"/>
                </a:lnTo>
                <a:lnTo>
                  <a:pt x="1010" y="425"/>
                </a:lnTo>
                <a:lnTo>
                  <a:pt x="1011" y="424"/>
                </a:lnTo>
                <a:lnTo>
                  <a:pt x="1012" y="424"/>
                </a:lnTo>
                <a:lnTo>
                  <a:pt x="1012" y="423"/>
                </a:lnTo>
                <a:lnTo>
                  <a:pt x="1013" y="423"/>
                </a:lnTo>
                <a:lnTo>
                  <a:pt x="1015" y="423"/>
                </a:lnTo>
                <a:lnTo>
                  <a:pt x="1015" y="422"/>
                </a:lnTo>
                <a:lnTo>
                  <a:pt x="1016" y="422"/>
                </a:lnTo>
                <a:lnTo>
                  <a:pt x="1017" y="421"/>
                </a:lnTo>
                <a:lnTo>
                  <a:pt x="1020" y="420"/>
                </a:lnTo>
                <a:lnTo>
                  <a:pt x="1024" y="417"/>
                </a:lnTo>
                <a:lnTo>
                  <a:pt x="1026" y="416"/>
                </a:lnTo>
                <a:lnTo>
                  <a:pt x="1029" y="415"/>
                </a:lnTo>
                <a:lnTo>
                  <a:pt x="1031" y="414"/>
                </a:lnTo>
                <a:lnTo>
                  <a:pt x="1032" y="413"/>
                </a:lnTo>
                <a:lnTo>
                  <a:pt x="1033" y="411"/>
                </a:lnTo>
                <a:lnTo>
                  <a:pt x="1034" y="411"/>
                </a:lnTo>
                <a:lnTo>
                  <a:pt x="1036" y="410"/>
                </a:lnTo>
                <a:lnTo>
                  <a:pt x="1034" y="408"/>
                </a:lnTo>
                <a:close/>
                <a:moveTo>
                  <a:pt x="994" y="369"/>
                </a:moveTo>
                <a:lnTo>
                  <a:pt x="997" y="369"/>
                </a:lnTo>
                <a:lnTo>
                  <a:pt x="998" y="369"/>
                </a:lnTo>
                <a:lnTo>
                  <a:pt x="990" y="354"/>
                </a:lnTo>
                <a:lnTo>
                  <a:pt x="989" y="350"/>
                </a:lnTo>
                <a:lnTo>
                  <a:pt x="988" y="351"/>
                </a:lnTo>
                <a:lnTo>
                  <a:pt x="987" y="351"/>
                </a:lnTo>
                <a:lnTo>
                  <a:pt x="985" y="351"/>
                </a:lnTo>
                <a:lnTo>
                  <a:pt x="981" y="352"/>
                </a:lnTo>
                <a:lnTo>
                  <a:pt x="980" y="353"/>
                </a:lnTo>
                <a:lnTo>
                  <a:pt x="978" y="353"/>
                </a:lnTo>
                <a:lnTo>
                  <a:pt x="975" y="354"/>
                </a:lnTo>
                <a:lnTo>
                  <a:pt x="975" y="355"/>
                </a:lnTo>
                <a:lnTo>
                  <a:pt x="975" y="357"/>
                </a:lnTo>
                <a:lnTo>
                  <a:pt x="975" y="358"/>
                </a:lnTo>
                <a:lnTo>
                  <a:pt x="975" y="359"/>
                </a:lnTo>
                <a:lnTo>
                  <a:pt x="975" y="360"/>
                </a:lnTo>
                <a:lnTo>
                  <a:pt x="975" y="361"/>
                </a:lnTo>
                <a:lnTo>
                  <a:pt x="974" y="361"/>
                </a:lnTo>
                <a:lnTo>
                  <a:pt x="974" y="362"/>
                </a:lnTo>
                <a:lnTo>
                  <a:pt x="973" y="362"/>
                </a:lnTo>
                <a:lnTo>
                  <a:pt x="971" y="362"/>
                </a:lnTo>
                <a:lnTo>
                  <a:pt x="971" y="364"/>
                </a:lnTo>
                <a:lnTo>
                  <a:pt x="974" y="366"/>
                </a:lnTo>
                <a:lnTo>
                  <a:pt x="974" y="367"/>
                </a:lnTo>
                <a:lnTo>
                  <a:pt x="974" y="368"/>
                </a:lnTo>
                <a:lnTo>
                  <a:pt x="975" y="372"/>
                </a:lnTo>
                <a:lnTo>
                  <a:pt x="976" y="372"/>
                </a:lnTo>
                <a:lnTo>
                  <a:pt x="977" y="372"/>
                </a:lnTo>
                <a:lnTo>
                  <a:pt x="978" y="372"/>
                </a:lnTo>
                <a:lnTo>
                  <a:pt x="980" y="372"/>
                </a:lnTo>
                <a:lnTo>
                  <a:pt x="981" y="372"/>
                </a:lnTo>
                <a:lnTo>
                  <a:pt x="982" y="372"/>
                </a:lnTo>
                <a:lnTo>
                  <a:pt x="983" y="372"/>
                </a:lnTo>
                <a:lnTo>
                  <a:pt x="983" y="373"/>
                </a:lnTo>
                <a:lnTo>
                  <a:pt x="984" y="373"/>
                </a:lnTo>
                <a:lnTo>
                  <a:pt x="985" y="371"/>
                </a:lnTo>
                <a:lnTo>
                  <a:pt x="990" y="371"/>
                </a:lnTo>
                <a:lnTo>
                  <a:pt x="994" y="369"/>
                </a:lnTo>
                <a:close/>
                <a:moveTo>
                  <a:pt x="988" y="338"/>
                </a:moveTo>
                <a:lnTo>
                  <a:pt x="988" y="336"/>
                </a:lnTo>
                <a:lnTo>
                  <a:pt x="989" y="337"/>
                </a:lnTo>
                <a:lnTo>
                  <a:pt x="990" y="337"/>
                </a:lnTo>
                <a:lnTo>
                  <a:pt x="991" y="336"/>
                </a:lnTo>
                <a:lnTo>
                  <a:pt x="992" y="334"/>
                </a:lnTo>
                <a:lnTo>
                  <a:pt x="995" y="334"/>
                </a:lnTo>
                <a:lnTo>
                  <a:pt x="996" y="334"/>
                </a:lnTo>
                <a:lnTo>
                  <a:pt x="997" y="334"/>
                </a:lnTo>
                <a:lnTo>
                  <a:pt x="997" y="333"/>
                </a:lnTo>
                <a:lnTo>
                  <a:pt x="996" y="331"/>
                </a:lnTo>
                <a:lnTo>
                  <a:pt x="996" y="329"/>
                </a:lnTo>
                <a:lnTo>
                  <a:pt x="995" y="317"/>
                </a:lnTo>
                <a:lnTo>
                  <a:pt x="995" y="316"/>
                </a:lnTo>
                <a:lnTo>
                  <a:pt x="992" y="315"/>
                </a:lnTo>
                <a:lnTo>
                  <a:pt x="990" y="315"/>
                </a:lnTo>
                <a:lnTo>
                  <a:pt x="987" y="312"/>
                </a:lnTo>
                <a:lnTo>
                  <a:pt x="985" y="312"/>
                </a:lnTo>
                <a:lnTo>
                  <a:pt x="985" y="313"/>
                </a:lnTo>
                <a:lnTo>
                  <a:pt x="984" y="313"/>
                </a:lnTo>
                <a:lnTo>
                  <a:pt x="984" y="312"/>
                </a:lnTo>
                <a:lnTo>
                  <a:pt x="984" y="310"/>
                </a:lnTo>
                <a:lnTo>
                  <a:pt x="983" y="311"/>
                </a:lnTo>
                <a:lnTo>
                  <a:pt x="983" y="312"/>
                </a:lnTo>
                <a:lnTo>
                  <a:pt x="982" y="312"/>
                </a:lnTo>
                <a:lnTo>
                  <a:pt x="982" y="313"/>
                </a:lnTo>
                <a:lnTo>
                  <a:pt x="980" y="313"/>
                </a:lnTo>
                <a:lnTo>
                  <a:pt x="978" y="313"/>
                </a:lnTo>
                <a:lnTo>
                  <a:pt x="978" y="311"/>
                </a:lnTo>
                <a:lnTo>
                  <a:pt x="977" y="311"/>
                </a:lnTo>
                <a:lnTo>
                  <a:pt x="976" y="311"/>
                </a:lnTo>
                <a:lnTo>
                  <a:pt x="975" y="312"/>
                </a:lnTo>
                <a:lnTo>
                  <a:pt x="974" y="312"/>
                </a:lnTo>
                <a:lnTo>
                  <a:pt x="973" y="313"/>
                </a:lnTo>
                <a:lnTo>
                  <a:pt x="973" y="315"/>
                </a:lnTo>
                <a:lnTo>
                  <a:pt x="973" y="316"/>
                </a:lnTo>
                <a:lnTo>
                  <a:pt x="970" y="315"/>
                </a:lnTo>
                <a:lnTo>
                  <a:pt x="969" y="313"/>
                </a:lnTo>
                <a:lnTo>
                  <a:pt x="968" y="312"/>
                </a:lnTo>
                <a:lnTo>
                  <a:pt x="968" y="306"/>
                </a:lnTo>
                <a:lnTo>
                  <a:pt x="963" y="309"/>
                </a:lnTo>
                <a:lnTo>
                  <a:pt x="962" y="308"/>
                </a:lnTo>
                <a:lnTo>
                  <a:pt x="961" y="308"/>
                </a:lnTo>
                <a:lnTo>
                  <a:pt x="960" y="306"/>
                </a:lnTo>
                <a:lnTo>
                  <a:pt x="959" y="306"/>
                </a:lnTo>
                <a:lnTo>
                  <a:pt x="957" y="306"/>
                </a:lnTo>
                <a:lnTo>
                  <a:pt x="956" y="306"/>
                </a:lnTo>
                <a:lnTo>
                  <a:pt x="955" y="306"/>
                </a:lnTo>
                <a:lnTo>
                  <a:pt x="954" y="305"/>
                </a:lnTo>
                <a:lnTo>
                  <a:pt x="954" y="304"/>
                </a:lnTo>
                <a:lnTo>
                  <a:pt x="954" y="303"/>
                </a:lnTo>
                <a:lnTo>
                  <a:pt x="954" y="302"/>
                </a:lnTo>
                <a:lnTo>
                  <a:pt x="954" y="301"/>
                </a:lnTo>
                <a:lnTo>
                  <a:pt x="953" y="301"/>
                </a:lnTo>
                <a:lnTo>
                  <a:pt x="953" y="299"/>
                </a:lnTo>
                <a:lnTo>
                  <a:pt x="953" y="298"/>
                </a:lnTo>
                <a:lnTo>
                  <a:pt x="952" y="299"/>
                </a:lnTo>
                <a:lnTo>
                  <a:pt x="933" y="311"/>
                </a:lnTo>
                <a:lnTo>
                  <a:pt x="932" y="312"/>
                </a:lnTo>
                <a:lnTo>
                  <a:pt x="929" y="313"/>
                </a:lnTo>
                <a:lnTo>
                  <a:pt x="928" y="315"/>
                </a:lnTo>
                <a:lnTo>
                  <a:pt x="927" y="315"/>
                </a:lnTo>
                <a:lnTo>
                  <a:pt x="927" y="316"/>
                </a:lnTo>
                <a:lnTo>
                  <a:pt x="928" y="316"/>
                </a:lnTo>
                <a:lnTo>
                  <a:pt x="928" y="317"/>
                </a:lnTo>
                <a:lnTo>
                  <a:pt x="929" y="318"/>
                </a:lnTo>
                <a:lnTo>
                  <a:pt x="929" y="319"/>
                </a:lnTo>
                <a:lnTo>
                  <a:pt x="931" y="320"/>
                </a:lnTo>
                <a:lnTo>
                  <a:pt x="931" y="322"/>
                </a:lnTo>
                <a:lnTo>
                  <a:pt x="932" y="323"/>
                </a:lnTo>
                <a:lnTo>
                  <a:pt x="933" y="324"/>
                </a:lnTo>
                <a:lnTo>
                  <a:pt x="933" y="325"/>
                </a:lnTo>
                <a:lnTo>
                  <a:pt x="934" y="326"/>
                </a:lnTo>
                <a:lnTo>
                  <a:pt x="934" y="327"/>
                </a:lnTo>
                <a:lnTo>
                  <a:pt x="935" y="327"/>
                </a:lnTo>
                <a:lnTo>
                  <a:pt x="936" y="327"/>
                </a:lnTo>
                <a:lnTo>
                  <a:pt x="936" y="329"/>
                </a:lnTo>
                <a:lnTo>
                  <a:pt x="938" y="329"/>
                </a:lnTo>
                <a:lnTo>
                  <a:pt x="938" y="330"/>
                </a:lnTo>
                <a:lnTo>
                  <a:pt x="939" y="330"/>
                </a:lnTo>
                <a:lnTo>
                  <a:pt x="939" y="331"/>
                </a:lnTo>
                <a:lnTo>
                  <a:pt x="940" y="332"/>
                </a:lnTo>
                <a:lnTo>
                  <a:pt x="940" y="333"/>
                </a:lnTo>
                <a:lnTo>
                  <a:pt x="941" y="333"/>
                </a:lnTo>
                <a:lnTo>
                  <a:pt x="941" y="334"/>
                </a:lnTo>
                <a:lnTo>
                  <a:pt x="941" y="336"/>
                </a:lnTo>
                <a:lnTo>
                  <a:pt x="942" y="336"/>
                </a:lnTo>
                <a:lnTo>
                  <a:pt x="942" y="337"/>
                </a:lnTo>
                <a:lnTo>
                  <a:pt x="942" y="338"/>
                </a:lnTo>
                <a:lnTo>
                  <a:pt x="943" y="338"/>
                </a:lnTo>
                <a:lnTo>
                  <a:pt x="943" y="339"/>
                </a:lnTo>
                <a:lnTo>
                  <a:pt x="945" y="338"/>
                </a:lnTo>
                <a:lnTo>
                  <a:pt x="947" y="337"/>
                </a:lnTo>
                <a:lnTo>
                  <a:pt x="948" y="337"/>
                </a:lnTo>
                <a:lnTo>
                  <a:pt x="949" y="337"/>
                </a:lnTo>
                <a:lnTo>
                  <a:pt x="949" y="336"/>
                </a:lnTo>
                <a:lnTo>
                  <a:pt x="949" y="337"/>
                </a:lnTo>
                <a:lnTo>
                  <a:pt x="950" y="337"/>
                </a:lnTo>
                <a:lnTo>
                  <a:pt x="952" y="338"/>
                </a:lnTo>
                <a:lnTo>
                  <a:pt x="954" y="339"/>
                </a:lnTo>
                <a:lnTo>
                  <a:pt x="955" y="339"/>
                </a:lnTo>
                <a:lnTo>
                  <a:pt x="956" y="339"/>
                </a:lnTo>
                <a:lnTo>
                  <a:pt x="957" y="339"/>
                </a:lnTo>
                <a:lnTo>
                  <a:pt x="959" y="339"/>
                </a:lnTo>
                <a:lnTo>
                  <a:pt x="960" y="339"/>
                </a:lnTo>
                <a:lnTo>
                  <a:pt x="961" y="340"/>
                </a:lnTo>
                <a:lnTo>
                  <a:pt x="962" y="340"/>
                </a:lnTo>
                <a:lnTo>
                  <a:pt x="962" y="341"/>
                </a:lnTo>
                <a:lnTo>
                  <a:pt x="963" y="341"/>
                </a:lnTo>
                <a:lnTo>
                  <a:pt x="963" y="340"/>
                </a:lnTo>
                <a:lnTo>
                  <a:pt x="964" y="341"/>
                </a:lnTo>
                <a:lnTo>
                  <a:pt x="966" y="341"/>
                </a:lnTo>
                <a:lnTo>
                  <a:pt x="967" y="341"/>
                </a:lnTo>
                <a:lnTo>
                  <a:pt x="968" y="341"/>
                </a:lnTo>
                <a:lnTo>
                  <a:pt x="969" y="341"/>
                </a:lnTo>
                <a:lnTo>
                  <a:pt x="970" y="341"/>
                </a:lnTo>
                <a:lnTo>
                  <a:pt x="971" y="341"/>
                </a:lnTo>
                <a:lnTo>
                  <a:pt x="973" y="340"/>
                </a:lnTo>
                <a:lnTo>
                  <a:pt x="974" y="340"/>
                </a:lnTo>
                <a:lnTo>
                  <a:pt x="975" y="340"/>
                </a:lnTo>
                <a:lnTo>
                  <a:pt x="976" y="340"/>
                </a:lnTo>
                <a:lnTo>
                  <a:pt x="977" y="339"/>
                </a:lnTo>
                <a:lnTo>
                  <a:pt x="977" y="338"/>
                </a:lnTo>
                <a:lnTo>
                  <a:pt x="978" y="338"/>
                </a:lnTo>
                <a:lnTo>
                  <a:pt x="980" y="338"/>
                </a:lnTo>
                <a:lnTo>
                  <a:pt x="981" y="338"/>
                </a:lnTo>
                <a:lnTo>
                  <a:pt x="982" y="337"/>
                </a:lnTo>
                <a:lnTo>
                  <a:pt x="983" y="340"/>
                </a:lnTo>
                <a:lnTo>
                  <a:pt x="985" y="344"/>
                </a:lnTo>
                <a:lnTo>
                  <a:pt x="987" y="346"/>
                </a:lnTo>
                <a:lnTo>
                  <a:pt x="988" y="350"/>
                </a:lnTo>
                <a:lnTo>
                  <a:pt x="989" y="350"/>
                </a:lnTo>
                <a:lnTo>
                  <a:pt x="989" y="348"/>
                </a:lnTo>
                <a:lnTo>
                  <a:pt x="989" y="347"/>
                </a:lnTo>
                <a:lnTo>
                  <a:pt x="988" y="346"/>
                </a:lnTo>
                <a:lnTo>
                  <a:pt x="988" y="345"/>
                </a:lnTo>
                <a:lnTo>
                  <a:pt x="988" y="344"/>
                </a:lnTo>
                <a:lnTo>
                  <a:pt x="987" y="344"/>
                </a:lnTo>
                <a:lnTo>
                  <a:pt x="987" y="343"/>
                </a:lnTo>
                <a:lnTo>
                  <a:pt x="987" y="341"/>
                </a:lnTo>
                <a:lnTo>
                  <a:pt x="987" y="339"/>
                </a:lnTo>
                <a:lnTo>
                  <a:pt x="987" y="338"/>
                </a:lnTo>
                <a:lnTo>
                  <a:pt x="988" y="338"/>
                </a:lnTo>
                <a:close/>
              </a:path>
            </a:pathLst>
          </a:custGeom>
          <a:grpFill/>
          <a:ln w="19050">
            <a:solidFill>
              <a:schemeClr val="tx1"/>
            </a:solidFill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 sz="1350"/>
          </a:p>
        </p:txBody>
      </p:sp>
    </p:spTree>
    <p:extLst>
      <p:ext uri="{BB962C8B-B14F-4D97-AF65-F5344CB8AC3E}">
        <p14:creationId xmlns:p14="http://schemas.microsoft.com/office/powerpoint/2010/main" val="4292760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Map of California Cities-</a:t>
            </a:r>
            <a:r>
              <a:rPr lang="en-US" altLang="zh-CN" dirty="0">
                <a:solidFill>
                  <a:srgbClr val="FF0000"/>
                </a:solidFill>
              </a:rPr>
              <a:t>San Francisco</a:t>
            </a:r>
          </a:p>
        </p:txBody>
      </p:sp>
      <p:sp>
        <p:nvSpPr>
          <p:cNvPr id="2" name="Freeform 5">
            <a:extLst>
              <a:ext uri="{FF2B5EF4-FFF2-40B4-BE49-F238E27FC236}">
                <a16:creationId xmlns:a16="http://schemas.microsoft.com/office/drawing/2014/main" id="{5643C97A-F250-41B0-81B9-11C7407CFE7F}"/>
              </a:ext>
            </a:extLst>
          </p:cNvPr>
          <p:cNvSpPr>
            <a:spLocks noEditPoints="1"/>
          </p:cNvSpPr>
          <p:nvPr/>
        </p:nvSpPr>
        <p:spPr bwMode="auto">
          <a:xfrm>
            <a:off x="404665" y="1815666"/>
            <a:ext cx="2611472" cy="2160240"/>
          </a:xfrm>
          <a:custGeom>
            <a:avLst/>
            <a:gdLst>
              <a:gd name="T0" fmla="*/ 1072 w 2668"/>
              <a:gd name="T1" fmla="*/ 446 h 2207"/>
              <a:gd name="T2" fmla="*/ 1532 w 2668"/>
              <a:gd name="T3" fmla="*/ 421 h 2207"/>
              <a:gd name="T4" fmla="*/ 1865 w 2668"/>
              <a:gd name="T5" fmla="*/ 947 h 2207"/>
              <a:gd name="T6" fmla="*/ 1537 w 2668"/>
              <a:gd name="T7" fmla="*/ 435 h 2207"/>
              <a:gd name="T8" fmla="*/ 1863 w 2668"/>
              <a:gd name="T9" fmla="*/ 922 h 2207"/>
              <a:gd name="T10" fmla="*/ 1862 w 2668"/>
              <a:gd name="T11" fmla="*/ 958 h 2207"/>
              <a:gd name="T12" fmla="*/ 2178 w 2668"/>
              <a:gd name="T13" fmla="*/ 1937 h 2207"/>
              <a:gd name="T14" fmla="*/ 2131 w 2668"/>
              <a:gd name="T15" fmla="*/ 2073 h 2207"/>
              <a:gd name="T16" fmla="*/ 2057 w 2668"/>
              <a:gd name="T17" fmla="*/ 2025 h 2207"/>
              <a:gd name="T18" fmla="*/ 2002 w 2668"/>
              <a:gd name="T19" fmla="*/ 2003 h 2207"/>
              <a:gd name="T20" fmla="*/ 1946 w 2668"/>
              <a:gd name="T21" fmla="*/ 2043 h 2207"/>
              <a:gd name="T22" fmla="*/ 1968 w 2668"/>
              <a:gd name="T23" fmla="*/ 2101 h 2207"/>
              <a:gd name="T24" fmla="*/ 1931 w 2668"/>
              <a:gd name="T25" fmla="*/ 2170 h 2207"/>
              <a:gd name="T26" fmla="*/ 1977 w 2668"/>
              <a:gd name="T27" fmla="*/ 2192 h 2207"/>
              <a:gd name="T28" fmla="*/ 1975 w 2668"/>
              <a:gd name="T29" fmla="*/ 2207 h 2207"/>
              <a:gd name="T30" fmla="*/ 1890 w 2668"/>
              <a:gd name="T31" fmla="*/ 2195 h 2207"/>
              <a:gd name="T32" fmla="*/ 1826 w 2668"/>
              <a:gd name="T33" fmla="*/ 2189 h 2207"/>
              <a:gd name="T34" fmla="*/ 1769 w 2668"/>
              <a:gd name="T35" fmla="*/ 2183 h 2207"/>
              <a:gd name="T36" fmla="*/ 1169 w 2668"/>
              <a:gd name="T37" fmla="*/ 2205 h 2207"/>
              <a:gd name="T38" fmla="*/ 189 w 2668"/>
              <a:gd name="T39" fmla="*/ 2133 h 2207"/>
              <a:gd name="T40" fmla="*/ 135 w 2668"/>
              <a:gd name="T41" fmla="*/ 1794 h 2207"/>
              <a:gd name="T42" fmla="*/ 125 w 2668"/>
              <a:gd name="T43" fmla="*/ 1681 h 2207"/>
              <a:gd name="T44" fmla="*/ 118 w 2668"/>
              <a:gd name="T45" fmla="*/ 1583 h 2207"/>
              <a:gd name="T46" fmla="*/ 109 w 2668"/>
              <a:gd name="T47" fmla="*/ 1469 h 2207"/>
              <a:gd name="T48" fmla="*/ 93 w 2668"/>
              <a:gd name="T49" fmla="*/ 1373 h 2207"/>
              <a:gd name="T50" fmla="*/ 77 w 2668"/>
              <a:gd name="T51" fmla="*/ 1246 h 2207"/>
              <a:gd name="T52" fmla="*/ 68 w 2668"/>
              <a:gd name="T53" fmla="*/ 1083 h 2207"/>
              <a:gd name="T54" fmla="*/ 52 w 2668"/>
              <a:gd name="T55" fmla="*/ 909 h 2207"/>
              <a:gd name="T56" fmla="*/ 140 w 2668"/>
              <a:gd name="T57" fmla="*/ 823 h 2207"/>
              <a:gd name="T58" fmla="*/ 224 w 2668"/>
              <a:gd name="T59" fmla="*/ 791 h 2207"/>
              <a:gd name="T60" fmla="*/ 283 w 2668"/>
              <a:gd name="T61" fmla="*/ 797 h 2207"/>
              <a:gd name="T62" fmla="*/ 337 w 2668"/>
              <a:gd name="T63" fmla="*/ 800 h 2207"/>
              <a:gd name="T64" fmla="*/ 438 w 2668"/>
              <a:gd name="T65" fmla="*/ 758 h 2207"/>
              <a:gd name="T66" fmla="*/ 520 w 2668"/>
              <a:gd name="T67" fmla="*/ 582 h 2207"/>
              <a:gd name="T68" fmla="*/ 652 w 2668"/>
              <a:gd name="T69" fmla="*/ 425 h 2207"/>
              <a:gd name="T70" fmla="*/ 963 w 2668"/>
              <a:gd name="T71" fmla="*/ 464 h 2207"/>
              <a:gd name="T72" fmla="*/ 1076 w 2668"/>
              <a:gd name="T73" fmla="*/ 456 h 2207"/>
              <a:gd name="T74" fmla="*/ 1293 w 2668"/>
              <a:gd name="T75" fmla="*/ 400 h 2207"/>
              <a:gd name="T76" fmla="*/ 1283 w 2668"/>
              <a:gd name="T77" fmla="*/ 428 h 2207"/>
              <a:gd name="T78" fmla="*/ 1442 w 2668"/>
              <a:gd name="T79" fmla="*/ 412 h 2207"/>
              <a:gd name="T80" fmla="*/ 1524 w 2668"/>
              <a:gd name="T81" fmla="*/ 427 h 2207"/>
              <a:gd name="T82" fmla="*/ 1661 w 2668"/>
              <a:gd name="T83" fmla="*/ 537 h 2207"/>
              <a:gd name="T84" fmla="*/ 1723 w 2668"/>
              <a:gd name="T85" fmla="*/ 637 h 2207"/>
              <a:gd name="T86" fmla="*/ 1860 w 2668"/>
              <a:gd name="T87" fmla="*/ 791 h 2207"/>
              <a:gd name="T88" fmla="*/ 1840 w 2668"/>
              <a:gd name="T89" fmla="*/ 925 h 2207"/>
              <a:gd name="T90" fmla="*/ 2016 w 2668"/>
              <a:gd name="T91" fmla="*/ 1657 h 2207"/>
              <a:gd name="T92" fmla="*/ 2091 w 2668"/>
              <a:gd name="T93" fmla="*/ 1680 h 2207"/>
              <a:gd name="T94" fmla="*/ 2053 w 2668"/>
              <a:gd name="T95" fmla="*/ 1702 h 2207"/>
              <a:gd name="T96" fmla="*/ 1996 w 2668"/>
              <a:gd name="T97" fmla="*/ 1686 h 2207"/>
              <a:gd name="T98" fmla="*/ 1998 w 2668"/>
              <a:gd name="T99" fmla="*/ 1758 h 2207"/>
              <a:gd name="T100" fmla="*/ 2061 w 2668"/>
              <a:gd name="T101" fmla="*/ 1769 h 2207"/>
              <a:gd name="T102" fmla="*/ 2129 w 2668"/>
              <a:gd name="T103" fmla="*/ 1770 h 2207"/>
              <a:gd name="T104" fmla="*/ 2191 w 2668"/>
              <a:gd name="T105" fmla="*/ 1845 h 2207"/>
              <a:gd name="T106" fmla="*/ 1080 w 2668"/>
              <a:gd name="T107" fmla="*/ 455 h 2207"/>
              <a:gd name="T108" fmla="*/ 1522 w 2668"/>
              <a:gd name="T109" fmla="*/ 387 h 2207"/>
              <a:gd name="T110" fmla="*/ 1447 w 2668"/>
              <a:gd name="T111" fmla="*/ 420 h 2207"/>
              <a:gd name="T112" fmla="*/ 1502 w 2668"/>
              <a:gd name="T113" fmla="*/ 410 h 2207"/>
              <a:gd name="T114" fmla="*/ 1519 w 2668"/>
              <a:gd name="T115" fmla="*/ 392 h 2207"/>
              <a:gd name="T116" fmla="*/ 2010 w 2668"/>
              <a:gd name="T117" fmla="*/ 231 h 2207"/>
              <a:gd name="T118" fmla="*/ 2115 w 2668"/>
              <a:gd name="T119" fmla="*/ 458 h 2207"/>
              <a:gd name="T120" fmla="*/ 2221 w 2668"/>
              <a:gd name="T121" fmla="*/ 354 h 2207"/>
              <a:gd name="T122" fmla="*/ 2131 w 2668"/>
              <a:gd name="T123" fmla="*/ 363 h 2207"/>
              <a:gd name="T124" fmla="*/ 2039 w 2668"/>
              <a:gd name="T125" fmla="*/ 3 h 22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668" h="2207">
                <a:moveTo>
                  <a:pt x="1490" y="400"/>
                </a:moveTo>
                <a:lnTo>
                  <a:pt x="1491" y="400"/>
                </a:lnTo>
                <a:lnTo>
                  <a:pt x="1491" y="403"/>
                </a:lnTo>
                <a:lnTo>
                  <a:pt x="1490" y="400"/>
                </a:lnTo>
                <a:lnTo>
                  <a:pt x="1490" y="400"/>
                </a:lnTo>
                <a:lnTo>
                  <a:pt x="1488" y="401"/>
                </a:lnTo>
                <a:lnTo>
                  <a:pt x="1487" y="402"/>
                </a:lnTo>
                <a:lnTo>
                  <a:pt x="1487" y="405"/>
                </a:lnTo>
                <a:lnTo>
                  <a:pt x="1486" y="402"/>
                </a:lnTo>
                <a:lnTo>
                  <a:pt x="1486" y="401"/>
                </a:lnTo>
                <a:lnTo>
                  <a:pt x="1490" y="400"/>
                </a:lnTo>
                <a:close/>
                <a:moveTo>
                  <a:pt x="37" y="963"/>
                </a:moveTo>
                <a:lnTo>
                  <a:pt x="36" y="960"/>
                </a:lnTo>
                <a:lnTo>
                  <a:pt x="34" y="959"/>
                </a:lnTo>
                <a:lnTo>
                  <a:pt x="35" y="958"/>
                </a:lnTo>
                <a:lnTo>
                  <a:pt x="35" y="956"/>
                </a:lnTo>
                <a:lnTo>
                  <a:pt x="33" y="953"/>
                </a:lnTo>
                <a:lnTo>
                  <a:pt x="32" y="953"/>
                </a:lnTo>
                <a:lnTo>
                  <a:pt x="29" y="951"/>
                </a:lnTo>
                <a:lnTo>
                  <a:pt x="28" y="954"/>
                </a:lnTo>
                <a:lnTo>
                  <a:pt x="27" y="955"/>
                </a:lnTo>
                <a:lnTo>
                  <a:pt x="25" y="957"/>
                </a:lnTo>
                <a:lnTo>
                  <a:pt x="22" y="959"/>
                </a:lnTo>
                <a:lnTo>
                  <a:pt x="17" y="959"/>
                </a:lnTo>
                <a:lnTo>
                  <a:pt x="14" y="962"/>
                </a:lnTo>
                <a:lnTo>
                  <a:pt x="13" y="964"/>
                </a:lnTo>
                <a:lnTo>
                  <a:pt x="11" y="966"/>
                </a:lnTo>
                <a:lnTo>
                  <a:pt x="13" y="969"/>
                </a:lnTo>
                <a:lnTo>
                  <a:pt x="14" y="969"/>
                </a:lnTo>
                <a:lnTo>
                  <a:pt x="16" y="971"/>
                </a:lnTo>
                <a:lnTo>
                  <a:pt x="18" y="971"/>
                </a:lnTo>
                <a:lnTo>
                  <a:pt x="19" y="972"/>
                </a:lnTo>
                <a:lnTo>
                  <a:pt x="22" y="973"/>
                </a:lnTo>
                <a:lnTo>
                  <a:pt x="24" y="972"/>
                </a:lnTo>
                <a:lnTo>
                  <a:pt x="26" y="973"/>
                </a:lnTo>
                <a:lnTo>
                  <a:pt x="28" y="974"/>
                </a:lnTo>
                <a:lnTo>
                  <a:pt x="30" y="973"/>
                </a:lnTo>
                <a:lnTo>
                  <a:pt x="33" y="971"/>
                </a:lnTo>
                <a:lnTo>
                  <a:pt x="34" y="971"/>
                </a:lnTo>
                <a:lnTo>
                  <a:pt x="37" y="971"/>
                </a:lnTo>
                <a:lnTo>
                  <a:pt x="39" y="969"/>
                </a:lnTo>
                <a:lnTo>
                  <a:pt x="38" y="967"/>
                </a:lnTo>
                <a:lnTo>
                  <a:pt x="37" y="963"/>
                </a:lnTo>
                <a:close/>
                <a:moveTo>
                  <a:pt x="15" y="938"/>
                </a:moveTo>
                <a:lnTo>
                  <a:pt x="17" y="936"/>
                </a:lnTo>
                <a:lnTo>
                  <a:pt x="17" y="934"/>
                </a:lnTo>
                <a:lnTo>
                  <a:pt x="16" y="932"/>
                </a:lnTo>
                <a:lnTo>
                  <a:pt x="15" y="930"/>
                </a:lnTo>
                <a:lnTo>
                  <a:pt x="14" y="927"/>
                </a:lnTo>
                <a:lnTo>
                  <a:pt x="13" y="925"/>
                </a:lnTo>
                <a:lnTo>
                  <a:pt x="13" y="922"/>
                </a:lnTo>
                <a:lnTo>
                  <a:pt x="11" y="920"/>
                </a:lnTo>
                <a:lnTo>
                  <a:pt x="8" y="920"/>
                </a:lnTo>
                <a:lnTo>
                  <a:pt x="6" y="921"/>
                </a:lnTo>
                <a:lnTo>
                  <a:pt x="2" y="922"/>
                </a:lnTo>
                <a:lnTo>
                  <a:pt x="1" y="925"/>
                </a:lnTo>
                <a:lnTo>
                  <a:pt x="1" y="929"/>
                </a:lnTo>
                <a:lnTo>
                  <a:pt x="1" y="932"/>
                </a:lnTo>
                <a:lnTo>
                  <a:pt x="0" y="932"/>
                </a:lnTo>
                <a:lnTo>
                  <a:pt x="2" y="934"/>
                </a:lnTo>
                <a:lnTo>
                  <a:pt x="4" y="935"/>
                </a:lnTo>
                <a:lnTo>
                  <a:pt x="6" y="936"/>
                </a:lnTo>
                <a:lnTo>
                  <a:pt x="7" y="937"/>
                </a:lnTo>
                <a:lnTo>
                  <a:pt x="8" y="938"/>
                </a:lnTo>
                <a:lnTo>
                  <a:pt x="13" y="938"/>
                </a:lnTo>
                <a:lnTo>
                  <a:pt x="15" y="938"/>
                </a:lnTo>
                <a:close/>
                <a:moveTo>
                  <a:pt x="2604" y="801"/>
                </a:moveTo>
                <a:lnTo>
                  <a:pt x="2606" y="900"/>
                </a:lnTo>
                <a:lnTo>
                  <a:pt x="2607" y="913"/>
                </a:lnTo>
                <a:lnTo>
                  <a:pt x="2620" y="929"/>
                </a:lnTo>
                <a:lnTo>
                  <a:pt x="2668" y="930"/>
                </a:lnTo>
                <a:lnTo>
                  <a:pt x="2604" y="801"/>
                </a:lnTo>
                <a:close/>
                <a:moveTo>
                  <a:pt x="1068" y="445"/>
                </a:moveTo>
                <a:lnTo>
                  <a:pt x="1070" y="447"/>
                </a:lnTo>
                <a:lnTo>
                  <a:pt x="1070" y="446"/>
                </a:lnTo>
                <a:lnTo>
                  <a:pt x="1069" y="445"/>
                </a:lnTo>
                <a:lnTo>
                  <a:pt x="1070" y="445"/>
                </a:lnTo>
                <a:lnTo>
                  <a:pt x="1072" y="446"/>
                </a:lnTo>
                <a:lnTo>
                  <a:pt x="1071" y="445"/>
                </a:lnTo>
                <a:lnTo>
                  <a:pt x="1073" y="445"/>
                </a:lnTo>
                <a:lnTo>
                  <a:pt x="1071" y="445"/>
                </a:lnTo>
                <a:lnTo>
                  <a:pt x="1071" y="444"/>
                </a:lnTo>
                <a:lnTo>
                  <a:pt x="1070" y="445"/>
                </a:lnTo>
                <a:lnTo>
                  <a:pt x="1068" y="445"/>
                </a:lnTo>
                <a:close/>
                <a:moveTo>
                  <a:pt x="1076" y="446"/>
                </a:moveTo>
                <a:lnTo>
                  <a:pt x="1075" y="445"/>
                </a:lnTo>
                <a:lnTo>
                  <a:pt x="1074" y="445"/>
                </a:lnTo>
                <a:lnTo>
                  <a:pt x="1076" y="446"/>
                </a:lnTo>
                <a:close/>
                <a:moveTo>
                  <a:pt x="1057" y="450"/>
                </a:moveTo>
                <a:lnTo>
                  <a:pt x="1061" y="450"/>
                </a:lnTo>
                <a:lnTo>
                  <a:pt x="1062" y="450"/>
                </a:lnTo>
                <a:lnTo>
                  <a:pt x="1062" y="448"/>
                </a:lnTo>
                <a:lnTo>
                  <a:pt x="1062" y="447"/>
                </a:lnTo>
                <a:lnTo>
                  <a:pt x="1062" y="446"/>
                </a:lnTo>
                <a:lnTo>
                  <a:pt x="1061" y="446"/>
                </a:lnTo>
                <a:lnTo>
                  <a:pt x="1062" y="445"/>
                </a:lnTo>
                <a:lnTo>
                  <a:pt x="1062" y="445"/>
                </a:lnTo>
                <a:lnTo>
                  <a:pt x="1063" y="445"/>
                </a:lnTo>
                <a:lnTo>
                  <a:pt x="1071" y="444"/>
                </a:lnTo>
                <a:lnTo>
                  <a:pt x="1084" y="442"/>
                </a:lnTo>
                <a:lnTo>
                  <a:pt x="1087" y="442"/>
                </a:lnTo>
                <a:lnTo>
                  <a:pt x="1089" y="442"/>
                </a:lnTo>
                <a:lnTo>
                  <a:pt x="1090" y="442"/>
                </a:lnTo>
                <a:lnTo>
                  <a:pt x="1090" y="441"/>
                </a:lnTo>
                <a:lnTo>
                  <a:pt x="1091" y="441"/>
                </a:lnTo>
                <a:lnTo>
                  <a:pt x="1091" y="439"/>
                </a:lnTo>
                <a:lnTo>
                  <a:pt x="1092" y="439"/>
                </a:lnTo>
                <a:lnTo>
                  <a:pt x="1097" y="429"/>
                </a:lnTo>
                <a:lnTo>
                  <a:pt x="1096" y="428"/>
                </a:lnTo>
                <a:lnTo>
                  <a:pt x="1094" y="430"/>
                </a:lnTo>
                <a:lnTo>
                  <a:pt x="1092" y="432"/>
                </a:lnTo>
                <a:lnTo>
                  <a:pt x="1090" y="435"/>
                </a:lnTo>
                <a:lnTo>
                  <a:pt x="1090" y="436"/>
                </a:lnTo>
                <a:lnTo>
                  <a:pt x="1089" y="436"/>
                </a:lnTo>
                <a:lnTo>
                  <a:pt x="1089" y="437"/>
                </a:lnTo>
                <a:lnTo>
                  <a:pt x="1088" y="437"/>
                </a:lnTo>
                <a:lnTo>
                  <a:pt x="1088" y="438"/>
                </a:lnTo>
                <a:lnTo>
                  <a:pt x="1087" y="438"/>
                </a:lnTo>
                <a:lnTo>
                  <a:pt x="1082" y="441"/>
                </a:lnTo>
                <a:lnTo>
                  <a:pt x="1079" y="441"/>
                </a:lnTo>
                <a:lnTo>
                  <a:pt x="1074" y="442"/>
                </a:lnTo>
                <a:lnTo>
                  <a:pt x="1071" y="442"/>
                </a:lnTo>
                <a:lnTo>
                  <a:pt x="1062" y="443"/>
                </a:lnTo>
                <a:lnTo>
                  <a:pt x="1060" y="443"/>
                </a:lnTo>
                <a:lnTo>
                  <a:pt x="1059" y="444"/>
                </a:lnTo>
                <a:lnTo>
                  <a:pt x="1057" y="444"/>
                </a:lnTo>
                <a:lnTo>
                  <a:pt x="1056" y="444"/>
                </a:lnTo>
                <a:lnTo>
                  <a:pt x="1057" y="446"/>
                </a:lnTo>
                <a:lnTo>
                  <a:pt x="1057" y="450"/>
                </a:lnTo>
                <a:close/>
                <a:moveTo>
                  <a:pt x="1065" y="448"/>
                </a:moveTo>
                <a:lnTo>
                  <a:pt x="1064" y="446"/>
                </a:lnTo>
                <a:lnTo>
                  <a:pt x="1064" y="448"/>
                </a:lnTo>
                <a:lnTo>
                  <a:pt x="1065" y="448"/>
                </a:lnTo>
                <a:close/>
                <a:moveTo>
                  <a:pt x="1068" y="447"/>
                </a:moveTo>
                <a:lnTo>
                  <a:pt x="1068" y="445"/>
                </a:lnTo>
                <a:lnTo>
                  <a:pt x="1066" y="445"/>
                </a:lnTo>
                <a:lnTo>
                  <a:pt x="1068" y="447"/>
                </a:lnTo>
                <a:close/>
                <a:moveTo>
                  <a:pt x="1063" y="446"/>
                </a:moveTo>
                <a:lnTo>
                  <a:pt x="1064" y="446"/>
                </a:lnTo>
                <a:lnTo>
                  <a:pt x="1066" y="445"/>
                </a:lnTo>
                <a:lnTo>
                  <a:pt x="1063" y="445"/>
                </a:lnTo>
                <a:lnTo>
                  <a:pt x="1063" y="446"/>
                </a:lnTo>
                <a:close/>
                <a:moveTo>
                  <a:pt x="1539" y="423"/>
                </a:moveTo>
                <a:lnTo>
                  <a:pt x="1538" y="421"/>
                </a:lnTo>
                <a:lnTo>
                  <a:pt x="1537" y="421"/>
                </a:lnTo>
                <a:lnTo>
                  <a:pt x="1537" y="423"/>
                </a:lnTo>
                <a:lnTo>
                  <a:pt x="1537" y="424"/>
                </a:lnTo>
                <a:lnTo>
                  <a:pt x="1538" y="423"/>
                </a:lnTo>
                <a:lnTo>
                  <a:pt x="1538" y="424"/>
                </a:lnTo>
                <a:lnTo>
                  <a:pt x="1539" y="423"/>
                </a:lnTo>
                <a:close/>
                <a:moveTo>
                  <a:pt x="1534" y="421"/>
                </a:moveTo>
                <a:lnTo>
                  <a:pt x="1533" y="420"/>
                </a:lnTo>
                <a:lnTo>
                  <a:pt x="1532" y="420"/>
                </a:lnTo>
                <a:lnTo>
                  <a:pt x="1531" y="420"/>
                </a:lnTo>
                <a:lnTo>
                  <a:pt x="1531" y="423"/>
                </a:lnTo>
                <a:lnTo>
                  <a:pt x="1532" y="421"/>
                </a:lnTo>
                <a:lnTo>
                  <a:pt x="1532" y="423"/>
                </a:lnTo>
                <a:lnTo>
                  <a:pt x="1533" y="421"/>
                </a:lnTo>
                <a:lnTo>
                  <a:pt x="1533" y="423"/>
                </a:lnTo>
                <a:lnTo>
                  <a:pt x="1534" y="421"/>
                </a:lnTo>
                <a:close/>
                <a:moveTo>
                  <a:pt x="1525" y="419"/>
                </a:moveTo>
                <a:lnTo>
                  <a:pt x="1524" y="419"/>
                </a:lnTo>
                <a:lnTo>
                  <a:pt x="1524" y="421"/>
                </a:lnTo>
                <a:lnTo>
                  <a:pt x="1525" y="420"/>
                </a:lnTo>
                <a:lnTo>
                  <a:pt x="1525" y="421"/>
                </a:lnTo>
                <a:lnTo>
                  <a:pt x="1527" y="420"/>
                </a:lnTo>
                <a:lnTo>
                  <a:pt x="1527" y="419"/>
                </a:lnTo>
                <a:lnTo>
                  <a:pt x="1525" y="419"/>
                </a:lnTo>
                <a:close/>
                <a:moveTo>
                  <a:pt x="1540" y="425"/>
                </a:moveTo>
                <a:lnTo>
                  <a:pt x="1541" y="423"/>
                </a:lnTo>
                <a:lnTo>
                  <a:pt x="1540" y="423"/>
                </a:lnTo>
                <a:lnTo>
                  <a:pt x="1540" y="425"/>
                </a:lnTo>
                <a:close/>
                <a:moveTo>
                  <a:pt x="1543" y="423"/>
                </a:moveTo>
                <a:lnTo>
                  <a:pt x="1542" y="423"/>
                </a:lnTo>
                <a:lnTo>
                  <a:pt x="1543" y="425"/>
                </a:lnTo>
                <a:lnTo>
                  <a:pt x="1543" y="423"/>
                </a:lnTo>
                <a:close/>
                <a:moveTo>
                  <a:pt x="1536" y="424"/>
                </a:moveTo>
                <a:lnTo>
                  <a:pt x="1537" y="421"/>
                </a:lnTo>
                <a:lnTo>
                  <a:pt x="1536" y="421"/>
                </a:lnTo>
                <a:lnTo>
                  <a:pt x="1536" y="424"/>
                </a:lnTo>
                <a:close/>
                <a:moveTo>
                  <a:pt x="1537" y="424"/>
                </a:moveTo>
                <a:lnTo>
                  <a:pt x="1537" y="421"/>
                </a:lnTo>
                <a:lnTo>
                  <a:pt x="1537" y="421"/>
                </a:lnTo>
                <a:lnTo>
                  <a:pt x="1537" y="424"/>
                </a:lnTo>
                <a:close/>
                <a:moveTo>
                  <a:pt x="1529" y="420"/>
                </a:moveTo>
                <a:lnTo>
                  <a:pt x="1528" y="420"/>
                </a:lnTo>
                <a:lnTo>
                  <a:pt x="1528" y="423"/>
                </a:lnTo>
                <a:lnTo>
                  <a:pt x="1529" y="420"/>
                </a:lnTo>
                <a:close/>
                <a:moveTo>
                  <a:pt x="1530" y="423"/>
                </a:moveTo>
                <a:lnTo>
                  <a:pt x="1531" y="420"/>
                </a:lnTo>
                <a:lnTo>
                  <a:pt x="1530" y="420"/>
                </a:lnTo>
                <a:lnTo>
                  <a:pt x="1530" y="423"/>
                </a:lnTo>
                <a:close/>
                <a:moveTo>
                  <a:pt x="1528" y="420"/>
                </a:moveTo>
                <a:lnTo>
                  <a:pt x="1527" y="420"/>
                </a:lnTo>
                <a:lnTo>
                  <a:pt x="1527" y="421"/>
                </a:lnTo>
                <a:lnTo>
                  <a:pt x="1528" y="420"/>
                </a:lnTo>
                <a:close/>
                <a:moveTo>
                  <a:pt x="1520" y="418"/>
                </a:moveTo>
                <a:lnTo>
                  <a:pt x="1519" y="418"/>
                </a:lnTo>
                <a:lnTo>
                  <a:pt x="1520" y="419"/>
                </a:lnTo>
                <a:lnTo>
                  <a:pt x="1519" y="420"/>
                </a:lnTo>
                <a:lnTo>
                  <a:pt x="1521" y="419"/>
                </a:lnTo>
                <a:lnTo>
                  <a:pt x="1520" y="418"/>
                </a:lnTo>
                <a:close/>
                <a:moveTo>
                  <a:pt x="1868" y="954"/>
                </a:moveTo>
                <a:lnTo>
                  <a:pt x="1868" y="950"/>
                </a:lnTo>
                <a:lnTo>
                  <a:pt x="1867" y="950"/>
                </a:lnTo>
                <a:lnTo>
                  <a:pt x="1867" y="951"/>
                </a:lnTo>
                <a:lnTo>
                  <a:pt x="1865" y="951"/>
                </a:lnTo>
                <a:lnTo>
                  <a:pt x="1864" y="951"/>
                </a:lnTo>
                <a:lnTo>
                  <a:pt x="1863" y="951"/>
                </a:lnTo>
                <a:lnTo>
                  <a:pt x="1862" y="951"/>
                </a:lnTo>
                <a:lnTo>
                  <a:pt x="1862" y="953"/>
                </a:lnTo>
                <a:lnTo>
                  <a:pt x="1863" y="954"/>
                </a:lnTo>
                <a:lnTo>
                  <a:pt x="1863" y="953"/>
                </a:lnTo>
                <a:lnTo>
                  <a:pt x="1864" y="954"/>
                </a:lnTo>
                <a:lnTo>
                  <a:pt x="1864" y="953"/>
                </a:lnTo>
                <a:lnTo>
                  <a:pt x="1865" y="953"/>
                </a:lnTo>
                <a:lnTo>
                  <a:pt x="1867" y="953"/>
                </a:lnTo>
                <a:lnTo>
                  <a:pt x="1867" y="954"/>
                </a:lnTo>
                <a:lnTo>
                  <a:pt x="1868" y="954"/>
                </a:lnTo>
                <a:close/>
                <a:moveTo>
                  <a:pt x="1860" y="946"/>
                </a:moveTo>
                <a:lnTo>
                  <a:pt x="1861" y="948"/>
                </a:lnTo>
                <a:lnTo>
                  <a:pt x="1861" y="946"/>
                </a:lnTo>
                <a:lnTo>
                  <a:pt x="1862" y="946"/>
                </a:lnTo>
                <a:lnTo>
                  <a:pt x="1861" y="945"/>
                </a:lnTo>
                <a:lnTo>
                  <a:pt x="1860" y="946"/>
                </a:lnTo>
                <a:close/>
                <a:moveTo>
                  <a:pt x="1865" y="945"/>
                </a:moveTo>
                <a:lnTo>
                  <a:pt x="1864" y="945"/>
                </a:lnTo>
                <a:lnTo>
                  <a:pt x="1863" y="945"/>
                </a:lnTo>
                <a:lnTo>
                  <a:pt x="1862" y="945"/>
                </a:lnTo>
                <a:lnTo>
                  <a:pt x="1862" y="946"/>
                </a:lnTo>
                <a:lnTo>
                  <a:pt x="1863" y="946"/>
                </a:lnTo>
                <a:lnTo>
                  <a:pt x="1864" y="947"/>
                </a:lnTo>
                <a:lnTo>
                  <a:pt x="1864" y="946"/>
                </a:lnTo>
                <a:lnTo>
                  <a:pt x="1865" y="947"/>
                </a:lnTo>
                <a:lnTo>
                  <a:pt x="1865" y="946"/>
                </a:lnTo>
                <a:lnTo>
                  <a:pt x="1867" y="946"/>
                </a:lnTo>
                <a:lnTo>
                  <a:pt x="1867" y="945"/>
                </a:lnTo>
                <a:lnTo>
                  <a:pt x="1865" y="945"/>
                </a:lnTo>
                <a:close/>
                <a:moveTo>
                  <a:pt x="1858" y="938"/>
                </a:moveTo>
                <a:lnTo>
                  <a:pt x="1855" y="938"/>
                </a:lnTo>
                <a:lnTo>
                  <a:pt x="1855" y="939"/>
                </a:lnTo>
                <a:lnTo>
                  <a:pt x="1857" y="940"/>
                </a:lnTo>
                <a:lnTo>
                  <a:pt x="1857" y="939"/>
                </a:lnTo>
                <a:lnTo>
                  <a:pt x="1858" y="939"/>
                </a:lnTo>
                <a:lnTo>
                  <a:pt x="1859" y="939"/>
                </a:lnTo>
                <a:lnTo>
                  <a:pt x="1860" y="940"/>
                </a:lnTo>
                <a:lnTo>
                  <a:pt x="1860" y="939"/>
                </a:lnTo>
                <a:lnTo>
                  <a:pt x="1860" y="939"/>
                </a:lnTo>
                <a:lnTo>
                  <a:pt x="1861" y="938"/>
                </a:lnTo>
                <a:lnTo>
                  <a:pt x="1860" y="938"/>
                </a:lnTo>
                <a:lnTo>
                  <a:pt x="1860" y="938"/>
                </a:lnTo>
                <a:lnTo>
                  <a:pt x="1859" y="938"/>
                </a:lnTo>
                <a:lnTo>
                  <a:pt x="1858" y="938"/>
                </a:lnTo>
                <a:close/>
                <a:moveTo>
                  <a:pt x="1854" y="932"/>
                </a:moveTo>
                <a:lnTo>
                  <a:pt x="1854" y="932"/>
                </a:lnTo>
                <a:lnTo>
                  <a:pt x="1855" y="932"/>
                </a:lnTo>
                <a:lnTo>
                  <a:pt x="1857" y="932"/>
                </a:lnTo>
                <a:lnTo>
                  <a:pt x="1858" y="932"/>
                </a:lnTo>
                <a:lnTo>
                  <a:pt x="1858" y="932"/>
                </a:lnTo>
                <a:lnTo>
                  <a:pt x="1859" y="931"/>
                </a:lnTo>
                <a:lnTo>
                  <a:pt x="1857" y="931"/>
                </a:lnTo>
                <a:lnTo>
                  <a:pt x="1855" y="931"/>
                </a:lnTo>
                <a:lnTo>
                  <a:pt x="1853" y="931"/>
                </a:lnTo>
                <a:lnTo>
                  <a:pt x="1852" y="931"/>
                </a:lnTo>
                <a:lnTo>
                  <a:pt x="1852" y="932"/>
                </a:lnTo>
                <a:lnTo>
                  <a:pt x="1853" y="932"/>
                </a:lnTo>
                <a:lnTo>
                  <a:pt x="1854" y="932"/>
                </a:lnTo>
                <a:close/>
                <a:moveTo>
                  <a:pt x="1867" y="932"/>
                </a:moveTo>
                <a:lnTo>
                  <a:pt x="1867" y="929"/>
                </a:lnTo>
                <a:lnTo>
                  <a:pt x="1865" y="929"/>
                </a:lnTo>
                <a:lnTo>
                  <a:pt x="1865" y="930"/>
                </a:lnTo>
                <a:lnTo>
                  <a:pt x="1864" y="930"/>
                </a:lnTo>
                <a:lnTo>
                  <a:pt x="1864" y="931"/>
                </a:lnTo>
                <a:lnTo>
                  <a:pt x="1865" y="931"/>
                </a:lnTo>
                <a:lnTo>
                  <a:pt x="1867" y="932"/>
                </a:lnTo>
                <a:lnTo>
                  <a:pt x="1867" y="932"/>
                </a:lnTo>
                <a:close/>
                <a:moveTo>
                  <a:pt x="1853" y="923"/>
                </a:moveTo>
                <a:lnTo>
                  <a:pt x="1854" y="926"/>
                </a:lnTo>
                <a:lnTo>
                  <a:pt x="1854" y="923"/>
                </a:lnTo>
                <a:lnTo>
                  <a:pt x="1855" y="923"/>
                </a:lnTo>
                <a:lnTo>
                  <a:pt x="1855" y="926"/>
                </a:lnTo>
                <a:lnTo>
                  <a:pt x="1857" y="926"/>
                </a:lnTo>
                <a:lnTo>
                  <a:pt x="1857" y="923"/>
                </a:lnTo>
                <a:lnTo>
                  <a:pt x="1858" y="923"/>
                </a:lnTo>
                <a:lnTo>
                  <a:pt x="1860" y="922"/>
                </a:lnTo>
                <a:lnTo>
                  <a:pt x="1858" y="922"/>
                </a:lnTo>
                <a:lnTo>
                  <a:pt x="1857" y="922"/>
                </a:lnTo>
                <a:lnTo>
                  <a:pt x="1855" y="920"/>
                </a:lnTo>
                <a:lnTo>
                  <a:pt x="1855" y="922"/>
                </a:lnTo>
                <a:lnTo>
                  <a:pt x="1854" y="922"/>
                </a:lnTo>
                <a:lnTo>
                  <a:pt x="1852" y="922"/>
                </a:lnTo>
                <a:lnTo>
                  <a:pt x="1852" y="923"/>
                </a:lnTo>
                <a:lnTo>
                  <a:pt x="1853" y="923"/>
                </a:lnTo>
                <a:close/>
                <a:moveTo>
                  <a:pt x="1542" y="429"/>
                </a:moveTo>
                <a:lnTo>
                  <a:pt x="1541" y="429"/>
                </a:lnTo>
                <a:lnTo>
                  <a:pt x="1541" y="430"/>
                </a:lnTo>
                <a:lnTo>
                  <a:pt x="1541" y="432"/>
                </a:lnTo>
                <a:lnTo>
                  <a:pt x="1542" y="430"/>
                </a:lnTo>
                <a:lnTo>
                  <a:pt x="1542" y="432"/>
                </a:lnTo>
                <a:lnTo>
                  <a:pt x="1543" y="430"/>
                </a:lnTo>
                <a:lnTo>
                  <a:pt x="1543" y="429"/>
                </a:lnTo>
                <a:lnTo>
                  <a:pt x="1542" y="429"/>
                </a:lnTo>
                <a:close/>
                <a:moveTo>
                  <a:pt x="1532" y="428"/>
                </a:moveTo>
                <a:lnTo>
                  <a:pt x="1531" y="427"/>
                </a:lnTo>
                <a:lnTo>
                  <a:pt x="1530" y="427"/>
                </a:lnTo>
                <a:lnTo>
                  <a:pt x="1529" y="427"/>
                </a:lnTo>
                <a:lnTo>
                  <a:pt x="1530" y="428"/>
                </a:lnTo>
                <a:lnTo>
                  <a:pt x="1530" y="429"/>
                </a:lnTo>
                <a:lnTo>
                  <a:pt x="1531" y="428"/>
                </a:lnTo>
                <a:lnTo>
                  <a:pt x="1531" y="429"/>
                </a:lnTo>
                <a:lnTo>
                  <a:pt x="1532" y="428"/>
                </a:lnTo>
                <a:close/>
                <a:moveTo>
                  <a:pt x="1537" y="435"/>
                </a:moveTo>
                <a:lnTo>
                  <a:pt x="1537" y="437"/>
                </a:lnTo>
                <a:lnTo>
                  <a:pt x="1537" y="436"/>
                </a:lnTo>
                <a:lnTo>
                  <a:pt x="1537" y="435"/>
                </a:lnTo>
                <a:close/>
                <a:moveTo>
                  <a:pt x="1860" y="953"/>
                </a:moveTo>
                <a:lnTo>
                  <a:pt x="1859" y="953"/>
                </a:lnTo>
                <a:lnTo>
                  <a:pt x="1860" y="955"/>
                </a:lnTo>
                <a:lnTo>
                  <a:pt x="1860" y="953"/>
                </a:lnTo>
                <a:close/>
                <a:moveTo>
                  <a:pt x="1861" y="953"/>
                </a:moveTo>
                <a:lnTo>
                  <a:pt x="1862" y="953"/>
                </a:lnTo>
                <a:lnTo>
                  <a:pt x="1861" y="951"/>
                </a:lnTo>
                <a:lnTo>
                  <a:pt x="1861" y="953"/>
                </a:lnTo>
                <a:close/>
                <a:moveTo>
                  <a:pt x="1855" y="946"/>
                </a:moveTo>
                <a:lnTo>
                  <a:pt x="1855" y="948"/>
                </a:lnTo>
                <a:lnTo>
                  <a:pt x="1857" y="946"/>
                </a:lnTo>
                <a:lnTo>
                  <a:pt x="1855" y="946"/>
                </a:lnTo>
                <a:close/>
                <a:moveTo>
                  <a:pt x="1858" y="946"/>
                </a:moveTo>
                <a:lnTo>
                  <a:pt x="1857" y="946"/>
                </a:lnTo>
                <a:lnTo>
                  <a:pt x="1858" y="948"/>
                </a:lnTo>
                <a:lnTo>
                  <a:pt x="1858" y="946"/>
                </a:lnTo>
                <a:close/>
                <a:moveTo>
                  <a:pt x="1860" y="948"/>
                </a:moveTo>
                <a:lnTo>
                  <a:pt x="1860" y="946"/>
                </a:lnTo>
                <a:lnTo>
                  <a:pt x="1860" y="946"/>
                </a:lnTo>
                <a:lnTo>
                  <a:pt x="1860" y="948"/>
                </a:lnTo>
                <a:close/>
                <a:moveTo>
                  <a:pt x="1853" y="939"/>
                </a:moveTo>
                <a:lnTo>
                  <a:pt x="1852" y="939"/>
                </a:lnTo>
                <a:lnTo>
                  <a:pt x="1853" y="941"/>
                </a:lnTo>
                <a:lnTo>
                  <a:pt x="1853" y="939"/>
                </a:lnTo>
                <a:close/>
                <a:moveTo>
                  <a:pt x="1862" y="938"/>
                </a:moveTo>
                <a:lnTo>
                  <a:pt x="1861" y="938"/>
                </a:lnTo>
                <a:lnTo>
                  <a:pt x="1862" y="940"/>
                </a:lnTo>
                <a:lnTo>
                  <a:pt x="1862" y="938"/>
                </a:lnTo>
                <a:close/>
                <a:moveTo>
                  <a:pt x="1865" y="940"/>
                </a:moveTo>
                <a:lnTo>
                  <a:pt x="1865" y="938"/>
                </a:lnTo>
                <a:lnTo>
                  <a:pt x="1864" y="938"/>
                </a:lnTo>
                <a:lnTo>
                  <a:pt x="1865" y="940"/>
                </a:lnTo>
                <a:close/>
                <a:moveTo>
                  <a:pt x="1854" y="939"/>
                </a:moveTo>
                <a:lnTo>
                  <a:pt x="1855" y="939"/>
                </a:lnTo>
                <a:lnTo>
                  <a:pt x="1854" y="938"/>
                </a:lnTo>
                <a:lnTo>
                  <a:pt x="1854" y="939"/>
                </a:lnTo>
                <a:close/>
                <a:moveTo>
                  <a:pt x="1845" y="934"/>
                </a:moveTo>
                <a:lnTo>
                  <a:pt x="1845" y="932"/>
                </a:lnTo>
                <a:lnTo>
                  <a:pt x="1844" y="932"/>
                </a:lnTo>
                <a:lnTo>
                  <a:pt x="1845" y="934"/>
                </a:lnTo>
                <a:close/>
                <a:moveTo>
                  <a:pt x="1852" y="932"/>
                </a:moveTo>
                <a:lnTo>
                  <a:pt x="1850" y="931"/>
                </a:lnTo>
                <a:lnTo>
                  <a:pt x="1850" y="932"/>
                </a:lnTo>
                <a:lnTo>
                  <a:pt x="1850" y="934"/>
                </a:lnTo>
                <a:lnTo>
                  <a:pt x="1851" y="932"/>
                </a:lnTo>
                <a:lnTo>
                  <a:pt x="1852" y="932"/>
                </a:lnTo>
                <a:close/>
                <a:moveTo>
                  <a:pt x="1860" y="931"/>
                </a:moveTo>
                <a:lnTo>
                  <a:pt x="1860" y="931"/>
                </a:lnTo>
                <a:lnTo>
                  <a:pt x="1860" y="932"/>
                </a:lnTo>
                <a:lnTo>
                  <a:pt x="1860" y="931"/>
                </a:lnTo>
                <a:close/>
                <a:moveTo>
                  <a:pt x="1863" y="932"/>
                </a:moveTo>
                <a:lnTo>
                  <a:pt x="1863" y="931"/>
                </a:lnTo>
                <a:lnTo>
                  <a:pt x="1862" y="931"/>
                </a:lnTo>
                <a:lnTo>
                  <a:pt x="1863" y="932"/>
                </a:lnTo>
                <a:close/>
                <a:moveTo>
                  <a:pt x="1848" y="923"/>
                </a:moveTo>
                <a:lnTo>
                  <a:pt x="1849" y="926"/>
                </a:lnTo>
                <a:lnTo>
                  <a:pt x="1849" y="923"/>
                </a:lnTo>
                <a:lnTo>
                  <a:pt x="1849" y="921"/>
                </a:lnTo>
                <a:lnTo>
                  <a:pt x="1848" y="921"/>
                </a:lnTo>
                <a:lnTo>
                  <a:pt x="1848" y="923"/>
                </a:lnTo>
                <a:close/>
                <a:moveTo>
                  <a:pt x="1851" y="926"/>
                </a:moveTo>
                <a:lnTo>
                  <a:pt x="1851" y="923"/>
                </a:lnTo>
                <a:lnTo>
                  <a:pt x="1850" y="923"/>
                </a:lnTo>
                <a:lnTo>
                  <a:pt x="1850" y="926"/>
                </a:lnTo>
                <a:lnTo>
                  <a:pt x="1851" y="926"/>
                </a:lnTo>
                <a:close/>
                <a:moveTo>
                  <a:pt x="1860" y="920"/>
                </a:moveTo>
                <a:lnTo>
                  <a:pt x="1861" y="922"/>
                </a:lnTo>
                <a:lnTo>
                  <a:pt x="1861" y="920"/>
                </a:lnTo>
                <a:lnTo>
                  <a:pt x="1860" y="920"/>
                </a:lnTo>
                <a:close/>
                <a:moveTo>
                  <a:pt x="1861" y="925"/>
                </a:moveTo>
                <a:lnTo>
                  <a:pt x="1861" y="922"/>
                </a:lnTo>
                <a:lnTo>
                  <a:pt x="1860" y="922"/>
                </a:lnTo>
                <a:lnTo>
                  <a:pt x="1861" y="925"/>
                </a:lnTo>
                <a:close/>
                <a:moveTo>
                  <a:pt x="1863" y="925"/>
                </a:moveTo>
                <a:lnTo>
                  <a:pt x="1863" y="922"/>
                </a:lnTo>
                <a:lnTo>
                  <a:pt x="1862" y="922"/>
                </a:lnTo>
                <a:lnTo>
                  <a:pt x="1862" y="925"/>
                </a:lnTo>
                <a:lnTo>
                  <a:pt x="1863" y="925"/>
                </a:lnTo>
                <a:close/>
                <a:moveTo>
                  <a:pt x="1840" y="921"/>
                </a:moveTo>
                <a:lnTo>
                  <a:pt x="1841" y="923"/>
                </a:lnTo>
                <a:lnTo>
                  <a:pt x="1841" y="921"/>
                </a:lnTo>
                <a:lnTo>
                  <a:pt x="1840" y="921"/>
                </a:lnTo>
                <a:close/>
                <a:moveTo>
                  <a:pt x="1853" y="920"/>
                </a:moveTo>
                <a:lnTo>
                  <a:pt x="1854" y="922"/>
                </a:lnTo>
                <a:lnTo>
                  <a:pt x="1854" y="920"/>
                </a:lnTo>
                <a:lnTo>
                  <a:pt x="1853" y="920"/>
                </a:lnTo>
                <a:close/>
                <a:moveTo>
                  <a:pt x="1752" y="634"/>
                </a:moveTo>
                <a:lnTo>
                  <a:pt x="1751" y="633"/>
                </a:lnTo>
                <a:lnTo>
                  <a:pt x="1745" y="635"/>
                </a:lnTo>
                <a:lnTo>
                  <a:pt x="1747" y="636"/>
                </a:lnTo>
                <a:lnTo>
                  <a:pt x="1747" y="637"/>
                </a:lnTo>
                <a:lnTo>
                  <a:pt x="1752" y="634"/>
                </a:lnTo>
                <a:close/>
                <a:moveTo>
                  <a:pt x="1698" y="594"/>
                </a:moveTo>
                <a:lnTo>
                  <a:pt x="1698" y="594"/>
                </a:lnTo>
                <a:lnTo>
                  <a:pt x="1694" y="598"/>
                </a:lnTo>
                <a:lnTo>
                  <a:pt x="1698" y="596"/>
                </a:lnTo>
                <a:lnTo>
                  <a:pt x="1698" y="594"/>
                </a:lnTo>
                <a:close/>
                <a:moveTo>
                  <a:pt x="1545" y="438"/>
                </a:moveTo>
                <a:lnTo>
                  <a:pt x="1543" y="443"/>
                </a:lnTo>
                <a:lnTo>
                  <a:pt x="1546" y="438"/>
                </a:lnTo>
                <a:lnTo>
                  <a:pt x="1545" y="438"/>
                </a:lnTo>
                <a:close/>
                <a:moveTo>
                  <a:pt x="1543" y="433"/>
                </a:moveTo>
                <a:lnTo>
                  <a:pt x="1545" y="430"/>
                </a:lnTo>
                <a:lnTo>
                  <a:pt x="1543" y="430"/>
                </a:lnTo>
                <a:lnTo>
                  <a:pt x="1543" y="433"/>
                </a:lnTo>
                <a:close/>
                <a:moveTo>
                  <a:pt x="1537" y="430"/>
                </a:moveTo>
                <a:lnTo>
                  <a:pt x="1537" y="432"/>
                </a:lnTo>
                <a:lnTo>
                  <a:pt x="1538" y="429"/>
                </a:lnTo>
                <a:lnTo>
                  <a:pt x="1537" y="429"/>
                </a:lnTo>
                <a:lnTo>
                  <a:pt x="1537" y="430"/>
                </a:lnTo>
                <a:close/>
                <a:moveTo>
                  <a:pt x="1538" y="429"/>
                </a:moveTo>
                <a:lnTo>
                  <a:pt x="1538" y="432"/>
                </a:lnTo>
                <a:lnTo>
                  <a:pt x="1539" y="429"/>
                </a:lnTo>
                <a:lnTo>
                  <a:pt x="1538" y="429"/>
                </a:lnTo>
                <a:close/>
                <a:moveTo>
                  <a:pt x="1540" y="432"/>
                </a:moveTo>
                <a:lnTo>
                  <a:pt x="1541" y="429"/>
                </a:lnTo>
                <a:lnTo>
                  <a:pt x="1540" y="429"/>
                </a:lnTo>
                <a:lnTo>
                  <a:pt x="1540" y="432"/>
                </a:lnTo>
                <a:close/>
                <a:moveTo>
                  <a:pt x="1533" y="428"/>
                </a:moveTo>
                <a:lnTo>
                  <a:pt x="1533" y="430"/>
                </a:lnTo>
                <a:lnTo>
                  <a:pt x="1534" y="428"/>
                </a:lnTo>
                <a:lnTo>
                  <a:pt x="1533" y="428"/>
                </a:lnTo>
                <a:close/>
                <a:moveTo>
                  <a:pt x="1537" y="428"/>
                </a:moveTo>
                <a:lnTo>
                  <a:pt x="1536" y="428"/>
                </a:lnTo>
                <a:lnTo>
                  <a:pt x="1536" y="429"/>
                </a:lnTo>
                <a:lnTo>
                  <a:pt x="1536" y="430"/>
                </a:lnTo>
                <a:lnTo>
                  <a:pt x="1537" y="429"/>
                </a:lnTo>
                <a:lnTo>
                  <a:pt x="1537" y="429"/>
                </a:lnTo>
                <a:lnTo>
                  <a:pt x="1537" y="428"/>
                </a:lnTo>
                <a:lnTo>
                  <a:pt x="1537" y="428"/>
                </a:lnTo>
                <a:close/>
                <a:moveTo>
                  <a:pt x="1527" y="427"/>
                </a:moveTo>
                <a:lnTo>
                  <a:pt x="1525" y="427"/>
                </a:lnTo>
                <a:lnTo>
                  <a:pt x="1525" y="429"/>
                </a:lnTo>
                <a:lnTo>
                  <a:pt x="1527" y="427"/>
                </a:lnTo>
                <a:close/>
                <a:moveTo>
                  <a:pt x="1528" y="429"/>
                </a:moveTo>
                <a:lnTo>
                  <a:pt x="1529" y="427"/>
                </a:lnTo>
                <a:lnTo>
                  <a:pt x="1528" y="427"/>
                </a:lnTo>
                <a:lnTo>
                  <a:pt x="1528" y="429"/>
                </a:lnTo>
                <a:close/>
                <a:moveTo>
                  <a:pt x="1525" y="427"/>
                </a:moveTo>
                <a:lnTo>
                  <a:pt x="1525" y="426"/>
                </a:lnTo>
                <a:lnTo>
                  <a:pt x="1524" y="427"/>
                </a:lnTo>
                <a:lnTo>
                  <a:pt x="1524" y="428"/>
                </a:lnTo>
                <a:lnTo>
                  <a:pt x="1525" y="427"/>
                </a:lnTo>
                <a:close/>
                <a:moveTo>
                  <a:pt x="1863" y="959"/>
                </a:moveTo>
                <a:lnTo>
                  <a:pt x="1864" y="959"/>
                </a:lnTo>
                <a:lnTo>
                  <a:pt x="1864" y="959"/>
                </a:lnTo>
                <a:lnTo>
                  <a:pt x="1865" y="959"/>
                </a:lnTo>
                <a:lnTo>
                  <a:pt x="1865" y="959"/>
                </a:lnTo>
                <a:lnTo>
                  <a:pt x="1867" y="958"/>
                </a:lnTo>
                <a:lnTo>
                  <a:pt x="1865" y="958"/>
                </a:lnTo>
                <a:lnTo>
                  <a:pt x="1864" y="958"/>
                </a:lnTo>
                <a:lnTo>
                  <a:pt x="1863" y="958"/>
                </a:lnTo>
                <a:lnTo>
                  <a:pt x="1862" y="958"/>
                </a:lnTo>
                <a:lnTo>
                  <a:pt x="1861" y="958"/>
                </a:lnTo>
                <a:lnTo>
                  <a:pt x="1861" y="959"/>
                </a:lnTo>
                <a:lnTo>
                  <a:pt x="1862" y="959"/>
                </a:lnTo>
                <a:lnTo>
                  <a:pt x="1863" y="959"/>
                </a:lnTo>
                <a:close/>
                <a:moveTo>
                  <a:pt x="2185" y="2125"/>
                </a:moveTo>
                <a:lnTo>
                  <a:pt x="2190" y="2128"/>
                </a:lnTo>
                <a:lnTo>
                  <a:pt x="2191" y="2129"/>
                </a:lnTo>
                <a:lnTo>
                  <a:pt x="2193" y="2132"/>
                </a:lnTo>
                <a:lnTo>
                  <a:pt x="2193" y="2131"/>
                </a:lnTo>
                <a:lnTo>
                  <a:pt x="2194" y="2131"/>
                </a:lnTo>
                <a:lnTo>
                  <a:pt x="2194" y="2129"/>
                </a:lnTo>
                <a:lnTo>
                  <a:pt x="2192" y="2128"/>
                </a:lnTo>
                <a:lnTo>
                  <a:pt x="2191" y="2128"/>
                </a:lnTo>
                <a:lnTo>
                  <a:pt x="2186" y="2125"/>
                </a:lnTo>
                <a:lnTo>
                  <a:pt x="2186" y="2124"/>
                </a:lnTo>
                <a:lnTo>
                  <a:pt x="2184" y="2122"/>
                </a:lnTo>
                <a:lnTo>
                  <a:pt x="2184" y="2123"/>
                </a:lnTo>
                <a:lnTo>
                  <a:pt x="2183" y="2124"/>
                </a:lnTo>
                <a:lnTo>
                  <a:pt x="2185" y="2125"/>
                </a:lnTo>
                <a:close/>
                <a:moveTo>
                  <a:pt x="2165" y="2110"/>
                </a:moveTo>
                <a:lnTo>
                  <a:pt x="2170" y="2114"/>
                </a:lnTo>
                <a:lnTo>
                  <a:pt x="2171" y="2115"/>
                </a:lnTo>
                <a:lnTo>
                  <a:pt x="2173" y="2117"/>
                </a:lnTo>
                <a:lnTo>
                  <a:pt x="2173" y="2116"/>
                </a:lnTo>
                <a:lnTo>
                  <a:pt x="2184" y="2123"/>
                </a:lnTo>
                <a:lnTo>
                  <a:pt x="2174" y="2116"/>
                </a:lnTo>
                <a:lnTo>
                  <a:pt x="2174" y="2115"/>
                </a:lnTo>
                <a:lnTo>
                  <a:pt x="2172" y="2114"/>
                </a:lnTo>
                <a:lnTo>
                  <a:pt x="2171" y="2114"/>
                </a:lnTo>
                <a:lnTo>
                  <a:pt x="2166" y="2110"/>
                </a:lnTo>
                <a:lnTo>
                  <a:pt x="2166" y="2109"/>
                </a:lnTo>
                <a:lnTo>
                  <a:pt x="2164" y="2107"/>
                </a:lnTo>
                <a:lnTo>
                  <a:pt x="2163" y="2108"/>
                </a:lnTo>
                <a:lnTo>
                  <a:pt x="2162" y="2109"/>
                </a:lnTo>
                <a:lnTo>
                  <a:pt x="2165" y="2110"/>
                </a:lnTo>
                <a:close/>
                <a:moveTo>
                  <a:pt x="2145" y="2095"/>
                </a:moveTo>
                <a:lnTo>
                  <a:pt x="2149" y="2098"/>
                </a:lnTo>
                <a:lnTo>
                  <a:pt x="2151" y="2099"/>
                </a:lnTo>
                <a:lnTo>
                  <a:pt x="2153" y="2101"/>
                </a:lnTo>
                <a:lnTo>
                  <a:pt x="2153" y="2100"/>
                </a:lnTo>
                <a:lnTo>
                  <a:pt x="2163" y="2108"/>
                </a:lnTo>
                <a:lnTo>
                  <a:pt x="2154" y="2100"/>
                </a:lnTo>
                <a:lnTo>
                  <a:pt x="2154" y="2099"/>
                </a:lnTo>
                <a:lnTo>
                  <a:pt x="2152" y="2097"/>
                </a:lnTo>
                <a:lnTo>
                  <a:pt x="2151" y="2097"/>
                </a:lnTo>
                <a:lnTo>
                  <a:pt x="2146" y="2095"/>
                </a:lnTo>
                <a:lnTo>
                  <a:pt x="2146" y="2095"/>
                </a:lnTo>
                <a:lnTo>
                  <a:pt x="2144" y="2092"/>
                </a:lnTo>
                <a:lnTo>
                  <a:pt x="2143" y="2094"/>
                </a:lnTo>
                <a:lnTo>
                  <a:pt x="2142" y="2095"/>
                </a:lnTo>
                <a:lnTo>
                  <a:pt x="2145" y="2095"/>
                </a:lnTo>
                <a:close/>
                <a:moveTo>
                  <a:pt x="2252" y="1851"/>
                </a:moveTo>
                <a:lnTo>
                  <a:pt x="2254" y="1850"/>
                </a:lnTo>
                <a:lnTo>
                  <a:pt x="2250" y="1862"/>
                </a:lnTo>
                <a:lnTo>
                  <a:pt x="2243" y="1893"/>
                </a:lnTo>
                <a:lnTo>
                  <a:pt x="2238" y="1897"/>
                </a:lnTo>
                <a:lnTo>
                  <a:pt x="2188" y="1910"/>
                </a:lnTo>
                <a:lnTo>
                  <a:pt x="2193" y="1930"/>
                </a:lnTo>
                <a:lnTo>
                  <a:pt x="2238" y="1916"/>
                </a:lnTo>
                <a:lnTo>
                  <a:pt x="2240" y="1922"/>
                </a:lnTo>
                <a:lnTo>
                  <a:pt x="2193" y="1935"/>
                </a:lnTo>
                <a:lnTo>
                  <a:pt x="2189" y="1936"/>
                </a:lnTo>
                <a:lnTo>
                  <a:pt x="2183" y="1932"/>
                </a:lnTo>
                <a:lnTo>
                  <a:pt x="2182" y="1933"/>
                </a:lnTo>
                <a:lnTo>
                  <a:pt x="2153" y="1910"/>
                </a:lnTo>
                <a:lnTo>
                  <a:pt x="2142" y="1903"/>
                </a:lnTo>
                <a:lnTo>
                  <a:pt x="2140" y="1903"/>
                </a:lnTo>
                <a:lnTo>
                  <a:pt x="2139" y="1903"/>
                </a:lnTo>
                <a:lnTo>
                  <a:pt x="2138" y="1903"/>
                </a:lnTo>
                <a:lnTo>
                  <a:pt x="2137" y="1903"/>
                </a:lnTo>
                <a:lnTo>
                  <a:pt x="2137" y="1904"/>
                </a:lnTo>
                <a:lnTo>
                  <a:pt x="2136" y="1904"/>
                </a:lnTo>
                <a:lnTo>
                  <a:pt x="2136" y="1905"/>
                </a:lnTo>
                <a:lnTo>
                  <a:pt x="2136" y="1906"/>
                </a:lnTo>
                <a:lnTo>
                  <a:pt x="2136" y="1906"/>
                </a:lnTo>
                <a:lnTo>
                  <a:pt x="2136" y="1907"/>
                </a:lnTo>
                <a:lnTo>
                  <a:pt x="2139" y="1910"/>
                </a:lnTo>
                <a:lnTo>
                  <a:pt x="2178" y="1937"/>
                </a:lnTo>
                <a:lnTo>
                  <a:pt x="2172" y="1945"/>
                </a:lnTo>
                <a:lnTo>
                  <a:pt x="2211" y="1975"/>
                </a:lnTo>
                <a:lnTo>
                  <a:pt x="2208" y="1980"/>
                </a:lnTo>
                <a:lnTo>
                  <a:pt x="2169" y="1951"/>
                </a:lnTo>
                <a:lnTo>
                  <a:pt x="2157" y="1966"/>
                </a:lnTo>
                <a:lnTo>
                  <a:pt x="2221" y="2014"/>
                </a:lnTo>
                <a:lnTo>
                  <a:pt x="2222" y="2014"/>
                </a:lnTo>
                <a:lnTo>
                  <a:pt x="2222" y="2015"/>
                </a:lnTo>
                <a:lnTo>
                  <a:pt x="2222" y="2016"/>
                </a:lnTo>
                <a:lnTo>
                  <a:pt x="2212" y="2030"/>
                </a:lnTo>
                <a:lnTo>
                  <a:pt x="2211" y="2031"/>
                </a:lnTo>
                <a:lnTo>
                  <a:pt x="2211" y="2031"/>
                </a:lnTo>
                <a:lnTo>
                  <a:pt x="2210" y="2031"/>
                </a:lnTo>
                <a:lnTo>
                  <a:pt x="2210" y="2030"/>
                </a:lnTo>
                <a:lnTo>
                  <a:pt x="2204" y="2026"/>
                </a:lnTo>
                <a:lnTo>
                  <a:pt x="2172" y="2001"/>
                </a:lnTo>
                <a:lnTo>
                  <a:pt x="2167" y="2008"/>
                </a:lnTo>
                <a:lnTo>
                  <a:pt x="2167" y="2009"/>
                </a:lnTo>
                <a:lnTo>
                  <a:pt x="2166" y="2009"/>
                </a:lnTo>
                <a:lnTo>
                  <a:pt x="2165" y="2009"/>
                </a:lnTo>
                <a:lnTo>
                  <a:pt x="2165" y="2010"/>
                </a:lnTo>
                <a:lnTo>
                  <a:pt x="2166" y="2010"/>
                </a:lnTo>
                <a:lnTo>
                  <a:pt x="2165" y="2012"/>
                </a:lnTo>
                <a:lnTo>
                  <a:pt x="2158" y="2019"/>
                </a:lnTo>
                <a:lnTo>
                  <a:pt x="2174" y="2031"/>
                </a:lnTo>
                <a:lnTo>
                  <a:pt x="2174" y="2032"/>
                </a:lnTo>
                <a:lnTo>
                  <a:pt x="2175" y="2032"/>
                </a:lnTo>
                <a:lnTo>
                  <a:pt x="2175" y="2033"/>
                </a:lnTo>
                <a:lnTo>
                  <a:pt x="2176" y="2033"/>
                </a:lnTo>
                <a:lnTo>
                  <a:pt x="2176" y="2034"/>
                </a:lnTo>
                <a:lnTo>
                  <a:pt x="2175" y="2035"/>
                </a:lnTo>
                <a:lnTo>
                  <a:pt x="2175" y="2036"/>
                </a:lnTo>
                <a:lnTo>
                  <a:pt x="2225" y="2072"/>
                </a:lnTo>
                <a:lnTo>
                  <a:pt x="2230" y="2076"/>
                </a:lnTo>
                <a:lnTo>
                  <a:pt x="2228" y="2079"/>
                </a:lnTo>
                <a:lnTo>
                  <a:pt x="2225" y="2076"/>
                </a:lnTo>
                <a:lnTo>
                  <a:pt x="2173" y="2039"/>
                </a:lnTo>
                <a:lnTo>
                  <a:pt x="2171" y="2041"/>
                </a:lnTo>
                <a:lnTo>
                  <a:pt x="2156" y="2061"/>
                </a:lnTo>
                <a:lnTo>
                  <a:pt x="2211" y="2101"/>
                </a:lnTo>
                <a:lnTo>
                  <a:pt x="2210" y="2104"/>
                </a:lnTo>
                <a:lnTo>
                  <a:pt x="2155" y="2064"/>
                </a:lnTo>
                <a:lnTo>
                  <a:pt x="2151" y="2068"/>
                </a:lnTo>
                <a:lnTo>
                  <a:pt x="2149" y="2069"/>
                </a:lnTo>
                <a:lnTo>
                  <a:pt x="2148" y="2069"/>
                </a:lnTo>
                <a:lnTo>
                  <a:pt x="2136" y="2086"/>
                </a:lnTo>
                <a:lnTo>
                  <a:pt x="2136" y="2087"/>
                </a:lnTo>
                <a:lnTo>
                  <a:pt x="2136" y="2088"/>
                </a:lnTo>
                <a:lnTo>
                  <a:pt x="2137" y="2089"/>
                </a:lnTo>
                <a:lnTo>
                  <a:pt x="2143" y="2094"/>
                </a:lnTo>
                <a:lnTo>
                  <a:pt x="2134" y="2088"/>
                </a:lnTo>
                <a:lnTo>
                  <a:pt x="2148" y="2068"/>
                </a:lnTo>
                <a:lnTo>
                  <a:pt x="2148" y="2068"/>
                </a:lnTo>
                <a:lnTo>
                  <a:pt x="2147" y="2068"/>
                </a:lnTo>
                <a:lnTo>
                  <a:pt x="2147" y="2067"/>
                </a:lnTo>
                <a:lnTo>
                  <a:pt x="2146" y="2067"/>
                </a:lnTo>
                <a:lnTo>
                  <a:pt x="2145" y="2065"/>
                </a:lnTo>
                <a:lnTo>
                  <a:pt x="2144" y="2065"/>
                </a:lnTo>
                <a:lnTo>
                  <a:pt x="2143" y="2065"/>
                </a:lnTo>
                <a:lnTo>
                  <a:pt x="2143" y="2067"/>
                </a:lnTo>
                <a:lnTo>
                  <a:pt x="2142" y="2067"/>
                </a:lnTo>
                <a:lnTo>
                  <a:pt x="2142" y="2068"/>
                </a:lnTo>
                <a:lnTo>
                  <a:pt x="2140" y="2068"/>
                </a:lnTo>
                <a:lnTo>
                  <a:pt x="2140" y="2068"/>
                </a:lnTo>
                <a:lnTo>
                  <a:pt x="2140" y="2069"/>
                </a:lnTo>
                <a:lnTo>
                  <a:pt x="2139" y="2070"/>
                </a:lnTo>
                <a:lnTo>
                  <a:pt x="2138" y="2070"/>
                </a:lnTo>
                <a:lnTo>
                  <a:pt x="2138" y="2071"/>
                </a:lnTo>
                <a:lnTo>
                  <a:pt x="2138" y="2072"/>
                </a:lnTo>
                <a:lnTo>
                  <a:pt x="2137" y="2072"/>
                </a:lnTo>
                <a:lnTo>
                  <a:pt x="2137" y="2073"/>
                </a:lnTo>
                <a:lnTo>
                  <a:pt x="2136" y="2073"/>
                </a:lnTo>
                <a:lnTo>
                  <a:pt x="2135" y="2073"/>
                </a:lnTo>
                <a:lnTo>
                  <a:pt x="2135" y="2074"/>
                </a:lnTo>
                <a:lnTo>
                  <a:pt x="2134" y="2074"/>
                </a:lnTo>
                <a:lnTo>
                  <a:pt x="2133" y="2074"/>
                </a:lnTo>
                <a:lnTo>
                  <a:pt x="2133" y="2073"/>
                </a:lnTo>
                <a:lnTo>
                  <a:pt x="2131" y="2073"/>
                </a:lnTo>
                <a:lnTo>
                  <a:pt x="2130" y="2073"/>
                </a:lnTo>
                <a:lnTo>
                  <a:pt x="2130" y="2072"/>
                </a:lnTo>
                <a:lnTo>
                  <a:pt x="2129" y="2072"/>
                </a:lnTo>
                <a:lnTo>
                  <a:pt x="2129" y="2071"/>
                </a:lnTo>
                <a:lnTo>
                  <a:pt x="2129" y="2070"/>
                </a:lnTo>
                <a:lnTo>
                  <a:pt x="2129" y="2069"/>
                </a:lnTo>
                <a:lnTo>
                  <a:pt x="2128" y="2068"/>
                </a:lnTo>
                <a:lnTo>
                  <a:pt x="2127" y="2068"/>
                </a:lnTo>
                <a:lnTo>
                  <a:pt x="2127" y="2067"/>
                </a:lnTo>
                <a:lnTo>
                  <a:pt x="2126" y="2067"/>
                </a:lnTo>
                <a:lnTo>
                  <a:pt x="2126" y="2065"/>
                </a:lnTo>
                <a:lnTo>
                  <a:pt x="2125" y="2064"/>
                </a:lnTo>
                <a:lnTo>
                  <a:pt x="2125" y="2063"/>
                </a:lnTo>
                <a:lnTo>
                  <a:pt x="2124" y="2062"/>
                </a:lnTo>
                <a:lnTo>
                  <a:pt x="2123" y="2062"/>
                </a:lnTo>
                <a:lnTo>
                  <a:pt x="2123" y="2061"/>
                </a:lnTo>
                <a:lnTo>
                  <a:pt x="2121" y="2060"/>
                </a:lnTo>
                <a:lnTo>
                  <a:pt x="2120" y="2059"/>
                </a:lnTo>
                <a:lnTo>
                  <a:pt x="2119" y="2058"/>
                </a:lnTo>
                <a:lnTo>
                  <a:pt x="2117" y="2056"/>
                </a:lnTo>
                <a:lnTo>
                  <a:pt x="2115" y="2054"/>
                </a:lnTo>
                <a:lnTo>
                  <a:pt x="2111" y="2052"/>
                </a:lnTo>
                <a:lnTo>
                  <a:pt x="2107" y="2047"/>
                </a:lnTo>
                <a:lnTo>
                  <a:pt x="2102" y="2044"/>
                </a:lnTo>
                <a:lnTo>
                  <a:pt x="2101" y="2044"/>
                </a:lnTo>
                <a:lnTo>
                  <a:pt x="2101" y="2043"/>
                </a:lnTo>
                <a:lnTo>
                  <a:pt x="2100" y="2043"/>
                </a:lnTo>
                <a:lnTo>
                  <a:pt x="2099" y="2043"/>
                </a:lnTo>
                <a:lnTo>
                  <a:pt x="2099" y="2042"/>
                </a:lnTo>
                <a:lnTo>
                  <a:pt x="2098" y="2042"/>
                </a:lnTo>
                <a:lnTo>
                  <a:pt x="2094" y="2042"/>
                </a:lnTo>
                <a:lnTo>
                  <a:pt x="2091" y="2041"/>
                </a:lnTo>
                <a:lnTo>
                  <a:pt x="2090" y="2041"/>
                </a:lnTo>
                <a:lnTo>
                  <a:pt x="2089" y="2041"/>
                </a:lnTo>
                <a:lnTo>
                  <a:pt x="2088" y="2041"/>
                </a:lnTo>
                <a:lnTo>
                  <a:pt x="2087" y="2041"/>
                </a:lnTo>
                <a:lnTo>
                  <a:pt x="2087" y="2042"/>
                </a:lnTo>
                <a:lnTo>
                  <a:pt x="2085" y="2042"/>
                </a:lnTo>
                <a:lnTo>
                  <a:pt x="2084" y="2042"/>
                </a:lnTo>
                <a:lnTo>
                  <a:pt x="2083" y="2042"/>
                </a:lnTo>
                <a:lnTo>
                  <a:pt x="2082" y="2042"/>
                </a:lnTo>
                <a:lnTo>
                  <a:pt x="2081" y="2042"/>
                </a:lnTo>
                <a:lnTo>
                  <a:pt x="2081" y="2041"/>
                </a:lnTo>
                <a:lnTo>
                  <a:pt x="2080" y="2042"/>
                </a:lnTo>
                <a:lnTo>
                  <a:pt x="2079" y="2042"/>
                </a:lnTo>
                <a:lnTo>
                  <a:pt x="2079" y="2041"/>
                </a:lnTo>
                <a:lnTo>
                  <a:pt x="2078" y="2041"/>
                </a:lnTo>
                <a:lnTo>
                  <a:pt x="2076" y="2041"/>
                </a:lnTo>
                <a:lnTo>
                  <a:pt x="2075" y="2041"/>
                </a:lnTo>
                <a:lnTo>
                  <a:pt x="2075" y="2041"/>
                </a:lnTo>
                <a:lnTo>
                  <a:pt x="2075" y="2041"/>
                </a:lnTo>
                <a:lnTo>
                  <a:pt x="2075" y="2040"/>
                </a:lnTo>
                <a:lnTo>
                  <a:pt x="2074" y="2040"/>
                </a:lnTo>
                <a:lnTo>
                  <a:pt x="2073" y="2040"/>
                </a:lnTo>
                <a:lnTo>
                  <a:pt x="2073" y="2039"/>
                </a:lnTo>
                <a:lnTo>
                  <a:pt x="2072" y="2037"/>
                </a:lnTo>
                <a:lnTo>
                  <a:pt x="2072" y="2036"/>
                </a:lnTo>
                <a:lnTo>
                  <a:pt x="2071" y="2036"/>
                </a:lnTo>
                <a:lnTo>
                  <a:pt x="2071" y="2035"/>
                </a:lnTo>
                <a:lnTo>
                  <a:pt x="2071" y="2034"/>
                </a:lnTo>
                <a:lnTo>
                  <a:pt x="2070" y="2033"/>
                </a:lnTo>
                <a:lnTo>
                  <a:pt x="2070" y="2032"/>
                </a:lnTo>
                <a:lnTo>
                  <a:pt x="2070" y="2031"/>
                </a:lnTo>
                <a:lnTo>
                  <a:pt x="2069" y="2031"/>
                </a:lnTo>
                <a:lnTo>
                  <a:pt x="2069" y="2030"/>
                </a:lnTo>
                <a:lnTo>
                  <a:pt x="2069" y="2028"/>
                </a:lnTo>
                <a:lnTo>
                  <a:pt x="2068" y="2028"/>
                </a:lnTo>
                <a:lnTo>
                  <a:pt x="2068" y="2027"/>
                </a:lnTo>
                <a:lnTo>
                  <a:pt x="2066" y="2027"/>
                </a:lnTo>
                <a:lnTo>
                  <a:pt x="2065" y="2026"/>
                </a:lnTo>
                <a:lnTo>
                  <a:pt x="2064" y="2026"/>
                </a:lnTo>
                <a:lnTo>
                  <a:pt x="2064" y="2025"/>
                </a:lnTo>
                <a:lnTo>
                  <a:pt x="2063" y="2025"/>
                </a:lnTo>
                <a:lnTo>
                  <a:pt x="2062" y="2025"/>
                </a:lnTo>
                <a:lnTo>
                  <a:pt x="2061" y="2025"/>
                </a:lnTo>
                <a:lnTo>
                  <a:pt x="2060" y="2025"/>
                </a:lnTo>
                <a:lnTo>
                  <a:pt x="2059" y="2025"/>
                </a:lnTo>
                <a:lnTo>
                  <a:pt x="2057" y="2025"/>
                </a:lnTo>
                <a:lnTo>
                  <a:pt x="2056" y="2025"/>
                </a:lnTo>
                <a:lnTo>
                  <a:pt x="2055" y="2025"/>
                </a:lnTo>
                <a:lnTo>
                  <a:pt x="2054" y="2025"/>
                </a:lnTo>
                <a:lnTo>
                  <a:pt x="2054" y="2024"/>
                </a:lnTo>
                <a:lnTo>
                  <a:pt x="2053" y="2024"/>
                </a:lnTo>
                <a:lnTo>
                  <a:pt x="2053" y="2023"/>
                </a:lnTo>
                <a:lnTo>
                  <a:pt x="2052" y="2023"/>
                </a:lnTo>
                <a:lnTo>
                  <a:pt x="2051" y="2023"/>
                </a:lnTo>
                <a:lnTo>
                  <a:pt x="2050" y="2023"/>
                </a:lnTo>
                <a:lnTo>
                  <a:pt x="2048" y="2023"/>
                </a:lnTo>
                <a:lnTo>
                  <a:pt x="2048" y="2023"/>
                </a:lnTo>
                <a:lnTo>
                  <a:pt x="2048" y="2022"/>
                </a:lnTo>
                <a:lnTo>
                  <a:pt x="2047" y="2022"/>
                </a:lnTo>
                <a:lnTo>
                  <a:pt x="2047" y="2021"/>
                </a:lnTo>
                <a:lnTo>
                  <a:pt x="2046" y="2021"/>
                </a:lnTo>
                <a:lnTo>
                  <a:pt x="2045" y="2021"/>
                </a:lnTo>
                <a:lnTo>
                  <a:pt x="2045" y="2019"/>
                </a:lnTo>
                <a:lnTo>
                  <a:pt x="2044" y="2019"/>
                </a:lnTo>
                <a:lnTo>
                  <a:pt x="2043" y="2019"/>
                </a:lnTo>
                <a:lnTo>
                  <a:pt x="2043" y="2021"/>
                </a:lnTo>
                <a:lnTo>
                  <a:pt x="2042" y="2021"/>
                </a:lnTo>
                <a:lnTo>
                  <a:pt x="2041" y="2019"/>
                </a:lnTo>
                <a:lnTo>
                  <a:pt x="2039" y="2019"/>
                </a:lnTo>
                <a:lnTo>
                  <a:pt x="2039" y="2021"/>
                </a:lnTo>
                <a:lnTo>
                  <a:pt x="2038" y="2021"/>
                </a:lnTo>
                <a:lnTo>
                  <a:pt x="2037" y="2021"/>
                </a:lnTo>
                <a:lnTo>
                  <a:pt x="2037" y="2019"/>
                </a:lnTo>
                <a:lnTo>
                  <a:pt x="2036" y="2019"/>
                </a:lnTo>
                <a:lnTo>
                  <a:pt x="2035" y="2019"/>
                </a:lnTo>
                <a:lnTo>
                  <a:pt x="2034" y="2019"/>
                </a:lnTo>
                <a:lnTo>
                  <a:pt x="2033" y="2019"/>
                </a:lnTo>
                <a:lnTo>
                  <a:pt x="2033" y="2021"/>
                </a:lnTo>
                <a:lnTo>
                  <a:pt x="2032" y="2021"/>
                </a:lnTo>
                <a:lnTo>
                  <a:pt x="2030" y="2021"/>
                </a:lnTo>
                <a:lnTo>
                  <a:pt x="2029" y="2021"/>
                </a:lnTo>
                <a:lnTo>
                  <a:pt x="2028" y="2021"/>
                </a:lnTo>
                <a:lnTo>
                  <a:pt x="2027" y="2022"/>
                </a:lnTo>
                <a:lnTo>
                  <a:pt x="2025" y="2022"/>
                </a:lnTo>
                <a:lnTo>
                  <a:pt x="2024" y="2023"/>
                </a:lnTo>
                <a:lnTo>
                  <a:pt x="2023" y="2023"/>
                </a:lnTo>
                <a:lnTo>
                  <a:pt x="2022" y="2023"/>
                </a:lnTo>
                <a:lnTo>
                  <a:pt x="2022" y="2024"/>
                </a:lnTo>
                <a:lnTo>
                  <a:pt x="2022" y="2024"/>
                </a:lnTo>
                <a:lnTo>
                  <a:pt x="2020" y="2024"/>
                </a:lnTo>
                <a:lnTo>
                  <a:pt x="2019" y="2024"/>
                </a:lnTo>
                <a:lnTo>
                  <a:pt x="2018" y="2024"/>
                </a:lnTo>
                <a:lnTo>
                  <a:pt x="2017" y="2024"/>
                </a:lnTo>
                <a:lnTo>
                  <a:pt x="2017" y="2023"/>
                </a:lnTo>
                <a:lnTo>
                  <a:pt x="2016" y="2023"/>
                </a:lnTo>
                <a:lnTo>
                  <a:pt x="2015" y="2023"/>
                </a:lnTo>
                <a:lnTo>
                  <a:pt x="2015" y="2022"/>
                </a:lnTo>
                <a:lnTo>
                  <a:pt x="2014" y="2022"/>
                </a:lnTo>
                <a:lnTo>
                  <a:pt x="2014" y="2021"/>
                </a:lnTo>
                <a:lnTo>
                  <a:pt x="2013" y="2021"/>
                </a:lnTo>
                <a:lnTo>
                  <a:pt x="2013" y="2019"/>
                </a:lnTo>
                <a:lnTo>
                  <a:pt x="2013" y="2018"/>
                </a:lnTo>
                <a:lnTo>
                  <a:pt x="2011" y="2018"/>
                </a:lnTo>
                <a:lnTo>
                  <a:pt x="2011" y="2017"/>
                </a:lnTo>
                <a:lnTo>
                  <a:pt x="2011" y="2016"/>
                </a:lnTo>
                <a:lnTo>
                  <a:pt x="2011" y="2015"/>
                </a:lnTo>
                <a:lnTo>
                  <a:pt x="2011" y="2014"/>
                </a:lnTo>
                <a:lnTo>
                  <a:pt x="2011" y="2014"/>
                </a:lnTo>
                <a:lnTo>
                  <a:pt x="2011" y="2013"/>
                </a:lnTo>
                <a:lnTo>
                  <a:pt x="2011" y="2012"/>
                </a:lnTo>
                <a:lnTo>
                  <a:pt x="2010" y="2012"/>
                </a:lnTo>
                <a:lnTo>
                  <a:pt x="2010" y="2010"/>
                </a:lnTo>
                <a:lnTo>
                  <a:pt x="2009" y="2010"/>
                </a:lnTo>
                <a:lnTo>
                  <a:pt x="2008" y="2008"/>
                </a:lnTo>
                <a:lnTo>
                  <a:pt x="2008" y="2007"/>
                </a:lnTo>
                <a:lnTo>
                  <a:pt x="2007" y="2007"/>
                </a:lnTo>
                <a:lnTo>
                  <a:pt x="2007" y="2006"/>
                </a:lnTo>
                <a:lnTo>
                  <a:pt x="2006" y="2006"/>
                </a:lnTo>
                <a:lnTo>
                  <a:pt x="2005" y="2006"/>
                </a:lnTo>
                <a:lnTo>
                  <a:pt x="2005" y="2005"/>
                </a:lnTo>
                <a:lnTo>
                  <a:pt x="2004" y="2005"/>
                </a:lnTo>
                <a:lnTo>
                  <a:pt x="2004" y="2004"/>
                </a:lnTo>
                <a:lnTo>
                  <a:pt x="2004" y="2003"/>
                </a:lnTo>
                <a:lnTo>
                  <a:pt x="2002" y="2003"/>
                </a:lnTo>
                <a:lnTo>
                  <a:pt x="2001" y="2001"/>
                </a:lnTo>
                <a:lnTo>
                  <a:pt x="2000" y="2000"/>
                </a:lnTo>
                <a:lnTo>
                  <a:pt x="1999" y="2000"/>
                </a:lnTo>
                <a:lnTo>
                  <a:pt x="1999" y="1999"/>
                </a:lnTo>
                <a:lnTo>
                  <a:pt x="1998" y="1999"/>
                </a:lnTo>
                <a:lnTo>
                  <a:pt x="1997" y="1999"/>
                </a:lnTo>
                <a:lnTo>
                  <a:pt x="1997" y="1998"/>
                </a:lnTo>
                <a:lnTo>
                  <a:pt x="1996" y="1998"/>
                </a:lnTo>
                <a:lnTo>
                  <a:pt x="1995" y="1998"/>
                </a:lnTo>
                <a:lnTo>
                  <a:pt x="1995" y="1997"/>
                </a:lnTo>
                <a:lnTo>
                  <a:pt x="1995" y="1997"/>
                </a:lnTo>
                <a:lnTo>
                  <a:pt x="1995" y="1996"/>
                </a:lnTo>
                <a:lnTo>
                  <a:pt x="1993" y="1996"/>
                </a:lnTo>
                <a:lnTo>
                  <a:pt x="1993" y="1995"/>
                </a:lnTo>
                <a:lnTo>
                  <a:pt x="1992" y="1995"/>
                </a:lnTo>
                <a:lnTo>
                  <a:pt x="1992" y="1992"/>
                </a:lnTo>
                <a:lnTo>
                  <a:pt x="1991" y="1990"/>
                </a:lnTo>
                <a:lnTo>
                  <a:pt x="1991" y="1989"/>
                </a:lnTo>
                <a:lnTo>
                  <a:pt x="1990" y="1987"/>
                </a:lnTo>
                <a:lnTo>
                  <a:pt x="1990" y="1986"/>
                </a:lnTo>
                <a:lnTo>
                  <a:pt x="1990" y="1983"/>
                </a:lnTo>
                <a:lnTo>
                  <a:pt x="1989" y="1982"/>
                </a:lnTo>
                <a:lnTo>
                  <a:pt x="1988" y="1981"/>
                </a:lnTo>
                <a:lnTo>
                  <a:pt x="1988" y="1980"/>
                </a:lnTo>
                <a:lnTo>
                  <a:pt x="1988" y="1979"/>
                </a:lnTo>
                <a:lnTo>
                  <a:pt x="1988" y="1978"/>
                </a:lnTo>
                <a:lnTo>
                  <a:pt x="1989" y="1978"/>
                </a:lnTo>
                <a:lnTo>
                  <a:pt x="1989" y="1977"/>
                </a:lnTo>
                <a:lnTo>
                  <a:pt x="1989" y="1976"/>
                </a:lnTo>
                <a:lnTo>
                  <a:pt x="1989" y="1975"/>
                </a:lnTo>
                <a:lnTo>
                  <a:pt x="1989" y="1973"/>
                </a:lnTo>
                <a:lnTo>
                  <a:pt x="1989" y="1972"/>
                </a:lnTo>
                <a:lnTo>
                  <a:pt x="1988" y="1971"/>
                </a:lnTo>
                <a:lnTo>
                  <a:pt x="1988" y="1970"/>
                </a:lnTo>
                <a:lnTo>
                  <a:pt x="1988" y="1969"/>
                </a:lnTo>
                <a:lnTo>
                  <a:pt x="1988" y="1968"/>
                </a:lnTo>
                <a:lnTo>
                  <a:pt x="1988" y="1967"/>
                </a:lnTo>
                <a:lnTo>
                  <a:pt x="1988" y="1966"/>
                </a:lnTo>
                <a:lnTo>
                  <a:pt x="1988" y="1964"/>
                </a:lnTo>
                <a:lnTo>
                  <a:pt x="1987" y="1964"/>
                </a:lnTo>
                <a:lnTo>
                  <a:pt x="1987" y="1963"/>
                </a:lnTo>
                <a:lnTo>
                  <a:pt x="1987" y="1962"/>
                </a:lnTo>
                <a:lnTo>
                  <a:pt x="1988" y="1962"/>
                </a:lnTo>
                <a:lnTo>
                  <a:pt x="1988" y="1961"/>
                </a:lnTo>
                <a:lnTo>
                  <a:pt x="1988" y="1960"/>
                </a:lnTo>
                <a:lnTo>
                  <a:pt x="1988" y="1960"/>
                </a:lnTo>
                <a:lnTo>
                  <a:pt x="1988" y="1959"/>
                </a:lnTo>
                <a:lnTo>
                  <a:pt x="1988" y="1958"/>
                </a:lnTo>
                <a:lnTo>
                  <a:pt x="1988" y="1957"/>
                </a:lnTo>
                <a:lnTo>
                  <a:pt x="1987" y="1957"/>
                </a:lnTo>
                <a:lnTo>
                  <a:pt x="1987" y="1955"/>
                </a:lnTo>
                <a:lnTo>
                  <a:pt x="1987" y="1954"/>
                </a:lnTo>
                <a:lnTo>
                  <a:pt x="1987" y="1953"/>
                </a:lnTo>
                <a:lnTo>
                  <a:pt x="1986" y="1953"/>
                </a:lnTo>
                <a:lnTo>
                  <a:pt x="1986" y="1952"/>
                </a:lnTo>
                <a:lnTo>
                  <a:pt x="1986" y="1951"/>
                </a:lnTo>
                <a:lnTo>
                  <a:pt x="1984" y="1951"/>
                </a:lnTo>
                <a:lnTo>
                  <a:pt x="1984" y="1950"/>
                </a:lnTo>
                <a:lnTo>
                  <a:pt x="1984" y="1949"/>
                </a:lnTo>
                <a:lnTo>
                  <a:pt x="1983" y="1949"/>
                </a:lnTo>
                <a:lnTo>
                  <a:pt x="1983" y="1948"/>
                </a:lnTo>
                <a:lnTo>
                  <a:pt x="1982" y="1948"/>
                </a:lnTo>
                <a:lnTo>
                  <a:pt x="1982" y="1946"/>
                </a:lnTo>
                <a:lnTo>
                  <a:pt x="1981" y="1945"/>
                </a:lnTo>
                <a:lnTo>
                  <a:pt x="1980" y="1945"/>
                </a:lnTo>
                <a:lnTo>
                  <a:pt x="1980" y="1944"/>
                </a:lnTo>
                <a:lnTo>
                  <a:pt x="1979" y="1944"/>
                </a:lnTo>
                <a:lnTo>
                  <a:pt x="1978" y="1943"/>
                </a:lnTo>
                <a:lnTo>
                  <a:pt x="1977" y="1943"/>
                </a:lnTo>
                <a:lnTo>
                  <a:pt x="1977" y="1942"/>
                </a:lnTo>
                <a:lnTo>
                  <a:pt x="1975" y="1942"/>
                </a:lnTo>
                <a:lnTo>
                  <a:pt x="1975" y="1941"/>
                </a:lnTo>
                <a:lnTo>
                  <a:pt x="1975" y="1940"/>
                </a:lnTo>
                <a:lnTo>
                  <a:pt x="1977" y="1940"/>
                </a:lnTo>
                <a:lnTo>
                  <a:pt x="1977" y="1939"/>
                </a:lnTo>
                <a:lnTo>
                  <a:pt x="1971" y="1927"/>
                </a:lnTo>
                <a:lnTo>
                  <a:pt x="1971" y="1927"/>
                </a:lnTo>
                <a:lnTo>
                  <a:pt x="1946" y="2043"/>
                </a:lnTo>
                <a:lnTo>
                  <a:pt x="1946" y="2044"/>
                </a:lnTo>
                <a:lnTo>
                  <a:pt x="1947" y="2044"/>
                </a:lnTo>
                <a:lnTo>
                  <a:pt x="1949" y="2044"/>
                </a:lnTo>
                <a:lnTo>
                  <a:pt x="1949" y="2045"/>
                </a:lnTo>
                <a:lnTo>
                  <a:pt x="1950" y="2045"/>
                </a:lnTo>
                <a:lnTo>
                  <a:pt x="1950" y="2046"/>
                </a:lnTo>
                <a:lnTo>
                  <a:pt x="1951" y="2046"/>
                </a:lnTo>
                <a:lnTo>
                  <a:pt x="1951" y="2047"/>
                </a:lnTo>
                <a:lnTo>
                  <a:pt x="1952" y="2047"/>
                </a:lnTo>
                <a:lnTo>
                  <a:pt x="1953" y="2049"/>
                </a:lnTo>
                <a:lnTo>
                  <a:pt x="1954" y="2050"/>
                </a:lnTo>
                <a:lnTo>
                  <a:pt x="1955" y="2050"/>
                </a:lnTo>
                <a:lnTo>
                  <a:pt x="1956" y="2050"/>
                </a:lnTo>
                <a:lnTo>
                  <a:pt x="1956" y="2051"/>
                </a:lnTo>
                <a:lnTo>
                  <a:pt x="1958" y="2051"/>
                </a:lnTo>
                <a:lnTo>
                  <a:pt x="1960" y="2052"/>
                </a:lnTo>
                <a:lnTo>
                  <a:pt x="1965" y="2056"/>
                </a:lnTo>
                <a:lnTo>
                  <a:pt x="1967" y="2056"/>
                </a:lnTo>
                <a:lnTo>
                  <a:pt x="1967" y="2058"/>
                </a:lnTo>
                <a:lnTo>
                  <a:pt x="1968" y="2058"/>
                </a:lnTo>
                <a:lnTo>
                  <a:pt x="1969" y="2059"/>
                </a:lnTo>
                <a:lnTo>
                  <a:pt x="1969" y="2060"/>
                </a:lnTo>
                <a:lnTo>
                  <a:pt x="1970" y="2060"/>
                </a:lnTo>
                <a:lnTo>
                  <a:pt x="1971" y="2061"/>
                </a:lnTo>
                <a:lnTo>
                  <a:pt x="1972" y="2061"/>
                </a:lnTo>
                <a:lnTo>
                  <a:pt x="1972" y="2062"/>
                </a:lnTo>
                <a:lnTo>
                  <a:pt x="1973" y="2062"/>
                </a:lnTo>
                <a:lnTo>
                  <a:pt x="1973" y="2063"/>
                </a:lnTo>
                <a:lnTo>
                  <a:pt x="1974" y="2063"/>
                </a:lnTo>
                <a:lnTo>
                  <a:pt x="1974" y="2064"/>
                </a:lnTo>
                <a:lnTo>
                  <a:pt x="1975" y="2064"/>
                </a:lnTo>
                <a:lnTo>
                  <a:pt x="1977" y="2065"/>
                </a:lnTo>
                <a:lnTo>
                  <a:pt x="1978" y="2067"/>
                </a:lnTo>
                <a:lnTo>
                  <a:pt x="1978" y="2068"/>
                </a:lnTo>
                <a:lnTo>
                  <a:pt x="1979" y="2068"/>
                </a:lnTo>
                <a:lnTo>
                  <a:pt x="1980" y="2068"/>
                </a:lnTo>
                <a:lnTo>
                  <a:pt x="1981" y="2068"/>
                </a:lnTo>
                <a:lnTo>
                  <a:pt x="1982" y="2069"/>
                </a:lnTo>
                <a:lnTo>
                  <a:pt x="1983" y="2070"/>
                </a:lnTo>
                <a:lnTo>
                  <a:pt x="1983" y="2071"/>
                </a:lnTo>
                <a:lnTo>
                  <a:pt x="1983" y="2072"/>
                </a:lnTo>
                <a:lnTo>
                  <a:pt x="1983" y="2073"/>
                </a:lnTo>
                <a:lnTo>
                  <a:pt x="1983" y="2074"/>
                </a:lnTo>
                <a:lnTo>
                  <a:pt x="1983" y="2076"/>
                </a:lnTo>
                <a:lnTo>
                  <a:pt x="1982" y="2076"/>
                </a:lnTo>
                <a:lnTo>
                  <a:pt x="1982" y="2077"/>
                </a:lnTo>
                <a:lnTo>
                  <a:pt x="1981" y="2077"/>
                </a:lnTo>
                <a:lnTo>
                  <a:pt x="1981" y="2078"/>
                </a:lnTo>
                <a:lnTo>
                  <a:pt x="1980" y="2079"/>
                </a:lnTo>
                <a:lnTo>
                  <a:pt x="1980" y="2080"/>
                </a:lnTo>
                <a:lnTo>
                  <a:pt x="1979" y="2080"/>
                </a:lnTo>
                <a:lnTo>
                  <a:pt x="1979" y="2081"/>
                </a:lnTo>
                <a:lnTo>
                  <a:pt x="1978" y="2082"/>
                </a:lnTo>
                <a:lnTo>
                  <a:pt x="1978" y="2083"/>
                </a:lnTo>
                <a:lnTo>
                  <a:pt x="1977" y="2083"/>
                </a:lnTo>
                <a:lnTo>
                  <a:pt x="1977" y="2085"/>
                </a:lnTo>
                <a:lnTo>
                  <a:pt x="1975" y="2085"/>
                </a:lnTo>
                <a:lnTo>
                  <a:pt x="1975" y="2086"/>
                </a:lnTo>
                <a:lnTo>
                  <a:pt x="1975" y="2087"/>
                </a:lnTo>
                <a:lnTo>
                  <a:pt x="1977" y="2087"/>
                </a:lnTo>
                <a:lnTo>
                  <a:pt x="1975" y="2088"/>
                </a:lnTo>
                <a:lnTo>
                  <a:pt x="1974" y="2088"/>
                </a:lnTo>
                <a:lnTo>
                  <a:pt x="1974" y="2089"/>
                </a:lnTo>
                <a:lnTo>
                  <a:pt x="1973" y="2090"/>
                </a:lnTo>
                <a:lnTo>
                  <a:pt x="1973" y="2091"/>
                </a:lnTo>
                <a:lnTo>
                  <a:pt x="1972" y="2091"/>
                </a:lnTo>
                <a:lnTo>
                  <a:pt x="1972" y="2092"/>
                </a:lnTo>
                <a:lnTo>
                  <a:pt x="1971" y="2092"/>
                </a:lnTo>
                <a:lnTo>
                  <a:pt x="1971" y="2094"/>
                </a:lnTo>
                <a:lnTo>
                  <a:pt x="1970" y="2095"/>
                </a:lnTo>
                <a:lnTo>
                  <a:pt x="1970" y="2095"/>
                </a:lnTo>
                <a:lnTo>
                  <a:pt x="1969" y="2095"/>
                </a:lnTo>
                <a:lnTo>
                  <a:pt x="1969" y="2096"/>
                </a:lnTo>
                <a:lnTo>
                  <a:pt x="1969" y="2097"/>
                </a:lnTo>
                <a:lnTo>
                  <a:pt x="1968" y="2098"/>
                </a:lnTo>
                <a:lnTo>
                  <a:pt x="1968" y="2099"/>
                </a:lnTo>
                <a:lnTo>
                  <a:pt x="1968" y="2100"/>
                </a:lnTo>
                <a:lnTo>
                  <a:pt x="1968" y="2101"/>
                </a:lnTo>
                <a:lnTo>
                  <a:pt x="1967" y="2101"/>
                </a:lnTo>
                <a:lnTo>
                  <a:pt x="1967" y="2103"/>
                </a:lnTo>
                <a:lnTo>
                  <a:pt x="1965" y="2104"/>
                </a:lnTo>
                <a:lnTo>
                  <a:pt x="1964" y="2104"/>
                </a:lnTo>
                <a:lnTo>
                  <a:pt x="1964" y="2105"/>
                </a:lnTo>
                <a:lnTo>
                  <a:pt x="1963" y="2106"/>
                </a:lnTo>
                <a:lnTo>
                  <a:pt x="1962" y="2106"/>
                </a:lnTo>
                <a:lnTo>
                  <a:pt x="1962" y="2107"/>
                </a:lnTo>
                <a:lnTo>
                  <a:pt x="1961" y="2108"/>
                </a:lnTo>
                <a:lnTo>
                  <a:pt x="1960" y="2108"/>
                </a:lnTo>
                <a:lnTo>
                  <a:pt x="1959" y="2109"/>
                </a:lnTo>
                <a:lnTo>
                  <a:pt x="1956" y="2112"/>
                </a:lnTo>
                <a:lnTo>
                  <a:pt x="1953" y="2115"/>
                </a:lnTo>
                <a:lnTo>
                  <a:pt x="1952" y="2115"/>
                </a:lnTo>
                <a:lnTo>
                  <a:pt x="1952" y="2116"/>
                </a:lnTo>
                <a:lnTo>
                  <a:pt x="1952" y="2117"/>
                </a:lnTo>
                <a:lnTo>
                  <a:pt x="1951" y="2117"/>
                </a:lnTo>
                <a:lnTo>
                  <a:pt x="1951" y="2118"/>
                </a:lnTo>
                <a:lnTo>
                  <a:pt x="1951" y="2119"/>
                </a:lnTo>
                <a:lnTo>
                  <a:pt x="1950" y="2119"/>
                </a:lnTo>
                <a:lnTo>
                  <a:pt x="1950" y="2120"/>
                </a:lnTo>
                <a:lnTo>
                  <a:pt x="1949" y="2120"/>
                </a:lnTo>
                <a:lnTo>
                  <a:pt x="1947" y="2122"/>
                </a:lnTo>
                <a:lnTo>
                  <a:pt x="1946" y="2122"/>
                </a:lnTo>
                <a:lnTo>
                  <a:pt x="1946" y="2123"/>
                </a:lnTo>
                <a:lnTo>
                  <a:pt x="1945" y="2123"/>
                </a:lnTo>
                <a:lnTo>
                  <a:pt x="1944" y="2124"/>
                </a:lnTo>
                <a:lnTo>
                  <a:pt x="1944" y="2125"/>
                </a:lnTo>
                <a:lnTo>
                  <a:pt x="1943" y="2126"/>
                </a:lnTo>
                <a:lnTo>
                  <a:pt x="1943" y="2127"/>
                </a:lnTo>
                <a:lnTo>
                  <a:pt x="1943" y="2128"/>
                </a:lnTo>
                <a:lnTo>
                  <a:pt x="1942" y="2128"/>
                </a:lnTo>
                <a:lnTo>
                  <a:pt x="1942" y="2129"/>
                </a:lnTo>
                <a:lnTo>
                  <a:pt x="1941" y="2131"/>
                </a:lnTo>
                <a:lnTo>
                  <a:pt x="1941" y="2132"/>
                </a:lnTo>
                <a:lnTo>
                  <a:pt x="1941" y="2133"/>
                </a:lnTo>
                <a:lnTo>
                  <a:pt x="1940" y="2134"/>
                </a:lnTo>
                <a:lnTo>
                  <a:pt x="1940" y="2135"/>
                </a:lnTo>
                <a:lnTo>
                  <a:pt x="1940" y="2136"/>
                </a:lnTo>
                <a:lnTo>
                  <a:pt x="1938" y="2136"/>
                </a:lnTo>
                <a:lnTo>
                  <a:pt x="1938" y="2137"/>
                </a:lnTo>
                <a:lnTo>
                  <a:pt x="1938" y="2138"/>
                </a:lnTo>
                <a:lnTo>
                  <a:pt x="1937" y="2140"/>
                </a:lnTo>
                <a:lnTo>
                  <a:pt x="1937" y="2141"/>
                </a:lnTo>
                <a:lnTo>
                  <a:pt x="1936" y="2141"/>
                </a:lnTo>
                <a:lnTo>
                  <a:pt x="1936" y="2142"/>
                </a:lnTo>
                <a:lnTo>
                  <a:pt x="1936" y="2143"/>
                </a:lnTo>
                <a:lnTo>
                  <a:pt x="1936" y="2144"/>
                </a:lnTo>
                <a:lnTo>
                  <a:pt x="1935" y="2144"/>
                </a:lnTo>
                <a:lnTo>
                  <a:pt x="1935" y="2145"/>
                </a:lnTo>
                <a:lnTo>
                  <a:pt x="1934" y="2145"/>
                </a:lnTo>
                <a:lnTo>
                  <a:pt x="1934" y="2146"/>
                </a:lnTo>
                <a:lnTo>
                  <a:pt x="1934" y="2147"/>
                </a:lnTo>
                <a:lnTo>
                  <a:pt x="1933" y="2149"/>
                </a:lnTo>
                <a:lnTo>
                  <a:pt x="1933" y="2149"/>
                </a:lnTo>
                <a:lnTo>
                  <a:pt x="1932" y="2149"/>
                </a:lnTo>
                <a:lnTo>
                  <a:pt x="1931" y="2150"/>
                </a:lnTo>
                <a:lnTo>
                  <a:pt x="1929" y="2150"/>
                </a:lnTo>
                <a:lnTo>
                  <a:pt x="1929" y="2151"/>
                </a:lnTo>
                <a:lnTo>
                  <a:pt x="1928" y="2151"/>
                </a:lnTo>
                <a:lnTo>
                  <a:pt x="1928" y="2152"/>
                </a:lnTo>
                <a:lnTo>
                  <a:pt x="1928" y="2153"/>
                </a:lnTo>
                <a:lnTo>
                  <a:pt x="1927" y="2155"/>
                </a:lnTo>
                <a:lnTo>
                  <a:pt x="1927" y="2156"/>
                </a:lnTo>
                <a:lnTo>
                  <a:pt x="1927" y="2158"/>
                </a:lnTo>
                <a:lnTo>
                  <a:pt x="1927" y="2160"/>
                </a:lnTo>
                <a:lnTo>
                  <a:pt x="1927" y="2161"/>
                </a:lnTo>
                <a:lnTo>
                  <a:pt x="1927" y="2162"/>
                </a:lnTo>
                <a:lnTo>
                  <a:pt x="1927" y="2163"/>
                </a:lnTo>
                <a:lnTo>
                  <a:pt x="1927" y="2164"/>
                </a:lnTo>
                <a:lnTo>
                  <a:pt x="1927" y="2165"/>
                </a:lnTo>
                <a:lnTo>
                  <a:pt x="1927" y="2167"/>
                </a:lnTo>
                <a:lnTo>
                  <a:pt x="1928" y="2167"/>
                </a:lnTo>
                <a:lnTo>
                  <a:pt x="1928" y="2168"/>
                </a:lnTo>
                <a:lnTo>
                  <a:pt x="1928" y="2169"/>
                </a:lnTo>
                <a:lnTo>
                  <a:pt x="1929" y="2169"/>
                </a:lnTo>
                <a:lnTo>
                  <a:pt x="1929" y="2170"/>
                </a:lnTo>
                <a:lnTo>
                  <a:pt x="1931" y="2170"/>
                </a:lnTo>
                <a:lnTo>
                  <a:pt x="1931" y="2171"/>
                </a:lnTo>
                <a:lnTo>
                  <a:pt x="1932" y="2171"/>
                </a:lnTo>
                <a:lnTo>
                  <a:pt x="1932" y="2170"/>
                </a:lnTo>
                <a:lnTo>
                  <a:pt x="1933" y="2170"/>
                </a:lnTo>
                <a:lnTo>
                  <a:pt x="1933" y="2171"/>
                </a:lnTo>
                <a:lnTo>
                  <a:pt x="1934" y="2171"/>
                </a:lnTo>
                <a:lnTo>
                  <a:pt x="1934" y="2172"/>
                </a:lnTo>
                <a:lnTo>
                  <a:pt x="1935" y="2172"/>
                </a:lnTo>
                <a:lnTo>
                  <a:pt x="1935" y="2173"/>
                </a:lnTo>
                <a:lnTo>
                  <a:pt x="1936" y="2173"/>
                </a:lnTo>
                <a:lnTo>
                  <a:pt x="1937" y="2173"/>
                </a:lnTo>
                <a:lnTo>
                  <a:pt x="1938" y="2174"/>
                </a:lnTo>
                <a:lnTo>
                  <a:pt x="1940" y="2176"/>
                </a:lnTo>
                <a:lnTo>
                  <a:pt x="1940" y="2177"/>
                </a:lnTo>
                <a:lnTo>
                  <a:pt x="1941" y="2177"/>
                </a:lnTo>
                <a:lnTo>
                  <a:pt x="1941" y="2177"/>
                </a:lnTo>
                <a:lnTo>
                  <a:pt x="1941" y="2177"/>
                </a:lnTo>
                <a:lnTo>
                  <a:pt x="1942" y="2178"/>
                </a:lnTo>
                <a:lnTo>
                  <a:pt x="1943" y="2179"/>
                </a:lnTo>
                <a:lnTo>
                  <a:pt x="1943" y="2180"/>
                </a:lnTo>
                <a:lnTo>
                  <a:pt x="1944" y="2180"/>
                </a:lnTo>
                <a:lnTo>
                  <a:pt x="1944" y="2181"/>
                </a:lnTo>
                <a:lnTo>
                  <a:pt x="1944" y="2182"/>
                </a:lnTo>
                <a:lnTo>
                  <a:pt x="1944" y="2183"/>
                </a:lnTo>
                <a:lnTo>
                  <a:pt x="1945" y="2183"/>
                </a:lnTo>
                <a:lnTo>
                  <a:pt x="1946" y="2184"/>
                </a:lnTo>
                <a:lnTo>
                  <a:pt x="1946" y="2186"/>
                </a:lnTo>
                <a:lnTo>
                  <a:pt x="1946" y="2187"/>
                </a:lnTo>
                <a:lnTo>
                  <a:pt x="1947" y="2188"/>
                </a:lnTo>
                <a:lnTo>
                  <a:pt x="1947" y="2189"/>
                </a:lnTo>
                <a:lnTo>
                  <a:pt x="1949" y="2189"/>
                </a:lnTo>
                <a:lnTo>
                  <a:pt x="1949" y="2190"/>
                </a:lnTo>
                <a:lnTo>
                  <a:pt x="1950" y="2190"/>
                </a:lnTo>
                <a:lnTo>
                  <a:pt x="1950" y="2191"/>
                </a:lnTo>
                <a:lnTo>
                  <a:pt x="1951" y="2191"/>
                </a:lnTo>
                <a:lnTo>
                  <a:pt x="1951" y="2192"/>
                </a:lnTo>
                <a:lnTo>
                  <a:pt x="1951" y="2193"/>
                </a:lnTo>
                <a:lnTo>
                  <a:pt x="1951" y="2195"/>
                </a:lnTo>
                <a:lnTo>
                  <a:pt x="1951" y="2196"/>
                </a:lnTo>
                <a:lnTo>
                  <a:pt x="1951" y="2197"/>
                </a:lnTo>
                <a:lnTo>
                  <a:pt x="1951" y="2198"/>
                </a:lnTo>
                <a:lnTo>
                  <a:pt x="1952" y="2199"/>
                </a:lnTo>
                <a:lnTo>
                  <a:pt x="1952" y="2200"/>
                </a:lnTo>
                <a:lnTo>
                  <a:pt x="1953" y="2200"/>
                </a:lnTo>
                <a:lnTo>
                  <a:pt x="1953" y="2201"/>
                </a:lnTo>
                <a:lnTo>
                  <a:pt x="1954" y="2201"/>
                </a:lnTo>
                <a:lnTo>
                  <a:pt x="1954" y="2202"/>
                </a:lnTo>
                <a:lnTo>
                  <a:pt x="1955" y="2202"/>
                </a:lnTo>
                <a:lnTo>
                  <a:pt x="1956" y="2202"/>
                </a:lnTo>
                <a:lnTo>
                  <a:pt x="1956" y="2204"/>
                </a:lnTo>
                <a:lnTo>
                  <a:pt x="1958" y="2204"/>
                </a:lnTo>
                <a:lnTo>
                  <a:pt x="1958" y="2204"/>
                </a:lnTo>
                <a:lnTo>
                  <a:pt x="1959" y="2204"/>
                </a:lnTo>
                <a:lnTo>
                  <a:pt x="1960" y="2204"/>
                </a:lnTo>
                <a:lnTo>
                  <a:pt x="1961" y="2204"/>
                </a:lnTo>
                <a:lnTo>
                  <a:pt x="1962" y="2204"/>
                </a:lnTo>
                <a:lnTo>
                  <a:pt x="1962" y="2204"/>
                </a:lnTo>
                <a:lnTo>
                  <a:pt x="1963" y="2204"/>
                </a:lnTo>
                <a:lnTo>
                  <a:pt x="1964" y="2204"/>
                </a:lnTo>
                <a:lnTo>
                  <a:pt x="1964" y="2202"/>
                </a:lnTo>
                <a:lnTo>
                  <a:pt x="1965" y="2202"/>
                </a:lnTo>
                <a:lnTo>
                  <a:pt x="1967" y="2202"/>
                </a:lnTo>
                <a:lnTo>
                  <a:pt x="1968" y="2202"/>
                </a:lnTo>
                <a:lnTo>
                  <a:pt x="1968" y="2201"/>
                </a:lnTo>
                <a:lnTo>
                  <a:pt x="1969" y="2201"/>
                </a:lnTo>
                <a:lnTo>
                  <a:pt x="1969" y="2200"/>
                </a:lnTo>
                <a:lnTo>
                  <a:pt x="1970" y="2200"/>
                </a:lnTo>
                <a:lnTo>
                  <a:pt x="1971" y="2199"/>
                </a:lnTo>
                <a:lnTo>
                  <a:pt x="1972" y="2199"/>
                </a:lnTo>
                <a:lnTo>
                  <a:pt x="1973" y="2199"/>
                </a:lnTo>
                <a:lnTo>
                  <a:pt x="1973" y="2198"/>
                </a:lnTo>
                <a:lnTo>
                  <a:pt x="1974" y="2197"/>
                </a:lnTo>
                <a:lnTo>
                  <a:pt x="1974" y="2196"/>
                </a:lnTo>
                <a:lnTo>
                  <a:pt x="1975" y="2196"/>
                </a:lnTo>
                <a:lnTo>
                  <a:pt x="1975" y="2195"/>
                </a:lnTo>
                <a:lnTo>
                  <a:pt x="1975" y="2193"/>
                </a:lnTo>
                <a:lnTo>
                  <a:pt x="1977" y="2193"/>
                </a:lnTo>
                <a:lnTo>
                  <a:pt x="1977" y="2192"/>
                </a:lnTo>
                <a:lnTo>
                  <a:pt x="1977" y="2191"/>
                </a:lnTo>
                <a:lnTo>
                  <a:pt x="1978" y="2191"/>
                </a:lnTo>
                <a:lnTo>
                  <a:pt x="1978" y="2190"/>
                </a:lnTo>
                <a:lnTo>
                  <a:pt x="1979" y="2189"/>
                </a:lnTo>
                <a:lnTo>
                  <a:pt x="1979" y="2188"/>
                </a:lnTo>
                <a:lnTo>
                  <a:pt x="1980" y="2187"/>
                </a:lnTo>
                <a:lnTo>
                  <a:pt x="1979" y="2186"/>
                </a:lnTo>
                <a:lnTo>
                  <a:pt x="1980" y="2186"/>
                </a:lnTo>
                <a:lnTo>
                  <a:pt x="1980" y="2184"/>
                </a:lnTo>
                <a:lnTo>
                  <a:pt x="1981" y="2184"/>
                </a:lnTo>
                <a:lnTo>
                  <a:pt x="1982" y="2184"/>
                </a:lnTo>
                <a:lnTo>
                  <a:pt x="1983" y="2184"/>
                </a:lnTo>
                <a:lnTo>
                  <a:pt x="1984" y="2184"/>
                </a:lnTo>
                <a:lnTo>
                  <a:pt x="1986" y="2184"/>
                </a:lnTo>
                <a:lnTo>
                  <a:pt x="1987" y="2184"/>
                </a:lnTo>
                <a:lnTo>
                  <a:pt x="1988" y="2184"/>
                </a:lnTo>
                <a:lnTo>
                  <a:pt x="1989" y="2186"/>
                </a:lnTo>
                <a:lnTo>
                  <a:pt x="1990" y="2186"/>
                </a:lnTo>
                <a:lnTo>
                  <a:pt x="1991" y="2186"/>
                </a:lnTo>
                <a:lnTo>
                  <a:pt x="1991" y="2187"/>
                </a:lnTo>
                <a:lnTo>
                  <a:pt x="1992" y="2187"/>
                </a:lnTo>
                <a:lnTo>
                  <a:pt x="1992" y="2188"/>
                </a:lnTo>
                <a:lnTo>
                  <a:pt x="1993" y="2188"/>
                </a:lnTo>
                <a:lnTo>
                  <a:pt x="1993" y="2189"/>
                </a:lnTo>
                <a:lnTo>
                  <a:pt x="1995" y="2189"/>
                </a:lnTo>
                <a:lnTo>
                  <a:pt x="1995" y="2190"/>
                </a:lnTo>
                <a:lnTo>
                  <a:pt x="1995" y="2190"/>
                </a:lnTo>
                <a:lnTo>
                  <a:pt x="1995" y="2191"/>
                </a:lnTo>
                <a:lnTo>
                  <a:pt x="1996" y="2191"/>
                </a:lnTo>
                <a:lnTo>
                  <a:pt x="1997" y="2191"/>
                </a:lnTo>
                <a:lnTo>
                  <a:pt x="1997" y="2192"/>
                </a:lnTo>
                <a:lnTo>
                  <a:pt x="1998" y="2192"/>
                </a:lnTo>
                <a:lnTo>
                  <a:pt x="1999" y="2193"/>
                </a:lnTo>
                <a:lnTo>
                  <a:pt x="2001" y="2195"/>
                </a:lnTo>
                <a:lnTo>
                  <a:pt x="2002" y="2195"/>
                </a:lnTo>
                <a:lnTo>
                  <a:pt x="2002" y="2196"/>
                </a:lnTo>
                <a:lnTo>
                  <a:pt x="2004" y="2196"/>
                </a:lnTo>
                <a:lnTo>
                  <a:pt x="2005" y="2196"/>
                </a:lnTo>
                <a:lnTo>
                  <a:pt x="2005" y="2197"/>
                </a:lnTo>
                <a:lnTo>
                  <a:pt x="2006" y="2197"/>
                </a:lnTo>
                <a:lnTo>
                  <a:pt x="2006" y="2198"/>
                </a:lnTo>
                <a:lnTo>
                  <a:pt x="2007" y="2199"/>
                </a:lnTo>
                <a:lnTo>
                  <a:pt x="2007" y="2200"/>
                </a:lnTo>
                <a:lnTo>
                  <a:pt x="2008" y="2201"/>
                </a:lnTo>
                <a:lnTo>
                  <a:pt x="2008" y="2202"/>
                </a:lnTo>
                <a:lnTo>
                  <a:pt x="2008" y="2204"/>
                </a:lnTo>
                <a:lnTo>
                  <a:pt x="2007" y="2204"/>
                </a:lnTo>
                <a:lnTo>
                  <a:pt x="2007" y="2204"/>
                </a:lnTo>
                <a:lnTo>
                  <a:pt x="2006" y="2204"/>
                </a:lnTo>
                <a:lnTo>
                  <a:pt x="2006" y="2205"/>
                </a:lnTo>
                <a:lnTo>
                  <a:pt x="2005" y="2205"/>
                </a:lnTo>
                <a:lnTo>
                  <a:pt x="2004" y="2205"/>
                </a:lnTo>
                <a:lnTo>
                  <a:pt x="2002" y="2205"/>
                </a:lnTo>
                <a:lnTo>
                  <a:pt x="2000" y="2205"/>
                </a:lnTo>
                <a:lnTo>
                  <a:pt x="2000" y="2206"/>
                </a:lnTo>
                <a:lnTo>
                  <a:pt x="1999" y="2206"/>
                </a:lnTo>
                <a:lnTo>
                  <a:pt x="1998" y="2206"/>
                </a:lnTo>
                <a:lnTo>
                  <a:pt x="1997" y="2206"/>
                </a:lnTo>
                <a:lnTo>
                  <a:pt x="1996" y="2206"/>
                </a:lnTo>
                <a:lnTo>
                  <a:pt x="1995" y="2206"/>
                </a:lnTo>
                <a:lnTo>
                  <a:pt x="1995" y="2206"/>
                </a:lnTo>
                <a:lnTo>
                  <a:pt x="1993" y="2206"/>
                </a:lnTo>
                <a:lnTo>
                  <a:pt x="1992" y="2207"/>
                </a:lnTo>
                <a:lnTo>
                  <a:pt x="1991" y="2207"/>
                </a:lnTo>
                <a:lnTo>
                  <a:pt x="1990" y="2207"/>
                </a:lnTo>
                <a:lnTo>
                  <a:pt x="1989" y="2207"/>
                </a:lnTo>
                <a:lnTo>
                  <a:pt x="1988" y="2207"/>
                </a:lnTo>
                <a:lnTo>
                  <a:pt x="1987" y="2207"/>
                </a:lnTo>
                <a:lnTo>
                  <a:pt x="1986" y="2207"/>
                </a:lnTo>
                <a:lnTo>
                  <a:pt x="1984" y="2207"/>
                </a:lnTo>
                <a:lnTo>
                  <a:pt x="1983" y="2207"/>
                </a:lnTo>
                <a:lnTo>
                  <a:pt x="1982" y="2207"/>
                </a:lnTo>
                <a:lnTo>
                  <a:pt x="1981" y="2207"/>
                </a:lnTo>
                <a:lnTo>
                  <a:pt x="1980" y="2207"/>
                </a:lnTo>
                <a:lnTo>
                  <a:pt x="1979" y="2207"/>
                </a:lnTo>
                <a:lnTo>
                  <a:pt x="1978" y="2207"/>
                </a:lnTo>
                <a:lnTo>
                  <a:pt x="1977" y="2207"/>
                </a:lnTo>
                <a:lnTo>
                  <a:pt x="1975" y="2207"/>
                </a:lnTo>
                <a:lnTo>
                  <a:pt x="1974" y="2207"/>
                </a:lnTo>
                <a:lnTo>
                  <a:pt x="1973" y="2207"/>
                </a:lnTo>
                <a:lnTo>
                  <a:pt x="1972" y="2207"/>
                </a:lnTo>
                <a:lnTo>
                  <a:pt x="1971" y="2207"/>
                </a:lnTo>
                <a:lnTo>
                  <a:pt x="1970" y="2207"/>
                </a:lnTo>
                <a:lnTo>
                  <a:pt x="1969" y="2207"/>
                </a:lnTo>
                <a:lnTo>
                  <a:pt x="1968" y="2207"/>
                </a:lnTo>
                <a:lnTo>
                  <a:pt x="1968" y="2207"/>
                </a:lnTo>
                <a:lnTo>
                  <a:pt x="1967" y="2207"/>
                </a:lnTo>
                <a:lnTo>
                  <a:pt x="1965" y="2207"/>
                </a:lnTo>
                <a:lnTo>
                  <a:pt x="1962" y="2207"/>
                </a:lnTo>
                <a:lnTo>
                  <a:pt x="1961" y="2207"/>
                </a:lnTo>
                <a:lnTo>
                  <a:pt x="1956" y="2206"/>
                </a:lnTo>
                <a:lnTo>
                  <a:pt x="1953" y="2206"/>
                </a:lnTo>
                <a:lnTo>
                  <a:pt x="1952" y="2206"/>
                </a:lnTo>
                <a:lnTo>
                  <a:pt x="1951" y="2206"/>
                </a:lnTo>
                <a:lnTo>
                  <a:pt x="1950" y="2206"/>
                </a:lnTo>
                <a:lnTo>
                  <a:pt x="1949" y="2206"/>
                </a:lnTo>
                <a:lnTo>
                  <a:pt x="1947" y="2206"/>
                </a:lnTo>
                <a:lnTo>
                  <a:pt x="1946" y="2206"/>
                </a:lnTo>
                <a:lnTo>
                  <a:pt x="1945" y="2206"/>
                </a:lnTo>
                <a:lnTo>
                  <a:pt x="1944" y="2206"/>
                </a:lnTo>
                <a:lnTo>
                  <a:pt x="1943" y="2206"/>
                </a:lnTo>
                <a:lnTo>
                  <a:pt x="1942" y="2206"/>
                </a:lnTo>
                <a:lnTo>
                  <a:pt x="1941" y="2206"/>
                </a:lnTo>
                <a:lnTo>
                  <a:pt x="1941" y="2207"/>
                </a:lnTo>
                <a:lnTo>
                  <a:pt x="1940" y="2207"/>
                </a:lnTo>
                <a:lnTo>
                  <a:pt x="1938" y="2207"/>
                </a:lnTo>
                <a:lnTo>
                  <a:pt x="1937" y="2207"/>
                </a:lnTo>
                <a:lnTo>
                  <a:pt x="1937" y="2206"/>
                </a:lnTo>
                <a:lnTo>
                  <a:pt x="1936" y="2206"/>
                </a:lnTo>
                <a:lnTo>
                  <a:pt x="1935" y="2206"/>
                </a:lnTo>
                <a:lnTo>
                  <a:pt x="1935" y="2205"/>
                </a:lnTo>
                <a:lnTo>
                  <a:pt x="1934" y="2205"/>
                </a:lnTo>
                <a:lnTo>
                  <a:pt x="1933" y="2205"/>
                </a:lnTo>
                <a:lnTo>
                  <a:pt x="1932" y="2204"/>
                </a:lnTo>
                <a:lnTo>
                  <a:pt x="1931" y="2204"/>
                </a:lnTo>
                <a:lnTo>
                  <a:pt x="1929" y="2204"/>
                </a:lnTo>
                <a:lnTo>
                  <a:pt x="1929" y="2204"/>
                </a:lnTo>
                <a:lnTo>
                  <a:pt x="1928" y="2204"/>
                </a:lnTo>
                <a:lnTo>
                  <a:pt x="1927" y="2204"/>
                </a:lnTo>
                <a:lnTo>
                  <a:pt x="1927" y="2202"/>
                </a:lnTo>
                <a:lnTo>
                  <a:pt x="1926" y="2202"/>
                </a:lnTo>
                <a:lnTo>
                  <a:pt x="1925" y="2201"/>
                </a:lnTo>
                <a:lnTo>
                  <a:pt x="1924" y="2201"/>
                </a:lnTo>
                <a:lnTo>
                  <a:pt x="1923" y="2201"/>
                </a:lnTo>
                <a:lnTo>
                  <a:pt x="1923" y="2200"/>
                </a:lnTo>
                <a:lnTo>
                  <a:pt x="1922" y="2200"/>
                </a:lnTo>
                <a:lnTo>
                  <a:pt x="1920" y="2200"/>
                </a:lnTo>
                <a:lnTo>
                  <a:pt x="1919" y="2200"/>
                </a:lnTo>
                <a:lnTo>
                  <a:pt x="1918" y="2200"/>
                </a:lnTo>
                <a:lnTo>
                  <a:pt x="1917" y="2200"/>
                </a:lnTo>
                <a:lnTo>
                  <a:pt x="1916" y="2200"/>
                </a:lnTo>
                <a:lnTo>
                  <a:pt x="1915" y="2200"/>
                </a:lnTo>
                <a:lnTo>
                  <a:pt x="1914" y="2200"/>
                </a:lnTo>
                <a:lnTo>
                  <a:pt x="1914" y="2199"/>
                </a:lnTo>
                <a:lnTo>
                  <a:pt x="1913" y="2199"/>
                </a:lnTo>
                <a:lnTo>
                  <a:pt x="1912" y="2199"/>
                </a:lnTo>
                <a:lnTo>
                  <a:pt x="1910" y="2199"/>
                </a:lnTo>
                <a:lnTo>
                  <a:pt x="1909" y="2199"/>
                </a:lnTo>
                <a:lnTo>
                  <a:pt x="1908" y="2199"/>
                </a:lnTo>
                <a:lnTo>
                  <a:pt x="1907" y="2199"/>
                </a:lnTo>
                <a:lnTo>
                  <a:pt x="1905" y="2199"/>
                </a:lnTo>
                <a:lnTo>
                  <a:pt x="1904" y="2199"/>
                </a:lnTo>
                <a:lnTo>
                  <a:pt x="1903" y="2199"/>
                </a:lnTo>
                <a:lnTo>
                  <a:pt x="1901" y="2198"/>
                </a:lnTo>
                <a:lnTo>
                  <a:pt x="1900" y="2197"/>
                </a:lnTo>
                <a:lnTo>
                  <a:pt x="1899" y="2197"/>
                </a:lnTo>
                <a:lnTo>
                  <a:pt x="1899" y="2196"/>
                </a:lnTo>
                <a:lnTo>
                  <a:pt x="1898" y="2196"/>
                </a:lnTo>
                <a:lnTo>
                  <a:pt x="1897" y="2196"/>
                </a:lnTo>
                <a:lnTo>
                  <a:pt x="1896" y="2196"/>
                </a:lnTo>
                <a:lnTo>
                  <a:pt x="1895" y="2196"/>
                </a:lnTo>
                <a:lnTo>
                  <a:pt x="1894" y="2196"/>
                </a:lnTo>
                <a:lnTo>
                  <a:pt x="1892" y="2196"/>
                </a:lnTo>
                <a:lnTo>
                  <a:pt x="1892" y="2195"/>
                </a:lnTo>
                <a:lnTo>
                  <a:pt x="1891" y="2195"/>
                </a:lnTo>
                <a:lnTo>
                  <a:pt x="1890" y="2195"/>
                </a:lnTo>
                <a:lnTo>
                  <a:pt x="1889" y="2195"/>
                </a:lnTo>
                <a:lnTo>
                  <a:pt x="1888" y="2195"/>
                </a:lnTo>
                <a:lnTo>
                  <a:pt x="1887" y="2193"/>
                </a:lnTo>
                <a:lnTo>
                  <a:pt x="1887" y="2193"/>
                </a:lnTo>
                <a:lnTo>
                  <a:pt x="1886" y="2193"/>
                </a:lnTo>
                <a:lnTo>
                  <a:pt x="1885" y="2193"/>
                </a:lnTo>
                <a:lnTo>
                  <a:pt x="1883" y="2193"/>
                </a:lnTo>
                <a:lnTo>
                  <a:pt x="1882" y="2193"/>
                </a:lnTo>
                <a:lnTo>
                  <a:pt x="1881" y="2193"/>
                </a:lnTo>
                <a:lnTo>
                  <a:pt x="1880" y="2193"/>
                </a:lnTo>
                <a:lnTo>
                  <a:pt x="1879" y="2193"/>
                </a:lnTo>
                <a:lnTo>
                  <a:pt x="1878" y="2193"/>
                </a:lnTo>
                <a:lnTo>
                  <a:pt x="1877" y="2193"/>
                </a:lnTo>
                <a:lnTo>
                  <a:pt x="1876" y="2193"/>
                </a:lnTo>
                <a:lnTo>
                  <a:pt x="1876" y="2192"/>
                </a:lnTo>
                <a:lnTo>
                  <a:pt x="1874" y="2192"/>
                </a:lnTo>
                <a:lnTo>
                  <a:pt x="1873" y="2192"/>
                </a:lnTo>
                <a:lnTo>
                  <a:pt x="1872" y="2192"/>
                </a:lnTo>
                <a:lnTo>
                  <a:pt x="1871" y="2192"/>
                </a:lnTo>
                <a:lnTo>
                  <a:pt x="1871" y="2191"/>
                </a:lnTo>
                <a:lnTo>
                  <a:pt x="1870" y="2191"/>
                </a:lnTo>
                <a:lnTo>
                  <a:pt x="1869" y="2191"/>
                </a:lnTo>
                <a:lnTo>
                  <a:pt x="1868" y="2191"/>
                </a:lnTo>
                <a:lnTo>
                  <a:pt x="1867" y="2191"/>
                </a:lnTo>
                <a:lnTo>
                  <a:pt x="1865" y="2191"/>
                </a:lnTo>
                <a:lnTo>
                  <a:pt x="1864" y="2191"/>
                </a:lnTo>
                <a:lnTo>
                  <a:pt x="1864" y="2190"/>
                </a:lnTo>
                <a:lnTo>
                  <a:pt x="1863" y="2190"/>
                </a:lnTo>
                <a:lnTo>
                  <a:pt x="1862" y="2190"/>
                </a:lnTo>
                <a:lnTo>
                  <a:pt x="1862" y="2189"/>
                </a:lnTo>
                <a:lnTo>
                  <a:pt x="1861" y="2189"/>
                </a:lnTo>
                <a:lnTo>
                  <a:pt x="1860" y="2189"/>
                </a:lnTo>
                <a:lnTo>
                  <a:pt x="1860" y="2188"/>
                </a:lnTo>
                <a:lnTo>
                  <a:pt x="1860" y="2188"/>
                </a:lnTo>
                <a:lnTo>
                  <a:pt x="1859" y="2188"/>
                </a:lnTo>
                <a:lnTo>
                  <a:pt x="1858" y="2188"/>
                </a:lnTo>
                <a:lnTo>
                  <a:pt x="1858" y="2187"/>
                </a:lnTo>
                <a:lnTo>
                  <a:pt x="1857" y="2187"/>
                </a:lnTo>
                <a:lnTo>
                  <a:pt x="1857" y="2186"/>
                </a:lnTo>
                <a:lnTo>
                  <a:pt x="1855" y="2186"/>
                </a:lnTo>
                <a:lnTo>
                  <a:pt x="1854" y="2184"/>
                </a:lnTo>
                <a:lnTo>
                  <a:pt x="1853" y="2184"/>
                </a:lnTo>
                <a:lnTo>
                  <a:pt x="1852" y="2183"/>
                </a:lnTo>
                <a:lnTo>
                  <a:pt x="1851" y="2182"/>
                </a:lnTo>
                <a:lnTo>
                  <a:pt x="1850" y="2182"/>
                </a:lnTo>
                <a:lnTo>
                  <a:pt x="1849" y="2181"/>
                </a:lnTo>
                <a:lnTo>
                  <a:pt x="1849" y="2180"/>
                </a:lnTo>
                <a:lnTo>
                  <a:pt x="1848" y="2180"/>
                </a:lnTo>
                <a:lnTo>
                  <a:pt x="1848" y="2179"/>
                </a:lnTo>
                <a:lnTo>
                  <a:pt x="1846" y="2179"/>
                </a:lnTo>
                <a:lnTo>
                  <a:pt x="1845" y="2179"/>
                </a:lnTo>
                <a:lnTo>
                  <a:pt x="1845" y="2178"/>
                </a:lnTo>
                <a:lnTo>
                  <a:pt x="1844" y="2178"/>
                </a:lnTo>
                <a:lnTo>
                  <a:pt x="1843" y="2178"/>
                </a:lnTo>
                <a:lnTo>
                  <a:pt x="1842" y="2178"/>
                </a:lnTo>
                <a:lnTo>
                  <a:pt x="1842" y="2179"/>
                </a:lnTo>
                <a:lnTo>
                  <a:pt x="1841" y="2179"/>
                </a:lnTo>
                <a:lnTo>
                  <a:pt x="1840" y="2179"/>
                </a:lnTo>
                <a:lnTo>
                  <a:pt x="1839" y="2179"/>
                </a:lnTo>
                <a:lnTo>
                  <a:pt x="1839" y="2180"/>
                </a:lnTo>
                <a:lnTo>
                  <a:pt x="1837" y="2180"/>
                </a:lnTo>
                <a:lnTo>
                  <a:pt x="1836" y="2180"/>
                </a:lnTo>
                <a:lnTo>
                  <a:pt x="1836" y="2181"/>
                </a:lnTo>
                <a:lnTo>
                  <a:pt x="1835" y="2181"/>
                </a:lnTo>
                <a:lnTo>
                  <a:pt x="1834" y="2181"/>
                </a:lnTo>
                <a:lnTo>
                  <a:pt x="1834" y="2182"/>
                </a:lnTo>
                <a:lnTo>
                  <a:pt x="1833" y="2182"/>
                </a:lnTo>
                <a:lnTo>
                  <a:pt x="1833" y="2183"/>
                </a:lnTo>
                <a:lnTo>
                  <a:pt x="1833" y="2184"/>
                </a:lnTo>
                <a:lnTo>
                  <a:pt x="1833" y="2184"/>
                </a:lnTo>
                <a:lnTo>
                  <a:pt x="1832" y="2184"/>
                </a:lnTo>
                <a:lnTo>
                  <a:pt x="1832" y="2186"/>
                </a:lnTo>
                <a:lnTo>
                  <a:pt x="1831" y="2186"/>
                </a:lnTo>
                <a:lnTo>
                  <a:pt x="1830" y="2186"/>
                </a:lnTo>
                <a:lnTo>
                  <a:pt x="1830" y="2187"/>
                </a:lnTo>
                <a:lnTo>
                  <a:pt x="1828" y="2187"/>
                </a:lnTo>
                <a:lnTo>
                  <a:pt x="1827" y="2188"/>
                </a:lnTo>
                <a:lnTo>
                  <a:pt x="1826" y="2189"/>
                </a:lnTo>
                <a:lnTo>
                  <a:pt x="1825" y="2190"/>
                </a:lnTo>
                <a:lnTo>
                  <a:pt x="1825" y="2191"/>
                </a:lnTo>
                <a:lnTo>
                  <a:pt x="1824" y="2191"/>
                </a:lnTo>
                <a:lnTo>
                  <a:pt x="1824" y="2192"/>
                </a:lnTo>
                <a:lnTo>
                  <a:pt x="1823" y="2192"/>
                </a:lnTo>
                <a:lnTo>
                  <a:pt x="1823" y="2193"/>
                </a:lnTo>
                <a:lnTo>
                  <a:pt x="1822" y="2193"/>
                </a:lnTo>
                <a:lnTo>
                  <a:pt x="1822" y="2195"/>
                </a:lnTo>
                <a:lnTo>
                  <a:pt x="1821" y="2196"/>
                </a:lnTo>
                <a:lnTo>
                  <a:pt x="1819" y="2197"/>
                </a:lnTo>
                <a:lnTo>
                  <a:pt x="1819" y="2198"/>
                </a:lnTo>
                <a:lnTo>
                  <a:pt x="1818" y="2198"/>
                </a:lnTo>
                <a:lnTo>
                  <a:pt x="1818" y="2199"/>
                </a:lnTo>
                <a:lnTo>
                  <a:pt x="1818" y="2200"/>
                </a:lnTo>
                <a:lnTo>
                  <a:pt x="1817" y="2200"/>
                </a:lnTo>
                <a:lnTo>
                  <a:pt x="1816" y="2200"/>
                </a:lnTo>
                <a:lnTo>
                  <a:pt x="1816" y="2201"/>
                </a:lnTo>
                <a:lnTo>
                  <a:pt x="1816" y="2202"/>
                </a:lnTo>
                <a:lnTo>
                  <a:pt x="1815" y="2202"/>
                </a:lnTo>
                <a:lnTo>
                  <a:pt x="1814" y="2202"/>
                </a:lnTo>
                <a:lnTo>
                  <a:pt x="1814" y="2201"/>
                </a:lnTo>
                <a:lnTo>
                  <a:pt x="1813" y="2201"/>
                </a:lnTo>
                <a:lnTo>
                  <a:pt x="1813" y="2200"/>
                </a:lnTo>
                <a:lnTo>
                  <a:pt x="1812" y="2200"/>
                </a:lnTo>
                <a:lnTo>
                  <a:pt x="1811" y="2200"/>
                </a:lnTo>
                <a:lnTo>
                  <a:pt x="1811" y="2199"/>
                </a:lnTo>
                <a:lnTo>
                  <a:pt x="1809" y="2199"/>
                </a:lnTo>
                <a:lnTo>
                  <a:pt x="1808" y="2199"/>
                </a:lnTo>
                <a:lnTo>
                  <a:pt x="1807" y="2199"/>
                </a:lnTo>
                <a:lnTo>
                  <a:pt x="1807" y="2198"/>
                </a:lnTo>
                <a:lnTo>
                  <a:pt x="1806" y="2198"/>
                </a:lnTo>
                <a:lnTo>
                  <a:pt x="1806" y="2197"/>
                </a:lnTo>
                <a:lnTo>
                  <a:pt x="1805" y="2197"/>
                </a:lnTo>
                <a:lnTo>
                  <a:pt x="1805" y="2196"/>
                </a:lnTo>
                <a:lnTo>
                  <a:pt x="1804" y="2196"/>
                </a:lnTo>
                <a:lnTo>
                  <a:pt x="1804" y="2195"/>
                </a:lnTo>
                <a:lnTo>
                  <a:pt x="1802" y="2192"/>
                </a:lnTo>
                <a:lnTo>
                  <a:pt x="1800" y="2192"/>
                </a:lnTo>
                <a:lnTo>
                  <a:pt x="1799" y="2191"/>
                </a:lnTo>
                <a:lnTo>
                  <a:pt x="1798" y="2190"/>
                </a:lnTo>
                <a:lnTo>
                  <a:pt x="1796" y="2188"/>
                </a:lnTo>
                <a:lnTo>
                  <a:pt x="1795" y="2188"/>
                </a:lnTo>
                <a:lnTo>
                  <a:pt x="1795" y="2187"/>
                </a:lnTo>
                <a:lnTo>
                  <a:pt x="1794" y="2187"/>
                </a:lnTo>
                <a:lnTo>
                  <a:pt x="1794" y="2186"/>
                </a:lnTo>
                <a:lnTo>
                  <a:pt x="1793" y="2186"/>
                </a:lnTo>
                <a:lnTo>
                  <a:pt x="1793" y="2184"/>
                </a:lnTo>
                <a:lnTo>
                  <a:pt x="1791" y="2184"/>
                </a:lnTo>
                <a:lnTo>
                  <a:pt x="1790" y="2184"/>
                </a:lnTo>
                <a:lnTo>
                  <a:pt x="1790" y="2186"/>
                </a:lnTo>
                <a:lnTo>
                  <a:pt x="1789" y="2186"/>
                </a:lnTo>
                <a:lnTo>
                  <a:pt x="1788" y="2187"/>
                </a:lnTo>
                <a:lnTo>
                  <a:pt x="1787" y="2187"/>
                </a:lnTo>
                <a:lnTo>
                  <a:pt x="1787" y="2188"/>
                </a:lnTo>
                <a:lnTo>
                  <a:pt x="1786" y="2188"/>
                </a:lnTo>
                <a:lnTo>
                  <a:pt x="1786" y="2189"/>
                </a:lnTo>
                <a:lnTo>
                  <a:pt x="1785" y="2189"/>
                </a:lnTo>
                <a:lnTo>
                  <a:pt x="1785" y="2190"/>
                </a:lnTo>
                <a:lnTo>
                  <a:pt x="1784" y="2190"/>
                </a:lnTo>
                <a:lnTo>
                  <a:pt x="1784" y="2191"/>
                </a:lnTo>
                <a:lnTo>
                  <a:pt x="1782" y="2191"/>
                </a:lnTo>
                <a:lnTo>
                  <a:pt x="1782" y="2192"/>
                </a:lnTo>
                <a:lnTo>
                  <a:pt x="1781" y="2192"/>
                </a:lnTo>
                <a:lnTo>
                  <a:pt x="1780" y="2192"/>
                </a:lnTo>
                <a:lnTo>
                  <a:pt x="1779" y="2192"/>
                </a:lnTo>
                <a:lnTo>
                  <a:pt x="1779" y="2191"/>
                </a:lnTo>
                <a:lnTo>
                  <a:pt x="1779" y="2191"/>
                </a:lnTo>
                <a:lnTo>
                  <a:pt x="1778" y="2191"/>
                </a:lnTo>
                <a:lnTo>
                  <a:pt x="1778" y="2190"/>
                </a:lnTo>
                <a:lnTo>
                  <a:pt x="1777" y="2189"/>
                </a:lnTo>
                <a:lnTo>
                  <a:pt x="1776" y="2189"/>
                </a:lnTo>
                <a:lnTo>
                  <a:pt x="1775" y="2188"/>
                </a:lnTo>
                <a:lnTo>
                  <a:pt x="1773" y="2187"/>
                </a:lnTo>
                <a:lnTo>
                  <a:pt x="1772" y="2186"/>
                </a:lnTo>
                <a:lnTo>
                  <a:pt x="1771" y="2186"/>
                </a:lnTo>
                <a:lnTo>
                  <a:pt x="1770" y="2184"/>
                </a:lnTo>
                <a:lnTo>
                  <a:pt x="1769" y="2184"/>
                </a:lnTo>
                <a:lnTo>
                  <a:pt x="1769" y="2183"/>
                </a:lnTo>
                <a:lnTo>
                  <a:pt x="1768" y="2183"/>
                </a:lnTo>
                <a:lnTo>
                  <a:pt x="1767" y="2183"/>
                </a:lnTo>
                <a:lnTo>
                  <a:pt x="1767" y="2184"/>
                </a:lnTo>
                <a:lnTo>
                  <a:pt x="1766" y="2184"/>
                </a:lnTo>
                <a:lnTo>
                  <a:pt x="1764" y="2184"/>
                </a:lnTo>
                <a:lnTo>
                  <a:pt x="1762" y="2188"/>
                </a:lnTo>
                <a:lnTo>
                  <a:pt x="1759" y="2191"/>
                </a:lnTo>
                <a:lnTo>
                  <a:pt x="1759" y="2192"/>
                </a:lnTo>
                <a:lnTo>
                  <a:pt x="1758" y="2192"/>
                </a:lnTo>
                <a:lnTo>
                  <a:pt x="1758" y="2193"/>
                </a:lnTo>
                <a:lnTo>
                  <a:pt x="1757" y="2195"/>
                </a:lnTo>
                <a:lnTo>
                  <a:pt x="1757" y="2196"/>
                </a:lnTo>
                <a:lnTo>
                  <a:pt x="1756" y="2197"/>
                </a:lnTo>
                <a:lnTo>
                  <a:pt x="1754" y="2197"/>
                </a:lnTo>
                <a:lnTo>
                  <a:pt x="1754" y="2198"/>
                </a:lnTo>
                <a:lnTo>
                  <a:pt x="1753" y="2198"/>
                </a:lnTo>
                <a:lnTo>
                  <a:pt x="1752" y="2199"/>
                </a:lnTo>
                <a:lnTo>
                  <a:pt x="1752" y="2200"/>
                </a:lnTo>
                <a:lnTo>
                  <a:pt x="1752" y="2200"/>
                </a:lnTo>
                <a:lnTo>
                  <a:pt x="1752" y="2201"/>
                </a:lnTo>
                <a:lnTo>
                  <a:pt x="1751" y="2201"/>
                </a:lnTo>
                <a:lnTo>
                  <a:pt x="1750" y="2202"/>
                </a:lnTo>
                <a:lnTo>
                  <a:pt x="1749" y="2202"/>
                </a:lnTo>
                <a:lnTo>
                  <a:pt x="1749" y="2204"/>
                </a:lnTo>
                <a:lnTo>
                  <a:pt x="1748" y="2204"/>
                </a:lnTo>
                <a:lnTo>
                  <a:pt x="1747" y="2204"/>
                </a:lnTo>
                <a:lnTo>
                  <a:pt x="1747" y="2205"/>
                </a:lnTo>
                <a:lnTo>
                  <a:pt x="1745" y="2205"/>
                </a:lnTo>
                <a:lnTo>
                  <a:pt x="1732" y="2206"/>
                </a:lnTo>
                <a:lnTo>
                  <a:pt x="1717" y="2206"/>
                </a:lnTo>
                <a:lnTo>
                  <a:pt x="1689" y="2206"/>
                </a:lnTo>
                <a:lnTo>
                  <a:pt x="1652" y="2206"/>
                </a:lnTo>
                <a:lnTo>
                  <a:pt x="1630" y="2206"/>
                </a:lnTo>
                <a:lnTo>
                  <a:pt x="1614" y="2206"/>
                </a:lnTo>
                <a:lnTo>
                  <a:pt x="1601" y="2206"/>
                </a:lnTo>
                <a:lnTo>
                  <a:pt x="1577" y="2206"/>
                </a:lnTo>
                <a:lnTo>
                  <a:pt x="1573" y="2206"/>
                </a:lnTo>
                <a:lnTo>
                  <a:pt x="1570" y="2206"/>
                </a:lnTo>
                <a:lnTo>
                  <a:pt x="1561" y="2206"/>
                </a:lnTo>
                <a:lnTo>
                  <a:pt x="1558" y="2206"/>
                </a:lnTo>
                <a:lnTo>
                  <a:pt x="1556" y="2206"/>
                </a:lnTo>
                <a:lnTo>
                  <a:pt x="1546" y="2206"/>
                </a:lnTo>
                <a:lnTo>
                  <a:pt x="1539" y="2206"/>
                </a:lnTo>
                <a:lnTo>
                  <a:pt x="1534" y="2206"/>
                </a:lnTo>
                <a:lnTo>
                  <a:pt x="1532" y="2206"/>
                </a:lnTo>
                <a:lnTo>
                  <a:pt x="1475" y="2206"/>
                </a:lnTo>
                <a:lnTo>
                  <a:pt x="1460" y="2206"/>
                </a:lnTo>
                <a:lnTo>
                  <a:pt x="1457" y="2206"/>
                </a:lnTo>
                <a:lnTo>
                  <a:pt x="1449" y="2206"/>
                </a:lnTo>
                <a:lnTo>
                  <a:pt x="1447" y="2206"/>
                </a:lnTo>
                <a:lnTo>
                  <a:pt x="1435" y="2206"/>
                </a:lnTo>
                <a:lnTo>
                  <a:pt x="1432" y="2206"/>
                </a:lnTo>
                <a:lnTo>
                  <a:pt x="1421" y="2206"/>
                </a:lnTo>
                <a:lnTo>
                  <a:pt x="1408" y="2206"/>
                </a:lnTo>
                <a:lnTo>
                  <a:pt x="1406" y="2206"/>
                </a:lnTo>
                <a:lnTo>
                  <a:pt x="1395" y="2206"/>
                </a:lnTo>
                <a:lnTo>
                  <a:pt x="1393" y="2206"/>
                </a:lnTo>
                <a:lnTo>
                  <a:pt x="1381" y="2206"/>
                </a:lnTo>
                <a:lnTo>
                  <a:pt x="1380" y="2206"/>
                </a:lnTo>
                <a:lnTo>
                  <a:pt x="1378" y="2206"/>
                </a:lnTo>
                <a:lnTo>
                  <a:pt x="1372" y="2206"/>
                </a:lnTo>
                <a:lnTo>
                  <a:pt x="1367" y="2206"/>
                </a:lnTo>
                <a:lnTo>
                  <a:pt x="1366" y="2206"/>
                </a:lnTo>
                <a:lnTo>
                  <a:pt x="1316" y="2205"/>
                </a:lnTo>
                <a:lnTo>
                  <a:pt x="1313" y="2205"/>
                </a:lnTo>
                <a:lnTo>
                  <a:pt x="1284" y="2206"/>
                </a:lnTo>
                <a:lnTo>
                  <a:pt x="1283" y="2206"/>
                </a:lnTo>
                <a:lnTo>
                  <a:pt x="1281" y="2206"/>
                </a:lnTo>
                <a:lnTo>
                  <a:pt x="1267" y="2206"/>
                </a:lnTo>
                <a:lnTo>
                  <a:pt x="1261" y="2206"/>
                </a:lnTo>
                <a:lnTo>
                  <a:pt x="1250" y="2206"/>
                </a:lnTo>
                <a:lnTo>
                  <a:pt x="1240" y="2205"/>
                </a:lnTo>
                <a:lnTo>
                  <a:pt x="1237" y="2205"/>
                </a:lnTo>
                <a:lnTo>
                  <a:pt x="1221" y="2205"/>
                </a:lnTo>
                <a:lnTo>
                  <a:pt x="1210" y="2206"/>
                </a:lnTo>
                <a:lnTo>
                  <a:pt x="1194" y="2206"/>
                </a:lnTo>
                <a:lnTo>
                  <a:pt x="1174" y="2205"/>
                </a:lnTo>
                <a:lnTo>
                  <a:pt x="1169" y="2205"/>
                </a:lnTo>
                <a:lnTo>
                  <a:pt x="1157" y="2205"/>
                </a:lnTo>
                <a:lnTo>
                  <a:pt x="1139" y="2205"/>
                </a:lnTo>
                <a:lnTo>
                  <a:pt x="1106" y="2205"/>
                </a:lnTo>
                <a:lnTo>
                  <a:pt x="1080" y="2205"/>
                </a:lnTo>
                <a:lnTo>
                  <a:pt x="1078" y="2205"/>
                </a:lnTo>
                <a:lnTo>
                  <a:pt x="1069" y="2205"/>
                </a:lnTo>
                <a:lnTo>
                  <a:pt x="1057" y="2205"/>
                </a:lnTo>
                <a:lnTo>
                  <a:pt x="1022" y="2205"/>
                </a:lnTo>
                <a:lnTo>
                  <a:pt x="1020" y="2205"/>
                </a:lnTo>
                <a:lnTo>
                  <a:pt x="1007" y="2205"/>
                </a:lnTo>
                <a:lnTo>
                  <a:pt x="1005" y="2205"/>
                </a:lnTo>
                <a:lnTo>
                  <a:pt x="986" y="2205"/>
                </a:lnTo>
                <a:lnTo>
                  <a:pt x="950" y="2205"/>
                </a:lnTo>
                <a:lnTo>
                  <a:pt x="944" y="2205"/>
                </a:lnTo>
                <a:lnTo>
                  <a:pt x="914" y="2205"/>
                </a:lnTo>
                <a:lnTo>
                  <a:pt x="887" y="2205"/>
                </a:lnTo>
                <a:lnTo>
                  <a:pt x="883" y="2205"/>
                </a:lnTo>
                <a:lnTo>
                  <a:pt x="869" y="2205"/>
                </a:lnTo>
                <a:lnTo>
                  <a:pt x="865" y="2205"/>
                </a:lnTo>
                <a:lnTo>
                  <a:pt x="863" y="2205"/>
                </a:lnTo>
                <a:lnTo>
                  <a:pt x="845" y="2205"/>
                </a:lnTo>
                <a:lnTo>
                  <a:pt x="836" y="2205"/>
                </a:lnTo>
                <a:lnTo>
                  <a:pt x="827" y="2205"/>
                </a:lnTo>
                <a:lnTo>
                  <a:pt x="819" y="2205"/>
                </a:lnTo>
                <a:lnTo>
                  <a:pt x="809" y="2205"/>
                </a:lnTo>
                <a:lnTo>
                  <a:pt x="808" y="2205"/>
                </a:lnTo>
                <a:lnTo>
                  <a:pt x="806" y="2205"/>
                </a:lnTo>
                <a:lnTo>
                  <a:pt x="791" y="2205"/>
                </a:lnTo>
                <a:lnTo>
                  <a:pt x="789" y="2205"/>
                </a:lnTo>
                <a:lnTo>
                  <a:pt x="787" y="2205"/>
                </a:lnTo>
                <a:lnTo>
                  <a:pt x="779" y="2205"/>
                </a:lnTo>
                <a:lnTo>
                  <a:pt x="777" y="2205"/>
                </a:lnTo>
                <a:lnTo>
                  <a:pt x="776" y="2205"/>
                </a:lnTo>
                <a:lnTo>
                  <a:pt x="770" y="2205"/>
                </a:lnTo>
                <a:lnTo>
                  <a:pt x="768" y="2205"/>
                </a:lnTo>
                <a:lnTo>
                  <a:pt x="751" y="2205"/>
                </a:lnTo>
                <a:lnTo>
                  <a:pt x="745" y="2205"/>
                </a:lnTo>
                <a:lnTo>
                  <a:pt x="739" y="2205"/>
                </a:lnTo>
                <a:lnTo>
                  <a:pt x="726" y="2205"/>
                </a:lnTo>
                <a:lnTo>
                  <a:pt x="714" y="2205"/>
                </a:lnTo>
                <a:lnTo>
                  <a:pt x="686" y="2205"/>
                </a:lnTo>
                <a:lnTo>
                  <a:pt x="685" y="2205"/>
                </a:lnTo>
                <a:lnTo>
                  <a:pt x="680" y="2205"/>
                </a:lnTo>
                <a:lnTo>
                  <a:pt x="681" y="2204"/>
                </a:lnTo>
                <a:lnTo>
                  <a:pt x="680" y="2204"/>
                </a:lnTo>
                <a:lnTo>
                  <a:pt x="677" y="2205"/>
                </a:lnTo>
                <a:lnTo>
                  <a:pt x="676" y="2205"/>
                </a:lnTo>
                <a:lnTo>
                  <a:pt x="655" y="2205"/>
                </a:lnTo>
                <a:lnTo>
                  <a:pt x="647" y="2205"/>
                </a:lnTo>
                <a:lnTo>
                  <a:pt x="642" y="2205"/>
                </a:lnTo>
                <a:lnTo>
                  <a:pt x="626" y="2204"/>
                </a:lnTo>
                <a:lnTo>
                  <a:pt x="586" y="2205"/>
                </a:lnTo>
                <a:lnTo>
                  <a:pt x="540" y="2204"/>
                </a:lnTo>
                <a:lnTo>
                  <a:pt x="502" y="2204"/>
                </a:lnTo>
                <a:lnTo>
                  <a:pt x="491" y="2204"/>
                </a:lnTo>
                <a:lnTo>
                  <a:pt x="468" y="2204"/>
                </a:lnTo>
                <a:lnTo>
                  <a:pt x="447" y="2204"/>
                </a:lnTo>
                <a:lnTo>
                  <a:pt x="446" y="2204"/>
                </a:lnTo>
                <a:lnTo>
                  <a:pt x="444" y="2204"/>
                </a:lnTo>
                <a:lnTo>
                  <a:pt x="337" y="2204"/>
                </a:lnTo>
                <a:lnTo>
                  <a:pt x="268" y="2204"/>
                </a:lnTo>
                <a:lnTo>
                  <a:pt x="207" y="2204"/>
                </a:lnTo>
                <a:lnTo>
                  <a:pt x="207" y="2200"/>
                </a:lnTo>
                <a:lnTo>
                  <a:pt x="206" y="2197"/>
                </a:lnTo>
                <a:lnTo>
                  <a:pt x="204" y="2192"/>
                </a:lnTo>
                <a:lnTo>
                  <a:pt x="204" y="2189"/>
                </a:lnTo>
                <a:lnTo>
                  <a:pt x="203" y="2186"/>
                </a:lnTo>
                <a:lnTo>
                  <a:pt x="201" y="2177"/>
                </a:lnTo>
                <a:lnTo>
                  <a:pt x="200" y="2170"/>
                </a:lnTo>
                <a:lnTo>
                  <a:pt x="199" y="2165"/>
                </a:lnTo>
                <a:lnTo>
                  <a:pt x="198" y="2160"/>
                </a:lnTo>
                <a:lnTo>
                  <a:pt x="197" y="2154"/>
                </a:lnTo>
                <a:lnTo>
                  <a:pt x="198" y="2152"/>
                </a:lnTo>
                <a:lnTo>
                  <a:pt x="197" y="2149"/>
                </a:lnTo>
                <a:lnTo>
                  <a:pt x="195" y="2146"/>
                </a:lnTo>
                <a:lnTo>
                  <a:pt x="194" y="2138"/>
                </a:lnTo>
                <a:lnTo>
                  <a:pt x="190" y="2135"/>
                </a:lnTo>
                <a:lnTo>
                  <a:pt x="189" y="2133"/>
                </a:lnTo>
                <a:lnTo>
                  <a:pt x="189" y="2128"/>
                </a:lnTo>
                <a:lnTo>
                  <a:pt x="189" y="2125"/>
                </a:lnTo>
                <a:lnTo>
                  <a:pt x="189" y="2122"/>
                </a:lnTo>
                <a:lnTo>
                  <a:pt x="188" y="2117"/>
                </a:lnTo>
                <a:lnTo>
                  <a:pt x="188" y="2113"/>
                </a:lnTo>
                <a:lnTo>
                  <a:pt x="186" y="2109"/>
                </a:lnTo>
                <a:lnTo>
                  <a:pt x="185" y="2105"/>
                </a:lnTo>
                <a:lnTo>
                  <a:pt x="185" y="2101"/>
                </a:lnTo>
                <a:lnTo>
                  <a:pt x="184" y="2096"/>
                </a:lnTo>
                <a:lnTo>
                  <a:pt x="183" y="2090"/>
                </a:lnTo>
                <a:lnTo>
                  <a:pt x="181" y="2085"/>
                </a:lnTo>
                <a:lnTo>
                  <a:pt x="180" y="2079"/>
                </a:lnTo>
                <a:lnTo>
                  <a:pt x="179" y="2074"/>
                </a:lnTo>
                <a:lnTo>
                  <a:pt x="176" y="2069"/>
                </a:lnTo>
                <a:lnTo>
                  <a:pt x="175" y="2065"/>
                </a:lnTo>
                <a:lnTo>
                  <a:pt x="175" y="2062"/>
                </a:lnTo>
                <a:lnTo>
                  <a:pt x="172" y="2052"/>
                </a:lnTo>
                <a:lnTo>
                  <a:pt x="171" y="2047"/>
                </a:lnTo>
                <a:lnTo>
                  <a:pt x="170" y="2044"/>
                </a:lnTo>
                <a:lnTo>
                  <a:pt x="169" y="2041"/>
                </a:lnTo>
                <a:lnTo>
                  <a:pt x="167" y="2037"/>
                </a:lnTo>
                <a:lnTo>
                  <a:pt x="167" y="2033"/>
                </a:lnTo>
                <a:lnTo>
                  <a:pt x="165" y="2027"/>
                </a:lnTo>
                <a:lnTo>
                  <a:pt x="164" y="2023"/>
                </a:lnTo>
                <a:lnTo>
                  <a:pt x="165" y="2019"/>
                </a:lnTo>
                <a:lnTo>
                  <a:pt x="164" y="2016"/>
                </a:lnTo>
                <a:lnTo>
                  <a:pt x="162" y="2014"/>
                </a:lnTo>
                <a:lnTo>
                  <a:pt x="162" y="2010"/>
                </a:lnTo>
                <a:lnTo>
                  <a:pt x="162" y="2005"/>
                </a:lnTo>
                <a:lnTo>
                  <a:pt x="162" y="2000"/>
                </a:lnTo>
                <a:lnTo>
                  <a:pt x="162" y="1998"/>
                </a:lnTo>
                <a:lnTo>
                  <a:pt x="162" y="1995"/>
                </a:lnTo>
                <a:lnTo>
                  <a:pt x="162" y="1994"/>
                </a:lnTo>
                <a:lnTo>
                  <a:pt x="162" y="1991"/>
                </a:lnTo>
                <a:lnTo>
                  <a:pt x="162" y="1988"/>
                </a:lnTo>
                <a:lnTo>
                  <a:pt x="162" y="1986"/>
                </a:lnTo>
                <a:lnTo>
                  <a:pt x="161" y="1982"/>
                </a:lnTo>
                <a:lnTo>
                  <a:pt x="160" y="1978"/>
                </a:lnTo>
                <a:lnTo>
                  <a:pt x="158" y="1976"/>
                </a:lnTo>
                <a:lnTo>
                  <a:pt x="157" y="1969"/>
                </a:lnTo>
                <a:lnTo>
                  <a:pt x="155" y="1964"/>
                </a:lnTo>
                <a:lnTo>
                  <a:pt x="139" y="1845"/>
                </a:lnTo>
                <a:lnTo>
                  <a:pt x="139" y="1844"/>
                </a:lnTo>
                <a:lnTo>
                  <a:pt x="138" y="1843"/>
                </a:lnTo>
                <a:lnTo>
                  <a:pt x="138" y="1841"/>
                </a:lnTo>
                <a:lnTo>
                  <a:pt x="138" y="1839"/>
                </a:lnTo>
                <a:lnTo>
                  <a:pt x="137" y="1836"/>
                </a:lnTo>
                <a:lnTo>
                  <a:pt x="137" y="1835"/>
                </a:lnTo>
                <a:lnTo>
                  <a:pt x="137" y="1833"/>
                </a:lnTo>
                <a:lnTo>
                  <a:pt x="137" y="1831"/>
                </a:lnTo>
                <a:lnTo>
                  <a:pt x="136" y="1829"/>
                </a:lnTo>
                <a:lnTo>
                  <a:pt x="136" y="1826"/>
                </a:lnTo>
                <a:lnTo>
                  <a:pt x="136" y="1824"/>
                </a:lnTo>
                <a:lnTo>
                  <a:pt x="135" y="1824"/>
                </a:lnTo>
                <a:lnTo>
                  <a:pt x="135" y="1823"/>
                </a:lnTo>
                <a:lnTo>
                  <a:pt x="135" y="1823"/>
                </a:lnTo>
                <a:lnTo>
                  <a:pt x="135" y="1822"/>
                </a:lnTo>
                <a:lnTo>
                  <a:pt x="135" y="1821"/>
                </a:lnTo>
                <a:lnTo>
                  <a:pt x="135" y="1818"/>
                </a:lnTo>
                <a:lnTo>
                  <a:pt x="135" y="1817"/>
                </a:lnTo>
                <a:lnTo>
                  <a:pt x="135" y="1816"/>
                </a:lnTo>
                <a:lnTo>
                  <a:pt x="135" y="1815"/>
                </a:lnTo>
                <a:lnTo>
                  <a:pt x="135" y="1814"/>
                </a:lnTo>
                <a:lnTo>
                  <a:pt x="135" y="1813"/>
                </a:lnTo>
                <a:lnTo>
                  <a:pt x="134" y="1811"/>
                </a:lnTo>
                <a:lnTo>
                  <a:pt x="134" y="1809"/>
                </a:lnTo>
                <a:lnTo>
                  <a:pt x="134" y="1807"/>
                </a:lnTo>
                <a:lnTo>
                  <a:pt x="134" y="1805"/>
                </a:lnTo>
                <a:lnTo>
                  <a:pt x="134" y="1803"/>
                </a:lnTo>
                <a:lnTo>
                  <a:pt x="134" y="1802"/>
                </a:lnTo>
                <a:lnTo>
                  <a:pt x="134" y="1800"/>
                </a:lnTo>
                <a:lnTo>
                  <a:pt x="134" y="1799"/>
                </a:lnTo>
                <a:lnTo>
                  <a:pt x="134" y="1798"/>
                </a:lnTo>
                <a:lnTo>
                  <a:pt x="135" y="1797"/>
                </a:lnTo>
                <a:lnTo>
                  <a:pt x="135" y="1797"/>
                </a:lnTo>
                <a:lnTo>
                  <a:pt x="135" y="1796"/>
                </a:lnTo>
                <a:lnTo>
                  <a:pt x="135" y="1795"/>
                </a:lnTo>
                <a:lnTo>
                  <a:pt x="135" y="1794"/>
                </a:lnTo>
                <a:lnTo>
                  <a:pt x="135" y="1793"/>
                </a:lnTo>
                <a:lnTo>
                  <a:pt x="135" y="1791"/>
                </a:lnTo>
                <a:lnTo>
                  <a:pt x="135" y="1790"/>
                </a:lnTo>
                <a:lnTo>
                  <a:pt x="135" y="1789"/>
                </a:lnTo>
                <a:lnTo>
                  <a:pt x="135" y="1788"/>
                </a:lnTo>
                <a:lnTo>
                  <a:pt x="135" y="1786"/>
                </a:lnTo>
                <a:lnTo>
                  <a:pt x="135" y="1784"/>
                </a:lnTo>
                <a:lnTo>
                  <a:pt x="135" y="1781"/>
                </a:lnTo>
                <a:lnTo>
                  <a:pt x="134" y="1781"/>
                </a:lnTo>
                <a:lnTo>
                  <a:pt x="134" y="1780"/>
                </a:lnTo>
                <a:lnTo>
                  <a:pt x="134" y="1779"/>
                </a:lnTo>
                <a:lnTo>
                  <a:pt x="134" y="1778"/>
                </a:lnTo>
                <a:lnTo>
                  <a:pt x="133" y="1777"/>
                </a:lnTo>
                <a:lnTo>
                  <a:pt x="133" y="1775"/>
                </a:lnTo>
                <a:lnTo>
                  <a:pt x="133" y="1773"/>
                </a:lnTo>
                <a:lnTo>
                  <a:pt x="133" y="1772"/>
                </a:lnTo>
                <a:lnTo>
                  <a:pt x="131" y="1771"/>
                </a:lnTo>
                <a:lnTo>
                  <a:pt x="131" y="1770"/>
                </a:lnTo>
                <a:lnTo>
                  <a:pt x="130" y="1770"/>
                </a:lnTo>
                <a:lnTo>
                  <a:pt x="130" y="1769"/>
                </a:lnTo>
                <a:lnTo>
                  <a:pt x="130" y="1768"/>
                </a:lnTo>
                <a:lnTo>
                  <a:pt x="130" y="1766"/>
                </a:lnTo>
                <a:lnTo>
                  <a:pt x="131" y="1765"/>
                </a:lnTo>
                <a:lnTo>
                  <a:pt x="131" y="1763"/>
                </a:lnTo>
                <a:lnTo>
                  <a:pt x="131" y="1762"/>
                </a:lnTo>
                <a:lnTo>
                  <a:pt x="131" y="1760"/>
                </a:lnTo>
                <a:lnTo>
                  <a:pt x="131" y="1759"/>
                </a:lnTo>
                <a:lnTo>
                  <a:pt x="131" y="1758"/>
                </a:lnTo>
                <a:lnTo>
                  <a:pt x="133" y="1758"/>
                </a:lnTo>
                <a:lnTo>
                  <a:pt x="133" y="1757"/>
                </a:lnTo>
                <a:lnTo>
                  <a:pt x="133" y="1756"/>
                </a:lnTo>
                <a:lnTo>
                  <a:pt x="133" y="1754"/>
                </a:lnTo>
                <a:lnTo>
                  <a:pt x="133" y="1753"/>
                </a:lnTo>
                <a:lnTo>
                  <a:pt x="133" y="1752"/>
                </a:lnTo>
                <a:lnTo>
                  <a:pt x="133" y="1751"/>
                </a:lnTo>
                <a:lnTo>
                  <a:pt x="131" y="1750"/>
                </a:lnTo>
                <a:lnTo>
                  <a:pt x="131" y="1749"/>
                </a:lnTo>
                <a:lnTo>
                  <a:pt x="133" y="1748"/>
                </a:lnTo>
                <a:lnTo>
                  <a:pt x="133" y="1741"/>
                </a:lnTo>
                <a:lnTo>
                  <a:pt x="133" y="1740"/>
                </a:lnTo>
                <a:lnTo>
                  <a:pt x="133" y="1739"/>
                </a:lnTo>
                <a:lnTo>
                  <a:pt x="133" y="1738"/>
                </a:lnTo>
                <a:lnTo>
                  <a:pt x="133" y="1736"/>
                </a:lnTo>
                <a:lnTo>
                  <a:pt x="133" y="1735"/>
                </a:lnTo>
                <a:lnTo>
                  <a:pt x="133" y="1734"/>
                </a:lnTo>
                <a:lnTo>
                  <a:pt x="133" y="1732"/>
                </a:lnTo>
                <a:lnTo>
                  <a:pt x="131" y="1730"/>
                </a:lnTo>
                <a:lnTo>
                  <a:pt x="131" y="1727"/>
                </a:lnTo>
                <a:lnTo>
                  <a:pt x="130" y="1727"/>
                </a:lnTo>
                <a:lnTo>
                  <a:pt x="129" y="1726"/>
                </a:lnTo>
                <a:lnTo>
                  <a:pt x="129" y="1725"/>
                </a:lnTo>
                <a:lnTo>
                  <a:pt x="129" y="1724"/>
                </a:lnTo>
                <a:lnTo>
                  <a:pt x="128" y="1722"/>
                </a:lnTo>
                <a:lnTo>
                  <a:pt x="128" y="1721"/>
                </a:lnTo>
                <a:lnTo>
                  <a:pt x="128" y="1720"/>
                </a:lnTo>
                <a:lnTo>
                  <a:pt x="129" y="1720"/>
                </a:lnTo>
                <a:lnTo>
                  <a:pt x="129" y="1717"/>
                </a:lnTo>
                <a:lnTo>
                  <a:pt x="128" y="1717"/>
                </a:lnTo>
                <a:lnTo>
                  <a:pt x="128" y="1716"/>
                </a:lnTo>
                <a:lnTo>
                  <a:pt x="129" y="1716"/>
                </a:lnTo>
                <a:lnTo>
                  <a:pt x="129" y="1715"/>
                </a:lnTo>
                <a:lnTo>
                  <a:pt x="129" y="1714"/>
                </a:lnTo>
                <a:lnTo>
                  <a:pt x="129" y="1713"/>
                </a:lnTo>
                <a:lnTo>
                  <a:pt x="129" y="1712"/>
                </a:lnTo>
                <a:lnTo>
                  <a:pt x="129" y="1709"/>
                </a:lnTo>
                <a:lnTo>
                  <a:pt x="129" y="1708"/>
                </a:lnTo>
                <a:lnTo>
                  <a:pt x="129" y="1707"/>
                </a:lnTo>
                <a:lnTo>
                  <a:pt x="129" y="1705"/>
                </a:lnTo>
                <a:lnTo>
                  <a:pt x="129" y="1703"/>
                </a:lnTo>
                <a:lnTo>
                  <a:pt x="129" y="1698"/>
                </a:lnTo>
                <a:lnTo>
                  <a:pt x="128" y="1696"/>
                </a:lnTo>
                <a:lnTo>
                  <a:pt x="127" y="1694"/>
                </a:lnTo>
                <a:lnTo>
                  <a:pt x="127" y="1692"/>
                </a:lnTo>
                <a:lnTo>
                  <a:pt x="126" y="1689"/>
                </a:lnTo>
                <a:lnTo>
                  <a:pt x="126" y="1688"/>
                </a:lnTo>
                <a:lnTo>
                  <a:pt x="125" y="1686"/>
                </a:lnTo>
                <a:lnTo>
                  <a:pt x="125" y="1684"/>
                </a:lnTo>
                <a:lnTo>
                  <a:pt x="125" y="1681"/>
                </a:lnTo>
                <a:lnTo>
                  <a:pt x="125" y="1680"/>
                </a:lnTo>
                <a:lnTo>
                  <a:pt x="126" y="1679"/>
                </a:lnTo>
                <a:lnTo>
                  <a:pt x="126" y="1678"/>
                </a:lnTo>
                <a:lnTo>
                  <a:pt x="126" y="1676"/>
                </a:lnTo>
                <a:lnTo>
                  <a:pt x="126" y="1671"/>
                </a:lnTo>
                <a:lnTo>
                  <a:pt x="126" y="1668"/>
                </a:lnTo>
                <a:lnTo>
                  <a:pt x="125" y="1663"/>
                </a:lnTo>
                <a:lnTo>
                  <a:pt x="125" y="1662"/>
                </a:lnTo>
                <a:lnTo>
                  <a:pt x="124" y="1660"/>
                </a:lnTo>
                <a:lnTo>
                  <a:pt x="124" y="1658"/>
                </a:lnTo>
                <a:lnTo>
                  <a:pt x="124" y="1656"/>
                </a:lnTo>
                <a:lnTo>
                  <a:pt x="124" y="1653"/>
                </a:lnTo>
                <a:lnTo>
                  <a:pt x="125" y="1650"/>
                </a:lnTo>
                <a:lnTo>
                  <a:pt x="125" y="1648"/>
                </a:lnTo>
                <a:lnTo>
                  <a:pt x="125" y="1645"/>
                </a:lnTo>
                <a:lnTo>
                  <a:pt x="125" y="1644"/>
                </a:lnTo>
                <a:lnTo>
                  <a:pt x="126" y="1644"/>
                </a:lnTo>
                <a:lnTo>
                  <a:pt x="126" y="1643"/>
                </a:lnTo>
                <a:lnTo>
                  <a:pt x="126" y="1642"/>
                </a:lnTo>
                <a:lnTo>
                  <a:pt x="125" y="1641"/>
                </a:lnTo>
                <a:lnTo>
                  <a:pt x="126" y="1641"/>
                </a:lnTo>
                <a:lnTo>
                  <a:pt x="126" y="1640"/>
                </a:lnTo>
                <a:lnTo>
                  <a:pt x="126" y="1639"/>
                </a:lnTo>
                <a:lnTo>
                  <a:pt x="126" y="1638"/>
                </a:lnTo>
                <a:lnTo>
                  <a:pt x="126" y="1636"/>
                </a:lnTo>
                <a:lnTo>
                  <a:pt x="126" y="1635"/>
                </a:lnTo>
                <a:lnTo>
                  <a:pt x="126" y="1635"/>
                </a:lnTo>
                <a:lnTo>
                  <a:pt x="126" y="1634"/>
                </a:lnTo>
                <a:lnTo>
                  <a:pt x="125" y="1633"/>
                </a:lnTo>
                <a:lnTo>
                  <a:pt x="125" y="1632"/>
                </a:lnTo>
                <a:lnTo>
                  <a:pt x="125" y="1631"/>
                </a:lnTo>
                <a:lnTo>
                  <a:pt x="125" y="1630"/>
                </a:lnTo>
                <a:lnTo>
                  <a:pt x="124" y="1629"/>
                </a:lnTo>
                <a:lnTo>
                  <a:pt x="124" y="1628"/>
                </a:lnTo>
                <a:lnTo>
                  <a:pt x="124" y="1626"/>
                </a:lnTo>
                <a:lnTo>
                  <a:pt x="124" y="1625"/>
                </a:lnTo>
                <a:lnTo>
                  <a:pt x="124" y="1624"/>
                </a:lnTo>
                <a:lnTo>
                  <a:pt x="123" y="1623"/>
                </a:lnTo>
                <a:lnTo>
                  <a:pt x="123" y="1622"/>
                </a:lnTo>
                <a:lnTo>
                  <a:pt x="121" y="1622"/>
                </a:lnTo>
                <a:lnTo>
                  <a:pt x="121" y="1621"/>
                </a:lnTo>
                <a:lnTo>
                  <a:pt x="121" y="1620"/>
                </a:lnTo>
                <a:lnTo>
                  <a:pt x="121" y="1619"/>
                </a:lnTo>
                <a:lnTo>
                  <a:pt x="120" y="1617"/>
                </a:lnTo>
                <a:lnTo>
                  <a:pt x="119" y="1617"/>
                </a:lnTo>
                <a:lnTo>
                  <a:pt x="119" y="1616"/>
                </a:lnTo>
                <a:lnTo>
                  <a:pt x="119" y="1615"/>
                </a:lnTo>
                <a:lnTo>
                  <a:pt x="119" y="1614"/>
                </a:lnTo>
                <a:lnTo>
                  <a:pt x="119" y="1613"/>
                </a:lnTo>
                <a:lnTo>
                  <a:pt x="119" y="1612"/>
                </a:lnTo>
                <a:lnTo>
                  <a:pt x="119" y="1611"/>
                </a:lnTo>
                <a:lnTo>
                  <a:pt x="119" y="1610"/>
                </a:lnTo>
                <a:lnTo>
                  <a:pt x="119" y="1608"/>
                </a:lnTo>
                <a:lnTo>
                  <a:pt x="120" y="1607"/>
                </a:lnTo>
                <a:lnTo>
                  <a:pt x="120" y="1606"/>
                </a:lnTo>
                <a:lnTo>
                  <a:pt x="120" y="1605"/>
                </a:lnTo>
                <a:lnTo>
                  <a:pt x="121" y="1604"/>
                </a:lnTo>
                <a:lnTo>
                  <a:pt x="121" y="1603"/>
                </a:lnTo>
                <a:lnTo>
                  <a:pt x="121" y="1602"/>
                </a:lnTo>
                <a:lnTo>
                  <a:pt x="121" y="1601"/>
                </a:lnTo>
                <a:lnTo>
                  <a:pt x="121" y="1599"/>
                </a:lnTo>
                <a:lnTo>
                  <a:pt x="121" y="1598"/>
                </a:lnTo>
                <a:lnTo>
                  <a:pt x="121" y="1597"/>
                </a:lnTo>
                <a:lnTo>
                  <a:pt x="121" y="1596"/>
                </a:lnTo>
                <a:lnTo>
                  <a:pt x="121" y="1595"/>
                </a:lnTo>
                <a:lnTo>
                  <a:pt x="120" y="1594"/>
                </a:lnTo>
                <a:lnTo>
                  <a:pt x="120" y="1593"/>
                </a:lnTo>
                <a:lnTo>
                  <a:pt x="120" y="1592"/>
                </a:lnTo>
                <a:lnTo>
                  <a:pt x="120" y="1590"/>
                </a:lnTo>
                <a:lnTo>
                  <a:pt x="119" y="1590"/>
                </a:lnTo>
                <a:lnTo>
                  <a:pt x="120" y="1589"/>
                </a:lnTo>
                <a:lnTo>
                  <a:pt x="120" y="1587"/>
                </a:lnTo>
                <a:lnTo>
                  <a:pt x="120" y="1586"/>
                </a:lnTo>
                <a:lnTo>
                  <a:pt x="119" y="1586"/>
                </a:lnTo>
                <a:lnTo>
                  <a:pt x="119" y="1585"/>
                </a:lnTo>
                <a:lnTo>
                  <a:pt x="119" y="1584"/>
                </a:lnTo>
                <a:lnTo>
                  <a:pt x="119" y="1583"/>
                </a:lnTo>
                <a:lnTo>
                  <a:pt x="118" y="1583"/>
                </a:lnTo>
                <a:lnTo>
                  <a:pt x="118" y="1581"/>
                </a:lnTo>
                <a:lnTo>
                  <a:pt x="118" y="1579"/>
                </a:lnTo>
                <a:lnTo>
                  <a:pt x="118" y="1578"/>
                </a:lnTo>
                <a:lnTo>
                  <a:pt x="117" y="1578"/>
                </a:lnTo>
                <a:lnTo>
                  <a:pt x="117" y="1577"/>
                </a:lnTo>
                <a:lnTo>
                  <a:pt x="117" y="1576"/>
                </a:lnTo>
                <a:lnTo>
                  <a:pt x="117" y="1575"/>
                </a:lnTo>
                <a:lnTo>
                  <a:pt x="116" y="1575"/>
                </a:lnTo>
                <a:lnTo>
                  <a:pt x="117" y="1574"/>
                </a:lnTo>
                <a:lnTo>
                  <a:pt x="116" y="1574"/>
                </a:lnTo>
                <a:lnTo>
                  <a:pt x="116" y="1572"/>
                </a:lnTo>
                <a:lnTo>
                  <a:pt x="116" y="1571"/>
                </a:lnTo>
                <a:lnTo>
                  <a:pt x="115" y="1570"/>
                </a:lnTo>
                <a:lnTo>
                  <a:pt x="115" y="1569"/>
                </a:lnTo>
                <a:lnTo>
                  <a:pt x="115" y="1568"/>
                </a:lnTo>
                <a:lnTo>
                  <a:pt x="114" y="1567"/>
                </a:lnTo>
                <a:lnTo>
                  <a:pt x="114" y="1566"/>
                </a:lnTo>
                <a:lnTo>
                  <a:pt x="114" y="1565"/>
                </a:lnTo>
                <a:lnTo>
                  <a:pt x="114" y="1563"/>
                </a:lnTo>
                <a:lnTo>
                  <a:pt x="114" y="1562"/>
                </a:lnTo>
                <a:lnTo>
                  <a:pt x="112" y="1561"/>
                </a:lnTo>
                <a:lnTo>
                  <a:pt x="112" y="1560"/>
                </a:lnTo>
                <a:lnTo>
                  <a:pt x="112" y="1559"/>
                </a:lnTo>
                <a:lnTo>
                  <a:pt x="114" y="1559"/>
                </a:lnTo>
                <a:lnTo>
                  <a:pt x="114" y="1558"/>
                </a:lnTo>
                <a:lnTo>
                  <a:pt x="114" y="1557"/>
                </a:lnTo>
                <a:lnTo>
                  <a:pt x="114" y="1556"/>
                </a:lnTo>
                <a:lnTo>
                  <a:pt x="114" y="1555"/>
                </a:lnTo>
                <a:lnTo>
                  <a:pt x="115" y="1555"/>
                </a:lnTo>
                <a:lnTo>
                  <a:pt x="116" y="1555"/>
                </a:lnTo>
                <a:lnTo>
                  <a:pt x="116" y="1553"/>
                </a:lnTo>
                <a:lnTo>
                  <a:pt x="116" y="1552"/>
                </a:lnTo>
                <a:lnTo>
                  <a:pt x="116" y="1551"/>
                </a:lnTo>
                <a:lnTo>
                  <a:pt x="116" y="1550"/>
                </a:lnTo>
                <a:lnTo>
                  <a:pt x="116" y="1549"/>
                </a:lnTo>
                <a:lnTo>
                  <a:pt x="117" y="1547"/>
                </a:lnTo>
                <a:lnTo>
                  <a:pt x="118" y="1539"/>
                </a:lnTo>
                <a:lnTo>
                  <a:pt x="118" y="1534"/>
                </a:lnTo>
                <a:lnTo>
                  <a:pt x="117" y="1526"/>
                </a:lnTo>
                <a:lnTo>
                  <a:pt x="116" y="1526"/>
                </a:lnTo>
                <a:lnTo>
                  <a:pt x="116" y="1524"/>
                </a:lnTo>
                <a:lnTo>
                  <a:pt x="116" y="1523"/>
                </a:lnTo>
                <a:lnTo>
                  <a:pt x="115" y="1522"/>
                </a:lnTo>
                <a:lnTo>
                  <a:pt x="115" y="1521"/>
                </a:lnTo>
                <a:lnTo>
                  <a:pt x="115" y="1520"/>
                </a:lnTo>
                <a:lnTo>
                  <a:pt x="115" y="1519"/>
                </a:lnTo>
                <a:lnTo>
                  <a:pt x="115" y="1517"/>
                </a:lnTo>
                <a:lnTo>
                  <a:pt x="115" y="1516"/>
                </a:lnTo>
                <a:lnTo>
                  <a:pt x="115" y="1515"/>
                </a:lnTo>
                <a:lnTo>
                  <a:pt x="115" y="1513"/>
                </a:lnTo>
                <a:lnTo>
                  <a:pt x="111" y="1507"/>
                </a:lnTo>
                <a:lnTo>
                  <a:pt x="111" y="1506"/>
                </a:lnTo>
                <a:lnTo>
                  <a:pt x="111" y="1505"/>
                </a:lnTo>
                <a:lnTo>
                  <a:pt x="111" y="1504"/>
                </a:lnTo>
                <a:lnTo>
                  <a:pt x="111" y="1503"/>
                </a:lnTo>
                <a:lnTo>
                  <a:pt x="111" y="1502"/>
                </a:lnTo>
                <a:lnTo>
                  <a:pt x="110" y="1501"/>
                </a:lnTo>
                <a:lnTo>
                  <a:pt x="111" y="1501"/>
                </a:lnTo>
                <a:lnTo>
                  <a:pt x="111" y="1499"/>
                </a:lnTo>
                <a:lnTo>
                  <a:pt x="111" y="1499"/>
                </a:lnTo>
                <a:lnTo>
                  <a:pt x="111" y="1494"/>
                </a:lnTo>
                <a:lnTo>
                  <a:pt x="112" y="1486"/>
                </a:lnTo>
                <a:lnTo>
                  <a:pt x="112" y="1485"/>
                </a:lnTo>
                <a:lnTo>
                  <a:pt x="112" y="1484"/>
                </a:lnTo>
                <a:lnTo>
                  <a:pt x="112" y="1483"/>
                </a:lnTo>
                <a:lnTo>
                  <a:pt x="112" y="1482"/>
                </a:lnTo>
                <a:lnTo>
                  <a:pt x="112" y="1480"/>
                </a:lnTo>
                <a:lnTo>
                  <a:pt x="112" y="1479"/>
                </a:lnTo>
                <a:lnTo>
                  <a:pt x="112" y="1478"/>
                </a:lnTo>
                <a:lnTo>
                  <a:pt x="112" y="1477"/>
                </a:lnTo>
                <a:lnTo>
                  <a:pt x="112" y="1476"/>
                </a:lnTo>
                <a:lnTo>
                  <a:pt x="111" y="1475"/>
                </a:lnTo>
                <a:lnTo>
                  <a:pt x="111" y="1474"/>
                </a:lnTo>
                <a:lnTo>
                  <a:pt x="111" y="1473"/>
                </a:lnTo>
                <a:lnTo>
                  <a:pt x="110" y="1473"/>
                </a:lnTo>
                <a:lnTo>
                  <a:pt x="110" y="1471"/>
                </a:lnTo>
                <a:lnTo>
                  <a:pt x="109" y="1470"/>
                </a:lnTo>
                <a:lnTo>
                  <a:pt x="109" y="1469"/>
                </a:lnTo>
                <a:lnTo>
                  <a:pt x="108" y="1468"/>
                </a:lnTo>
                <a:lnTo>
                  <a:pt x="108" y="1467"/>
                </a:lnTo>
                <a:lnTo>
                  <a:pt x="108" y="1466"/>
                </a:lnTo>
                <a:lnTo>
                  <a:pt x="107" y="1464"/>
                </a:lnTo>
                <a:lnTo>
                  <a:pt x="106" y="1462"/>
                </a:lnTo>
                <a:lnTo>
                  <a:pt x="105" y="1460"/>
                </a:lnTo>
                <a:lnTo>
                  <a:pt x="105" y="1459"/>
                </a:lnTo>
                <a:lnTo>
                  <a:pt x="103" y="1458"/>
                </a:lnTo>
                <a:lnTo>
                  <a:pt x="103" y="1457"/>
                </a:lnTo>
                <a:lnTo>
                  <a:pt x="103" y="1456"/>
                </a:lnTo>
                <a:lnTo>
                  <a:pt x="102" y="1455"/>
                </a:lnTo>
                <a:lnTo>
                  <a:pt x="102" y="1453"/>
                </a:lnTo>
                <a:lnTo>
                  <a:pt x="102" y="1452"/>
                </a:lnTo>
                <a:lnTo>
                  <a:pt x="102" y="1451"/>
                </a:lnTo>
                <a:lnTo>
                  <a:pt x="102" y="1450"/>
                </a:lnTo>
                <a:lnTo>
                  <a:pt x="102" y="1449"/>
                </a:lnTo>
                <a:lnTo>
                  <a:pt x="101" y="1448"/>
                </a:lnTo>
                <a:lnTo>
                  <a:pt x="101" y="1447"/>
                </a:lnTo>
                <a:lnTo>
                  <a:pt x="101" y="1446"/>
                </a:lnTo>
                <a:lnTo>
                  <a:pt x="101" y="1444"/>
                </a:lnTo>
                <a:lnTo>
                  <a:pt x="101" y="1443"/>
                </a:lnTo>
                <a:lnTo>
                  <a:pt x="102" y="1443"/>
                </a:lnTo>
                <a:lnTo>
                  <a:pt x="102" y="1442"/>
                </a:lnTo>
                <a:lnTo>
                  <a:pt x="102" y="1441"/>
                </a:lnTo>
                <a:lnTo>
                  <a:pt x="102" y="1440"/>
                </a:lnTo>
                <a:lnTo>
                  <a:pt x="102" y="1439"/>
                </a:lnTo>
                <a:lnTo>
                  <a:pt x="102" y="1438"/>
                </a:lnTo>
                <a:lnTo>
                  <a:pt x="102" y="1437"/>
                </a:lnTo>
                <a:lnTo>
                  <a:pt x="102" y="1435"/>
                </a:lnTo>
                <a:lnTo>
                  <a:pt x="102" y="1434"/>
                </a:lnTo>
                <a:lnTo>
                  <a:pt x="101" y="1433"/>
                </a:lnTo>
                <a:lnTo>
                  <a:pt x="101" y="1432"/>
                </a:lnTo>
                <a:lnTo>
                  <a:pt x="101" y="1431"/>
                </a:lnTo>
                <a:lnTo>
                  <a:pt x="100" y="1431"/>
                </a:lnTo>
                <a:lnTo>
                  <a:pt x="100" y="1430"/>
                </a:lnTo>
                <a:lnTo>
                  <a:pt x="100" y="1429"/>
                </a:lnTo>
                <a:lnTo>
                  <a:pt x="99" y="1429"/>
                </a:lnTo>
                <a:lnTo>
                  <a:pt x="99" y="1428"/>
                </a:lnTo>
                <a:lnTo>
                  <a:pt x="99" y="1426"/>
                </a:lnTo>
                <a:lnTo>
                  <a:pt x="98" y="1423"/>
                </a:lnTo>
                <a:lnTo>
                  <a:pt x="97" y="1422"/>
                </a:lnTo>
                <a:lnTo>
                  <a:pt x="97" y="1421"/>
                </a:lnTo>
                <a:lnTo>
                  <a:pt x="96" y="1420"/>
                </a:lnTo>
                <a:lnTo>
                  <a:pt x="96" y="1419"/>
                </a:lnTo>
                <a:lnTo>
                  <a:pt x="94" y="1419"/>
                </a:lnTo>
                <a:lnTo>
                  <a:pt x="94" y="1418"/>
                </a:lnTo>
                <a:lnTo>
                  <a:pt x="94" y="1416"/>
                </a:lnTo>
                <a:lnTo>
                  <a:pt x="94" y="1414"/>
                </a:lnTo>
                <a:lnTo>
                  <a:pt x="94" y="1412"/>
                </a:lnTo>
                <a:lnTo>
                  <a:pt x="96" y="1411"/>
                </a:lnTo>
                <a:lnTo>
                  <a:pt x="96" y="1409"/>
                </a:lnTo>
                <a:lnTo>
                  <a:pt x="96" y="1406"/>
                </a:lnTo>
                <a:lnTo>
                  <a:pt x="94" y="1403"/>
                </a:lnTo>
                <a:lnTo>
                  <a:pt x="94" y="1400"/>
                </a:lnTo>
                <a:lnTo>
                  <a:pt x="94" y="1397"/>
                </a:lnTo>
                <a:lnTo>
                  <a:pt x="93" y="1396"/>
                </a:lnTo>
                <a:lnTo>
                  <a:pt x="93" y="1395"/>
                </a:lnTo>
                <a:lnTo>
                  <a:pt x="92" y="1394"/>
                </a:lnTo>
                <a:lnTo>
                  <a:pt x="92" y="1393"/>
                </a:lnTo>
                <a:lnTo>
                  <a:pt x="92" y="1392"/>
                </a:lnTo>
                <a:lnTo>
                  <a:pt x="91" y="1392"/>
                </a:lnTo>
                <a:lnTo>
                  <a:pt x="91" y="1391"/>
                </a:lnTo>
                <a:lnTo>
                  <a:pt x="92" y="1389"/>
                </a:lnTo>
                <a:lnTo>
                  <a:pt x="92" y="1388"/>
                </a:lnTo>
                <a:lnTo>
                  <a:pt x="91" y="1387"/>
                </a:lnTo>
                <a:lnTo>
                  <a:pt x="91" y="1386"/>
                </a:lnTo>
                <a:lnTo>
                  <a:pt x="91" y="1385"/>
                </a:lnTo>
                <a:lnTo>
                  <a:pt x="92" y="1385"/>
                </a:lnTo>
                <a:lnTo>
                  <a:pt x="92" y="1384"/>
                </a:lnTo>
                <a:lnTo>
                  <a:pt x="93" y="1384"/>
                </a:lnTo>
                <a:lnTo>
                  <a:pt x="93" y="1383"/>
                </a:lnTo>
                <a:lnTo>
                  <a:pt x="92" y="1382"/>
                </a:lnTo>
                <a:lnTo>
                  <a:pt x="93" y="1380"/>
                </a:lnTo>
                <a:lnTo>
                  <a:pt x="93" y="1379"/>
                </a:lnTo>
                <a:lnTo>
                  <a:pt x="93" y="1378"/>
                </a:lnTo>
                <a:lnTo>
                  <a:pt x="93" y="1375"/>
                </a:lnTo>
                <a:lnTo>
                  <a:pt x="93" y="1374"/>
                </a:lnTo>
                <a:lnTo>
                  <a:pt x="93" y="1373"/>
                </a:lnTo>
                <a:lnTo>
                  <a:pt x="93" y="1370"/>
                </a:lnTo>
                <a:lnTo>
                  <a:pt x="93" y="1369"/>
                </a:lnTo>
                <a:lnTo>
                  <a:pt x="93" y="1368"/>
                </a:lnTo>
                <a:lnTo>
                  <a:pt x="93" y="1367"/>
                </a:lnTo>
                <a:lnTo>
                  <a:pt x="92" y="1366"/>
                </a:lnTo>
                <a:lnTo>
                  <a:pt x="92" y="1365"/>
                </a:lnTo>
                <a:lnTo>
                  <a:pt x="92" y="1365"/>
                </a:lnTo>
                <a:lnTo>
                  <a:pt x="91" y="1365"/>
                </a:lnTo>
                <a:lnTo>
                  <a:pt x="92" y="1364"/>
                </a:lnTo>
                <a:lnTo>
                  <a:pt x="91" y="1361"/>
                </a:lnTo>
                <a:lnTo>
                  <a:pt x="91" y="1360"/>
                </a:lnTo>
                <a:lnTo>
                  <a:pt x="91" y="1359"/>
                </a:lnTo>
                <a:lnTo>
                  <a:pt x="91" y="1358"/>
                </a:lnTo>
                <a:lnTo>
                  <a:pt x="90" y="1357"/>
                </a:lnTo>
                <a:lnTo>
                  <a:pt x="90" y="1356"/>
                </a:lnTo>
                <a:lnTo>
                  <a:pt x="90" y="1354"/>
                </a:lnTo>
                <a:lnTo>
                  <a:pt x="90" y="1352"/>
                </a:lnTo>
                <a:lnTo>
                  <a:pt x="89" y="1351"/>
                </a:lnTo>
                <a:lnTo>
                  <a:pt x="89" y="1350"/>
                </a:lnTo>
                <a:lnTo>
                  <a:pt x="89" y="1349"/>
                </a:lnTo>
                <a:lnTo>
                  <a:pt x="89" y="1348"/>
                </a:lnTo>
                <a:lnTo>
                  <a:pt x="89" y="1346"/>
                </a:lnTo>
                <a:lnTo>
                  <a:pt x="89" y="1345"/>
                </a:lnTo>
                <a:lnTo>
                  <a:pt x="89" y="1343"/>
                </a:lnTo>
                <a:lnTo>
                  <a:pt x="89" y="1342"/>
                </a:lnTo>
                <a:lnTo>
                  <a:pt x="89" y="1341"/>
                </a:lnTo>
                <a:lnTo>
                  <a:pt x="88" y="1339"/>
                </a:lnTo>
                <a:lnTo>
                  <a:pt x="89" y="1339"/>
                </a:lnTo>
                <a:lnTo>
                  <a:pt x="88" y="1338"/>
                </a:lnTo>
                <a:lnTo>
                  <a:pt x="88" y="1338"/>
                </a:lnTo>
                <a:lnTo>
                  <a:pt x="88" y="1337"/>
                </a:lnTo>
                <a:lnTo>
                  <a:pt x="88" y="1334"/>
                </a:lnTo>
                <a:lnTo>
                  <a:pt x="88" y="1333"/>
                </a:lnTo>
                <a:lnTo>
                  <a:pt x="88" y="1331"/>
                </a:lnTo>
                <a:lnTo>
                  <a:pt x="88" y="1330"/>
                </a:lnTo>
                <a:lnTo>
                  <a:pt x="88" y="1329"/>
                </a:lnTo>
                <a:lnTo>
                  <a:pt x="87" y="1328"/>
                </a:lnTo>
                <a:lnTo>
                  <a:pt x="87" y="1325"/>
                </a:lnTo>
                <a:lnTo>
                  <a:pt x="87" y="1324"/>
                </a:lnTo>
                <a:lnTo>
                  <a:pt x="85" y="1318"/>
                </a:lnTo>
                <a:lnTo>
                  <a:pt x="85" y="1313"/>
                </a:lnTo>
                <a:lnTo>
                  <a:pt x="83" y="1304"/>
                </a:lnTo>
                <a:lnTo>
                  <a:pt x="83" y="1302"/>
                </a:lnTo>
                <a:lnTo>
                  <a:pt x="83" y="1300"/>
                </a:lnTo>
                <a:lnTo>
                  <a:pt x="83" y="1297"/>
                </a:lnTo>
                <a:lnTo>
                  <a:pt x="83" y="1295"/>
                </a:lnTo>
                <a:lnTo>
                  <a:pt x="83" y="1294"/>
                </a:lnTo>
                <a:lnTo>
                  <a:pt x="83" y="1293"/>
                </a:lnTo>
                <a:lnTo>
                  <a:pt x="82" y="1293"/>
                </a:lnTo>
                <a:lnTo>
                  <a:pt x="82" y="1292"/>
                </a:lnTo>
                <a:lnTo>
                  <a:pt x="82" y="1291"/>
                </a:lnTo>
                <a:lnTo>
                  <a:pt x="82" y="1289"/>
                </a:lnTo>
                <a:lnTo>
                  <a:pt x="82" y="1288"/>
                </a:lnTo>
                <a:lnTo>
                  <a:pt x="82" y="1287"/>
                </a:lnTo>
                <a:lnTo>
                  <a:pt x="83" y="1279"/>
                </a:lnTo>
                <a:lnTo>
                  <a:pt x="83" y="1278"/>
                </a:lnTo>
                <a:lnTo>
                  <a:pt x="83" y="1277"/>
                </a:lnTo>
                <a:lnTo>
                  <a:pt x="83" y="1276"/>
                </a:lnTo>
                <a:lnTo>
                  <a:pt x="83" y="1275"/>
                </a:lnTo>
                <a:lnTo>
                  <a:pt x="83" y="1273"/>
                </a:lnTo>
                <a:lnTo>
                  <a:pt x="83" y="1272"/>
                </a:lnTo>
                <a:lnTo>
                  <a:pt x="83" y="1270"/>
                </a:lnTo>
                <a:lnTo>
                  <a:pt x="83" y="1269"/>
                </a:lnTo>
                <a:lnTo>
                  <a:pt x="83" y="1268"/>
                </a:lnTo>
                <a:lnTo>
                  <a:pt x="83" y="1267"/>
                </a:lnTo>
                <a:lnTo>
                  <a:pt x="83" y="1266"/>
                </a:lnTo>
                <a:lnTo>
                  <a:pt x="82" y="1266"/>
                </a:lnTo>
                <a:lnTo>
                  <a:pt x="82" y="1265"/>
                </a:lnTo>
                <a:lnTo>
                  <a:pt x="82" y="1264"/>
                </a:lnTo>
                <a:lnTo>
                  <a:pt x="81" y="1263"/>
                </a:lnTo>
                <a:lnTo>
                  <a:pt x="81" y="1260"/>
                </a:lnTo>
                <a:lnTo>
                  <a:pt x="81" y="1259"/>
                </a:lnTo>
                <a:lnTo>
                  <a:pt x="81" y="1258"/>
                </a:lnTo>
                <a:lnTo>
                  <a:pt x="80" y="1257"/>
                </a:lnTo>
                <a:lnTo>
                  <a:pt x="79" y="1252"/>
                </a:lnTo>
                <a:lnTo>
                  <a:pt x="78" y="1249"/>
                </a:lnTo>
                <a:lnTo>
                  <a:pt x="78" y="1248"/>
                </a:lnTo>
                <a:lnTo>
                  <a:pt x="77" y="1246"/>
                </a:lnTo>
                <a:lnTo>
                  <a:pt x="77" y="1243"/>
                </a:lnTo>
                <a:lnTo>
                  <a:pt x="77" y="1241"/>
                </a:lnTo>
                <a:lnTo>
                  <a:pt x="77" y="1239"/>
                </a:lnTo>
                <a:lnTo>
                  <a:pt x="78" y="1237"/>
                </a:lnTo>
                <a:lnTo>
                  <a:pt x="78" y="1232"/>
                </a:lnTo>
                <a:lnTo>
                  <a:pt x="79" y="1231"/>
                </a:lnTo>
                <a:lnTo>
                  <a:pt x="79" y="1230"/>
                </a:lnTo>
                <a:lnTo>
                  <a:pt x="78" y="1225"/>
                </a:lnTo>
                <a:lnTo>
                  <a:pt x="78" y="1223"/>
                </a:lnTo>
                <a:lnTo>
                  <a:pt x="77" y="1221"/>
                </a:lnTo>
                <a:lnTo>
                  <a:pt x="75" y="1219"/>
                </a:lnTo>
                <a:lnTo>
                  <a:pt x="75" y="1218"/>
                </a:lnTo>
                <a:lnTo>
                  <a:pt x="75" y="1217"/>
                </a:lnTo>
                <a:lnTo>
                  <a:pt x="74" y="1215"/>
                </a:lnTo>
                <a:lnTo>
                  <a:pt x="73" y="1213"/>
                </a:lnTo>
                <a:lnTo>
                  <a:pt x="72" y="1212"/>
                </a:lnTo>
                <a:lnTo>
                  <a:pt x="72" y="1210"/>
                </a:lnTo>
                <a:lnTo>
                  <a:pt x="72" y="1209"/>
                </a:lnTo>
                <a:lnTo>
                  <a:pt x="72" y="1208"/>
                </a:lnTo>
                <a:lnTo>
                  <a:pt x="72" y="1206"/>
                </a:lnTo>
                <a:lnTo>
                  <a:pt x="72" y="1205"/>
                </a:lnTo>
                <a:lnTo>
                  <a:pt x="72" y="1203"/>
                </a:lnTo>
                <a:lnTo>
                  <a:pt x="72" y="1202"/>
                </a:lnTo>
                <a:lnTo>
                  <a:pt x="72" y="1201"/>
                </a:lnTo>
                <a:lnTo>
                  <a:pt x="72" y="1200"/>
                </a:lnTo>
                <a:lnTo>
                  <a:pt x="73" y="1199"/>
                </a:lnTo>
                <a:lnTo>
                  <a:pt x="73" y="1195"/>
                </a:lnTo>
                <a:lnTo>
                  <a:pt x="73" y="1193"/>
                </a:lnTo>
                <a:lnTo>
                  <a:pt x="73" y="1190"/>
                </a:lnTo>
                <a:lnTo>
                  <a:pt x="74" y="1190"/>
                </a:lnTo>
                <a:lnTo>
                  <a:pt x="74" y="1188"/>
                </a:lnTo>
                <a:lnTo>
                  <a:pt x="74" y="1186"/>
                </a:lnTo>
                <a:lnTo>
                  <a:pt x="73" y="1186"/>
                </a:lnTo>
                <a:lnTo>
                  <a:pt x="73" y="1184"/>
                </a:lnTo>
                <a:lnTo>
                  <a:pt x="73" y="1182"/>
                </a:lnTo>
                <a:lnTo>
                  <a:pt x="73" y="1181"/>
                </a:lnTo>
                <a:lnTo>
                  <a:pt x="73" y="1178"/>
                </a:lnTo>
                <a:lnTo>
                  <a:pt x="72" y="1177"/>
                </a:lnTo>
                <a:lnTo>
                  <a:pt x="72" y="1176"/>
                </a:lnTo>
                <a:lnTo>
                  <a:pt x="72" y="1175"/>
                </a:lnTo>
                <a:lnTo>
                  <a:pt x="72" y="1174"/>
                </a:lnTo>
                <a:lnTo>
                  <a:pt x="71" y="1173"/>
                </a:lnTo>
                <a:lnTo>
                  <a:pt x="71" y="1172"/>
                </a:lnTo>
                <a:lnTo>
                  <a:pt x="71" y="1166"/>
                </a:lnTo>
                <a:lnTo>
                  <a:pt x="70" y="1164"/>
                </a:lnTo>
                <a:lnTo>
                  <a:pt x="70" y="1163"/>
                </a:lnTo>
                <a:lnTo>
                  <a:pt x="69" y="1163"/>
                </a:lnTo>
                <a:lnTo>
                  <a:pt x="68" y="1161"/>
                </a:lnTo>
                <a:lnTo>
                  <a:pt x="68" y="1159"/>
                </a:lnTo>
                <a:lnTo>
                  <a:pt x="68" y="1158"/>
                </a:lnTo>
                <a:lnTo>
                  <a:pt x="68" y="1157"/>
                </a:lnTo>
                <a:lnTo>
                  <a:pt x="68" y="1155"/>
                </a:lnTo>
                <a:lnTo>
                  <a:pt x="68" y="1154"/>
                </a:lnTo>
                <a:lnTo>
                  <a:pt x="68" y="1152"/>
                </a:lnTo>
                <a:lnTo>
                  <a:pt x="68" y="1151"/>
                </a:lnTo>
                <a:lnTo>
                  <a:pt x="68" y="1150"/>
                </a:lnTo>
                <a:lnTo>
                  <a:pt x="68" y="1148"/>
                </a:lnTo>
                <a:lnTo>
                  <a:pt x="68" y="1148"/>
                </a:lnTo>
                <a:lnTo>
                  <a:pt x="69" y="1147"/>
                </a:lnTo>
                <a:lnTo>
                  <a:pt x="68" y="1147"/>
                </a:lnTo>
                <a:lnTo>
                  <a:pt x="68" y="1146"/>
                </a:lnTo>
                <a:lnTo>
                  <a:pt x="68" y="1145"/>
                </a:lnTo>
                <a:lnTo>
                  <a:pt x="68" y="1130"/>
                </a:lnTo>
                <a:lnTo>
                  <a:pt x="68" y="1129"/>
                </a:lnTo>
                <a:lnTo>
                  <a:pt x="68" y="1124"/>
                </a:lnTo>
                <a:lnTo>
                  <a:pt x="68" y="1122"/>
                </a:lnTo>
                <a:lnTo>
                  <a:pt x="68" y="1121"/>
                </a:lnTo>
                <a:lnTo>
                  <a:pt x="68" y="1121"/>
                </a:lnTo>
                <a:lnTo>
                  <a:pt x="68" y="1118"/>
                </a:lnTo>
                <a:lnTo>
                  <a:pt x="66" y="1109"/>
                </a:lnTo>
                <a:lnTo>
                  <a:pt x="68" y="1105"/>
                </a:lnTo>
                <a:lnTo>
                  <a:pt x="68" y="1101"/>
                </a:lnTo>
                <a:lnTo>
                  <a:pt x="68" y="1095"/>
                </a:lnTo>
                <a:lnTo>
                  <a:pt x="68" y="1088"/>
                </a:lnTo>
                <a:lnTo>
                  <a:pt x="68" y="1087"/>
                </a:lnTo>
                <a:lnTo>
                  <a:pt x="68" y="1086"/>
                </a:lnTo>
                <a:lnTo>
                  <a:pt x="68" y="1084"/>
                </a:lnTo>
                <a:lnTo>
                  <a:pt x="68" y="1083"/>
                </a:lnTo>
                <a:lnTo>
                  <a:pt x="68" y="1079"/>
                </a:lnTo>
                <a:lnTo>
                  <a:pt x="68" y="1078"/>
                </a:lnTo>
                <a:lnTo>
                  <a:pt x="68" y="1077"/>
                </a:lnTo>
                <a:lnTo>
                  <a:pt x="68" y="1076"/>
                </a:lnTo>
                <a:lnTo>
                  <a:pt x="68" y="1069"/>
                </a:lnTo>
                <a:lnTo>
                  <a:pt x="68" y="1068"/>
                </a:lnTo>
                <a:lnTo>
                  <a:pt x="66" y="1067"/>
                </a:lnTo>
                <a:lnTo>
                  <a:pt x="66" y="1067"/>
                </a:lnTo>
                <a:lnTo>
                  <a:pt x="68" y="1066"/>
                </a:lnTo>
                <a:lnTo>
                  <a:pt x="68" y="1065"/>
                </a:lnTo>
                <a:lnTo>
                  <a:pt x="68" y="1059"/>
                </a:lnTo>
                <a:lnTo>
                  <a:pt x="68" y="1058"/>
                </a:lnTo>
                <a:lnTo>
                  <a:pt x="68" y="1057"/>
                </a:lnTo>
                <a:lnTo>
                  <a:pt x="68" y="1056"/>
                </a:lnTo>
                <a:lnTo>
                  <a:pt x="68" y="1055"/>
                </a:lnTo>
                <a:lnTo>
                  <a:pt x="68" y="1054"/>
                </a:lnTo>
                <a:lnTo>
                  <a:pt x="68" y="1053"/>
                </a:lnTo>
                <a:lnTo>
                  <a:pt x="68" y="1051"/>
                </a:lnTo>
                <a:lnTo>
                  <a:pt x="68" y="1050"/>
                </a:lnTo>
                <a:lnTo>
                  <a:pt x="68" y="1049"/>
                </a:lnTo>
                <a:lnTo>
                  <a:pt x="68" y="1048"/>
                </a:lnTo>
                <a:lnTo>
                  <a:pt x="68" y="1047"/>
                </a:lnTo>
                <a:lnTo>
                  <a:pt x="68" y="1046"/>
                </a:lnTo>
                <a:lnTo>
                  <a:pt x="68" y="1044"/>
                </a:lnTo>
                <a:lnTo>
                  <a:pt x="68" y="1042"/>
                </a:lnTo>
                <a:lnTo>
                  <a:pt x="68" y="1041"/>
                </a:lnTo>
                <a:lnTo>
                  <a:pt x="68" y="1040"/>
                </a:lnTo>
                <a:lnTo>
                  <a:pt x="68" y="1029"/>
                </a:lnTo>
                <a:lnTo>
                  <a:pt x="68" y="1027"/>
                </a:lnTo>
                <a:lnTo>
                  <a:pt x="68" y="1023"/>
                </a:lnTo>
                <a:lnTo>
                  <a:pt x="68" y="1019"/>
                </a:lnTo>
                <a:lnTo>
                  <a:pt x="68" y="1017"/>
                </a:lnTo>
                <a:lnTo>
                  <a:pt x="68" y="1015"/>
                </a:lnTo>
                <a:lnTo>
                  <a:pt x="68" y="1014"/>
                </a:lnTo>
                <a:lnTo>
                  <a:pt x="68" y="1013"/>
                </a:lnTo>
                <a:lnTo>
                  <a:pt x="68" y="1013"/>
                </a:lnTo>
                <a:lnTo>
                  <a:pt x="68" y="1004"/>
                </a:lnTo>
                <a:lnTo>
                  <a:pt x="66" y="992"/>
                </a:lnTo>
                <a:lnTo>
                  <a:pt x="66" y="990"/>
                </a:lnTo>
                <a:lnTo>
                  <a:pt x="65" y="987"/>
                </a:lnTo>
                <a:lnTo>
                  <a:pt x="65" y="986"/>
                </a:lnTo>
                <a:lnTo>
                  <a:pt x="65" y="983"/>
                </a:lnTo>
                <a:lnTo>
                  <a:pt x="64" y="981"/>
                </a:lnTo>
                <a:lnTo>
                  <a:pt x="64" y="978"/>
                </a:lnTo>
                <a:lnTo>
                  <a:pt x="63" y="976"/>
                </a:lnTo>
                <a:lnTo>
                  <a:pt x="62" y="975"/>
                </a:lnTo>
                <a:lnTo>
                  <a:pt x="61" y="975"/>
                </a:lnTo>
                <a:lnTo>
                  <a:pt x="59" y="973"/>
                </a:lnTo>
                <a:lnTo>
                  <a:pt x="55" y="973"/>
                </a:lnTo>
                <a:lnTo>
                  <a:pt x="54" y="969"/>
                </a:lnTo>
                <a:lnTo>
                  <a:pt x="53" y="966"/>
                </a:lnTo>
                <a:lnTo>
                  <a:pt x="51" y="963"/>
                </a:lnTo>
                <a:lnTo>
                  <a:pt x="47" y="959"/>
                </a:lnTo>
                <a:lnTo>
                  <a:pt x="47" y="959"/>
                </a:lnTo>
                <a:lnTo>
                  <a:pt x="47" y="957"/>
                </a:lnTo>
                <a:lnTo>
                  <a:pt x="47" y="955"/>
                </a:lnTo>
                <a:lnTo>
                  <a:pt x="48" y="954"/>
                </a:lnTo>
                <a:lnTo>
                  <a:pt x="48" y="951"/>
                </a:lnTo>
                <a:lnTo>
                  <a:pt x="50" y="948"/>
                </a:lnTo>
                <a:lnTo>
                  <a:pt x="50" y="946"/>
                </a:lnTo>
                <a:lnTo>
                  <a:pt x="48" y="942"/>
                </a:lnTo>
                <a:lnTo>
                  <a:pt x="47" y="942"/>
                </a:lnTo>
                <a:lnTo>
                  <a:pt x="44" y="941"/>
                </a:lnTo>
                <a:lnTo>
                  <a:pt x="43" y="937"/>
                </a:lnTo>
                <a:lnTo>
                  <a:pt x="44" y="935"/>
                </a:lnTo>
                <a:lnTo>
                  <a:pt x="46" y="935"/>
                </a:lnTo>
                <a:lnTo>
                  <a:pt x="47" y="936"/>
                </a:lnTo>
                <a:lnTo>
                  <a:pt x="48" y="934"/>
                </a:lnTo>
                <a:lnTo>
                  <a:pt x="48" y="931"/>
                </a:lnTo>
                <a:lnTo>
                  <a:pt x="50" y="928"/>
                </a:lnTo>
                <a:lnTo>
                  <a:pt x="50" y="926"/>
                </a:lnTo>
                <a:lnTo>
                  <a:pt x="50" y="922"/>
                </a:lnTo>
                <a:lnTo>
                  <a:pt x="47" y="918"/>
                </a:lnTo>
                <a:lnTo>
                  <a:pt x="46" y="912"/>
                </a:lnTo>
                <a:lnTo>
                  <a:pt x="48" y="909"/>
                </a:lnTo>
                <a:lnTo>
                  <a:pt x="50" y="909"/>
                </a:lnTo>
                <a:lnTo>
                  <a:pt x="53" y="910"/>
                </a:lnTo>
                <a:lnTo>
                  <a:pt x="52" y="909"/>
                </a:lnTo>
                <a:lnTo>
                  <a:pt x="53" y="907"/>
                </a:lnTo>
                <a:lnTo>
                  <a:pt x="57" y="907"/>
                </a:lnTo>
                <a:lnTo>
                  <a:pt x="60" y="907"/>
                </a:lnTo>
                <a:lnTo>
                  <a:pt x="57" y="904"/>
                </a:lnTo>
                <a:lnTo>
                  <a:pt x="59" y="902"/>
                </a:lnTo>
                <a:lnTo>
                  <a:pt x="60" y="900"/>
                </a:lnTo>
                <a:lnTo>
                  <a:pt x="61" y="898"/>
                </a:lnTo>
                <a:lnTo>
                  <a:pt x="63" y="896"/>
                </a:lnTo>
                <a:lnTo>
                  <a:pt x="63" y="894"/>
                </a:lnTo>
                <a:lnTo>
                  <a:pt x="62" y="892"/>
                </a:lnTo>
                <a:lnTo>
                  <a:pt x="62" y="891"/>
                </a:lnTo>
                <a:lnTo>
                  <a:pt x="63" y="890"/>
                </a:lnTo>
                <a:lnTo>
                  <a:pt x="64" y="889"/>
                </a:lnTo>
                <a:lnTo>
                  <a:pt x="63" y="887"/>
                </a:lnTo>
                <a:lnTo>
                  <a:pt x="63" y="886"/>
                </a:lnTo>
                <a:lnTo>
                  <a:pt x="63" y="885"/>
                </a:lnTo>
                <a:lnTo>
                  <a:pt x="64" y="883"/>
                </a:lnTo>
                <a:lnTo>
                  <a:pt x="65" y="883"/>
                </a:lnTo>
                <a:lnTo>
                  <a:pt x="68" y="884"/>
                </a:lnTo>
                <a:lnTo>
                  <a:pt x="69" y="883"/>
                </a:lnTo>
                <a:lnTo>
                  <a:pt x="69" y="881"/>
                </a:lnTo>
                <a:lnTo>
                  <a:pt x="71" y="878"/>
                </a:lnTo>
                <a:lnTo>
                  <a:pt x="70" y="877"/>
                </a:lnTo>
                <a:lnTo>
                  <a:pt x="70" y="876"/>
                </a:lnTo>
                <a:lnTo>
                  <a:pt x="72" y="876"/>
                </a:lnTo>
                <a:lnTo>
                  <a:pt x="72" y="874"/>
                </a:lnTo>
                <a:lnTo>
                  <a:pt x="73" y="872"/>
                </a:lnTo>
                <a:lnTo>
                  <a:pt x="74" y="871"/>
                </a:lnTo>
                <a:lnTo>
                  <a:pt x="78" y="870"/>
                </a:lnTo>
                <a:lnTo>
                  <a:pt x="79" y="867"/>
                </a:lnTo>
                <a:lnTo>
                  <a:pt x="75" y="864"/>
                </a:lnTo>
                <a:lnTo>
                  <a:pt x="74" y="863"/>
                </a:lnTo>
                <a:lnTo>
                  <a:pt x="75" y="862"/>
                </a:lnTo>
                <a:lnTo>
                  <a:pt x="75" y="859"/>
                </a:lnTo>
                <a:lnTo>
                  <a:pt x="77" y="859"/>
                </a:lnTo>
                <a:lnTo>
                  <a:pt x="81" y="863"/>
                </a:lnTo>
                <a:lnTo>
                  <a:pt x="82" y="866"/>
                </a:lnTo>
                <a:lnTo>
                  <a:pt x="85" y="863"/>
                </a:lnTo>
                <a:lnTo>
                  <a:pt x="84" y="861"/>
                </a:lnTo>
                <a:lnTo>
                  <a:pt x="84" y="859"/>
                </a:lnTo>
                <a:lnTo>
                  <a:pt x="84" y="857"/>
                </a:lnTo>
                <a:lnTo>
                  <a:pt x="85" y="856"/>
                </a:lnTo>
                <a:lnTo>
                  <a:pt x="87" y="856"/>
                </a:lnTo>
                <a:lnTo>
                  <a:pt x="89" y="856"/>
                </a:lnTo>
                <a:lnTo>
                  <a:pt x="91" y="857"/>
                </a:lnTo>
                <a:lnTo>
                  <a:pt x="94" y="857"/>
                </a:lnTo>
                <a:lnTo>
                  <a:pt x="93" y="854"/>
                </a:lnTo>
                <a:lnTo>
                  <a:pt x="94" y="852"/>
                </a:lnTo>
                <a:lnTo>
                  <a:pt x="96" y="852"/>
                </a:lnTo>
                <a:lnTo>
                  <a:pt x="98" y="853"/>
                </a:lnTo>
                <a:lnTo>
                  <a:pt x="99" y="853"/>
                </a:lnTo>
                <a:lnTo>
                  <a:pt x="101" y="852"/>
                </a:lnTo>
                <a:lnTo>
                  <a:pt x="102" y="850"/>
                </a:lnTo>
                <a:lnTo>
                  <a:pt x="106" y="850"/>
                </a:lnTo>
                <a:lnTo>
                  <a:pt x="108" y="850"/>
                </a:lnTo>
                <a:lnTo>
                  <a:pt x="109" y="849"/>
                </a:lnTo>
                <a:lnTo>
                  <a:pt x="110" y="850"/>
                </a:lnTo>
                <a:lnTo>
                  <a:pt x="111" y="850"/>
                </a:lnTo>
                <a:lnTo>
                  <a:pt x="112" y="850"/>
                </a:lnTo>
                <a:lnTo>
                  <a:pt x="115" y="848"/>
                </a:lnTo>
                <a:lnTo>
                  <a:pt x="116" y="847"/>
                </a:lnTo>
                <a:lnTo>
                  <a:pt x="117" y="845"/>
                </a:lnTo>
                <a:lnTo>
                  <a:pt x="118" y="843"/>
                </a:lnTo>
                <a:lnTo>
                  <a:pt x="120" y="840"/>
                </a:lnTo>
                <a:lnTo>
                  <a:pt x="121" y="839"/>
                </a:lnTo>
                <a:lnTo>
                  <a:pt x="123" y="839"/>
                </a:lnTo>
                <a:lnTo>
                  <a:pt x="124" y="837"/>
                </a:lnTo>
                <a:lnTo>
                  <a:pt x="125" y="835"/>
                </a:lnTo>
                <a:lnTo>
                  <a:pt x="129" y="831"/>
                </a:lnTo>
                <a:lnTo>
                  <a:pt x="131" y="831"/>
                </a:lnTo>
                <a:lnTo>
                  <a:pt x="133" y="830"/>
                </a:lnTo>
                <a:lnTo>
                  <a:pt x="135" y="829"/>
                </a:lnTo>
                <a:lnTo>
                  <a:pt x="135" y="828"/>
                </a:lnTo>
                <a:lnTo>
                  <a:pt x="137" y="826"/>
                </a:lnTo>
                <a:lnTo>
                  <a:pt x="137" y="825"/>
                </a:lnTo>
                <a:lnTo>
                  <a:pt x="138" y="823"/>
                </a:lnTo>
                <a:lnTo>
                  <a:pt x="139" y="825"/>
                </a:lnTo>
                <a:lnTo>
                  <a:pt x="140" y="823"/>
                </a:lnTo>
                <a:lnTo>
                  <a:pt x="142" y="823"/>
                </a:lnTo>
                <a:lnTo>
                  <a:pt x="142" y="822"/>
                </a:lnTo>
                <a:lnTo>
                  <a:pt x="143" y="821"/>
                </a:lnTo>
                <a:lnTo>
                  <a:pt x="144" y="821"/>
                </a:lnTo>
                <a:lnTo>
                  <a:pt x="144" y="820"/>
                </a:lnTo>
                <a:lnTo>
                  <a:pt x="145" y="820"/>
                </a:lnTo>
                <a:lnTo>
                  <a:pt x="145" y="819"/>
                </a:lnTo>
                <a:lnTo>
                  <a:pt x="145" y="817"/>
                </a:lnTo>
                <a:lnTo>
                  <a:pt x="146" y="814"/>
                </a:lnTo>
                <a:lnTo>
                  <a:pt x="147" y="812"/>
                </a:lnTo>
                <a:lnTo>
                  <a:pt x="149" y="811"/>
                </a:lnTo>
                <a:lnTo>
                  <a:pt x="151" y="810"/>
                </a:lnTo>
                <a:lnTo>
                  <a:pt x="152" y="809"/>
                </a:lnTo>
                <a:lnTo>
                  <a:pt x="152" y="807"/>
                </a:lnTo>
                <a:lnTo>
                  <a:pt x="154" y="804"/>
                </a:lnTo>
                <a:lnTo>
                  <a:pt x="155" y="801"/>
                </a:lnTo>
                <a:lnTo>
                  <a:pt x="156" y="800"/>
                </a:lnTo>
                <a:lnTo>
                  <a:pt x="158" y="800"/>
                </a:lnTo>
                <a:lnTo>
                  <a:pt x="160" y="801"/>
                </a:lnTo>
                <a:lnTo>
                  <a:pt x="161" y="801"/>
                </a:lnTo>
                <a:lnTo>
                  <a:pt x="162" y="801"/>
                </a:lnTo>
                <a:lnTo>
                  <a:pt x="162" y="800"/>
                </a:lnTo>
                <a:lnTo>
                  <a:pt x="162" y="799"/>
                </a:lnTo>
                <a:lnTo>
                  <a:pt x="164" y="798"/>
                </a:lnTo>
                <a:lnTo>
                  <a:pt x="164" y="797"/>
                </a:lnTo>
                <a:lnTo>
                  <a:pt x="165" y="797"/>
                </a:lnTo>
                <a:lnTo>
                  <a:pt x="165" y="795"/>
                </a:lnTo>
                <a:lnTo>
                  <a:pt x="166" y="795"/>
                </a:lnTo>
                <a:lnTo>
                  <a:pt x="166" y="794"/>
                </a:lnTo>
                <a:lnTo>
                  <a:pt x="166" y="793"/>
                </a:lnTo>
                <a:lnTo>
                  <a:pt x="167" y="791"/>
                </a:lnTo>
                <a:lnTo>
                  <a:pt x="167" y="789"/>
                </a:lnTo>
                <a:lnTo>
                  <a:pt x="171" y="789"/>
                </a:lnTo>
                <a:lnTo>
                  <a:pt x="172" y="788"/>
                </a:lnTo>
                <a:lnTo>
                  <a:pt x="174" y="788"/>
                </a:lnTo>
                <a:lnTo>
                  <a:pt x="175" y="788"/>
                </a:lnTo>
                <a:lnTo>
                  <a:pt x="178" y="788"/>
                </a:lnTo>
                <a:lnTo>
                  <a:pt x="179" y="788"/>
                </a:lnTo>
                <a:lnTo>
                  <a:pt x="180" y="788"/>
                </a:lnTo>
                <a:lnTo>
                  <a:pt x="182" y="789"/>
                </a:lnTo>
                <a:lnTo>
                  <a:pt x="183" y="790"/>
                </a:lnTo>
                <a:lnTo>
                  <a:pt x="184" y="790"/>
                </a:lnTo>
                <a:lnTo>
                  <a:pt x="185" y="790"/>
                </a:lnTo>
                <a:lnTo>
                  <a:pt x="186" y="790"/>
                </a:lnTo>
                <a:lnTo>
                  <a:pt x="186" y="791"/>
                </a:lnTo>
                <a:lnTo>
                  <a:pt x="188" y="791"/>
                </a:lnTo>
                <a:lnTo>
                  <a:pt x="189" y="791"/>
                </a:lnTo>
                <a:lnTo>
                  <a:pt x="189" y="791"/>
                </a:lnTo>
                <a:lnTo>
                  <a:pt x="190" y="791"/>
                </a:lnTo>
                <a:lnTo>
                  <a:pt x="194" y="791"/>
                </a:lnTo>
                <a:lnTo>
                  <a:pt x="195" y="790"/>
                </a:lnTo>
                <a:lnTo>
                  <a:pt x="195" y="791"/>
                </a:lnTo>
                <a:lnTo>
                  <a:pt x="197" y="791"/>
                </a:lnTo>
                <a:lnTo>
                  <a:pt x="199" y="791"/>
                </a:lnTo>
                <a:lnTo>
                  <a:pt x="201" y="791"/>
                </a:lnTo>
                <a:lnTo>
                  <a:pt x="202" y="792"/>
                </a:lnTo>
                <a:lnTo>
                  <a:pt x="203" y="792"/>
                </a:lnTo>
                <a:lnTo>
                  <a:pt x="204" y="792"/>
                </a:lnTo>
                <a:lnTo>
                  <a:pt x="206" y="792"/>
                </a:lnTo>
                <a:lnTo>
                  <a:pt x="207" y="792"/>
                </a:lnTo>
                <a:lnTo>
                  <a:pt x="208" y="792"/>
                </a:lnTo>
                <a:lnTo>
                  <a:pt x="208" y="791"/>
                </a:lnTo>
                <a:lnTo>
                  <a:pt x="209" y="791"/>
                </a:lnTo>
                <a:lnTo>
                  <a:pt x="210" y="791"/>
                </a:lnTo>
                <a:lnTo>
                  <a:pt x="211" y="790"/>
                </a:lnTo>
                <a:lnTo>
                  <a:pt x="212" y="790"/>
                </a:lnTo>
                <a:lnTo>
                  <a:pt x="213" y="791"/>
                </a:lnTo>
                <a:lnTo>
                  <a:pt x="213" y="792"/>
                </a:lnTo>
                <a:lnTo>
                  <a:pt x="215" y="792"/>
                </a:lnTo>
                <a:lnTo>
                  <a:pt x="216" y="792"/>
                </a:lnTo>
                <a:lnTo>
                  <a:pt x="216" y="791"/>
                </a:lnTo>
                <a:lnTo>
                  <a:pt x="217" y="791"/>
                </a:lnTo>
                <a:lnTo>
                  <a:pt x="219" y="791"/>
                </a:lnTo>
                <a:lnTo>
                  <a:pt x="219" y="790"/>
                </a:lnTo>
                <a:lnTo>
                  <a:pt x="220" y="791"/>
                </a:lnTo>
                <a:lnTo>
                  <a:pt x="221" y="790"/>
                </a:lnTo>
                <a:lnTo>
                  <a:pt x="222" y="791"/>
                </a:lnTo>
                <a:lnTo>
                  <a:pt x="224" y="791"/>
                </a:lnTo>
                <a:lnTo>
                  <a:pt x="224" y="790"/>
                </a:lnTo>
                <a:lnTo>
                  <a:pt x="225" y="790"/>
                </a:lnTo>
                <a:lnTo>
                  <a:pt x="226" y="790"/>
                </a:lnTo>
                <a:lnTo>
                  <a:pt x="226" y="791"/>
                </a:lnTo>
                <a:lnTo>
                  <a:pt x="227" y="791"/>
                </a:lnTo>
                <a:lnTo>
                  <a:pt x="227" y="790"/>
                </a:lnTo>
                <a:lnTo>
                  <a:pt x="227" y="789"/>
                </a:lnTo>
                <a:lnTo>
                  <a:pt x="228" y="789"/>
                </a:lnTo>
                <a:lnTo>
                  <a:pt x="229" y="790"/>
                </a:lnTo>
                <a:lnTo>
                  <a:pt x="230" y="790"/>
                </a:lnTo>
                <a:lnTo>
                  <a:pt x="231" y="789"/>
                </a:lnTo>
                <a:lnTo>
                  <a:pt x="233" y="789"/>
                </a:lnTo>
                <a:lnTo>
                  <a:pt x="235" y="789"/>
                </a:lnTo>
                <a:lnTo>
                  <a:pt x="236" y="789"/>
                </a:lnTo>
                <a:lnTo>
                  <a:pt x="237" y="788"/>
                </a:lnTo>
                <a:lnTo>
                  <a:pt x="238" y="786"/>
                </a:lnTo>
                <a:lnTo>
                  <a:pt x="239" y="788"/>
                </a:lnTo>
                <a:lnTo>
                  <a:pt x="239" y="786"/>
                </a:lnTo>
                <a:lnTo>
                  <a:pt x="240" y="786"/>
                </a:lnTo>
                <a:lnTo>
                  <a:pt x="241" y="786"/>
                </a:lnTo>
                <a:lnTo>
                  <a:pt x="241" y="788"/>
                </a:lnTo>
                <a:lnTo>
                  <a:pt x="243" y="786"/>
                </a:lnTo>
                <a:lnTo>
                  <a:pt x="243" y="788"/>
                </a:lnTo>
                <a:lnTo>
                  <a:pt x="243" y="786"/>
                </a:lnTo>
                <a:lnTo>
                  <a:pt x="244" y="786"/>
                </a:lnTo>
                <a:lnTo>
                  <a:pt x="245" y="786"/>
                </a:lnTo>
                <a:lnTo>
                  <a:pt x="246" y="786"/>
                </a:lnTo>
                <a:lnTo>
                  <a:pt x="246" y="785"/>
                </a:lnTo>
                <a:lnTo>
                  <a:pt x="248" y="785"/>
                </a:lnTo>
                <a:lnTo>
                  <a:pt x="249" y="785"/>
                </a:lnTo>
                <a:lnTo>
                  <a:pt x="249" y="784"/>
                </a:lnTo>
                <a:lnTo>
                  <a:pt x="249" y="782"/>
                </a:lnTo>
                <a:lnTo>
                  <a:pt x="250" y="782"/>
                </a:lnTo>
                <a:lnTo>
                  <a:pt x="250" y="783"/>
                </a:lnTo>
                <a:lnTo>
                  <a:pt x="252" y="783"/>
                </a:lnTo>
                <a:lnTo>
                  <a:pt x="252" y="784"/>
                </a:lnTo>
                <a:lnTo>
                  <a:pt x="253" y="784"/>
                </a:lnTo>
                <a:lnTo>
                  <a:pt x="254" y="784"/>
                </a:lnTo>
                <a:lnTo>
                  <a:pt x="255" y="784"/>
                </a:lnTo>
                <a:lnTo>
                  <a:pt x="256" y="784"/>
                </a:lnTo>
                <a:lnTo>
                  <a:pt x="256" y="783"/>
                </a:lnTo>
                <a:lnTo>
                  <a:pt x="256" y="782"/>
                </a:lnTo>
                <a:lnTo>
                  <a:pt x="256" y="781"/>
                </a:lnTo>
                <a:lnTo>
                  <a:pt x="257" y="781"/>
                </a:lnTo>
                <a:lnTo>
                  <a:pt x="258" y="780"/>
                </a:lnTo>
                <a:lnTo>
                  <a:pt x="259" y="780"/>
                </a:lnTo>
                <a:lnTo>
                  <a:pt x="261" y="782"/>
                </a:lnTo>
                <a:lnTo>
                  <a:pt x="261" y="783"/>
                </a:lnTo>
                <a:lnTo>
                  <a:pt x="262" y="784"/>
                </a:lnTo>
                <a:lnTo>
                  <a:pt x="263" y="785"/>
                </a:lnTo>
                <a:lnTo>
                  <a:pt x="264" y="785"/>
                </a:lnTo>
                <a:lnTo>
                  <a:pt x="265" y="785"/>
                </a:lnTo>
                <a:lnTo>
                  <a:pt x="266" y="786"/>
                </a:lnTo>
                <a:lnTo>
                  <a:pt x="267" y="786"/>
                </a:lnTo>
                <a:lnTo>
                  <a:pt x="268" y="786"/>
                </a:lnTo>
                <a:lnTo>
                  <a:pt x="268" y="785"/>
                </a:lnTo>
                <a:lnTo>
                  <a:pt x="270" y="785"/>
                </a:lnTo>
                <a:lnTo>
                  <a:pt x="270" y="786"/>
                </a:lnTo>
                <a:lnTo>
                  <a:pt x="270" y="788"/>
                </a:lnTo>
                <a:lnTo>
                  <a:pt x="270" y="789"/>
                </a:lnTo>
                <a:lnTo>
                  <a:pt x="271" y="788"/>
                </a:lnTo>
                <a:lnTo>
                  <a:pt x="271" y="786"/>
                </a:lnTo>
                <a:lnTo>
                  <a:pt x="272" y="786"/>
                </a:lnTo>
                <a:lnTo>
                  <a:pt x="272" y="788"/>
                </a:lnTo>
                <a:lnTo>
                  <a:pt x="272" y="789"/>
                </a:lnTo>
                <a:lnTo>
                  <a:pt x="272" y="790"/>
                </a:lnTo>
                <a:lnTo>
                  <a:pt x="273" y="791"/>
                </a:lnTo>
                <a:lnTo>
                  <a:pt x="274" y="790"/>
                </a:lnTo>
                <a:lnTo>
                  <a:pt x="275" y="790"/>
                </a:lnTo>
                <a:lnTo>
                  <a:pt x="275" y="791"/>
                </a:lnTo>
                <a:lnTo>
                  <a:pt x="275" y="792"/>
                </a:lnTo>
                <a:lnTo>
                  <a:pt x="277" y="792"/>
                </a:lnTo>
                <a:lnTo>
                  <a:pt x="277" y="794"/>
                </a:lnTo>
                <a:lnTo>
                  <a:pt x="279" y="795"/>
                </a:lnTo>
                <a:lnTo>
                  <a:pt x="281" y="795"/>
                </a:lnTo>
                <a:lnTo>
                  <a:pt x="282" y="794"/>
                </a:lnTo>
                <a:lnTo>
                  <a:pt x="282" y="797"/>
                </a:lnTo>
                <a:lnTo>
                  <a:pt x="283" y="797"/>
                </a:lnTo>
                <a:lnTo>
                  <a:pt x="283" y="795"/>
                </a:lnTo>
                <a:lnTo>
                  <a:pt x="283" y="794"/>
                </a:lnTo>
                <a:lnTo>
                  <a:pt x="284" y="793"/>
                </a:lnTo>
                <a:lnTo>
                  <a:pt x="285" y="794"/>
                </a:lnTo>
                <a:lnTo>
                  <a:pt x="286" y="794"/>
                </a:lnTo>
                <a:lnTo>
                  <a:pt x="287" y="795"/>
                </a:lnTo>
                <a:lnTo>
                  <a:pt x="289" y="795"/>
                </a:lnTo>
                <a:lnTo>
                  <a:pt x="287" y="797"/>
                </a:lnTo>
                <a:lnTo>
                  <a:pt x="289" y="797"/>
                </a:lnTo>
                <a:lnTo>
                  <a:pt x="287" y="798"/>
                </a:lnTo>
                <a:lnTo>
                  <a:pt x="289" y="799"/>
                </a:lnTo>
                <a:lnTo>
                  <a:pt x="289" y="800"/>
                </a:lnTo>
                <a:lnTo>
                  <a:pt x="290" y="800"/>
                </a:lnTo>
                <a:lnTo>
                  <a:pt x="291" y="800"/>
                </a:lnTo>
                <a:lnTo>
                  <a:pt x="292" y="800"/>
                </a:lnTo>
                <a:lnTo>
                  <a:pt x="293" y="800"/>
                </a:lnTo>
                <a:lnTo>
                  <a:pt x="293" y="801"/>
                </a:lnTo>
                <a:lnTo>
                  <a:pt x="294" y="801"/>
                </a:lnTo>
                <a:lnTo>
                  <a:pt x="294" y="802"/>
                </a:lnTo>
                <a:lnTo>
                  <a:pt x="295" y="802"/>
                </a:lnTo>
                <a:lnTo>
                  <a:pt x="296" y="802"/>
                </a:lnTo>
                <a:lnTo>
                  <a:pt x="296" y="803"/>
                </a:lnTo>
                <a:lnTo>
                  <a:pt x="296" y="803"/>
                </a:lnTo>
                <a:lnTo>
                  <a:pt x="298" y="804"/>
                </a:lnTo>
                <a:lnTo>
                  <a:pt x="298" y="803"/>
                </a:lnTo>
                <a:lnTo>
                  <a:pt x="299" y="804"/>
                </a:lnTo>
                <a:lnTo>
                  <a:pt x="299" y="803"/>
                </a:lnTo>
                <a:lnTo>
                  <a:pt x="300" y="804"/>
                </a:lnTo>
                <a:lnTo>
                  <a:pt x="301" y="805"/>
                </a:lnTo>
                <a:lnTo>
                  <a:pt x="301" y="804"/>
                </a:lnTo>
                <a:lnTo>
                  <a:pt x="302" y="804"/>
                </a:lnTo>
                <a:lnTo>
                  <a:pt x="303" y="804"/>
                </a:lnTo>
                <a:lnTo>
                  <a:pt x="304" y="804"/>
                </a:lnTo>
                <a:lnTo>
                  <a:pt x="305" y="804"/>
                </a:lnTo>
                <a:lnTo>
                  <a:pt x="307" y="803"/>
                </a:lnTo>
                <a:lnTo>
                  <a:pt x="308" y="803"/>
                </a:lnTo>
                <a:lnTo>
                  <a:pt x="308" y="802"/>
                </a:lnTo>
                <a:lnTo>
                  <a:pt x="309" y="802"/>
                </a:lnTo>
                <a:lnTo>
                  <a:pt x="310" y="801"/>
                </a:lnTo>
                <a:lnTo>
                  <a:pt x="311" y="801"/>
                </a:lnTo>
                <a:lnTo>
                  <a:pt x="312" y="801"/>
                </a:lnTo>
                <a:lnTo>
                  <a:pt x="312" y="800"/>
                </a:lnTo>
                <a:lnTo>
                  <a:pt x="313" y="800"/>
                </a:lnTo>
                <a:lnTo>
                  <a:pt x="314" y="800"/>
                </a:lnTo>
                <a:lnTo>
                  <a:pt x="316" y="800"/>
                </a:lnTo>
                <a:lnTo>
                  <a:pt x="316" y="799"/>
                </a:lnTo>
                <a:lnTo>
                  <a:pt x="317" y="799"/>
                </a:lnTo>
                <a:lnTo>
                  <a:pt x="318" y="799"/>
                </a:lnTo>
                <a:lnTo>
                  <a:pt x="318" y="798"/>
                </a:lnTo>
                <a:lnTo>
                  <a:pt x="319" y="798"/>
                </a:lnTo>
                <a:lnTo>
                  <a:pt x="319" y="797"/>
                </a:lnTo>
                <a:lnTo>
                  <a:pt x="321" y="797"/>
                </a:lnTo>
                <a:lnTo>
                  <a:pt x="322" y="797"/>
                </a:lnTo>
                <a:lnTo>
                  <a:pt x="323" y="797"/>
                </a:lnTo>
                <a:lnTo>
                  <a:pt x="325" y="797"/>
                </a:lnTo>
                <a:lnTo>
                  <a:pt x="326" y="797"/>
                </a:lnTo>
                <a:lnTo>
                  <a:pt x="326" y="795"/>
                </a:lnTo>
                <a:lnTo>
                  <a:pt x="326" y="794"/>
                </a:lnTo>
                <a:lnTo>
                  <a:pt x="327" y="793"/>
                </a:lnTo>
                <a:lnTo>
                  <a:pt x="327" y="792"/>
                </a:lnTo>
                <a:lnTo>
                  <a:pt x="327" y="791"/>
                </a:lnTo>
                <a:lnTo>
                  <a:pt x="328" y="791"/>
                </a:lnTo>
                <a:lnTo>
                  <a:pt x="329" y="792"/>
                </a:lnTo>
                <a:lnTo>
                  <a:pt x="329" y="793"/>
                </a:lnTo>
                <a:lnTo>
                  <a:pt x="329" y="794"/>
                </a:lnTo>
                <a:lnTo>
                  <a:pt x="329" y="795"/>
                </a:lnTo>
                <a:lnTo>
                  <a:pt x="329" y="797"/>
                </a:lnTo>
                <a:lnTo>
                  <a:pt x="330" y="797"/>
                </a:lnTo>
                <a:lnTo>
                  <a:pt x="331" y="797"/>
                </a:lnTo>
                <a:lnTo>
                  <a:pt x="331" y="795"/>
                </a:lnTo>
                <a:lnTo>
                  <a:pt x="332" y="795"/>
                </a:lnTo>
                <a:lnTo>
                  <a:pt x="332" y="797"/>
                </a:lnTo>
                <a:lnTo>
                  <a:pt x="334" y="797"/>
                </a:lnTo>
                <a:lnTo>
                  <a:pt x="335" y="797"/>
                </a:lnTo>
                <a:lnTo>
                  <a:pt x="335" y="797"/>
                </a:lnTo>
                <a:lnTo>
                  <a:pt x="336" y="797"/>
                </a:lnTo>
                <a:lnTo>
                  <a:pt x="336" y="798"/>
                </a:lnTo>
                <a:lnTo>
                  <a:pt x="337" y="800"/>
                </a:lnTo>
                <a:lnTo>
                  <a:pt x="338" y="800"/>
                </a:lnTo>
                <a:lnTo>
                  <a:pt x="338" y="799"/>
                </a:lnTo>
                <a:lnTo>
                  <a:pt x="339" y="799"/>
                </a:lnTo>
                <a:lnTo>
                  <a:pt x="340" y="799"/>
                </a:lnTo>
                <a:lnTo>
                  <a:pt x="341" y="800"/>
                </a:lnTo>
                <a:lnTo>
                  <a:pt x="342" y="799"/>
                </a:lnTo>
                <a:lnTo>
                  <a:pt x="345" y="799"/>
                </a:lnTo>
                <a:lnTo>
                  <a:pt x="346" y="799"/>
                </a:lnTo>
                <a:lnTo>
                  <a:pt x="347" y="799"/>
                </a:lnTo>
                <a:lnTo>
                  <a:pt x="347" y="798"/>
                </a:lnTo>
                <a:lnTo>
                  <a:pt x="348" y="798"/>
                </a:lnTo>
                <a:lnTo>
                  <a:pt x="349" y="798"/>
                </a:lnTo>
                <a:lnTo>
                  <a:pt x="350" y="798"/>
                </a:lnTo>
                <a:lnTo>
                  <a:pt x="350" y="797"/>
                </a:lnTo>
                <a:lnTo>
                  <a:pt x="350" y="797"/>
                </a:lnTo>
                <a:lnTo>
                  <a:pt x="351" y="797"/>
                </a:lnTo>
                <a:lnTo>
                  <a:pt x="353" y="797"/>
                </a:lnTo>
                <a:lnTo>
                  <a:pt x="353" y="797"/>
                </a:lnTo>
                <a:lnTo>
                  <a:pt x="353" y="795"/>
                </a:lnTo>
                <a:lnTo>
                  <a:pt x="354" y="795"/>
                </a:lnTo>
                <a:lnTo>
                  <a:pt x="354" y="797"/>
                </a:lnTo>
                <a:lnTo>
                  <a:pt x="355" y="797"/>
                </a:lnTo>
                <a:lnTo>
                  <a:pt x="355" y="797"/>
                </a:lnTo>
                <a:lnTo>
                  <a:pt x="356" y="797"/>
                </a:lnTo>
                <a:lnTo>
                  <a:pt x="357" y="797"/>
                </a:lnTo>
                <a:lnTo>
                  <a:pt x="358" y="797"/>
                </a:lnTo>
                <a:lnTo>
                  <a:pt x="359" y="797"/>
                </a:lnTo>
                <a:lnTo>
                  <a:pt x="360" y="797"/>
                </a:lnTo>
                <a:lnTo>
                  <a:pt x="362" y="797"/>
                </a:lnTo>
                <a:lnTo>
                  <a:pt x="363" y="797"/>
                </a:lnTo>
                <a:lnTo>
                  <a:pt x="364" y="795"/>
                </a:lnTo>
                <a:lnTo>
                  <a:pt x="364" y="794"/>
                </a:lnTo>
                <a:lnTo>
                  <a:pt x="367" y="793"/>
                </a:lnTo>
                <a:lnTo>
                  <a:pt x="368" y="793"/>
                </a:lnTo>
                <a:lnTo>
                  <a:pt x="368" y="792"/>
                </a:lnTo>
                <a:lnTo>
                  <a:pt x="369" y="792"/>
                </a:lnTo>
                <a:lnTo>
                  <a:pt x="371" y="791"/>
                </a:lnTo>
                <a:lnTo>
                  <a:pt x="373" y="790"/>
                </a:lnTo>
                <a:lnTo>
                  <a:pt x="374" y="789"/>
                </a:lnTo>
                <a:lnTo>
                  <a:pt x="376" y="789"/>
                </a:lnTo>
                <a:lnTo>
                  <a:pt x="376" y="788"/>
                </a:lnTo>
                <a:lnTo>
                  <a:pt x="377" y="786"/>
                </a:lnTo>
                <a:lnTo>
                  <a:pt x="377" y="785"/>
                </a:lnTo>
                <a:lnTo>
                  <a:pt x="380" y="784"/>
                </a:lnTo>
                <a:lnTo>
                  <a:pt x="381" y="783"/>
                </a:lnTo>
                <a:lnTo>
                  <a:pt x="382" y="782"/>
                </a:lnTo>
                <a:lnTo>
                  <a:pt x="383" y="780"/>
                </a:lnTo>
                <a:lnTo>
                  <a:pt x="384" y="779"/>
                </a:lnTo>
                <a:lnTo>
                  <a:pt x="385" y="777"/>
                </a:lnTo>
                <a:lnTo>
                  <a:pt x="387" y="776"/>
                </a:lnTo>
                <a:lnTo>
                  <a:pt x="387" y="775"/>
                </a:lnTo>
                <a:lnTo>
                  <a:pt x="389" y="775"/>
                </a:lnTo>
                <a:lnTo>
                  <a:pt x="389" y="774"/>
                </a:lnTo>
                <a:lnTo>
                  <a:pt x="390" y="774"/>
                </a:lnTo>
                <a:lnTo>
                  <a:pt x="390" y="773"/>
                </a:lnTo>
                <a:lnTo>
                  <a:pt x="393" y="771"/>
                </a:lnTo>
                <a:lnTo>
                  <a:pt x="394" y="770"/>
                </a:lnTo>
                <a:lnTo>
                  <a:pt x="396" y="767"/>
                </a:lnTo>
                <a:lnTo>
                  <a:pt x="397" y="767"/>
                </a:lnTo>
                <a:lnTo>
                  <a:pt x="400" y="768"/>
                </a:lnTo>
                <a:lnTo>
                  <a:pt x="403" y="768"/>
                </a:lnTo>
                <a:lnTo>
                  <a:pt x="404" y="770"/>
                </a:lnTo>
                <a:lnTo>
                  <a:pt x="406" y="770"/>
                </a:lnTo>
                <a:lnTo>
                  <a:pt x="414" y="768"/>
                </a:lnTo>
                <a:lnTo>
                  <a:pt x="420" y="768"/>
                </a:lnTo>
                <a:lnTo>
                  <a:pt x="421" y="766"/>
                </a:lnTo>
                <a:lnTo>
                  <a:pt x="423" y="766"/>
                </a:lnTo>
                <a:lnTo>
                  <a:pt x="426" y="766"/>
                </a:lnTo>
                <a:lnTo>
                  <a:pt x="428" y="767"/>
                </a:lnTo>
                <a:lnTo>
                  <a:pt x="428" y="768"/>
                </a:lnTo>
                <a:lnTo>
                  <a:pt x="429" y="767"/>
                </a:lnTo>
                <a:lnTo>
                  <a:pt x="430" y="768"/>
                </a:lnTo>
                <a:lnTo>
                  <a:pt x="431" y="768"/>
                </a:lnTo>
                <a:lnTo>
                  <a:pt x="431" y="767"/>
                </a:lnTo>
                <a:lnTo>
                  <a:pt x="433" y="765"/>
                </a:lnTo>
                <a:lnTo>
                  <a:pt x="435" y="764"/>
                </a:lnTo>
                <a:lnTo>
                  <a:pt x="436" y="761"/>
                </a:lnTo>
                <a:lnTo>
                  <a:pt x="438" y="758"/>
                </a:lnTo>
                <a:lnTo>
                  <a:pt x="439" y="757"/>
                </a:lnTo>
                <a:lnTo>
                  <a:pt x="441" y="755"/>
                </a:lnTo>
                <a:lnTo>
                  <a:pt x="444" y="754"/>
                </a:lnTo>
                <a:lnTo>
                  <a:pt x="445" y="752"/>
                </a:lnTo>
                <a:lnTo>
                  <a:pt x="446" y="750"/>
                </a:lnTo>
                <a:lnTo>
                  <a:pt x="446" y="749"/>
                </a:lnTo>
                <a:lnTo>
                  <a:pt x="447" y="748"/>
                </a:lnTo>
                <a:lnTo>
                  <a:pt x="448" y="747"/>
                </a:lnTo>
                <a:lnTo>
                  <a:pt x="448" y="746"/>
                </a:lnTo>
                <a:lnTo>
                  <a:pt x="448" y="745"/>
                </a:lnTo>
                <a:lnTo>
                  <a:pt x="449" y="745"/>
                </a:lnTo>
                <a:lnTo>
                  <a:pt x="450" y="745"/>
                </a:lnTo>
                <a:lnTo>
                  <a:pt x="450" y="744"/>
                </a:lnTo>
                <a:lnTo>
                  <a:pt x="451" y="745"/>
                </a:lnTo>
                <a:lnTo>
                  <a:pt x="452" y="746"/>
                </a:lnTo>
                <a:lnTo>
                  <a:pt x="455" y="743"/>
                </a:lnTo>
                <a:lnTo>
                  <a:pt x="457" y="735"/>
                </a:lnTo>
                <a:lnTo>
                  <a:pt x="458" y="733"/>
                </a:lnTo>
                <a:lnTo>
                  <a:pt x="459" y="728"/>
                </a:lnTo>
                <a:lnTo>
                  <a:pt x="464" y="724"/>
                </a:lnTo>
                <a:lnTo>
                  <a:pt x="467" y="719"/>
                </a:lnTo>
                <a:lnTo>
                  <a:pt x="470" y="715"/>
                </a:lnTo>
                <a:lnTo>
                  <a:pt x="473" y="710"/>
                </a:lnTo>
                <a:lnTo>
                  <a:pt x="475" y="704"/>
                </a:lnTo>
                <a:lnTo>
                  <a:pt x="477" y="700"/>
                </a:lnTo>
                <a:lnTo>
                  <a:pt x="481" y="693"/>
                </a:lnTo>
                <a:lnTo>
                  <a:pt x="484" y="688"/>
                </a:lnTo>
                <a:lnTo>
                  <a:pt x="487" y="676"/>
                </a:lnTo>
                <a:lnTo>
                  <a:pt x="485" y="675"/>
                </a:lnTo>
                <a:lnTo>
                  <a:pt x="491" y="660"/>
                </a:lnTo>
                <a:lnTo>
                  <a:pt x="492" y="654"/>
                </a:lnTo>
                <a:lnTo>
                  <a:pt x="494" y="649"/>
                </a:lnTo>
                <a:lnTo>
                  <a:pt x="495" y="644"/>
                </a:lnTo>
                <a:lnTo>
                  <a:pt x="496" y="638"/>
                </a:lnTo>
                <a:lnTo>
                  <a:pt x="496" y="637"/>
                </a:lnTo>
                <a:lnTo>
                  <a:pt x="498" y="633"/>
                </a:lnTo>
                <a:lnTo>
                  <a:pt x="502" y="626"/>
                </a:lnTo>
                <a:lnTo>
                  <a:pt x="504" y="620"/>
                </a:lnTo>
                <a:lnTo>
                  <a:pt x="504" y="617"/>
                </a:lnTo>
                <a:lnTo>
                  <a:pt x="504" y="615"/>
                </a:lnTo>
                <a:lnTo>
                  <a:pt x="505" y="612"/>
                </a:lnTo>
                <a:lnTo>
                  <a:pt x="505" y="611"/>
                </a:lnTo>
                <a:lnTo>
                  <a:pt x="504" y="611"/>
                </a:lnTo>
                <a:lnTo>
                  <a:pt x="505" y="610"/>
                </a:lnTo>
                <a:lnTo>
                  <a:pt x="505" y="609"/>
                </a:lnTo>
                <a:lnTo>
                  <a:pt x="505" y="608"/>
                </a:lnTo>
                <a:lnTo>
                  <a:pt x="506" y="608"/>
                </a:lnTo>
                <a:lnTo>
                  <a:pt x="507" y="608"/>
                </a:lnTo>
                <a:lnTo>
                  <a:pt x="509" y="608"/>
                </a:lnTo>
                <a:lnTo>
                  <a:pt x="507" y="604"/>
                </a:lnTo>
                <a:lnTo>
                  <a:pt x="507" y="603"/>
                </a:lnTo>
                <a:lnTo>
                  <a:pt x="509" y="603"/>
                </a:lnTo>
                <a:lnTo>
                  <a:pt x="510" y="606"/>
                </a:lnTo>
                <a:lnTo>
                  <a:pt x="510" y="603"/>
                </a:lnTo>
                <a:lnTo>
                  <a:pt x="511" y="603"/>
                </a:lnTo>
                <a:lnTo>
                  <a:pt x="511" y="602"/>
                </a:lnTo>
                <a:lnTo>
                  <a:pt x="512" y="604"/>
                </a:lnTo>
                <a:lnTo>
                  <a:pt x="512" y="603"/>
                </a:lnTo>
                <a:lnTo>
                  <a:pt x="511" y="602"/>
                </a:lnTo>
                <a:lnTo>
                  <a:pt x="511" y="601"/>
                </a:lnTo>
                <a:lnTo>
                  <a:pt x="512" y="601"/>
                </a:lnTo>
                <a:lnTo>
                  <a:pt x="512" y="600"/>
                </a:lnTo>
                <a:lnTo>
                  <a:pt x="512" y="600"/>
                </a:lnTo>
                <a:lnTo>
                  <a:pt x="512" y="599"/>
                </a:lnTo>
                <a:lnTo>
                  <a:pt x="512" y="598"/>
                </a:lnTo>
                <a:lnTo>
                  <a:pt x="512" y="597"/>
                </a:lnTo>
                <a:lnTo>
                  <a:pt x="513" y="596"/>
                </a:lnTo>
                <a:lnTo>
                  <a:pt x="513" y="594"/>
                </a:lnTo>
                <a:lnTo>
                  <a:pt x="514" y="593"/>
                </a:lnTo>
                <a:lnTo>
                  <a:pt x="514" y="592"/>
                </a:lnTo>
                <a:lnTo>
                  <a:pt x="514" y="591"/>
                </a:lnTo>
                <a:lnTo>
                  <a:pt x="515" y="590"/>
                </a:lnTo>
                <a:lnTo>
                  <a:pt x="518" y="590"/>
                </a:lnTo>
                <a:lnTo>
                  <a:pt x="519" y="589"/>
                </a:lnTo>
                <a:lnTo>
                  <a:pt x="519" y="587"/>
                </a:lnTo>
                <a:lnTo>
                  <a:pt x="519" y="584"/>
                </a:lnTo>
                <a:lnTo>
                  <a:pt x="520" y="583"/>
                </a:lnTo>
                <a:lnTo>
                  <a:pt x="520" y="582"/>
                </a:lnTo>
                <a:lnTo>
                  <a:pt x="521" y="581"/>
                </a:lnTo>
                <a:lnTo>
                  <a:pt x="521" y="579"/>
                </a:lnTo>
                <a:lnTo>
                  <a:pt x="521" y="576"/>
                </a:lnTo>
                <a:lnTo>
                  <a:pt x="522" y="575"/>
                </a:lnTo>
                <a:lnTo>
                  <a:pt x="523" y="574"/>
                </a:lnTo>
                <a:lnTo>
                  <a:pt x="525" y="572"/>
                </a:lnTo>
                <a:lnTo>
                  <a:pt x="525" y="571"/>
                </a:lnTo>
                <a:lnTo>
                  <a:pt x="527" y="570"/>
                </a:lnTo>
                <a:lnTo>
                  <a:pt x="527" y="567"/>
                </a:lnTo>
                <a:lnTo>
                  <a:pt x="528" y="565"/>
                </a:lnTo>
                <a:lnTo>
                  <a:pt x="529" y="562"/>
                </a:lnTo>
                <a:lnTo>
                  <a:pt x="531" y="558"/>
                </a:lnTo>
                <a:lnTo>
                  <a:pt x="532" y="556"/>
                </a:lnTo>
                <a:lnTo>
                  <a:pt x="532" y="554"/>
                </a:lnTo>
                <a:lnTo>
                  <a:pt x="532" y="553"/>
                </a:lnTo>
                <a:lnTo>
                  <a:pt x="534" y="549"/>
                </a:lnTo>
                <a:lnTo>
                  <a:pt x="534" y="546"/>
                </a:lnTo>
                <a:lnTo>
                  <a:pt x="534" y="543"/>
                </a:lnTo>
                <a:lnTo>
                  <a:pt x="534" y="539"/>
                </a:lnTo>
                <a:lnTo>
                  <a:pt x="536" y="536"/>
                </a:lnTo>
                <a:lnTo>
                  <a:pt x="536" y="533"/>
                </a:lnTo>
                <a:lnTo>
                  <a:pt x="537" y="530"/>
                </a:lnTo>
                <a:lnTo>
                  <a:pt x="538" y="527"/>
                </a:lnTo>
                <a:lnTo>
                  <a:pt x="539" y="526"/>
                </a:lnTo>
                <a:lnTo>
                  <a:pt x="539" y="524"/>
                </a:lnTo>
                <a:lnTo>
                  <a:pt x="540" y="521"/>
                </a:lnTo>
                <a:lnTo>
                  <a:pt x="541" y="519"/>
                </a:lnTo>
                <a:lnTo>
                  <a:pt x="543" y="514"/>
                </a:lnTo>
                <a:lnTo>
                  <a:pt x="546" y="505"/>
                </a:lnTo>
                <a:lnTo>
                  <a:pt x="547" y="502"/>
                </a:lnTo>
                <a:lnTo>
                  <a:pt x="548" y="499"/>
                </a:lnTo>
                <a:lnTo>
                  <a:pt x="549" y="496"/>
                </a:lnTo>
                <a:lnTo>
                  <a:pt x="551" y="489"/>
                </a:lnTo>
                <a:lnTo>
                  <a:pt x="552" y="484"/>
                </a:lnTo>
                <a:lnTo>
                  <a:pt x="552" y="481"/>
                </a:lnTo>
                <a:lnTo>
                  <a:pt x="553" y="479"/>
                </a:lnTo>
                <a:lnTo>
                  <a:pt x="553" y="476"/>
                </a:lnTo>
                <a:lnTo>
                  <a:pt x="555" y="475"/>
                </a:lnTo>
                <a:lnTo>
                  <a:pt x="553" y="474"/>
                </a:lnTo>
                <a:lnTo>
                  <a:pt x="555" y="473"/>
                </a:lnTo>
                <a:lnTo>
                  <a:pt x="553" y="472"/>
                </a:lnTo>
                <a:lnTo>
                  <a:pt x="555" y="472"/>
                </a:lnTo>
                <a:lnTo>
                  <a:pt x="555" y="470"/>
                </a:lnTo>
                <a:lnTo>
                  <a:pt x="555" y="467"/>
                </a:lnTo>
                <a:lnTo>
                  <a:pt x="555" y="465"/>
                </a:lnTo>
                <a:lnTo>
                  <a:pt x="556" y="462"/>
                </a:lnTo>
                <a:lnTo>
                  <a:pt x="556" y="458"/>
                </a:lnTo>
                <a:lnTo>
                  <a:pt x="556" y="457"/>
                </a:lnTo>
                <a:lnTo>
                  <a:pt x="556" y="455"/>
                </a:lnTo>
                <a:lnTo>
                  <a:pt x="556" y="454"/>
                </a:lnTo>
                <a:lnTo>
                  <a:pt x="557" y="453"/>
                </a:lnTo>
                <a:lnTo>
                  <a:pt x="557" y="451"/>
                </a:lnTo>
                <a:lnTo>
                  <a:pt x="556" y="448"/>
                </a:lnTo>
                <a:lnTo>
                  <a:pt x="557" y="444"/>
                </a:lnTo>
                <a:lnTo>
                  <a:pt x="558" y="439"/>
                </a:lnTo>
                <a:lnTo>
                  <a:pt x="559" y="438"/>
                </a:lnTo>
                <a:lnTo>
                  <a:pt x="562" y="436"/>
                </a:lnTo>
                <a:lnTo>
                  <a:pt x="565" y="433"/>
                </a:lnTo>
                <a:lnTo>
                  <a:pt x="566" y="432"/>
                </a:lnTo>
                <a:lnTo>
                  <a:pt x="565" y="428"/>
                </a:lnTo>
                <a:lnTo>
                  <a:pt x="565" y="418"/>
                </a:lnTo>
                <a:lnTo>
                  <a:pt x="565" y="409"/>
                </a:lnTo>
                <a:lnTo>
                  <a:pt x="565" y="403"/>
                </a:lnTo>
                <a:lnTo>
                  <a:pt x="565" y="399"/>
                </a:lnTo>
                <a:lnTo>
                  <a:pt x="565" y="396"/>
                </a:lnTo>
                <a:lnTo>
                  <a:pt x="567" y="393"/>
                </a:lnTo>
                <a:lnTo>
                  <a:pt x="567" y="389"/>
                </a:lnTo>
                <a:lnTo>
                  <a:pt x="569" y="389"/>
                </a:lnTo>
                <a:lnTo>
                  <a:pt x="570" y="388"/>
                </a:lnTo>
                <a:lnTo>
                  <a:pt x="571" y="388"/>
                </a:lnTo>
                <a:lnTo>
                  <a:pt x="573" y="388"/>
                </a:lnTo>
                <a:lnTo>
                  <a:pt x="578" y="389"/>
                </a:lnTo>
                <a:lnTo>
                  <a:pt x="583" y="390"/>
                </a:lnTo>
                <a:lnTo>
                  <a:pt x="584" y="390"/>
                </a:lnTo>
                <a:lnTo>
                  <a:pt x="585" y="391"/>
                </a:lnTo>
                <a:lnTo>
                  <a:pt x="586" y="391"/>
                </a:lnTo>
                <a:lnTo>
                  <a:pt x="592" y="410"/>
                </a:lnTo>
                <a:lnTo>
                  <a:pt x="652" y="425"/>
                </a:lnTo>
                <a:lnTo>
                  <a:pt x="653" y="426"/>
                </a:lnTo>
                <a:lnTo>
                  <a:pt x="658" y="427"/>
                </a:lnTo>
                <a:lnTo>
                  <a:pt x="662" y="428"/>
                </a:lnTo>
                <a:lnTo>
                  <a:pt x="666" y="430"/>
                </a:lnTo>
                <a:lnTo>
                  <a:pt x="667" y="430"/>
                </a:lnTo>
                <a:lnTo>
                  <a:pt x="668" y="429"/>
                </a:lnTo>
                <a:lnTo>
                  <a:pt x="674" y="419"/>
                </a:lnTo>
                <a:lnTo>
                  <a:pt x="675" y="417"/>
                </a:lnTo>
                <a:lnTo>
                  <a:pt x="675" y="416"/>
                </a:lnTo>
                <a:lnTo>
                  <a:pt x="676" y="416"/>
                </a:lnTo>
                <a:lnTo>
                  <a:pt x="684" y="419"/>
                </a:lnTo>
                <a:lnTo>
                  <a:pt x="684" y="420"/>
                </a:lnTo>
                <a:lnTo>
                  <a:pt x="683" y="423"/>
                </a:lnTo>
                <a:lnTo>
                  <a:pt x="681" y="423"/>
                </a:lnTo>
                <a:lnTo>
                  <a:pt x="675" y="418"/>
                </a:lnTo>
                <a:lnTo>
                  <a:pt x="674" y="420"/>
                </a:lnTo>
                <a:lnTo>
                  <a:pt x="669" y="429"/>
                </a:lnTo>
                <a:lnTo>
                  <a:pt x="668" y="430"/>
                </a:lnTo>
                <a:lnTo>
                  <a:pt x="670" y="434"/>
                </a:lnTo>
                <a:lnTo>
                  <a:pt x="672" y="435"/>
                </a:lnTo>
                <a:lnTo>
                  <a:pt x="674" y="437"/>
                </a:lnTo>
                <a:lnTo>
                  <a:pt x="675" y="438"/>
                </a:lnTo>
                <a:lnTo>
                  <a:pt x="677" y="439"/>
                </a:lnTo>
                <a:lnTo>
                  <a:pt x="680" y="443"/>
                </a:lnTo>
                <a:lnTo>
                  <a:pt x="685" y="446"/>
                </a:lnTo>
                <a:lnTo>
                  <a:pt x="686" y="448"/>
                </a:lnTo>
                <a:lnTo>
                  <a:pt x="687" y="452"/>
                </a:lnTo>
                <a:lnTo>
                  <a:pt x="692" y="457"/>
                </a:lnTo>
                <a:lnTo>
                  <a:pt x="693" y="458"/>
                </a:lnTo>
                <a:lnTo>
                  <a:pt x="695" y="461"/>
                </a:lnTo>
                <a:lnTo>
                  <a:pt x="697" y="462"/>
                </a:lnTo>
                <a:lnTo>
                  <a:pt x="699" y="462"/>
                </a:lnTo>
                <a:lnTo>
                  <a:pt x="701" y="460"/>
                </a:lnTo>
                <a:lnTo>
                  <a:pt x="702" y="461"/>
                </a:lnTo>
                <a:lnTo>
                  <a:pt x="701" y="464"/>
                </a:lnTo>
                <a:lnTo>
                  <a:pt x="701" y="464"/>
                </a:lnTo>
                <a:lnTo>
                  <a:pt x="704" y="467"/>
                </a:lnTo>
                <a:lnTo>
                  <a:pt x="706" y="469"/>
                </a:lnTo>
                <a:lnTo>
                  <a:pt x="712" y="473"/>
                </a:lnTo>
                <a:lnTo>
                  <a:pt x="714" y="469"/>
                </a:lnTo>
                <a:lnTo>
                  <a:pt x="734" y="482"/>
                </a:lnTo>
                <a:lnTo>
                  <a:pt x="748" y="491"/>
                </a:lnTo>
                <a:lnTo>
                  <a:pt x="752" y="493"/>
                </a:lnTo>
                <a:lnTo>
                  <a:pt x="756" y="494"/>
                </a:lnTo>
                <a:lnTo>
                  <a:pt x="759" y="497"/>
                </a:lnTo>
                <a:lnTo>
                  <a:pt x="764" y="498"/>
                </a:lnTo>
                <a:lnTo>
                  <a:pt x="769" y="497"/>
                </a:lnTo>
                <a:lnTo>
                  <a:pt x="770" y="497"/>
                </a:lnTo>
                <a:lnTo>
                  <a:pt x="773" y="497"/>
                </a:lnTo>
                <a:lnTo>
                  <a:pt x="781" y="494"/>
                </a:lnTo>
                <a:lnTo>
                  <a:pt x="784" y="494"/>
                </a:lnTo>
                <a:lnTo>
                  <a:pt x="786" y="496"/>
                </a:lnTo>
                <a:lnTo>
                  <a:pt x="787" y="497"/>
                </a:lnTo>
                <a:lnTo>
                  <a:pt x="819" y="489"/>
                </a:lnTo>
                <a:lnTo>
                  <a:pt x="876" y="475"/>
                </a:lnTo>
                <a:lnTo>
                  <a:pt x="878" y="475"/>
                </a:lnTo>
                <a:lnTo>
                  <a:pt x="881" y="474"/>
                </a:lnTo>
                <a:lnTo>
                  <a:pt x="887" y="472"/>
                </a:lnTo>
                <a:lnTo>
                  <a:pt x="890" y="471"/>
                </a:lnTo>
                <a:lnTo>
                  <a:pt x="892" y="470"/>
                </a:lnTo>
                <a:lnTo>
                  <a:pt x="894" y="470"/>
                </a:lnTo>
                <a:lnTo>
                  <a:pt x="895" y="470"/>
                </a:lnTo>
                <a:lnTo>
                  <a:pt x="895" y="472"/>
                </a:lnTo>
                <a:lnTo>
                  <a:pt x="897" y="472"/>
                </a:lnTo>
                <a:lnTo>
                  <a:pt x="898" y="472"/>
                </a:lnTo>
                <a:lnTo>
                  <a:pt x="901" y="472"/>
                </a:lnTo>
                <a:lnTo>
                  <a:pt x="909" y="473"/>
                </a:lnTo>
                <a:lnTo>
                  <a:pt x="917" y="472"/>
                </a:lnTo>
                <a:lnTo>
                  <a:pt x="920" y="473"/>
                </a:lnTo>
                <a:lnTo>
                  <a:pt x="932" y="472"/>
                </a:lnTo>
                <a:lnTo>
                  <a:pt x="943" y="469"/>
                </a:lnTo>
                <a:lnTo>
                  <a:pt x="949" y="466"/>
                </a:lnTo>
                <a:lnTo>
                  <a:pt x="956" y="465"/>
                </a:lnTo>
                <a:lnTo>
                  <a:pt x="958" y="465"/>
                </a:lnTo>
                <a:lnTo>
                  <a:pt x="960" y="465"/>
                </a:lnTo>
                <a:lnTo>
                  <a:pt x="961" y="465"/>
                </a:lnTo>
                <a:lnTo>
                  <a:pt x="962" y="465"/>
                </a:lnTo>
                <a:lnTo>
                  <a:pt x="963" y="464"/>
                </a:lnTo>
                <a:lnTo>
                  <a:pt x="964" y="464"/>
                </a:lnTo>
                <a:lnTo>
                  <a:pt x="965" y="463"/>
                </a:lnTo>
                <a:lnTo>
                  <a:pt x="968" y="463"/>
                </a:lnTo>
                <a:lnTo>
                  <a:pt x="969" y="464"/>
                </a:lnTo>
                <a:lnTo>
                  <a:pt x="970" y="464"/>
                </a:lnTo>
                <a:lnTo>
                  <a:pt x="971" y="465"/>
                </a:lnTo>
                <a:lnTo>
                  <a:pt x="971" y="466"/>
                </a:lnTo>
                <a:lnTo>
                  <a:pt x="972" y="466"/>
                </a:lnTo>
                <a:lnTo>
                  <a:pt x="975" y="465"/>
                </a:lnTo>
                <a:lnTo>
                  <a:pt x="978" y="464"/>
                </a:lnTo>
                <a:lnTo>
                  <a:pt x="979" y="464"/>
                </a:lnTo>
                <a:lnTo>
                  <a:pt x="980" y="464"/>
                </a:lnTo>
                <a:lnTo>
                  <a:pt x="980" y="463"/>
                </a:lnTo>
                <a:lnTo>
                  <a:pt x="981" y="463"/>
                </a:lnTo>
                <a:lnTo>
                  <a:pt x="981" y="462"/>
                </a:lnTo>
                <a:lnTo>
                  <a:pt x="982" y="462"/>
                </a:lnTo>
                <a:lnTo>
                  <a:pt x="986" y="460"/>
                </a:lnTo>
                <a:lnTo>
                  <a:pt x="990" y="456"/>
                </a:lnTo>
                <a:lnTo>
                  <a:pt x="996" y="452"/>
                </a:lnTo>
                <a:lnTo>
                  <a:pt x="1002" y="451"/>
                </a:lnTo>
                <a:lnTo>
                  <a:pt x="1005" y="451"/>
                </a:lnTo>
                <a:lnTo>
                  <a:pt x="1023" y="450"/>
                </a:lnTo>
                <a:lnTo>
                  <a:pt x="1027" y="450"/>
                </a:lnTo>
                <a:lnTo>
                  <a:pt x="1028" y="450"/>
                </a:lnTo>
                <a:lnTo>
                  <a:pt x="1042" y="448"/>
                </a:lnTo>
                <a:lnTo>
                  <a:pt x="1043" y="447"/>
                </a:lnTo>
                <a:lnTo>
                  <a:pt x="1044" y="447"/>
                </a:lnTo>
                <a:lnTo>
                  <a:pt x="1052" y="445"/>
                </a:lnTo>
                <a:lnTo>
                  <a:pt x="1053" y="447"/>
                </a:lnTo>
                <a:lnTo>
                  <a:pt x="1052" y="447"/>
                </a:lnTo>
                <a:lnTo>
                  <a:pt x="1052" y="447"/>
                </a:lnTo>
                <a:lnTo>
                  <a:pt x="1051" y="447"/>
                </a:lnTo>
                <a:lnTo>
                  <a:pt x="1051" y="448"/>
                </a:lnTo>
                <a:lnTo>
                  <a:pt x="1050" y="450"/>
                </a:lnTo>
                <a:lnTo>
                  <a:pt x="1050" y="448"/>
                </a:lnTo>
                <a:lnTo>
                  <a:pt x="1047" y="448"/>
                </a:lnTo>
                <a:lnTo>
                  <a:pt x="1044" y="450"/>
                </a:lnTo>
                <a:lnTo>
                  <a:pt x="1045" y="452"/>
                </a:lnTo>
                <a:lnTo>
                  <a:pt x="1042" y="453"/>
                </a:lnTo>
                <a:lnTo>
                  <a:pt x="1042" y="454"/>
                </a:lnTo>
                <a:lnTo>
                  <a:pt x="1041" y="455"/>
                </a:lnTo>
                <a:lnTo>
                  <a:pt x="1039" y="455"/>
                </a:lnTo>
                <a:lnTo>
                  <a:pt x="1038" y="455"/>
                </a:lnTo>
                <a:lnTo>
                  <a:pt x="1038" y="456"/>
                </a:lnTo>
                <a:lnTo>
                  <a:pt x="1037" y="455"/>
                </a:lnTo>
                <a:lnTo>
                  <a:pt x="1036" y="455"/>
                </a:lnTo>
                <a:lnTo>
                  <a:pt x="1038" y="458"/>
                </a:lnTo>
                <a:lnTo>
                  <a:pt x="1036" y="456"/>
                </a:lnTo>
                <a:lnTo>
                  <a:pt x="1035" y="456"/>
                </a:lnTo>
                <a:lnTo>
                  <a:pt x="1035" y="457"/>
                </a:lnTo>
                <a:lnTo>
                  <a:pt x="1034" y="456"/>
                </a:lnTo>
                <a:lnTo>
                  <a:pt x="1034" y="457"/>
                </a:lnTo>
                <a:lnTo>
                  <a:pt x="1033" y="457"/>
                </a:lnTo>
                <a:lnTo>
                  <a:pt x="1032" y="457"/>
                </a:lnTo>
                <a:lnTo>
                  <a:pt x="1030" y="458"/>
                </a:lnTo>
                <a:lnTo>
                  <a:pt x="1029" y="457"/>
                </a:lnTo>
                <a:lnTo>
                  <a:pt x="1033" y="456"/>
                </a:lnTo>
                <a:lnTo>
                  <a:pt x="1033" y="455"/>
                </a:lnTo>
                <a:lnTo>
                  <a:pt x="1028" y="457"/>
                </a:lnTo>
                <a:lnTo>
                  <a:pt x="1023" y="460"/>
                </a:lnTo>
                <a:lnTo>
                  <a:pt x="1023" y="461"/>
                </a:lnTo>
                <a:lnTo>
                  <a:pt x="1024" y="461"/>
                </a:lnTo>
                <a:lnTo>
                  <a:pt x="1025" y="461"/>
                </a:lnTo>
                <a:lnTo>
                  <a:pt x="1059" y="457"/>
                </a:lnTo>
                <a:lnTo>
                  <a:pt x="1059" y="457"/>
                </a:lnTo>
                <a:lnTo>
                  <a:pt x="1060" y="457"/>
                </a:lnTo>
                <a:lnTo>
                  <a:pt x="1070" y="456"/>
                </a:lnTo>
                <a:lnTo>
                  <a:pt x="1070" y="456"/>
                </a:lnTo>
                <a:lnTo>
                  <a:pt x="1071" y="456"/>
                </a:lnTo>
                <a:lnTo>
                  <a:pt x="1071" y="456"/>
                </a:lnTo>
                <a:lnTo>
                  <a:pt x="1073" y="456"/>
                </a:lnTo>
                <a:lnTo>
                  <a:pt x="1073" y="455"/>
                </a:lnTo>
                <a:lnTo>
                  <a:pt x="1073" y="456"/>
                </a:lnTo>
                <a:lnTo>
                  <a:pt x="1074" y="456"/>
                </a:lnTo>
                <a:lnTo>
                  <a:pt x="1074" y="455"/>
                </a:lnTo>
                <a:lnTo>
                  <a:pt x="1075" y="455"/>
                </a:lnTo>
                <a:lnTo>
                  <a:pt x="1076" y="455"/>
                </a:lnTo>
                <a:lnTo>
                  <a:pt x="1076" y="456"/>
                </a:lnTo>
                <a:lnTo>
                  <a:pt x="1169" y="447"/>
                </a:lnTo>
                <a:lnTo>
                  <a:pt x="1172" y="446"/>
                </a:lnTo>
                <a:lnTo>
                  <a:pt x="1173" y="446"/>
                </a:lnTo>
                <a:lnTo>
                  <a:pt x="1174" y="446"/>
                </a:lnTo>
                <a:lnTo>
                  <a:pt x="1172" y="447"/>
                </a:lnTo>
                <a:lnTo>
                  <a:pt x="1172" y="447"/>
                </a:lnTo>
                <a:lnTo>
                  <a:pt x="1176" y="446"/>
                </a:lnTo>
                <a:lnTo>
                  <a:pt x="1175" y="446"/>
                </a:lnTo>
                <a:lnTo>
                  <a:pt x="1174" y="446"/>
                </a:lnTo>
                <a:lnTo>
                  <a:pt x="1174" y="446"/>
                </a:lnTo>
                <a:lnTo>
                  <a:pt x="1174" y="446"/>
                </a:lnTo>
                <a:lnTo>
                  <a:pt x="1179" y="445"/>
                </a:lnTo>
                <a:lnTo>
                  <a:pt x="1180" y="445"/>
                </a:lnTo>
                <a:lnTo>
                  <a:pt x="1181" y="445"/>
                </a:lnTo>
                <a:lnTo>
                  <a:pt x="1180" y="446"/>
                </a:lnTo>
                <a:lnTo>
                  <a:pt x="1180" y="446"/>
                </a:lnTo>
                <a:lnTo>
                  <a:pt x="1201" y="444"/>
                </a:lnTo>
                <a:lnTo>
                  <a:pt x="1200" y="436"/>
                </a:lnTo>
                <a:lnTo>
                  <a:pt x="1199" y="435"/>
                </a:lnTo>
                <a:lnTo>
                  <a:pt x="1200" y="435"/>
                </a:lnTo>
                <a:lnTo>
                  <a:pt x="1203" y="435"/>
                </a:lnTo>
                <a:lnTo>
                  <a:pt x="1204" y="444"/>
                </a:lnTo>
                <a:lnTo>
                  <a:pt x="1215" y="443"/>
                </a:lnTo>
                <a:lnTo>
                  <a:pt x="1212" y="426"/>
                </a:lnTo>
                <a:lnTo>
                  <a:pt x="1217" y="425"/>
                </a:lnTo>
                <a:lnTo>
                  <a:pt x="1220" y="443"/>
                </a:lnTo>
                <a:lnTo>
                  <a:pt x="1229" y="442"/>
                </a:lnTo>
                <a:lnTo>
                  <a:pt x="1227" y="423"/>
                </a:lnTo>
                <a:lnTo>
                  <a:pt x="1235" y="423"/>
                </a:lnTo>
                <a:lnTo>
                  <a:pt x="1237" y="442"/>
                </a:lnTo>
                <a:lnTo>
                  <a:pt x="1256" y="439"/>
                </a:lnTo>
                <a:lnTo>
                  <a:pt x="1261" y="437"/>
                </a:lnTo>
                <a:lnTo>
                  <a:pt x="1265" y="438"/>
                </a:lnTo>
                <a:lnTo>
                  <a:pt x="1274" y="437"/>
                </a:lnTo>
                <a:lnTo>
                  <a:pt x="1270" y="433"/>
                </a:lnTo>
                <a:lnTo>
                  <a:pt x="1264" y="434"/>
                </a:lnTo>
                <a:lnTo>
                  <a:pt x="1264" y="432"/>
                </a:lnTo>
                <a:lnTo>
                  <a:pt x="1270" y="430"/>
                </a:lnTo>
                <a:lnTo>
                  <a:pt x="1270" y="432"/>
                </a:lnTo>
                <a:lnTo>
                  <a:pt x="1273" y="430"/>
                </a:lnTo>
                <a:lnTo>
                  <a:pt x="1273" y="432"/>
                </a:lnTo>
                <a:lnTo>
                  <a:pt x="1271" y="433"/>
                </a:lnTo>
                <a:lnTo>
                  <a:pt x="1275" y="437"/>
                </a:lnTo>
                <a:lnTo>
                  <a:pt x="1281" y="437"/>
                </a:lnTo>
                <a:lnTo>
                  <a:pt x="1281" y="434"/>
                </a:lnTo>
                <a:lnTo>
                  <a:pt x="1281" y="432"/>
                </a:lnTo>
                <a:lnTo>
                  <a:pt x="1280" y="430"/>
                </a:lnTo>
                <a:lnTo>
                  <a:pt x="1280" y="429"/>
                </a:lnTo>
                <a:lnTo>
                  <a:pt x="1280" y="428"/>
                </a:lnTo>
                <a:lnTo>
                  <a:pt x="1280" y="427"/>
                </a:lnTo>
                <a:lnTo>
                  <a:pt x="1280" y="426"/>
                </a:lnTo>
                <a:lnTo>
                  <a:pt x="1281" y="425"/>
                </a:lnTo>
                <a:lnTo>
                  <a:pt x="1281" y="424"/>
                </a:lnTo>
                <a:lnTo>
                  <a:pt x="1281" y="423"/>
                </a:lnTo>
                <a:lnTo>
                  <a:pt x="1281" y="421"/>
                </a:lnTo>
                <a:lnTo>
                  <a:pt x="1281" y="420"/>
                </a:lnTo>
                <a:lnTo>
                  <a:pt x="1281" y="419"/>
                </a:lnTo>
                <a:lnTo>
                  <a:pt x="1281" y="418"/>
                </a:lnTo>
                <a:lnTo>
                  <a:pt x="1282" y="418"/>
                </a:lnTo>
                <a:lnTo>
                  <a:pt x="1282" y="418"/>
                </a:lnTo>
                <a:lnTo>
                  <a:pt x="1282" y="417"/>
                </a:lnTo>
                <a:lnTo>
                  <a:pt x="1282" y="416"/>
                </a:lnTo>
                <a:lnTo>
                  <a:pt x="1283" y="415"/>
                </a:lnTo>
                <a:lnTo>
                  <a:pt x="1283" y="414"/>
                </a:lnTo>
                <a:lnTo>
                  <a:pt x="1284" y="412"/>
                </a:lnTo>
                <a:lnTo>
                  <a:pt x="1284" y="411"/>
                </a:lnTo>
                <a:lnTo>
                  <a:pt x="1285" y="410"/>
                </a:lnTo>
                <a:lnTo>
                  <a:pt x="1286" y="408"/>
                </a:lnTo>
                <a:lnTo>
                  <a:pt x="1286" y="407"/>
                </a:lnTo>
                <a:lnTo>
                  <a:pt x="1287" y="407"/>
                </a:lnTo>
                <a:lnTo>
                  <a:pt x="1287" y="406"/>
                </a:lnTo>
                <a:lnTo>
                  <a:pt x="1289" y="406"/>
                </a:lnTo>
                <a:lnTo>
                  <a:pt x="1289" y="405"/>
                </a:lnTo>
                <a:lnTo>
                  <a:pt x="1290" y="403"/>
                </a:lnTo>
                <a:lnTo>
                  <a:pt x="1291" y="402"/>
                </a:lnTo>
                <a:lnTo>
                  <a:pt x="1292" y="401"/>
                </a:lnTo>
                <a:lnTo>
                  <a:pt x="1293" y="401"/>
                </a:lnTo>
                <a:lnTo>
                  <a:pt x="1293" y="400"/>
                </a:lnTo>
                <a:lnTo>
                  <a:pt x="1294" y="400"/>
                </a:lnTo>
                <a:lnTo>
                  <a:pt x="1294" y="399"/>
                </a:lnTo>
                <a:lnTo>
                  <a:pt x="1294" y="399"/>
                </a:lnTo>
                <a:lnTo>
                  <a:pt x="1295" y="398"/>
                </a:lnTo>
                <a:lnTo>
                  <a:pt x="1296" y="398"/>
                </a:lnTo>
                <a:lnTo>
                  <a:pt x="1298" y="397"/>
                </a:lnTo>
                <a:lnTo>
                  <a:pt x="1299" y="397"/>
                </a:lnTo>
                <a:lnTo>
                  <a:pt x="1300" y="397"/>
                </a:lnTo>
                <a:lnTo>
                  <a:pt x="1300" y="396"/>
                </a:lnTo>
                <a:lnTo>
                  <a:pt x="1301" y="396"/>
                </a:lnTo>
                <a:lnTo>
                  <a:pt x="1302" y="396"/>
                </a:lnTo>
                <a:lnTo>
                  <a:pt x="1303" y="396"/>
                </a:lnTo>
                <a:lnTo>
                  <a:pt x="1304" y="394"/>
                </a:lnTo>
                <a:lnTo>
                  <a:pt x="1305" y="394"/>
                </a:lnTo>
                <a:lnTo>
                  <a:pt x="1307" y="394"/>
                </a:lnTo>
                <a:lnTo>
                  <a:pt x="1308" y="394"/>
                </a:lnTo>
                <a:lnTo>
                  <a:pt x="1309" y="394"/>
                </a:lnTo>
                <a:lnTo>
                  <a:pt x="1310" y="394"/>
                </a:lnTo>
                <a:lnTo>
                  <a:pt x="1311" y="394"/>
                </a:lnTo>
                <a:lnTo>
                  <a:pt x="1312" y="396"/>
                </a:lnTo>
                <a:lnTo>
                  <a:pt x="1313" y="396"/>
                </a:lnTo>
                <a:lnTo>
                  <a:pt x="1314" y="396"/>
                </a:lnTo>
                <a:lnTo>
                  <a:pt x="1316" y="397"/>
                </a:lnTo>
                <a:lnTo>
                  <a:pt x="1316" y="398"/>
                </a:lnTo>
                <a:lnTo>
                  <a:pt x="1316" y="399"/>
                </a:lnTo>
                <a:lnTo>
                  <a:pt x="1316" y="400"/>
                </a:lnTo>
                <a:lnTo>
                  <a:pt x="1316" y="401"/>
                </a:lnTo>
                <a:lnTo>
                  <a:pt x="1314" y="401"/>
                </a:lnTo>
                <a:lnTo>
                  <a:pt x="1314" y="402"/>
                </a:lnTo>
                <a:lnTo>
                  <a:pt x="1313" y="402"/>
                </a:lnTo>
                <a:lnTo>
                  <a:pt x="1312" y="402"/>
                </a:lnTo>
                <a:lnTo>
                  <a:pt x="1312" y="401"/>
                </a:lnTo>
                <a:lnTo>
                  <a:pt x="1311" y="401"/>
                </a:lnTo>
                <a:lnTo>
                  <a:pt x="1311" y="400"/>
                </a:lnTo>
                <a:lnTo>
                  <a:pt x="1310" y="400"/>
                </a:lnTo>
                <a:lnTo>
                  <a:pt x="1310" y="399"/>
                </a:lnTo>
                <a:lnTo>
                  <a:pt x="1310" y="398"/>
                </a:lnTo>
                <a:lnTo>
                  <a:pt x="1309" y="398"/>
                </a:lnTo>
                <a:lnTo>
                  <a:pt x="1308" y="398"/>
                </a:lnTo>
                <a:lnTo>
                  <a:pt x="1307" y="398"/>
                </a:lnTo>
                <a:lnTo>
                  <a:pt x="1305" y="398"/>
                </a:lnTo>
                <a:lnTo>
                  <a:pt x="1304" y="398"/>
                </a:lnTo>
                <a:lnTo>
                  <a:pt x="1303" y="398"/>
                </a:lnTo>
                <a:lnTo>
                  <a:pt x="1302" y="399"/>
                </a:lnTo>
                <a:lnTo>
                  <a:pt x="1301" y="399"/>
                </a:lnTo>
                <a:lnTo>
                  <a:pt x="1300" y="399"/>
                </a:lnTo>
                <a:lnTo>
                  <a:pt x="1299" y="400"/>
                </a:lnTo>
                <a:lnTo>
                  <a:pt x="1298" y="400"/>
                </a:lnTo>
                <a:lnTo>
                  <a:pt x="1296" y="401"/>
                </a:lnTo>
                <a:lnTo>
                  <a:pt x="1295" y="401"/>
                </a:lnTo>
                <a:lnTo>
                  <a:pt x="1294" y="402"/>
                </a:lnTo>
                <a:lnTo>
                  <a:pt x="1294" y="403"/>
                </a:lnTo>
                <a:lnTo>
                  <a:pt x="1293" y="403"/>
                </a:lnTo>
                <a:lnTo>
                  <a:pt x="1293" y="405"/>
                </a:lnTo>
                <a:lnTo>
                  <a:pt x="1292" y="406"/>
                </a:lnTo>
                <a:lnTo>
                  <a:pt x="1291" y="407"/>
                </a:lnTo>
                <a:lnTo>
                  <a:pt x="1290" y="408"/>
                </a:lnTo>
                <a:lnTo>
                  <a:pt x="1290" y="409"/>
                </a:lnTo>
                <a:lnTo>
                  <a:pt x="1289" y="409"/>
                </a:lnTo>
                <a:lnTo>
                  <a:pt x="1289" y="410"/>
                </a:lnTo>
                <a:lnTo>
                  <a:pt x="1289" y="411"/>
                </a:lnTo>
                <a:lnTo>
                  <a:pt x="1287" y="411"/>
                </a:lnTo>
                <a:lnTo>
                  <a:pt x="1287" y="412"/>
                </a:lnTo>
                <a:lnTo>
                  <a:pt x="1286" y="414"/>
                </a:lnTo>
                <a:lnTo>
                  <a:pt x="1286" y="415"/>
                </a:lnTo>
                <a:lnTo>
                  <a:pt x="1286" y="416"/>
                </a:lnTo>
                <a:lnTo>
                  <a:pt x="1285" y="416"/>
                </a:lnTo>
                <a:lnTo>
                  <a:pt x="1285" y="417"/>
                </a:lnTo>
                <a:lnTo>
                  <a:pt x="1285" y="418"/>
                </a:lnTo>
                <a:lnTo>
                  <a:pt x="1284" y="418"/>
                </a:lnTo>
                <a:lnTo>
                  <a:pt x="1284" y="419"/>
                </a:lnTo>
                <a:lnTo>
                  <a:pt x="1284" y="420"/>
                </a:lnTo>
                <a:lnTo>
                  <a:pt x="1284" y="421"/>
                </a:lnTo>
                <a:lnTo>
                  <a:pt x="1283" y="423"/>
                </a:lnTo>
                <a:lnTo>
                  <a:pt x="1283" y="424"/>
                </a:lnTo>
                <a:lnTo>
                  <a:pt x="1283" y="425"/>
                </a:lnTo>
                <a:lnTo>
                  <a:pt x="1283" y="426"/>
                </a:lnTo>
                <a:lnTo>
                  <a:pt x="1283" y="428"/>
                </a:lnTo>
                <a:lnTo>
                  <a:pt x="1283" y="429"/>
                </a:lnTo>
                <a:lnTo>
                  <a:pt x="1283" y="430"/>
                </a:lnTo>
                <a:lnTo>
                  <a:pt x="1283" y="432"/>
                </a:lnTo>
                <a:lnTo>
                  <a:pt x="1283" y="434"/>
                </a:lnTo>
                <a:lnTo>
                  <a:pt x="1284" y="435"/>
                </a:lnTo>
                <a:lnTo>
                  <a:pt x="1284" y="436"/>
                </a:lnTo>
                <a:lnTo>
                  <a:pt x="1284" y="437"/>
                </a:lnTo>
                <a:lnTo>
                  <a:pt x="1359" y="429"/>
                </a:lnTo>
                <a:lnTo>
                  <a:pt x="1355" y="425"/>
                </a:lnTo>
                <a:lnTo>
                  <a:pt x="1355" y="424"/>
                </a:lnTo>
                <a:lnTo>
                  <a:pt x="1336" y="406"/>
                </a:lnTo>
                <a:lnTo>
                  <a:pt x="1336" y="405"/>
                </a:lnTo>
                <a:lnTo>
                  <a:pt x="1356" y="424"/>
                </a:lnTo>
                <a:lnTo>
                  <a:pt x="1359" y="424"/>
                </a:lnTo>
                <a:lnTo>
                  <a:pt x="1362" y="427"/>
                </a:lnTo>
                <a:lnTo>
                  <a:pt x="1363" y="427"/>
                </a:lnTo>
                <a:lnTo>
                  <a:pt x="1363" y="429"/>
                </a:lnTo>
                <a:lnTo>
                  <a:pt x="1365" y="429"/>
                </a:lnTo>
                <a:lnTo>
                  <a:pt x="1366" y="428"/>
                </a:lnTo>
                <a:lnTo>
                  <a:pt x="1365" y="425"/>
                </a:lnTo>
                <a:lnTo>
                  <a:pt x="1366" y="425"/>
                </a:lnTo>
                <a:lnTo>
                  <a:pt x="1366" y="426"/>
                </a:lnTo>
                <a:lnTo>
                  <a:pt x="1371" y="426"/>
                </a:lnTo>
                <a:lnTo>
                  <a:pt x="1372" y="427"/>
                </a:lnTo>
                <a:lnTo>
                  <a:pt x="1371" y="428"/>
                </a:lnTo>
                <a:lnTo>
                  <a:pt x="1367" y="427"/>
                </a:lnTo>
                <a:lnTo>
                  <a:pt x="1367" y="429"/>
                </a:lnTo>
                <a:lnTo>
                  <a:pt x="1376" y="428"/>
                </a:lnTo>
                <a:lnTo>
                  <a:pt x="1376" y="426"/>
                </a:lnTo>
                <a:lnTo>
                  <a:pt x="1376" y="425"/>
                </a:lnTo>
                <a:lnTo>
                  <a:pt x="1381" y="425"/>
                </a:lnTo>
                <a:lnTo>
                  <a:pt x="1389" y="425"/>
                </a:lnTo>
                <a:lnTo>
                  <a:pt x="1389" y="424"/>
                </a:lnTo>
                <a:lnTo>
                  <a:pt x="1390" y="424"/>
                </a:lnTo>
                <a:lnTo>
                  <a:pt x="1392" y="425"/>
                </a:lnTo>
                <a:lnTo>
                  <a:pt x="1399" y="426"/>
                </a:lnTo>
                <a:lnTo>
                  <a:pt x="1399" y="424"/>
                </a:lnTo>
                <a:lnTo>
                  <a:pt x="1397" y="423"/>
                </a:lnTo>
                <a:lnTo>
                  <a:pt x="1391" y="419"/>
                </a:lnTo>
                <a:lnTo>
                  <a:pt x="1391" y="418"/>
                </a:lnTo>
                <a:lnTo>
                  <a:pt x="1397" y="421"/>
                </a:lnTo>
                <a:lnTo>
                  <a:pt x="1399" y="423"/>
                </a:lnTo>
                <a:lnTo>
                  <a:pt x="1403" y="426"/>
                </a:lnTo>
                <a:lnTo>
                  <a:pt x="1412" y="425"/>
                </a:lnTo>
                <a:lnTo>
                  <a:pt x="1412" y="424"/>
                </a:lnTo>
                <a:lnTo>
                  <a:pt x="1402" y="416"/>
                </a:lnTo>
                <a:lnTo>
                  <a:pt x="1386" y="402"/>
                </a:lnTo>
                <a:lnTo>
                  <a:pt x="1385" y="402"/>
                </a:lnTo>
                <a:lnTo>
                  <a:pt x="1384" y="401"/>
                </a:lnTo>
                <a:lnTo>
                  <a:pt x="1378" y="396"/>
                </a:lnTo>
                <a:lnTo>
                  <a:pt x="1368" y="388"/>
                </a:lnTo>
                <a:lnTo>
                  <a:pt x="1372" y="383"/>
                </a:lnTo>
                <a:lnTo>
                  <a:pt x="1375" y="387"/>
                </a:lnTo>
                <a:lnTo>
                  <a:pt x="1377" y="387"/>
                </a:lnTo>
                <a:lnTo>
                  <a:pt x="1376" y="382"/>
                </a:lnTo>
                <a:lnTo>
                  <a:pt x="1377" y="382"/>
                </a:lnTo>
                <a:lnTo>
                  <a:pt x="1380" y="390"/>
                </a:lnTo>
                <a:lnTo>
                  <a:pt x="1387" y="393"/>
                </a:lnTo>
                <a:lnTo>
                  <a:pt x="1387" y="392"/>
                </a:lnTo>
                <a:lnTo>
                  <a:pt x="1389" y="392"/>
                </a:lnTo>
                <a:lnTo>
                  <a:pt x="1391" y="394"/>
                </a:lnTo>
                <a:lnTo>
                  <a:pt x="1391" y="393"/>
                </a:lnTo>
                <a:lnTo>
                  <a:pt x="1389" y="391"/>
                </a:lnTo>
                <a:lnTo>
                  <a:pt x="1390" y="391"/>
                </a:lnTo>
                <a:lnTo>
                  <a:pt x="1383" y="386"/>
                </a:lnTo>
                <a:lnTo>
                  <a:pt x="1385" y="383"/>
                </a:lnTo>
                <a:lnTo>
                  <a:pt x="1392" y="383"/>
                </a:lnTo>
                <a:lnTo>
                  <a:pt x="1421" y="407"/>
                </a:lnTo>
                <a:lnTo>
                  <a:pt x="1439" y="423"/>
                </a:lnTo>
                <a:lnTo>
                  <a:pt x="1442" y="423"/>
                </a:lnTo>
                <a:lnTo>
                  <a:pt x="1440" y="420"/>
                </a:lnTo>
                <a:lnTo>
                  <a:pt x="1440" y="419"/>
                </a:lnTo>
                <a:lnTo>
                  <a:pt x="1442" y="423"/>
                </a:lnTo>
                <a:lnTo>
                  <a:pt x="1447" y="421"/>
                </a:lnTo>
                <a:lnTo>
                  <a:pt x="1449" y="421"/>
                </a:lnTo>
                <a:lnTo>
                  <a:pt x="1449" y="420"/>
                </a:lnTo>
                <a:lnTo>
                  <a:pt x="1441" y="415"/>
                </a:lnTo>
                <a:lnTo>
                  <a:pt x="1442" y="412"/>
                </a:lnTo>
                <a:lnTo>
                  <a:pt x="1452" y="418"/>
                </a:lnTo>
                <a:lnTo>
                  <a:pt x="1459" y="418"/>
                </a:lnTo>
                <a:lnTo>
                  <a:pt x="1466" y="421"/>
                </a:lnTo>
                <a:lnTo>
                  <a:pt x="1468" y="421"/>
                </a:lnTo>
                <a:lnTo>
                  <a:pt x="1468" y="420"/>
                </a:lnTo>
                <a:lnTo>
                  <a:pt x="1467" y="420"/>
                </a:lnTo>
                <a:lnTo>
                  <a:pt x="1467" y="419"/>
                </a:lnTo>
                <a:lnTo>
                  <a:pt x="1466" y="419"/>
                </a:lnTo>
                <a:lnTo>
                  <a:pt x="1465" y="418"/>
                </a:lnTo>
                <a:lnTo>
                  <a:pt x="1456" y="411"/>
                </a:lnTo>
                <a:lnTo>
                  <a:pt x="1457" y="409"/>
                </a:lnTo>
                <a:lnTo>
                  <a:pt x="1459" y="407"/>
                </a:lnTo>
                <a:lnTo>
                  <a:pt x="1463" y="411"/>
                </a:lnTo>
                <a:lnTo>
                  <a:pt x="1461" y="412"/>
                </a:lnTo>
                <a:lnTo>
                  <a:pt x="1473" y="421"/>
                </a:lnTo>
                <a:lnTo>
                  <a:pt x="1479" y="421"/>
                </a:lnTo>
                <a:lnTo>
                  <a:pt x="1479" y="420"/>
                </a:lnTo>
                <a:lnTo>
                  <a:pt x="1481" y="419"/>
                </a:lnTo>
                <a:lnTo>
                  <a:pt x="1482" y="421"/>
                </a:lnTo>
                <a:lnTo>
                  <a:pt x="1486" y="421"/>
                </a:lnTo>
                <a:lnTo>
                  <a:pt x="1486" y="420"/>
                </a:lnTo>
                <a:lnTo>
                  <a:pt x="1487" y="421"/>
                </a:lnTo>
                <a:lnTo>
                  <a:pt x="1488" y="421"/>
                </a:lnTo>
                <a:lnTo>
                  <a:pt x="1490" y="420"/>
                </a:lnTo>
                <a:lnTo>
                  <a:pt x="1476" y="400"/>
                </a:lnTo>
                <a:lnTo>
                  <a:pt x="1478" y="399"/>
                </a:lnTo>
                <a:lnTo>
                  <a:pt x="1495" y="389"/>
                </a:lnTo>
                <a:lnTo>
                  <a:pt x="1478" y="400"/>
                </a:lnTo>
                <a:lnTo>
                  <a:pt x="1492" y="421"/>
                </a:lnTo>
                <a:lnTo>
                  <a:pt x="1510" y="421"/>
                </a:lnTo>
                <a:lnTo>
                  <a:pt x="1507" y="416"/>
                </a:lnTo>
                <a:lnTo>
                  <a:pt x="1506" y="416"/>
                </a:lnTo>
                <a:lnTo>
                  <a:pt x="1507" y="415"/>
                </a:lnTo>
                <a:lnTo>
                  <a:pt x="1504" y="407"/>
                </a:lnTo>
                <a:lnTo>
                  <a:pt x="1500" y="397"/>
                </a:lnTo>
                <a:lnTo>
                  <a:pt x="1497" y="397"/>
                </a:lnTo>
                <a:lnTo>
                  <a:pt x="1497" y="397"/>
                </a:lnTo>
                <a:lnTo>
                  <a:pt x="1500" y="400"/>
                </a:lnTo>
                <a:lnTo>
                  <a:pt x="1498" y="400"/>
                </a:lnTo>
                <a:lnTo>
                  <a:pt x="1497" y="397"/>
                </a:lnTo>
                <a:lnTo>
                  <a:pt x="1497" y="397"/>
                </a:lnTo>
                <a:lnTo>
                  <a:pt x="1497" y="398"/>
                </a:lnTo>
                <a:lnTo>
                  <a:pt x="1498" y="400"/>
                </a:lnTo>
                <a:lnTo>
                  <a:pt x="1497" y="400"/>
                </a:lnTo>
                <a:lnTo>
                  <a:pt x="1496" y="398"/>
                </a:lnTo>
                <a:lnTo>
                  <a:pt x="1497" y="397"/>
                </a:lnTo>
                <a:lnTo>
                  <a:pt x="1498" y="396"/>
                </a:lnTo>
                <a:lnTo>
                  <a:pt x="1497" y="393"/>
                </a:lnTo>
                <a:lnTo>
                  <a:pt x="1498" y="391"/>
                </a:lnTo>
                <a:lnTo>
                  <a:pt x="1503" y="389"/>
                </a:lnTo>
                <a:lnTo>
                  <a:pt x="1503" y="388"/>
                </a:lnTo>
                <a:lnTo>
                  <a:pt x="1507" y="387"/>
                </a:lnTo>
                <a:lnTo>
                  <a:pt x="1510" y="386"/>
                </a:lnTo>
                <a:lnTo>
                  <a:pt x="1513" y="387"/>
                </a:lnTo>
                <a:lnTo>
                  <a:pt x="1515" y="392"/>
                </a:lnTo>
                <a:lnTo>
                  <a:pt x="1515" y="393"/>
                </a:lnTo>
                <a:lnTo>
                  <a:pt x="1515" y="394"/>
                </a:lnTo>
                <a:lnTo>
                  <a:pt x="1515" y="396"/>
                </a:lnTo>
                <a:lnTo>
                  <a:pt x="1515" y="397"/>
                </a:lnTo>
                <a:lnTo>
                  <a:pt x="1514" y="397"/>
                </a:lnTo>
                <a:lnTo>
                  <a:pt x="1514" y="399"/>
                </a:lnTo>
                <a:lnTo>
                  <a:pt x="1514" y="400"/>
                </a:lnTo>
                <a:lnTo>
                  <a:pt x="1514" y="402"/>
                </a:lnTo>
                <a:lnTo>
                  <a:pt x="1514" y="403"/>
                </a:lnTo>
                <a:lnTo>
                  <a:pt x="1513" y="405"/>
                </a:lnTo>
                <a:lnTo>
                  <a:pt x="1513" y="406"/>
                </a:lnTo>
                <a:lnTo>
                  <a:pt x="1513" y="407"/>
                </a:lnTo>
                <a:lnTo>
                  <a:pt x="1513" y="408"/>
                </a:lnTo>
                <a:lnTo>
                  <a:pt x="1514" y="411"/>
                </a:lnTo>
                <a:lnTo>
                  <a:pt x="1515" y="411"/>
                </a:lnTo>
                <a:lnTo>
                  <a:pt x="1516" y="411"/>
                </a:lnTo>
                <a:lnTo>
                  <a:pt x="1516" y="412"/>
                </a:lnTo>
                <a:lnTo>
                  <a:pt x="1515" y="412"/>
                </a:lnTo>
                <a:lnTo>
                  <a:pt x="1519" y="420"/>
                </a:lnTo>
                <a:lnTo>
                  <a:pt x="1522" y="426"/>
                </a:lnTo>
                <a:lnTo>
                  <a:pt x="1523" y="426"/>
                </a:lnTo>
                <a:lnTo>
                  <a:pt x="1524" y="426"/>
                </a:lnTo>
                <a:lnTo>
                  <a:pt x="1524" y="427"/>
                </a:lnTo>
                <a:lnTo>
                  <a:pt x="1523" y="427"/>
                </a:lnTo>
                <a:lnTo>
                  <a:pt x="1523" y="427"/>
                </a:lnTo>
                <a:lnTo>
                  <a:pt x="1527" y="432"/>
                </a:lnTo>
                <a:lnTo>
                  <a:pt x="1527" y="432"/>
                </a:lnTo>
                <a:lnTo>
                  <a:pt x="1527" y="433"/>
                </a:lnTo>
                <a:lnTo>
                  <a:pt x="1527" y="433"/>
                </a:lnTo>
                <a:lnTo>
                  <a:pt x="1528" y="433"/>
                </a:lnTo>
                <a:lnTo>
                  <a:pt x="1527" y="434"/>
                </a:lnTo>
                <a:lnTo>
                  <a:pt x="1527" y="434"/>
                </a:lnTo>
                <a:lnTo>
                  <a:pt x="1528" y="434"/>
                </a:lnTo>
                <a:lnTo>
                  <a:pt x="1529" y="435"/>
                </a:lnTo>
                <a:lnTo>
                  <a:pt x="1530" y="435"/>
                </a:lnTo>
                <a:lnTo>
                  <a:pt x="1531" y="435"/>
                </a:lnTo>
                <a:lnTo>
                  <a:pt x="1531" y="436"/>
                </a:lnTo>
                <a:lnTo>
                  <a:pt x="1532" y="436"/>
                </a:lnTo>
                <a:lnTo>
                  <a:pt x="1533" y="436"/>
                </a:lnTo>
                <a:lnTo>
                  <a:pt x="1534" y="435"/>
                </a:lnTo>
                <a:lnTo>
                  <a:pt x="1534" y="436"/>
                </a:lnTo>
                <a:lnTo>
                  <a:pt x="1534" y="437"/>
                </a:lnTo>
                <a:lnTo>
                  <a:pt x="1536" y="435"/>
                </a:lnTo>
                <a:lnTo>
                  <a:pt x="1536" y="437"/>
                </a:lnTo>
                <a:lnTo>
                  <a:pt x="1537" y="437"/>
                </a:lnTo>
                <a:lnTo>
                  <a:pt x="1537" y="438"/>
                </a:lnTo>
                <a:lnTo>
                  <a:pt x="1538" y="438"/>
                </a:lnTo>
                <a:lnTo>
                  <a:pt x="1539" y="438"/>
                </a:lnTo>
                <a:lnTo>
                  <a:pt x="1540" y="436"/>
                </a:lnTo>
                <a:lnTo>
                  <a:pt x="1540" y="437"/>
                </a:lnTo>
                <a:lnTo>
                  <a:pt x="1539" y="439"/>
                </a:lnTo>
                <a:lnTo>
                  <a:pt x="1539" y="441"/>
                </a:lnTo>
                <a:lnTo>
                  <a:pt x="1540" y="441"/>
                </a:lnTo>
                <a:lnTo>
                  <a:pt x="1541" y="441"/>
                </a:lnTo>
                <a:lnTo>
                  <a:pt x="1542" y="437"/>
                </a:lnTo>
                <a:lnTo>
                  <a:pt x="1541" y="442"/>
                </a:lnTo>
                <a:lnTo>
                  <a:pt x="1543" y="443"/>
                </a:lnTo>
                <a:lnTo>
                  <a:pt x="1545" y="443"/>
                </a:lnTo>
                <a:lnTo>
                  <a:pt x="1547" y="438"/>
                </a:lnTo>
                <a:lnTo>
                  <a:pt x="1546" y="443"/>
                </a:lnTo>
                <a:lnTo>
                  <a:pt x="1549" y="442"/>
                </a:lnTo>
                <a:lnTo>
                  <a:pt x="1548" y="439"/>
                </a:lnTo>
                <a:lnTo>
                  <a:pt x="1549" y="438"/>
                </a:lnTo>
                <a:lnTo>
                  <a:pt x="1551" y="444"/>
                </a:lnTo>
                <a:lnTo>
                  <a:pt x="1550" y="444"/>
                </a:lnTo>
                <a:lnTo>
                  <a:pt x="1550" y="445"/>
                </a:lnTo>
                <a:lnTo>
                  <a:pt x="1551" y="445"/>
                </a:lnTo>
                <a:lnTo>
                  <a:pt x="1551" y="445"/>
                </a:lnTo>
                <a:lnTo>
                  <a:pt x="1551" y="446"/>
                </a:lnTo>
                <a:lnTo>
                  <a:pt x="1552" y="447"/>
                </a:lnTo>
                <a:lnTo>
                  <a:pt x="1553" y="445"/>
                </a:lnTo>
                <a:lnTo>
                  <a:pt x="1564" y="448"/>
                </a:lnTo>
                <a:lnTo>
                  <a:pt x="1561" y="410"/>
                </a:lnTo>
                <a:lnTo>
                  <a:pt x="1569" y="409"/>
                </a:lnTo>
                <a:lnTo>
                  <a:pt x="1570" y="410"/>
                </a:lnTo>
                <a:lnTo>
                  <a:pt x="1573" y="461"/>
                </a:lnTo>
                <a:lnTo>
                  <a:pt x="1582" y="466"/>
                </a:lnTo>
                <a:lnTo>
                  <a:pt x="1594" y="430"/>
                </a:lnTo>
                <a:lnTo>
                  <a:pt x="1595" y="430"/>
                </a:lnTo>
                <a:lnTo>
                  <a:pt x="1595" y="432"/>
                </a:lnTo>
                <a:lnTo>
                  <a:pt x="1601" y="433"/>
                </a:lnTo>
                <a:lnTo>
                  <a:pt x="1591" y="464"/>
                </a:lnTo>
                <a:lnTo>
                  <a:pt x="1601" y="471"/>
                </a:lnTo>
                <a:lnTo>
                  <a:pt x="1617" y="445"/>
                </a:lnTo>
                <a:lnTo>
                  <a:pt x="1617" y="445"/>
                </a:lnTo>
                <a:lnTo>
                  <a:pt x="1623" y="448"/>
                </a:lnTo>
                <a:lnTo>
                  <a:pt x="1623" y="450"/>
                </a:lnTo>
                <a:lnTo>
                  <a:pt x="1608" y="472"/>
                </a:lnTo>
                <a:lnTo>
                  <a:pt x="1617" y="481"/>
                </a:lnTo>
                <a:lnTo>
                  <a:pt x="1643" y="452"/>
                </a:lnTo>
                <a:lnTo>
                  <a:pt x="1650" y="458"/>
                </a:lnTo>
                <a:lnTo>
                  <a:pt x="1648" y="479"/>
                </a:lnTo>
                <a:lnTo>
                  <a:pt x="1642" y="525"/>
                </a:lnTo>
                <a:lnTo>
                  <a:pt x="1644" y="526"/>
                </a:lnTo>
                <a:lnTo>
                  <a:pt x="1649" y="526"/>
                </a:lnTo>
                <a:lnTo>
                  <a:pt x="1676" y="506"/>
                </a:lnTo>
                <a:lnTo>
                  <a:pt x="1676" y="507"/>
                </a:lnTo>
                <a:lnTo>
                  <a:pt x="1680" y="511"/>
                </a:lnTo>
                <a:lnTo>
                  <a:pt x="1680" y="512"/>
                </a:lnTo>
                <a:lnTo>
                  <a:pt x="1656" y="530"/>
                </a:lnTo>
                <a:lnTo>
                  <a:pt x="1661" y="537"/>
                </a:lnTo>
                <a:lnTo>
                  <a:pt x="1686" y="520"/>
                </a:lnTo>
                <a:lnTo>
                  <a:pt x="1687" y="520"/>
                </a:lnTo>
                <a:lnTo>
                  <a:pt x="1690" y="526"/>
                </a:lnTo>
                <a:lnTo>
                  <a:pt x="1690" y="526"/>
                </a:lnTo>
                <a:lnTo>
                  <a:pt x="1661" y="547"/>
                </a:lnTo>
                <a:lnTo>
                  <a:pt x="1659" y="549"/>
                </a:lnTo>
                <a:lnTo>
                  <a:pt x="1663" y="555"/>
                </a:lnTo>
                <a:lnTo>
                  <a:pt x="1665" y="555"/>
                </a:lnTo>
                <a:lnTo>
                  <a:pt x="1665" y="554"/>
                </a:lnTo>
                <a:lnTo>
                  <a:pt x="1666" y="554"/>
                </a:lnTo>
                <a:lnTo>
                  <a:pt x="1667" y="554"/>
                </a:lnTo>
                <a:lnTo>
                  <a:pt x="1668" y="554"/>
                </a:lnTo>
                <a:lnTo>
                  <a:pt x="1696" y="534"/>
                </a:lnTo>
                <a:lnTo>
                  <a:pt x="1697" y="534"/>
                </a:lnTo>
                <a:lnTo>
                  <a:pt x="1709" y="553"/>
                </a:lnTo>
                <a:lnTo>
                  <a:pt x="1678" y="576"/>
                </a:lnTo>
                <a:lnTo>
                  <a:pt x="1679" y="578"/>
                </a:lnTo>
                <a:lnTo>
                  <a:pt x="1684" y="583"/>
                </a:lnTo>
                <a:lnTo>
                  <a:pt x="1715" y="562"/>
                </a:lnTo>
                <a:lnTo>
                  <a:pt x="1720" y="567"/>
                </a:lnTo>
                <a:lnTo>
                  <a:pt x="1690" y="588"/>
                </a:lnTo>
                <a:lnTo>
                  <a:pt x="1689" y="589"/>
                </a:lnTo>
                <a:lnTo>
                  <a:pt x="1689" y="590"/>
                </a:lnTo>
                <a:lnTo>
                  <a:pt x="1688" y="590"/>
                </a:lnTo>
                <a:lnTo>
                  <a:pt x="1689" y="591"/>
                </a:lnTo>
                <a:lnTo>
                  <a:pt x="1693" y="596"/>
                </a:lnTo>
                <a:lnTo>
                  <a:pt x="1694" y="598"/>
                </a:lnTo>
                <a:lnTo>
                  <a:pt x="1697" y="602"/>
                </a:lnTo>
                <a:lnTo>
                  <a:pt x="1701" y="608"/>
                </a:lnTo>
                <a:lnTo>
                  <a:pt x="1701" y="608"/>
                </a:lnTo>
                <a:lnTo>
                  <a:pt x="1702" y="608"/>
                </a:lnTo>
                <a:lnTo>
                  <a:pt x="1703" y="608"/>
                </a:lnTo>
                <a:lnTo>
                  <a:pt x="1715" y="600"/>
                </a:lnTo>
                <a:lnTo>
                  <a:pt x="1716" y="599"/>
                </a:lnTo>
                <a:lnTo>
                  <a:pt x="1717" y="598"/>
                </a:lnTo>
                <a:lnTo>
                  <a:pt x="1718" y="598"/>
                </a:lnTo>
                <a:lnTo>
                  <a:pt x="1723" y="594"/>
                </a:lnTo>
                <a:lnTo>
                  <a:pt x="1733" y="587"/>
                </a:lnTo>
                <a:lnTo>
                  <a:pt x="1732" y="587"/>
                </a:lnTo>
                <a:lnTo>
                  <a:pt x="1733" y="585"/>
                </a:lnTo>
                <a:lnTo>
                  <a:pt x="1732" y="584"/>
                </a:lnTo>
                <a:lnTo>
                  <a:pt x="1733" y="584"/>
                </a:lnTo>
                <a:lnTo>
                  <a:pt x="1734" y="584"/>
                </a:lnTo>
                <a:lnTo>
                  <a:pt x="1735" y="587"/>
                </a:lnTo>
                <a:lnTo>
                  <a:pt x="1735" y="588"/>
                </a:lnTo>
                <a:lnTo>
                  <a:pt x="1735" y="589"/>
                </a:lnTo>
                <a:lnTo>
                  <a:pt x="1734" y="588"/>
                </a:lnTo>
                <a:lnTo>
                  <a:pt x="1733" y="588"/>
                </a:lnTo>
                <a:lnTo>
                  <a:pt x="1721" y="598"/>
                </a:lnTo>
                <a:lnTo>
                  <a:pt x="1720" y="598"/>
                </a:lnTo>
                <a:lnTo>
                  <a:pt x="1720" y="599"/>
                </a:lnTo>
                <a:lnTo>
                  <a:pt x="1717" y="600"/>
                </a:lnTo>
                <a:lnTo>
                  <a:pt x="1716" y="600"/>
                </a:lnTo>
                <a:lnTo>
                  <a:pt x="1709" y="606"/>
                </a:lnTo>
                <a:lnTo>
                  <a:pt x="1704" y="609"/>
                </a:lnTo>
                <a:lnTo>
                  <a:pt x="1703" y="610"/>
                </a:lnTo>
                <a:lnTo>
                  <a:pt x="1704" y="610"/>
                </a:lnTo>
                <a:lnTo>
                  <a:pt x="1703" y="611"/>
                </a:lnTo>
                <a:lnTo>
                  <a:pt x="1704" y="612"/>
                </a:lnTo>
                <a:lnTo>
                  <a:pt x="1706" y="615"/>
                </a:lnTo>
                <a:lnTo>
                  <a:pt x="1705" y="615"/>
                </a:lnTo>
                <a:lnTo>
                  <a:pt x="1713" y="626"/>
                </a:lnTo>
                <a:lnTo>
                  <a:pt x="1714" y="626"/>
                </a:lnTo>
                <a:lnTo>
                  <a:pt x="1714" y="625"/>
                </a:lnTo>
                <a:lnTo>
                  <a:pt x="1715" y="625"/>
                </a:lnTo>
                <a:lnTo>
                  <a:pt x="1716" y="625"/>
                </a:lnTo>
                <a:lnTo>
                  <a:pt x="1717" y="624"/>
                </a:lnTo>
                <a:lnTo>
                  <a:pt x="1718" y="624"/>
                </a:lnTo>
                <a:lnTo>
                  <a:pt x="1742" y="607"/>
                </a:lnTo>
                <a:lnTo>
                  <a:pt x="1745" y="611"/>
                </a:lnTo>
                <a:lnTo>
                  <a:pt x="1720" y="631"/>
                </a:lnTo>
                <a:lnTo>
                  <a:pt x="1718" y="633"/>
                </a:lnTo>
                <a:lnTo>
                  <a:pt x="1720" y="634"/>
                </a:lnTo>
                <a:lnTo>
                  <a:pt x="1722" y="634"/>
                </a:lnTo>
                <a:lnTo>
                  <a:pt x="1724" y="633"/>
                </a:lnTo>
                <a:lnTo>
                  <a:pt x="1725" y="635"/>
                </a:lnTo>
                <a:lnTo>
                  <a:pt x="1723" y="636"/>
                </a:lnTo>
                <a:lnTo>
                  <a:pt x="1723" y="637"/>
                </a:lnTo>
                <a:lnTo>
                  <a:pt x="1723" y="638"/>
                </a:lnTo>
                <a:lnTo>
                  <a:pt x="1725" y="638"/>
                </a:lnTo>
                <a:lnTo>
                  <a:pt x="1727" y="636"/>
                </a:lnTo>
                <a:lnTo>
                  <a:pt x="1726" y="636"/>
                </a:lnTo>
                <a:lnTo>
                  <a:pt x="1751" y="619"/>
                </a:lnTo>
                <a:lnTo>
                  <a:pt x="1754" y="624"/>
                </a:lnTo>
                <a:lnTo>
                  <a:pt x="1753" y="625"/>
                </a:lnTo>
                <a:lnTo>
                  <a:pt x="1752" y="625"/>
                </a:lnTo>
                <a:lnTo>
                  <a:pt x="1748" y="629"/>
                </a:lnTo>
                <a:lnTo>
                  <a:pt x="1747" y="630"/>
                </a:lnTo>
                <a:lnTo>
                  <a:pt x="1744" y="633"/>
                </a:lnTo>
                <a:lnTo>
                  <a:pt x="1742" y="635"/>
                </a:lnTo>
                <a:lnTo>
                  <a:pt x="1741" y="635"/>
                </a:lnTo>
                <a:lnTo>
                  <a:pt x="1731" y="643"/>
                </a:lnTo>
                <a:lnTo>
                  <a:pt x="1732" y="643"/>
                </a:lnTo>
                <a:lnTo>
                  <a:pt x="1727" y="646"/>
                </a:lnTo>
                <a:lnTo>
                  <a:pt x="1730" y="648"/>
                </a:lnTo>
                <a:lnTo>
                  <a:pt x="1735" y="644"/>
                </a:lnTo>
                <a:lnTo>
                  <a:pt x="1747" y="636"/>
                </a:lnTo>
                <a:lnTo>
                  <a:pt x="1738" y="643"/>
                </a:lnTo>
                <a:lnTo>
                  <a:pt x="1740" y="647"/>
                </a:lnTo>
                <a:lnTo>
                  <a:pt x="1741" y="646"/>
                </a:lnTo>
                <a:lnTo>
                  <a:pt x="1743" y="648"/>
                </a:lnTo>
                <a:lnTo>
                  <a:pt x="1741" y="649"/>
                </a:lnTo>
                <a:lnTo>
                  <a:pt x="1745" y="655"/>
                </a:lnTo>
                <a:lnTo>
                  <a:pt x="1747" y="655"/>
                </a:lnTo>
                <a:lnTo>
                  <a:pt x="1748" y="657"/>
                </a:lnTo>
                <a:lnTo>
                  <a:pt x="1747" y="657"/>
                </a:lnTo>
                <a:lnTo>
                  <a:pt x="1750" y="662"/>
                </a:lnTo>
                <a:lnTo>
                  <a:pt x="1751" y="662"/>
                </a:lnTo>
                <a:lnTo>
                  <a:pt x="1752" y="664"/>
                </a:lnTo>
                <a:lnTo>
                  <a:pt x="1752" y="665"/>
                </a:lnTo>
                <a:lnTo>
                  <a:pt x="1752" y="666"/>
                </a:lnTo>
                <a:lnTo>
                  <a:pt x="1756" y="664"/>
                </a:lnTo>
                <a:lnTo>
                  <a:pt x="1773" y="655"/>
                </a:lnTo>
                <a:lnTo>
                  <a:pt x="1779" y="662"/>
                </a:lnTo>
                <a:lnTo>
                  <a:pt x="1761" y="680"/>
                </a:lnTo>
                <a:lnTo>
                  <a:pt x="1763" y="682"/>
                </a:lnTo>
                <a:lnTo>
                  <a:pt x="1768" y="679"/>
                </a:lnTo>
                <a:lnTo>
                  <a:pt x="1772" y="684"/>
                </a:lnTo>
                <a:lnTo>
                  <a:pt x="1770" y="686"/>
                </a:lnTo>
                <a:lnTo>
                  <a:pt x="1768" y="689"/>
                </a:lnTo>
                <a:lnTo>
                  <a:pt x="1769" y="689"/>
                </a:lnTo>
                <a:lnTo>
                  <a:pt x="1770" y="690"/>
                </a:lnTo>
                <a:lnTo>
                  <a:pt x="1771" y="690"/>
                </a:lnTo>
                <a:lnTo>
                  <a:pt x="1772" y="691"/>
                </a:lnTo>
                <a:lnTo>
                  <a:pt x="1771" y="692"/>
                </a:lnTo>
                <a:lnTo>
                  <a:pt x="1772" y="692"/>
                </a:lnTo>
                <a:lnTo>
                  <a:pt x="1767" y="695"/>
                </a:lnTo>
                <a:lnTo>
                  <a:pt x="1773" y="702"/>
                </a:lnTo>
                <a:lnTo>
                  <a:pt x="1771" y="704"/>
                </a:lnTo>
                <a:lnTo>
                  <a:pt x="1784" y="717"/>
                </a:lnTo>
                <a:lnTo>
                  <a:pt x="1812" y="747"/>
                </a:lnTo>
                <a:lnTo>
                  <a:pt x="1809" y="749"/>
                </a:lnTo>
                <a:lnTo>
                  <a:pt x="1814" y="759"/>
                </a:lnTo>
                <a:lnTo>
                  <a:pt x="1822" y="756"/>
                </a:lnTo>
                <a:lnTo>
                  <a:pt x="1823" y="757"/>
                </a:lnTo>
                <a:lnTo>
                  <a:pt x="1817" y="759"/>
                </a:lnTo>
                <a:lnTo>
                  <a:pt x="1818" y="762"/>
                </a:lnTo>
                <a:lnTo>
                  <a:pt x="1818" y="763"/>
                </a:lnTo>
                <a:lnTo>
                  <a:pt x="1819" y="765"/>
                </a:lnTo>
                <a:lnTo>
                  <a:pt x="1822" y="764"/>
                </a:lnTo>
                <a:lnTo>
                  <a:pt x="1826" y="763"/>
                </a:lnTo>
                <a:lnTo>
                  <a:pt x="1855" y="747"/>
                </a:lnTo>
                <a:lnTo>
                  <a:pt x="1858" y="755"/>
                </a:lnTo>
                <a:lnTo>
                  <a:pt x="1855" y="757"/>
                </a:lnTo>
                <a:lnTo>
                  <a:pt x="1844" y="762"/>
                </a:lnTo>
                <a:lnTo>
                  <a:pt x="1828" y="770"/>
                </a:lnTo>
                <a:lnTo>
                  <a:pt x="1832" y="776"/>
                </a:lnTo>
                <a:lnTo>
                  <a:pt x="1860" y="770"/>
                </a:lnTo>
                <a:lnTo>
                  <a:pt x="1860" y="770"/>
                </a:lnTo>
                <a:lnTo>
                  <a:pt x="1863" y="776"/>
                </a:lnTo>
                <a:lnTo>
                  <a:pt x="1863" y="777"/>
                </a:lnTo>
                <a:lnTo>
                  <a:pt x="1862" y="777"/>
                </a:lnTo>
                <a:lnTo>
                  <a:pt x="1862" y="779"/>
                </a:lnTo>
                <a:lnTo>
                  <a:pt x="1833" y="786"/>
                </a:lnTo>
                <a:lnTo>
                  <a:pt x="1835" y="797"/>
                </a:lnTo>
                <a:lnTo>
                  <a:pt x="1860" y="791"/>
                </a:lnTo>
                <a:lnTo>
                  <a:pt x="1861" y="791"/>
                </a:lnTo>
                <a:lnTo>
                  <a:pt x="1861" y="792"/>
                </a:lnTo>
                <a:lnTo>
                  <a:pt x="1862" y="797"/>
                </a:lnTo>
                <a:lnTo>
                  <a:pt x="1862" y="798"/>
                </a:lnTo>
                <a:lnTo>
                  <a:pt x="1834" y="803"/>
                </a:lnTo>
                <a:lnTo>
                  <a:pt x="1833" y="804"/>
                </a:lnTo>
                <a:lnTo>
                  <a:pt x="1833" y="804"/>
                </a:lnTo>
                <a:lnTo>
                  <a:pt x="1832" y="804"/>
                </a:lnTo>
                <a:lnTo>
                  <a:pt x="1832" y="813"/>
                </a:lnTo>
                <a:lnTo>
                  <a:pt x="1836" y="813"/>
                </a:lnTo>
                <a:lnTo>
                  <a:pt x="1871" y="811"/>
                </a:lnTo>
                <a:lnTo>
                  <a:pt x="1873" y="840"/>
                </a:lnTo>
                <a:lnTo>
                  <a:pt x="1873" y="841"/>
                </a:lnTo>
                <a:lnTo>
                  <a:pt x="1833" y="844"/>
                </a:lnTo>
                <a:lnTo>
                  <a:pt x="1833" y="844"/>
                </a:lnTo>
                <a:lnTo>
                  <a:pt x="1832" y="845"/>
                </a:lnTo>
                <a:lnTo>
                  <a:pt x="1831" y="845"/>
                </a:lnTo>
                <a:lnTo>
                  <a:pt x="1830" y="845"/>
                </a:lnTo>
                <a:lnTo>
                  <a:pt x="1828" y="845"/>
                </a:lnTo>
                <a:lnTo>
                  <a:pt x="1828" y="846"/>
                </a:lnTo>
                <a:lnTo>
                  <a:pt x="1827" y="855"/>
                </a:lnTo>
                <a:lnTo>
                  <a:pt x="1859" y="853"/>
                </a:lnTo>
                <a:lnTo>
                  <a:pt x="1859" y="861"/>
                </a:lnTo>
                <a:lnTo>
                  <a:pt x="1833" y="862"/>
                </a:lnTo>
                <a:lnTo>
                  <a:pt x="1831" y="863"/>
                </a:lnTo>
                <a:lnTo>
                  <a:pt x="1830" y="863"/>
                </a:lnTo>
                <a:lnTo>
                  <a:pt x="1828" y="863"/>
                </a:lnTo>
                <a:lnTo>
                  <a:pt x="1827" y="864"/>
                </a:lnTo>
                <a:lnTo>
                  <a:pt x="1827" y="865"/>
                </a:lnTo>
                <a:lnTo>
                  <a:pt x="1826" y="873"/>
                </a:lnTo>
                <a:lnTo>
                  <a:pt x="1846" y="872"/>
                </a:lnTo>
                <a:lnTo>
                  <a:pt x="1846" y="881"/>
                </a:lnTo>
                <a:lnTo>
                  <a:pt x="1830" y="882"/>
                </a:lnTo>
                <a:lnTo>
                  <a:pt x="1826" y="883"/>
                </a:lnTo>
                <a:lnTo>
                  <a:pt x="1826" y="884"/>
                </a:lnTo>
                <a:lnTo>
                  <a:pt x="1825" y="891"/>
                </a:lnTo>
                <a:lnTo>
                  <a:pt x="1828" y="892"/>
                </a:lnTo>
                <a:lnTo>
                  <a:pt x="1830" y="892"/>
                </a:lnTo>
                <a:lnTo>
                  <a:pt x="1831" y="892"/>
                </a:lnTo>
                <a:lnTo>
                  <a:pt x="1832" y="892"/>
                </a:lnTo>
                <a:lnTo>
                  <a:pt x="1850" y="891"/>
                </a:lnTo>
                <a:lnTo>
                  <a:pt x="1855" y="891"/>
                </a:lnTo>
                <a:lnTo>
                  <a:pt x="1858" y="891"/>
                </a:lnTo>
                <a:lnTo>
                  <a:pt x="1861" y="890"/>
                </a:lnTo>
                <a:lnTo>
                  <a:pt x="1862" y="890"/>
                </a:lnTo>
                <a:lnTo>
                  <a:pt x="1868" y="890"/>
                </a:lnTo>
                <a:lnTo>
                  <a:pt x="1869" y="896"/>
                </a:lnTo>
                <a:lnTo>
                  <a:pt x="1869" y="898"/>
                </a:lnTo>
                <a:lnTo>
                  <a:pt x="1868" y="898"/>
                </a:lnTo>
                <a:lnTo>
                  <a:pt x="1830" y="900"/>
                </a:lnTo>
                <a:lnTo>
                  <a:pt x="1830" y="901"/>
                </a:lnTo>
                <a:lnTo>
                  <a:pt x="1828" y="901"/>
                </a:lnTo>
                <a:lnTo>
                  <a:pt x="1827" y="901"/>
                </a:lnTo>
                <a:lnTo>
                  <a:pt x="1825" y="902"/>
                </a:lnTo>
                <a:lnTo>
                  <a:pt x="1825" y="902"/>
                </a:lnTo>
                <a:lnTo>
                  <a:pt x="1830" y="910"/>
                </a:lnTo>
                <a:lnTo>
                  <a:pt x="1857" y="907"/>
                </a:lnTo>
                <a:lnTo>
                  <a:pt x="1858" y="910"/>
                </a:lnTo>
                <a:lnTo>
                  <a:pt x="1864" y="909"/>
                </a:lnTo>
                <a:lnTo>
                  <a:pt x="1865" y="909"/>
                </a:lnTo>
                <a:lnTo>
                  <a:pt x="1865" y="910"/>
                </a:lnTo>
                <a:lnTo>
                  <a:pt x="1858" y="911"/>
                </a:lnTo>
                <a:lnTo>
                  <a:pt x="1858" y="913"/>
                </a:lnTo>
                <a:lnTo>
                  <a:pt x="1833" y="916"/>
                </a:lnTo>
                <a:lnTo>
                  <a:pt x="1839" y="923"/>
                </a:lnTo>
                <a:lnTo>
                  <a:pt x="1839" y="923"/>
                </a:lnTo>
                <a:lnTo>
                  <a:pt x="1841" y="923"/>
                </a:lnTo>
                <a:lnTo>
                  <a:pt x="1842" y="923"/>
                </a:lnTo>
                <a:lnTo>
                  <a:pt x="1842" y="921"/>
                </a:lnTo>
                <a:lnTo>
                  <a:pt x="1843" y="923"/>
                </a:lnTo>
                <a:lnTo>
                  <a:pt x="1844" y="923"/>
                </a:lnTo>
                <a:lnTo>
                  <a:pt x="1843" y="925"/>
                </a:lnTo>
                <a:lnTo>
                  <a:pt x="1843" y="927"/>
                </a:lnTo>
                <a:lnTo>
                  <a:pt x="1842" y="927"/>
                </a:lnTo>
                <a:lnTo>
                  <a:pt x="1842" y="925"/>
                </a:lnTo>
                <a:lnTo>
                  <a:pt x="1841" y="925"/>
                </a:lnTo>
                <a:lnTo>
                  <a:pt x="1841" y="927"/>
                </a:lnTo>
                <a:lnTo>
                  <a:pt x="1840" y="925"/>
                </a:lnTo>
                <a:lnTo>
                  <a:pt x="1840" y="925"/>
                </a:lnTo>
                <a:lnTo>
                  <a:pt x="1853" y="946"/>
                </a:lnTo>
                <a:lnTo>
                  <a:pt x="1853" y="946"/>
                </a:lnTo>
                <a:lnTo>
                  <a:pt x="1853" y="946"/>
                </a:lnTo>
                <a:lnTo>
                  <a:pt x="1860" y="958"/>
                </a:lnTo>
                <a:lnTo>
                  <a:pt x="1861" y="959"/>
                </a:lnTo>
                <a:lnTo>
                  <a:pt x="1861" y="959"/>
                </a:lnTo>
                <a:lnTo>
                  <a:pt x="1861" y="964"/>
                </a:lnTo>
                <a:lnTo>
                  <a:pt x="1861" y="963"/>
                </a:lnTo>
                <a:lnTo>
                  <a:pt x="1862" y="963"/>
                </a:lnTo>
                <a:lnTo>
                  <a:pt x="1862" y="965"/>
                </a:lnTo>
                <a:lnTo>
                  <a:pt x="1862" y="965"/>
                </a:lnTo>
                <a:lnTo>
                  <a:pt x="1874" y="1039"/>
                </a:lnTo>
                <a:lnTo>
                  <a:pt x="1908" y="1038"/>
                </a:lnTo>
                <a:lnTo>
                  <a:pt x="1914" y="1085"/>
                </a:lnTo>
                <a:lnTo>
                  <a:pt x="1879" y="1065"/>
                </a:lnTo>
                <a:lnTo>
                  <a:pt x="1889" y="1123"/>
                </a:lnTo>
                <a:lnTo>
                  <a:pt x="1889" y="1123"/>
                </a:lnTo>
                <a:lnTo>
                  <a:pt x="1889" y="1124"/>
                </a:lnTo>
                <a:lnTo>
                  <a:pt x="1895" y="1157"/>
                </a:lnTo>
                <a:lnTo>
                  <a:pt x="1899" y="1157"/>
                </a:lnTo>
                <a:lnTo>
                  <a:pt x="1899" y="1159"/>
                </a:lnTo>
                <a:lnTo>
                  <a:pt x="1895" y="1159"/>
                </a:lnTo>
                <a:lnTo>
                  <a:pt x="1908" y="1237"/>
                </a:lnTo>
                <a:lnTo>
                  <a:pt x="1909" y="1211"/>
                </a:lnTo>
                <a:lnTo>
                  <a:pt x="1910" y="1211"/>
                </a:lnTo>
                <a:lnTo>
                  <a:pt x="1910" y="1210"/>
                </a:lnTo>
                <a:lnTo>
                  <a:pt x="1913" y="1210"/>
                </a:lnTo>
                <a:lnTo>
                  <a:pt x="1913" y="1208"/>
                </a:lnTo>
                <a:lnTo>
                  <a:pt x="1916" y="1208"/>
                </a:lnTo>
                <a:lnTo>
                  <a:pt x="1917" y="1210"/>
                </a:lnTo>
                <a:lnTo>
                  <a:pt x="1919" y="1210"/>
                </a:lnTo>
                <a:lnTo>
                  <a:pt x="1918" y="1257"/>
                </a:lnTo>
                <a:lnTo>
                  <a:pt x="1912" y="1257"/>
                </a:lnTo>
                <a:lnTo>
                  <a:pt x="1912" y="1257"/>
                </a:lnTo>
                <a:lnTo>
                  <a:pt x="1914" y="1257"/>
                </a:lnTo>
                <a:lnTo>
                  <a:pt x="1916" y="1279"/>
                </a:lnTo>
                <a:lnTo>
                  <a:pt x="1918" y="1293"/>
                </a:lnTo>
                <a:lnTo>
                  <a:pt x="1924" y="1292"/>
                </a:lnTo>
                <a:lnTo>
                  <a:pt x="1919" y="1236"/>
                </a:lnTo>
                <a:lnTo>
                  <a:pt x="1923" y="1236"/>
                </a:lnTo>
                <a:lnTo>
                  <a:pt x="1927" y="1292"/>
                </a:lnTo>
                <a:lnTo>
                  <a:pt x="1940" y="1291"/>
                </a:lnTo>
                <a:lnTo>
                  <a:pt x="1936" y="1234"/>
                </a:lnTo>
                <a:lnTo>
                  <a:pt x="1936" y="1233"/>
                </a:lnTo>
                <a:lnTo>
                  <a:pt x="1940" y="1233"/>
                </a:lnTo>
                <a:lnTo>
                  <a:pt x="1943" y="1296"/>
                </a:lnTo>
                <a:lnTo>
                  <a:pt x="1919" y="1301"/>
                </a:lnTo>
                <a:lnTo>
                  <a:pt x="1943" y="1435"/>
                </a:lnTo>
                <a:lnTo>
                  <a:pt x="1943" y="1435"/>
                </a:lnTo>
                <a:lnTo>
                  <a:pt x="1952" y="1435"/>
                </a:lnTo>
                <a:lnTo>
                  <a:pt x="1972" y="1433"/>
                </a:lnTo>
                <a:lnTo>
                  <a:pt x="1982" y="1433"/>
                </a:lnTo>
                <a:lnTo>
                  <a:pt x="1987" y="1432"/>
                </a:lnTo>
                <a:lnTo>
                  <a:pt x="1990" y="1473"/>
                </a:lnTo>
                <a:lnTo>
                  <a:pt x="2026" y="1555"/>
                </a:lnTo>
                <a:lnTo>
                  <a:pt x="2027" y="1555"/>
                </a:lnTo>
                <a:lnTo>
                  <a:pt x="2028" y="1555"/>
                </a:lnTo>
                <a:lnTo>
                  <a:pt x="2029" y="1555"/>
                </a:lnTo>
                <a:lnTo>
                  <a:pt x="2030" y="1555"/>
                </a:lnTo>
                <a:lnTo>
                  <a:pt x="2033" y="1552"/>
                </a:lnTo>
                <a:lnTo>
                  <a:pt x="2037" y="1557"/>
                </a:lnTo>
                <a:lnTo>
                  <a:pt x="2084" y="1621"/>
                </a:lnTo>
                <a:lnTo>
                  <a:pt x="2105" y="1647"/>
                </a:lnTo>
                <a:lnTo>
                  <a:pt x="2102" y="1650"/>
                </a:lnTo>
                <a:lnTo>
                  <a:pt x="2096" y="1650"/>
                </a:lnTo>
                <a:lnTo>
                  <a:pt x="2096" y="1652"/>
                </a:lnTo>
                <a:lnTo>
                  <a:pt x="2053" y="1656"/>
                </a:lnTo>
                <a:lnTo>
                  <a:pt x="2053" y="1653"/>
                </a:lnTo>
                <a:lnTo>
                  <a:pt x="2023" y="1656"/>
                </a:lnTo>
                <a:lnTo>
                  <a:pt x="2023" y="1657"/>
                </a:lnTo>
                <a:lnTo>
                  <a:pt x="2022" y="1657"/>
                </a:lnTo>
                <a:lnTo>
                  <a:pt x="2022" y="1657"/>
                </a:lnTo>
                <a:lnTo>
                  <a:pt x="2020" y="1657"/>
                </a:lnTo>
                <a:lnTo>
                  <a:pt x="2019" y="1657"/>
                </a:lnTo>
                <a:lnTo>
                  <a:pt x="2018" y="1657"/>
                </a:lnTo>
                <a:lnTo>
                  <a:pt x="2017" y="1657"/>
                </a:lnTo>
                <a:lnTo>
                  <a:pt x="2016" y="1657"/>
                </a:lnTo>
                <a:lnTo>
                  <a:pt x="2016" y="1658"/>
                </a:lnTo>
                <a:lnTo>
                  <a:pt x="2016" y="1659"/>
                </a:lnTo>
                <a:lnTo>
                  <a:pt x="2016" y="1660"/>
                </a:lnTo>
                <a:lnTo>
                  <a:pt x="2017" y="1660"/>
                </a:lnTo>
                <a:lnTo>
                  <a:pt x="2017" y="1661"/>
                </a:lnTo>
                <a:lnTo>
                  <a:pt x="2017" y="1662"/>
                </a:lnTo>
                <a:lnTo>
                  <a:pt x="2018" y="1662"/>
                </a:lnTo>
                <a:lnTo>
                  <a:pt x="2018" y="1662"/>
                </a:lnTo>
                <a:lnTo>
                  <a:pt x="2018" y="1663"/>
                </a:lnTo>
                <a:lnTo>
                  <a:pt x="2019" y="1663"/>
                </a:lnTo>
                <a:lnTo>
                  <a:pt x="2019" y="1665"/>
                </a:lnTo>
                <a:lnTo>
                  <a:pt x="2019" y="1666"/>
                </a:lnTo>
                <a:lnTo>
                  <a:pt x="2019" y="1667"/>
                </a:lnTo>
                <a:lnTo>
                  <a:pt x="2020" y="1667"/>
                </a:lnTo>
                <a:lnTo>
                  <a:pt x="2020" y="1668"/>
                </a:lnTo>
                <a:lnTo>
                  <a:pt x="2020" y="1669"/>
                </a:lnTo>
                <a:lnTo>
                  <a:pt x="2022" y="1670"/>
                </a:lnTo>
                <a:lnTo>
                  <a:pt x="2022" y="1671"/>
                </a:lnTo>
                <a:lnTo>
                  <a:pt x="2022" y="1671"/>
                </a:lnTo>
                <a:lnTo>
                  <a:pt x="2022" y="1672"/>
                </a:lnTo>
                <a:lnTo>
                  <a:pt x="2023" y="1672"/>
                </a:lnTo>
                <a:lnTo>
                  <a:pt x="2023" y="1674"/>
                </a:lnTo>
                <a:lnTo>
                  <a:pt x="2024" y="1675"/>
                </a:lnTo>
                <a:lnTo>
                  <a:pt x="2025" y="1675"/>
                </a:lnTo>
                <a:lnTo>
                  <a:pt x="2025" y="1676"/>
                </a:lnTo>
                <a:lnTo>
                  <a:pt x="2026" y="1676"/>
                </a:lnTo>
                <a:lnTo>
                  <a:pt x="2026" y="1677"/>
                </a:lnTo>
                <a:lnTo>
                  <a:pt x="2027" y="1677"/>
                </a:lnTo>
                <a:lnTo>
                  <a:pt x="2028" y="1677"/>
                </a:lnTo>
                <a:lnTo>
                  <a:pt x="2028" y="1678"/>
                </a:lnTo>
                <a:lnTo>
                  <a:pt x="2029" y="1678"/>
                </a:lnTo>
                <a:lnTo>
                  <a:pt x="2030" y="1678"/>
                </a:lnTo>
                <a:lnTo>
                  <a:pt x="2030" y="1679"/>
                </a:lnTo>
                <a:lnTo>
                  <a:pt x="2032" y="1679"/>
                </a:lnTo>
                <a:lnTo>
                  <a:pt x="2033" y="1679"/>
                </a:lnTo>
                <a:lnTo>
                  <a:pt x="2034" y="1679"/>
                </a:lnTo>
                <a:lnTo>
                  <a:pt x="2035" y="1679"/>
                </a:lnTo>
                <a:lnTo>
                  <a:pt x="2035" y="1680"/>
                </a:lnTo>
                <a:lnTo>
                  <a:pt x="2036" y="1680"/>
                </a:lnTo>
                <a:lnTo>
                  <a:pt x="2037" y="1680"/>
                </a:lnTo>
                <a:lnTo>
                  <a:pt x="2038" y="1680"/>
                </a:lnTo>
                <a:lnTo>
                  <a:pt x="2051" y="1681"/>
                </a:lnTo>
                <a:lnTo>
                  <a:pt x="2052" y="1681"/>
                </a:lnTo>
                <a:lnTo>
                  <a:pt x="2053" y="1681"/>
                </a:lnTo>
                <a:lnTo>
                  <a:pt x="2054" y="1681"/>
                </a:lnTo>
                <a:lnTo>
                  <a:pt x="2055" y="1681"/>
                </a:lnTo>
                <a:lnTo>
                  <a:pt x="2056" y="1681"/>
                </a:lnTo>
                <a:lnTo>
                  <a:pt x="2057" y="1681"/>
                </a:lnTo>
                <a:lnTo>
                  <a:pt x="2059" y="1681"/>
                </a:lnTo>
                <a:lnTo>
                  <a:pt x="2060" y="1681"/>
                </a:lnTo>
                <a:lnTo>
                  <a:pt x="2061" y="1681"/>
                </a:lnTo>
                <a:lnTo>
                  <a:pt x="2062" y="1681"/>
                </a:lnTo>
                <a:lnTo>
                  <a:pt x="2063" y="1681"/>
                </a:lnTo>
                <a:lnTo>
                  <a:pt x="2064" y="1683"/>
                </a:lnTo>
                <a:lnTo>
                  <a:pt x="2065" y="1681"/>
                </a:lnTo>
                <a:lnTo>
                  <a:pt x="2066" y="1681"/>
                </a:lnTo>
                <a:lnTo>
                  <a:pt x="2069" y="1681"/>
                </a:lnTo>
                <a:lnTo>
                  <a:pt x="2070" y="1681"/>
                </a:lnTo>
                <a:lnTo>
                  <a:pt x="2071" y="1681"/>
                </a:lnTo>
                <a:lnTo>
                  <a:pt x="2072" y="1681"/>
                </a:lnTo>
                <a:lnTo>
                  <a:pt x="2073" y="1681"/>
                </a:lnTo>
                <a:lnTo>
                  <a:pt x="2074" y="1681"/>
                </a:lnTo>
                <a:lnTo>
                  <a:pt x="2075" y="1680"/>
                </a:lnTo>
                <a:lnTo>
                  <a:pt x="2075" y="1680"/>
                </a:lnTo>
                <a:lnTo>
                  <a:pt x="2076" y="1680"/>
                </a:lnTo>
                <a:lnTo>
                  <a:pt x="2078" y="1680"/>
                </a:lnTo>
                <a:lnTo>
                  <a:pt x="2079" y="1680"/>
                </a:lnTo>
                <a:lnTo>
                  <a:pt x="2080" y="1680"/>
                </a:lnTo>
                <a:lnTo>
                  <a:pt x="2081" y="1680"/>
                </a:lnTo>
                <a:lnTo>
                  <a:pt x="2082" y="1680"/>
                </a:lnTo>
                <a:lnTo>
                  <a:pt x="2083" y="1680"/>
                </a:lnTo>
                <a:lnTo>
                  <a:pt x="2084" y="1680"/>
                </a:lnTo>
                <a:lnTo>
                  <a:pt x="2085" y="1680"/>
                </a:lnTo>
                <a:lnTo>
                  <a:pt x="2087" y="1680"/>
                </a:lnTo>
                <a:lnTo>
                  <a:pt x="2088" y="1680"/>
                </a:lnTo>
                <a:lnTo>
                  <a:pt x="2089" y="1680"/>
                </a:lnTo>
                <a:lnTo>
                  <a:pt x="2090" y="1680"/>
                </a:lnTo>
                <a:lnTo>
                  <a:pt x="2091" y="1680"/>
                </a:lnTo>
                <a:lnTo>
                  <a:pt x="2092" y="1680"/>
                </a:lnTo>
                <a:lnTo>
                  <a:pt x="2093" y="1680"/>
                </a:lnTo>
                <a:lnTo>
                  <a:pt x="2094" y="1680"/>
                </a:lnTo>
                <a:lnTo>
                  <a:pt x="2096" y="1680"/>
                </a:lnTo>
                <a:lnTo>
                  <a:pt x="2098" y="1680"/>
                </a:lnTo>
                <a:lnTo>
                  <a:pt x="2099" y="1680"/>
                </a:lnTo>
                <a:lnTo>
                  <a:pt x="2102" y="1679"/>
                </a:lnTo>
                <a:lnTo>
                  <a:pt x="2106" y="1679"/>
                </a:lnTo>
                <a:lnTo>
                  <a:pt x="2107" y="1679"/>
                </a:lnTo>
                <a:lnTo>
                  <a:pt x="2107" y="1680"/>
                </a:lnTo>
                <a:lnTo>
                  <a:pt x="2108" y="1680"/>
                </a:lnTo>
                <a:lnTo>
                  <a:pt x="2108" y="1681"/>
                </a:lnTo>
                <a:lnTo>
                  <a:pt x="2107" y="1681"/>
                </a:lnTo>
                <a:lnTo>
                  <a:pt x="2107" y="1683"/>
                </a:lnTo>
                <a:lnTo>
                  <a:pt x="2106" y="1683"/>
                </a:lnTo>
                <a:lnTo>
                  <a:pt x="2106" y="1684"/>
                </a:lnTo>
                <a:lnTo>
                  <a:pt x="2105" y="1684"/>
                </a:lnTo>
                <a:lnTo>
                  <a:pt x="2103" y="1684"/>
                </a:lnTo>
                <a:lnTo>
                  <a:pt x="2102" y="1685"/>
                </a:lnTo>
                <a:lnTo>
                  <a:pt x="2102" y="1685"/>
                </a:lnTo>
                <a:lnTo>
                  <a:pt x="2101" y="1685"/>
                </a:lnTo>
                <a:lnTo>
                  <a:pt x="2100" y="1685"/>
                </a:lnTo>
                <a:lnTo>
                  <a:pt x="2099" y="1685"/>
                </a:lnTo>
                <a:lnTo>
                  <a:pt x="2098" y="1686"/>
                </a:lnTo>
                <a:lnTo>
                  <a:pt x="2097" y="1686"/>
                </a:lnTo>
                <a:lnTo>
                  <a:pt x="2096" y="1686"/>
                </a:lnTo>
                <a:lnTo>
                  <a:pt x="2094" y="1686"/>
                </a:lnTo>
                <a:lnTo>
                  <a:pt x="2093" y="1686"/>
                </a:lnTo>
                <a:lnTo>
                  <a:pt x="2092" y="1686"/>
                </a:lnTo>
                <a:lnTo>
                  <a:pt x="2091" y="1686"/>
                </a:lnTo>
                <a:lnTo>
                  <a:pt x="2090" y="1686"/>
                </a:lnTo>
                <a:lnTo>
                  <a:pt x="2090" y="1687"/>
                </a:lnTo>
                <a:lnTo>
                  <a:pt x="2089" y="1687"/>
                </a:lnTo>
                <a:lnTo>
                  <a:pt x="2088" y="1687"/>
                </a:lnTo>
                <a:lnTo>
                  <a:pt x="2087" y="1688"/>
                </a:lnTo>
                <a:lnTo>
                  <a:pt x="2085" y="1688"/>
                </a:lnTo>
                <a:lnTo>
                  <a:pt x="2085" y="1689"/>
                </a:lnTo>
                <a:lnTo>
                  <a:pt x="2084" y="1689"/>
                </a:lnTo>
                <a:lnTo>
                  <a:pt x="2083" y="1689"/>
                </a:lnTo>
                <a:lnTo>
                  <a:pt x="2082" y="1689"/>
                </a:lnTo>
                <a:lnTo>
                  <a:pt x="2081" y="1689"/>
                </a:lnTo>
                <a:lnTo>
                  <a:pt x="2080" y="1689"/>
                </a:lnTo>
                <a:lnTo>
                  <a:pt x="2079" y="1689"/>
                </a:lnTo>
                <a:lnTo>
                  <a:pt x="2078" y="1689"/>
                </a:lnTo>
                <a:lnTo>
                  <a:pt x="2076" y="1689"/>
                </a:lnTo>
                <a:lnTo>
                  <a:pt x="2075" y="1689"/>
                </a:lnTo>
                <a:lnTo>
                  <a:pt x="2075" y="1690"/>
                </a:lnTo>
                <a:lnTo>
                  <a:pt x="2075" y="1690"/>
                </a:lnTo>
                <a:lnTo>
                  <a:pt x="2074" y="1690"/>
                </a:lnTo>
                <a:lnTo>
                  <a:pt x="2074" y="1692"/>
                </a:lnTo>
                <a:lnTo>
                  <a:pt x="2073" y="1692"/>
                </a:lnTo>
                <a:lnTo>
                  <a:pt x="2072" y="1692"/>
                </a:lnTo>
                <a:lnTo>
                  <a:pt x="2072" y="1693"/>
                </a:lnTo>
                <a:lnTo>
                  <a:pt x="2071" y="1693"/>
                </a:lnTo>
                <a:lnTo>
                  <a:pt x="2070" y="1693"/>
                </a:lnTo>
                <a:lnTo>
                  <a:pt x="2069" y="1693"/>
                </a:lnTo>
                <a:lnTo>
                  <a:pt x="2068" y="1693"/>
                </a:lnTo>
                <a:lnTo>
                  <a:pt x="2068" y="1694"/>
                </a:lnTo>
                <a:lnTo>
                  <a:pt x="2066" y="1694"/>
                </a:lnTo>
                <a:lnTo>
                  <a:pt x="2065" y="1694"/>
                </a:lnTo>
                <a:lnTo>
                  <a:pt x="2065" y="1695"/>
                </a:lnTo>
                <a:lnTo>
                  <a:pt x="2064" y="1695"/>
                </a:lnTo>
                <a:lnTo>
                  <a:pt x="2063" y="1695"/>
                </a:lnTo>
                <a:lnTo>
                  <a:pt x="2063" y="1696"/>
                </a:lnTo>
                <a:lnTo>
                  <a:pt x="2062" y="1696"/>
                </a:lnTo>
                <a:lnTo>
                  <a:pt x="2062" y="1695"/>
                </a:lnTo>
                <a:lnTo>
                  <a:pt x="2061" y="1695"/>
                </a:lnTo>
                <a:lnTo>
                  <a:pt x="2061" y="1696"/>
                </a:lnTo>
                <a:lnTo>
                  <a:pt x="2060" y="1696"/>
                </a:lnTo>
                <a:lnTo>
                  <a:pt x="2059" y="1696"/>
                </a:lnTo>
                <a:lnTo>
                  <a:pt x="2059" y="1697"/>
                </a:lnTo>
                <a:lnTo>
                  <a:pt x="2057" y="1698"/>
                </a:lnTo>
                <a:lnTo>
                  <a:pt x="2056" y="1699"/>
                </a:lnTo>
                <a:lnTo>
                  <a:pt x="2055" y="1699"/>
                </a:lnTo>
                <a:lnTo>
                  <a:pt x="2055" y="1701"/>
                </a:lnTo>
                <a:lnTo>
                  <a:pt x="2054" y="1701"/>
                </a:lnTo>
                <a:lnTo>
                  <a:pt x="2053" y="1701"/>
                </a:lnTo>
                <a:lnTo>
                  <a:pt x="2053" y="1702"/>
                </a:lnTo>
                <a:lnTo>
                  <a:pt x="2052" y="1702"/>
                </a:lnTo>
                <a:lnTo>
                  <a:pt x="2051" y="1702"/>
                </a:lnTo>
                <a:lnTo>
                  <a:pt x="2051" y="1701"/>
                </a:lnTo>
                <a:lnTo>
                  <a:pt x="2050" y="1701"/>
                </a:lnTo>
                <a:lnTo>
                  <a:pt x="2048" y="1701"/>
                </a:lnTo>
                <a:lnTo>
                  <a:pt x="2048" y="1701"/>
                </a:lnTo>
                <a:lnTo>
                  <a:pt x="2047" y="1701"/>
                </a:lnTo>
                <a:lnTo>
                  <a:pt x="2047" y="1702"/>
                </a:lnTo>
                <a:lnTo>
                  <a:pt x="2046" y="1702"/>
                </a:lnTo>
                <a:lnTo>
                  <a:pt x="2045" y="1702"/>
                </a:lnTo>
                <a:lnTo>
                  <a:pt x="2044" y="1702"/>
                </a:lnTo>
                <a:lnTo>
                  <a:pt x="2043" y="1702"/>
                </a:lnTo>
                <a:lnTo>
                  <a:pt x="2043" y="1701"/>
                </a:lnTo>
                <a:lnTo>
                  <a:pt x="2042" y="1701"/>
                </a:lnTo>
                <a:lnTo>
                  <a:pt x="2042" y="1699"/>
                </a:lnTo>
                <a:lnTo>
                  <a:pt x="2041" y="1699"/>
                </a:lnTo>
                <a:lnTo>
                  <a:pt x="2039" y="1699"/>
                </a:lnTo>
                <a:lnTo>
                  <a:pt x="2039" y="1701"/>
                </a:lnTo>
                <a:lnTo>
                  <a:pt x="2038" y="1701"/>
                </a:lnTo>
                <a:lnTo>
                  <a:pt x="2037" y="1701"/>
                </a:lnTo>
                <a:lnTo>
                  <a:pt x="2036" y="1701"/>
                </a:lnTo>
                <a:lnTo>
                  <a:pt x="2036" y="1702"/>
                </a:lnTo>
                <a:lnTo>
                  <a:pt x="2035" y="1702"/>
                </a:lnTo>
                <a:lnTo>
                  <a:pt x="2034" y="1702"/>
                </a:lnTo>
                <a:lnTo>
                  <a:pt x="2033" y="1702"/>
                </a:lnTo>
                <a:lnTo>
                  <a:pt x="2032" y="1702"/>
                </a:lnTo>
                <a:lnTo>
                  <a:pt x="2030" y="1702"/>
                </a:lnTo>
                <a:lnTo>
                  <a:pt x="2029" y="1702"/>
                </a:lnTo>
                <a:lnTo>
                  <a:pt x="2028" y="1702"/>
                </a:lnTo>
                <a:lnTo>
                  <a:pt x="2027" y="1702"/>
                </a:lnTo>
                <a:lnTo>
                  <a:pt x="2026" y="1701"/>
                </a:lnTo>
                <a:lnTo>
                  <a:pt x="2025" y="1701"/>
                </a:lnTo>
                <a:lnTo>
                  <a:pt x="2024" y="1701"/>
                </a:lnTo>
                <a:lnTo>
                  <a:pt x="2023" y="1699"/>
                </a:lnTo>
                <a:lnTo>
                  <a:pt x="2022" y="1699"/>
                </a:lnTo>
                <a:lnTo>
                  <a:pt x="2018" y="1695"/>
                </a:lnTo>
                <a:lnTo>
                  <a:pt x="2016" y="1693"/>
                </a:lnTo>
                <a:lnTo>
                  <a:pt x="2014" y="1690"/>
                </a:lnTo>
                <a:lnTo>
                  <a:pt x="2010" y="1688"/>
                </a:lnTo>
                <a:lnTo>
                  <a:pt x="2009" y="1688"/>
                </a:lnTo>
                <a:lnTo>
                  <a:pt x="2008" y="1688"/>
                </a:lnTo>
                <a:lnTo>
                  <a:pt x="2006" y="1687"/>
                </a:lnTo>
                <a:lnTo>
                  <a:pt x="2005" y="1686"/>
                </a:lnTo>
                <a:lnTo>
                  <a:pt x="2004" y="1686"/>
                </a:lnTo>
                <a:lnTo>
                  <a:pt x="2002" y="1685"/>
                </a:lnTo>
                <a:lnTo>
                  <a:pt x="2001" y="1684"/>
                </a:lnTo>
                <a:lnTo>
                  <a:pt x="2000" y="1684"/>
                </a:lnTo>
                <a:lnTo>
                  <a:pt x="1999" y="1683"/>
                </a:lnTo>
                <a:lnTo>
                  <a:pt x="1998" y="1681"/>
                </a:lnTo>
                <a:lnTo>
                  <a:pt x="1997" y="1680"/>
                </a:lnTo>
                <a:lnTo>
                  <a:pt x="1996" y="1680"/>
                </a:lnTo>
                <a:lnTo>
                  <a:pt x="1995" y="1679"/>
                </a:lnTo>
                <a:lnTo>
                  <a:pt x="1995" y="1679"/>
                </a:lnTo>
                <a:lnTo>
                  <a:pt x="1995" y="1678"/>
                </a:lnTo>
                <a:lnTo>
                  <a:pt x="1993" y="1678"/>
                </a:lnTo>
                <a:lnTo>
                  <a:pt x="1992" y="1678"/>
                </a:lnTo>
                <a:lnTo>
                  <a:pt x="1992" y="1677"/>
                </a:lnTo>
                <a:lnTo>
                  <a:pt x="1991" y="1677"/>
                </a:lnTo>
                <a:lnTo>
                  <a:pt x="1990" y="1677"/>
                </a:lnTo>
                <a:lnTo>
                  <a:pt x="1989" y="1677"/>
                </a:lnTo>
                <a:lnTo>
                  <a:pt x="1989" y="1676"/>
                </a:lnTo>
                <a:lnTo>
                  <a:pt x="1988" y="1676"/>
                </a:lnTo>
                <a:lnTo>
                  <a:pt x="1987" y="1676"/>
                </a:lnTo>
                <a:lnTo>
                  <a:pt x="1986" y="1676"/>
                </a:lnTo>
                <a:lnTo>
                  <a:pt x="1984" y="1676"/>
                </a:lnTo>
                <a:lnTo>
                  <a:pt x="1984" y="1677"/>
                </a:lnTo>
                <a:lnTo>
                  <a:pt x="1984" y="1677"/>
                </a:lnTo>
                <a:lnTo>
                  <a:pt x="1986" y="1684"/>
                </a:lnTo>
                <a:lnTo>
                  <a:pt x="1987" y="1685"/>
                </a:lnTo>
                <a:lnTo>
                  <a:pt x="1988" y="1685"/>
                </a:lnTo>
                <a:lnTo>
                  <a:pt x="1989" y="1685"/>
                </a:lnTo>
                <a:lnTo>
                  <a:pt x="1990" y="1685"/>
                </a:lnTo>
                <a:lnTo>
                  <a:pt x="1991" y="1685"/>
                </a:lnTo>
                <a:lnTo>
                  <a:pt x="1992" y="1685"/>
                </a:lnTo>
                <a:lnTo>
                  <a:pt x="1993" y="1685"/>
                </a:lnTo>
                <a:lnTo>
                  <a:pt x="1995" y="1685"/>
                </a:lnTo>
                <a:lnTo>
                  <a:pt x="1995" y="1686"/>
                </a:lnTo>
                <a:lnTo>
                  <a:pt x="1996" y="1686"/>
                </a:lnTo>
                <a:lnTo>
                  <a:pt x="1997" y="1686"/>
                </a:lnTo>
                <a:lnTo>
                  <a:pt x="1997" y="1687"/>
                </a:lnTo>
                <a:lnTo>
                  <a:pt x="1998" y="1687"/>
                </a:lnTo>
                <a:lnTo>
                  <a:pt x="1998" y="1688"/>
                </a:lnTo>
                <a:lnTo>
                  <a:pt x="1999" y="1688"/>
                </a:lnTo>
                <a:lnTo>
                  <a:pt x="1999" y="1689"/>
                </a:lnTo>
                <a:lnTo>
                  <a:pt x="2000" y="1689"/>
                </a:lnTo>
                <a:lnTo>
                  <a:pt x="2000" y="1689"/>
                </a:lnTo>
                <a:lnTo>
                  <a:pt x="2001" y="1690"/>
                </a:lnTo>
                <a:lnTo>
                  <a:pt x="2001" y="1692"/>
                </a:lnTo>
                <a:lnTo>
                  <a:pt x="2001" y="1693"/>
                </a:lnTo>
                <a:lnTo>
                  <a:pt x="2002" y="1694"/>
                </a:lnTo>
                <a:lnTo>
                  <a:pt x="2002" y="1695"/>
                </a:lnTo>
                <a:lnTo>
                  <a:pt x="2002" y="1696"/>
                </a:lnTo>
                <a:lnTo>
                  <a:pt x="2002" y="1697"/>
                </a:lnTo>
                <a:lnTo>
                  <a:pt x="2002" y="1698"/>
                </a:lnTo>
                <a:lnTo>
                  <a:pt x="2002" y="1699"/>
                </a:lnTo>
                <a:lnTo>
                  <a:pt x="2002" y="1701"/>
                </a:lnTo>
                <a:lnTo>
                  <a:pt x="2002" y="1702"/>
                </a:lnTo>
                <a:lnTo>
                  <a:pt x="2001" y="1702"/>
                </a:lnTo>
                <a:lnTo>
                  <a:pt x="2001" y="1703"/>
                </a:lnTo>
                <a:lnTo>
                  <a:pt x="2000" y="1704"/>
                </a:lnTo>
                <a:lnTo>
                  <a:pt x="2000" y="1705"/>
                </a:lnTo>
                <a:lnTo>
                  <a:pt x="2000" y="1706"/>
                </a:lnTo>
                <a:lnTo>
                  <a:pt x="2000" y="1707"/>
                </a:lnTo>
                <a:lnTo>
                  <a:pt x="2000" y="1708"/>
                </a:lnTo>
                <a:lnTo>
                  <a:pt x="1999" y="1708"/>
                </a:lnTo>
                <a:lnTo>
                  <a:pt x="1999" y="1709"/>
                </a:lnTo>
                <a:lnTo>
                  <a:pt x="1998" y="1709"/>
                </a:lnTo>
                <a:lnTo>
                  <a:pt x="1998" y="1711"/>
                </a:lnTo>
                <a:lnTo>
                  <a:pt x="1998" y="1712"/>
                </a:lnTo>
                <a:lnTo>
                  <a:pt x="1998" y="1713"/>
                </a:lnTo>
                <a:lnTo>
                  <a:pt x="1998" y="1715"/>
                </a:lnTo>
                <a:lnTo>
                  <a:pt x="1997" y="1716"/>
                </a:lnTo>
                <a:lnTo>
                  <a:pt x="1995" y="1718"/>
                </a:lnTo>
                <a:lnTo>
                  <a:pt x="1993" y="1720"/>
                </a:lnTo>
                <a:lnTo>
                  <a:pt x="1992" y="1722"/>
                </a:lnTo>
                <a:lnTo>
                  <a:pt x="1992" y="1722"/>
                </a:lnTo>
                <a:lnTo>
                  <a:pt x="1993" y="1732"/>
                </a:lnTo>
                <a:lnTo>
                  <a:pt x="1995" y="1732"/>
                </a:lnTo>
                <a:lnTo>
                  <a:pt x="1995" y="1731"/>
                </a:lnTo>
                <a:lnTo>
                  <a:pt x="1995" y="1731"/>
                </a:lnTo>
                <a:lnTo>
                  <a:pt x="1996" y="1731"/>
                </a:lnTo>
                <a:lnTo>
                  <a:pt x="1997" y="1731"/>
                </a:lnTo>
                <a:lnTo>
                  <a:pt x="1998" y="1731"/>
                </a:lnTo>
                <a:lnTo>
                  <a:pt x="1998" y="1732"/>
                </a:lnTo>
                <a:lnTo>
                  <a:pt x="1999" y="1732"/>
                </a:lnTo>
                <a:lnTo>
                  <a:pt x="1999" y="1733"/>
                </a:lnTo>
                <a:lnTo>
                  <a:pt x="2000" y="1734"/>
                </a:lnTo>
                <a:lnTo>
                  <a:pt x="2000" y="1735"/>
                </a:lnTo>
                <a:lnTo>
                  <a:pt x="2000" y="1736"/>
                </a:lnTo>
                <a:lnTo>
                  <a:pt x="2000" y="1738"/>
                </a:lnTo>
                <a:lnTo>
                  <a:pt x="2001" y="1738"/>
                </a:lnTo>
                <a:lnTo>
                  <a:pt x="2002" y="1738"/>
                </a:lnTo>
                <a:lnTo>
                  <a:pt x="2002" y="1739"/>
                </a:lnTo>
                <a:lnTo>
                  <a:pt x="2002" y="1741"/>
                </a:lnTo>
                <a:lnTo>
                  <a:pt x="2001" y="1741"/>
                </a:lnTo>
                <a:lnTo>
                  <a:pt x="2001" y="1742"/>
                </a:lnTo>
                <a:lnTo>
                  <a:pt x="2000" y="1743"/>
                </a:lnTo>
                <a:lnTo>
                  <a:pt x="1999" y="1743"/>
                </a:lnTo>
                <a:lnTo>
                  <a:pt x="1999" y="1744"/>
                </a:lnTo>
                <a:lnTo>
                  <a:pt x="1998" y="1744"/>
                </a:lnTo>
                <a:lnTo>
                  <a:pt x="1999" y="1745"/>
                </a:lnTo>
                <a:lnTo>
                  <a:pt x="2000" y="1747"/>
                </a:lnTo>
                <a:lnTo>
                  <a:pt x="2001" y="1748"/>
                </a:lnTo>
                <a:lnTo>
                  <a:pt x="2001" y="1747"/>
                </a:lnTo>
                <a:lnTo>
                  <a:pt x="2002" y="1748"/>
                </a:lnTo>
                <a:lnTo>
                  <a:pt x="2002" y="1749"/>
                </a:lnTo>
                <a:lnTo>
                  <a:pt x="2002" y="1750"/>
                </a:lnTo>
                <a:lnTo>
                  <a:pt x="2002" y="1751"/>
                </a:lnTo>
                <a:lnTo>
                  <a:pt x="2002" y="1752"/>
                </a:lnTo>
                <a:lnTo>
                  <a:pt x="2001" y="1753"/>
                </a:lnTo>
                <a:lnTo>
                  <a:pt x="2001" y="1754"/>
                </a:lnTo>
                <a:lnTo>
                  <a:pt x="2001" y="1756"/>
                </a:lnTo>
                <a:lnTo>
                  <a:pt x="2001" y="1757"/>
                </a:lnTo>
                <a:lnTo>
                  <a:pt x="2000" y="1758"/>
                </a:lnTo>
                <a:lnTo>
                  <a:pt x="1999" y="1758"/>
                </a:lnTo>
                <a:lnTo>
                  <a:pt x="1998" y="1758"/>
                </a:lnTo>
                <a:lnTo>
                  <a:pt x="1998" y="1759"/>
                </a:lnTo>
                <a:lnTo>
                  <a:pt x="1998" y="1759"/>
                </a:lnTo>
                <a:lnTo>
                  <a:pt x="2001" y="1777"/>
                </a:lnTo>
                <a:lnTo>
                  <a:pt x="2001" y="1777"/>
                </a:lnTo>
                <a:lnTo>
                  <a:pt x="2002" y="1776"/>
                </a:lnTo>
                <a:lnTo>
                  <a:pt x="2004" y="1777"/>
                </a:lnTo>
                <a:lnTo>
                  <a:pt x="2006" y="1775"/>
                </a:lnTo>
                <a:lnTo>
                  <a:pt x="2007" y="1776"/>
                </a:lnTo>
                <a:lnTo>
                  <a:pt x="2001" y="1779"/>
                </a:lnTo>
                <a:lnTo>
                  <a:pt x="2004" y="1781"/>
                </a:lnTo>
                <a:lnTo>
                  <a:pt x="2005" y="1779"/>
                </a:lnTo>
                <a:lnTo>
                  <a:pt x="2009" y="1781"/>
                </a:lnTo>
                <a:lnTo>
                  <a:pt x="2010" y="1780"/>
                </a:lnTo>
                <a:lnTo>
                  <a:pt x="2011" y="1780"/>
                </a:lnTo>
                <a:lnTo>
                  <a:pt x="2013" y="1780"/>
                </a:lnTo>
                <a:lnTo>
                  <a:pt x="2014" y="1779"/>
                </a:lnTo>
                <a:lnTo>
                  <a:pt x="2015" y="1778"/>
                </a:lnTo>
                <a:lnTo>
                  <a:pt x="2016" y="1778"/>
                </a:lnTo>
                <a:lnTo>
                  <a:pt x="2017" y="1777"/>
                </a:lnTo>
                <a:lnTo>
                  <a:pt x="2018" y="1777"/>
                </a:lnTo>
                <a:lnTo>
                  <a:pt x="2018" y="1776"/>
                </a:lnTo>
                <a:lnTo>
                  <a:pt x="2019" y="1775"/>
                </a:lnTo>
                <a:lnTo>
                  <a:pt x="2020" y="1775"/>
                </a:lnTo>
                <a:lnTo>
                  <a:pt x="2022" y="1775"/>
                </a:lnTo>
                <a:lnTo>
                  <a:pt x="2022" y="1773"/>
                </a:lnTo>
                <a:lnTo>
                  <a:pt x="2022" y="1773"/>
                </a:lnTo>
                <a:lnTo>
                  <a:pt x="2022" y="1772"/>
                </a:lnTo>
                <a:lnTo>
                  <a:pt x="2022" y="1771"/>
                </a:lnTo>
                <a:lnTo>
                  <a:pt x="2023" y="1770"/>
                </a:lnTo>
                <a:lnTo>
                  <a:pt x="2023" y="1770"/>
                </a:lnTo>
                <a:lnTo>
                  <a:pt x="2024" y="1770"/>
                </a:lnTo>
                <a:lnTo>
                  <a:pt x="2025" y="1769"/>
                </a:lnTo>
                <a:lnTo>
                  <a:pt x="2026" y="1768"/>
                </a:lnTo>
                <a:lnTo>
                  <a:pt x="2027" y="1767"/>
                </a:lnTo>
                <a:lnTo>
                  <a:pt x="2028" y="1767"/>
                </a:lnTo>
                <a:lnTo>
                  <a:pt x="2028" y="1766"/>
                </a:lnTo>
                <a:lnTo>
                  <a:pt x="2029" y="1765"/>
                </a:lnTo>
                <a:lnTo>
                  <a:pt x="2030" y="1763"/>
                </a:lnTo>
                <a:lnTo>
                  <a:pt x="2030" y="1762"/>
                </a:lnTo>
                <a:lnTo>
                  <a:pt x="2032" y="1761"/>
                </a:lnTo>
                <a:lnTo>
                  <a:pt x="2034" y="1759"/>
                </a:lnTo>
                <a:lnTo>
                  <a:pt x="2034" y="1758"/>
                </a:lnTo>
                <a:lnTo>
                  <a:pt x="2035" y="1757"/>
                </a:lnTo>
                <a:lnTo>
                  <a:pt x="2035" y="1756"/>
                </a:lnTo>
                <a:lnTo>
                  <a:pt x="2036" y="1756"/>
                </a:lnTo>
                <a:lnTo>
                  <a:pt x="2036" y="1754"/>
                </a:lnTo>
                <a:lnTo>
                  <a:pt x="2037" y="1754"/>
                </a:lnTo>
                <a:lnTo>
                  <a:pt x="2038" y="1753"/>
                </a:lnTo>
                <a:lnTo>
                  <a:pt x="2039" y="1752"/>
                </a:lnTo>
                <a:lnTo>
                  <a:pt x="2039" y="1751"/>
                </a:lnTo>
                <a:lnTo>
                  <a:pt x="2041" y="1751"/>
                </a:lnTo>
                <a:lnTo>
                  <a:pt x="2042" y="1751"/>
                </a:lnTo>
                <a:lnTo>
                  <a:pt x="2043" y="1751"/>
                </a:lnTo>
                <a:lnTo>
                  <a:pt x="2044" y="1751"/>
                </a:lnTo>
                <a:lnTo>
                  <a:pt x="2045" y="1752"/>
                </a:lnTo>
                <a:lnTo>
                  <a:pt x="2046" y="1752"/>
                </a:lnTo>
                <a:lnTo>
                  <a:pt x="2046" y="1753"/>
                </a:lnTo>
                <a:lnTo>
                  <a:pt x="2047" y="1753"/>
                </a:lnTo>
                <a:lnTo>
                  <a:pt x="2048" y="1754"/>
                </a:lnTo>
                <a:lnTo>
                  <a:pt x="2048" y="1756"/>
                </a:lnTo>
                <a:lnTo>
                  <a:pt x="2048" y="1757"/>
                </a:lnTo>
                <a:lnTo>
                  <a:pt x="2050" y="1757"/>
                </a:lnTo>
                <a:lnTo>
                  <a:pt x="2050" y="1758"/>
                </a:lnTo>
                <a:lnTo>
                  <a:pt x="2051" y="1759"/>
                </a:lnTo>
                <a:lnTo>
                  <a:pt x="2052" y="1759"/>
                </a:lnTo>
                <a:lnTo>
                  <a:pt x="2052" y="1761"/>
                </a:lnTo>
                <a:lnTo>
                  <a:pt x="2053" y="1761"/>
                </a:lnTo>
                <a:lnTo>
                  <a:pt x="2054" y="1762"/>
                </a:lnTo>
                <a:lnTo>
                  <a:pt x="2055" y="1763"/>
                </a:lnTo>
                <a:lnTo>
                  <a:pt x="2056" y="1765"/>
                </a:lnTo>
                <a:lnTo>
                  <a:pt x="2056" y="1766"/>
                </a:lnTo>
                <a:lnTo>
                  <a:pt x="2057" y="1766"/>
                </a:lnTo>
                <a:lnTo>
                  <a:pt x="2057" y="1767"/>
                </a:lnTo>
                <a:lnTo>
                  <a:pt x="2059" y="1767"/>
                </a:lnTo>
                <a:lnTo>
                  <a:pt x="2059" y="1768"/>
                </a:lnTo>
                <a:lnTo>
                  <a:pt x="2059" y="1769"/>
                </a:lnTo>
                <a:lnTo>
                  <a:pt x="2060" y="1769"/>
                </a:lnTo>
                <a:lnTo>
                  <a:pt x="2061" y="1769"/>
                </a:lnTo>
                <a:lnTo>
                  <a:pt x="2061" y="1770"/>
                </a:lnTo>
                <a:lnTo>
                  <a:pt x="2061" y="1770"/>
                </a:lnTo>
                <a:lnTo>
                  <a:pt x="2062" y="1772"/>
                </a:lnTo>
                <a:lnTo>
                  <a:pt x="2064" y="1772"/>
                </a:lnTo>
                <a:lnTo>
                  <a:pt x="2065" y="1773"/>
                </a:lnTo>
                <a:lnTo>
                  <a:pt x="2066" y="1775"/>
                </a:lnTo>
                <a:lnTo>
                  <a:pt x="2068" y="1775"/>
                </a:lnTo>
                <a:lnTo>
                  <a:pt x="2069" y="1776"/>
                </a:lnTo>
                <a:lnTo>
                  <a:pt x="2070" y="1777"/>
                </a:lnTo>
                <a:lnTo>
                  <a:pt x="2071" y="1778"/>
                </a:lnTo>
                <a:lnTo>
                  <a:pt x="2072" y="1779"/>
                </a:lnTo>
                <a:lnTo>
                  <a:pt x="2073" y="1779"/>
                </a:lnTo>
                <a:lnTo>
                  <a:pt x="2073" y="1780"/>
                </a:lnTo>
                <a:lnTo>
                  <a:pt x="2074" y="1780"/>
                </a:lnTo>
                <a:lnTo>
                  <a:pt x="2075" y="1781"/>
                </a:lnTo>
                <a:lnTo>
                  <a:pt x="2075" y="1782"/>
                </a:lnTo>
                <a:lnTo>
                  <a:pt x="2076" y="1782"/>
                </a:lnTo>
                <a:lnTo>
                  <a:pt x="2076" y="1784"/>
                </a:lnTo>
                <a:lnTo>
                  <a:pt x="2076" y="1785"/>
                </a:lnTo>
                <a:lnTo>
                  <a:pt x="2076" y="1786"/>
                </a:lnTo>
                <a:lnTo>
                  <a:pt x="2078" y="1787"/>
                </a:lnTo>
                <a:lnTo>
                  <a:pt x="2078" y="1788"/>
                </a:lnTo>
                <a:lnTo>
                  <a:pt x="2079" y="1788"/>
                </a:lnTo>
                <a:lnTo>
                  <a:pt x="2079" y="1789"/>
                </a:lnTo>
                <a:lnTo>
                  <a:pt x="2080" y="1789"/>
                </a:lnTo>
                <a:lnTo>
                  <a:pt x="2080" y="1790"/>
                </a:lnTo>
                <a:lnTo>
                  <a:pt x="2081" y="1790"/>
                </a:lnTo>
                <a:lnTo>
                  <a:pt x="2082" y="1791"/>
                </a:lnTo>
                <a:lnTo>
                  <a:pt x="2083" y="1791"/>
                </a:lnTo>
                <a:lnTo>
                  <a:pt x="2084" y="1791"/>
                </a:lnTo>
                <a:lnTo>
                  <a:pt x="2084" y="1793"/>
                </a:lnTo>
                <a:lnTo>
                  <a:pt x="2085" y="1793"/>
                </a:lnTo>
                <a:lnTo>
                  <a:pt x="2087" y="1793"/>
                </a:lnTo>
                <a:lnTo>
                  <a:pt x="2088" y="1793"/>
                </a:lnTo>
                <a:lnTo>
                  <a:pt x="2089" y="1793"/>
                </a:lnTo>
                <a:lnTo>
                  <a:pt x="2089" y="1791"/>
                </a:lnTo>
                <a:lnTo>
                  <a:pt x="2090" y="1791"/>
                </a:lnTo>
                <a:lnTo>
                  <a:pt x="2090" y="1790"/>
                </a:lnTo>
                <a:lnTo>
                  <a:pt x="2090" y="1789"/>
                </a:lnTo>
                <a:lnTo>
                  <a:pt x="2090" y="1788"/>
                </a:lnTo>
                <a:lnTo>
                  <a:pt x="2090" y="1787"/>
                </a:lnTo>
                <a:lnTo>
                  <a:pt x="2091" y="1786"/>
                </a:lnTo>
                <a:lnTo>
                  <a:pt x="2092" y="1786"/>
                </a:lnTo>
                <a:lnTo>
                  <a:pt x="2093" y="1786"/>
                </a:lnTo>
                <a:lnTo>
                  <a:pt x="2094" y="1786"/>
                </a:lnTo>
                <a:lnTo>
                  <a:pt x="2096" y="1786"/>
                </a:lnTo>
                <a:lnTo>
                  <a:pt x="2097" y="1786"/>
                </a:lnTo>
                <a:lnTo>
                  <a:pt x="2098" y="1787"/>
                </a:lnTo>
                <a:lnTo>
                  <a:pt x="2099" y="1787"/>
                </a:lnTo>
                <a:lnTo>
                  <a:pt x="2099" y="1788"/>
                </a:lnTo>
                <a:lnTo>
                  <a:pt x="2100" y="1788"/>
                </a:lnTo>
                <a:lnTo>
                  <a:pt x="2100" y="1789"/>
                </a:lnTo>
                <a:lnTo>
                  <a:pt x="2101" y="1789"/>
                </a:lnTo>
                <a:lnTo>
                  <a:pt x="2101" y="1790"/>
                </a:lnTo>
                <a:lnTo>
                  <a:pt x="2102" y="1790"/>
                </a:lnTo>
                <a:lnTo>
                  <a:pt x="2102" y="1791"/>
                </a:lnTo>
                <a:lnTo>
                  <a:pt x="2102" y="1791"/>
                </a:lnTo>
                <a:lnTo>
                  <a:pt x="2103" y="1791"/>
                </a:lnTo>
                <a:lnTo>
                  <a:pt x="2105" y="1793"/>
                </a:lnTo>
                <a:lnTo>
                  <a:pt x="2106" y="1793"/>
                </a:lnTo>
                <a:lnTo>
                  <a:pt x="2107" y="1793"/>
                </a:lnTo>
                <a:lnTo>
                  <a:pt x="2107" y="1791"/>
                </a:lnTo>
                <a:lnTo>
                  <a:pt x="2108" y="1791"/>
                </a:lnTo>
                <a:lnTo>
                  <a:pt x="2109" y="1791"/>
                </a:lnTo>
                <a:lnTo>
                  <a:pt x="2109" y="1790"/>
                </a:lnTo>
                <a:lnTo>
                  <a:pt x="2110" y="1790"/>
                </a:lnTo>
                <a:lnTo>
                  <a:pt x="2110" y="1789"/>
                </a:lnTo>
                <a:lnTo>
                  <a:pt x="2111" y="1789"/>
                </a:lnTo>
                <a:lnTo>
                  <a:pt x="2111" y="1788"/>
                </a:lnTo>
                <a:lnTo>
                  <a:pt x="2112" y="1788"/>
                </a:lnTo>
                <a:lnTo>
                  <a:pt x="2114" y="1788"/>
                </a:lnTo>
                <a:lnTo>
                  <a:pt x="2114" y="1787"/>
                </a:lnTo>
                <a:lnTo>
                  <a:pt x="2115" y="1787"/>
                </a:lnTo>
                <a:lnTo>
                  <a:pt x="2115" y="1786"/>
                </a:lnTo>
                <a:lnTo>
                  <a:pt x="2116" y="1786"/>
                </a:lnTo>
                <a:lnTo>
                  <a:pt x="2118" y="1787"/>
                </a:lnTo>
                <a:lnTo>
                  <a:pt x="2129" y="1770"/>
                </a:lnTo>
                <a:lnTo>
                  <a:pt x="2129" y="1770"/>
                </a:lnTo>
                <a:lnTo>
                  <a:pt x="2136" y="1759"/>
                </a:lnTo>
                <a:lnTo>
                  <a:pt x="2137" y="1759"/>
                </a:lnTo>
                <a:lnTo>
                  <a:pt x="2138" y="1760"/>
                </a:lnTo>
                <a:lnTo>
                  <a:pt x="2119" y="1788"/>
                </a:lnTo>
                <a:lnTo>
                  <a:pt x="2120" y="1788"/>
                </a:lnTo>
                <a:lnTo>
                  <a:pt x="2123" y="1786"/>
                </a:lnTo>
                <a:lnTo>
                  <a:pt x="2124" y="1787"/>
                </a:lnTo>
                <a:lnTo>
                  <a:pt x="2133" y="1773"/>
                </a:lnTo>
                <a:lnTo>
                  <a:pt x="2135" y="1772"/>
                </a:lnTo>
                <a:lnTo>
                  <a:pt x="2136" y="1772"/>
                </a:lnTo>
                <a:lnTo>
                  <a:pt x="2136" y="1775"/>
                </a:lnTo>
                <a:lnTo>
                  <a:pt x="2125" y="1791"/>
                </a:lnTo>
                <a:lnTo>
                  <a:pt x="2125" y="1793"/>
                </a:lnTo>
                <a:lnTo>
                  <a:pt x="2127" y="1795"/>
                </a:lnTo>
                <a:lnTo>
                  <a:pt x="2138" y="1777"/>
                </a:lnTo>
                <a:lnTo>
                  <a:pt x="2140" y="1776"/>
                </a:lnTo>
                <a:lnTo>
                  <a:pt x="2142" y="1777"/>
                </a:lnTo>
                <a:lnTo>
                  <a:pt x="2142" y="1779"/>
                </a:lnTo>
                <a:lnTo>
                  <a:pt x="2129" y="1796"/>
                </a:lnTo>
                <a:lnTo>
                  <a:pt x="2131" y="1797"/>
                </a:lnTo>
                <a:lnTo>
                  <a:pt x="2144" y="1781"/>
                </a:lnTo>
                <a:lnTo>
                  <a:pt x="2145" y="1782"/>
                </a:lnTo>
                <a:lnTo>
                  <a:pt x="2139" y="1790"/>
                </a:lnTo>
                <a:lnTo>
                  <a:pt x="2158" y="1804"/>
                </a:lnTo>
                <a:lnTo>
                  <a:pt x="2169" y="1790"/>
                </a:lnTo>
                <a:lnTo>
                  <a:pt x="2171" y="1789"/>
                </a:lnTo>
                <a:lnTo>
                  <a:pt x="2174" y="1791"/>
                </a:lnTo>
                <a:lnTo>
                  <a:pt x="2163" y="1806"/>
                </a:lnTo>
                <a:lnTo>
                  <a:pt x="2171" y="1813"/>
                </a:lnTo>
                <a:lnTo>
                  <a:pt x="2183" y="1797"/>
                </a:lnTo>
                <a:lnTo>
                  <a:pt x="2185" y="1799"/>
                </a:lnTo>
                <a:lnTo>
                  <a:pt x="2176" y="1813"/>
                </a:lnTo>
                <a:lnTo>
                  <a:pt x="2175" y="1815"/>
                </a:lnTo>
                <a:lnTo>
                  <a:pt x="2184" y="1821"/>
                </a:lnTo>
                <a:lnTo>
                  <a:pt x="2182" y="1823"/>
                </a:lnTo>
                <a:lnTo>
                  <a:pt x="2182" y="1824"/>
                </a:lnTo>
                <a:lnTo>
                  <a:pt x="2184" y="1824"/>
                </a:lnTo>
                <a:lnTo>
                  <a:pt x="2184" y="1824"/>
                </a:lnTo>
                <a:lnTo>
                  <a:pt x="2184" y="1825"/>
                </a:lnTo>
                <a:lnTo>
                  <a:pt x="2185" y="1825"/>
                </a:lnTo>
                <a:lnTo>
                  <a:pt x="2186" y="1825"/>
                </a:lnTo>
                <a:lnTo>
                  <a:pt x="2188" y="1825"/>
                </a:lnTo>
                <a:lnTo>
                  <a:pt x="2189" y="1825"/>
                </a:lnTo>
                <a:lnTo>
                  <a:pt x="2190" y="1825"/>
                </a:lnTo>
                <a:lnTo>
                  <a:pt x="2190" y="1824"/>
                </a:lnTo>
                <a:lnTo>
                  <a:pt x="2191" y="1824"/>
                </a:lnTo>
                <a:lnTo>
                  <a:pt x="2192" y="1824"/>
                </a:lnTo>
                <a:lnTo>
                  <a:pt x="2193" y="1824"/>
                </a:lnTo>
                <a:lnTo>
                  <a:pt x="2193" y="1825"/>
                </a:lnTo>
                <a:lnTo>
                  <a:pt x="2194" y="1825"/>
                </a:lnTo>
                <a:lnTo>
                  <a:pt x="2195" y="1825"/>
                </a:lnTo>
                <a:lnTo>
                  <a:pt x="2197" y="1825"/>
                </a:lnTo>
                <a:lnTo>
                  <a:pt x="2197" y="1826"/>
                </a:lnTo>
                <a:lnTo>
                  <a:pt x="2199" y="1827"/>
                </a:lnTo>
                <a:lnTo>
                  <a:pt x="2200" y="1826"/>
                </a:lnTo>
                <a:lnTo>
                  <a:pt x="2200" y="1825"/>
                </a:lnTo>
                <a:lnTo>
                  <a:pt x="2199" y="1825"/>
                </a:lnTo>
                <a:lnTo>
                  <a:pt x="2199" y="1824"/>
                </a:lnTo>
                <a:lnTo>
                  <a:pt x="2200" y="1824"/>
                </a:lnTo>
                <a:lnTo>
                  <a:pt x="2200" y="1823"/>
                </a:lnTo>
                <a:lnTo>
                  <a:pt x="2201" y="1823"/>
                </a:lnTo>
                <a:lnTo>
                  <a:pt x="2202" y="1823"/>
                </a:lnTo>
                <a:lnTo>
                  <a:pt x="2203" y="1822"/>
                </a:lnTo>
                <a:lnTo>
                  <a:pt x="2204" y="1822"/>
                </a:lnTo>
                <a:lnTo>
                  <a:pt x="2206" y="1822"/>
                </a:lnTo>
                <a:lnTo>
                  <a:pt x="2207" y="1822"/>
                </a:lnTo>
                <a:lnTo>
                  <a:pt x="2208" y="1822"/>
                </a:lnTo>
                <a:lnTo>
                  <a:pt x="2209" y="1822"/>
                </a:lnTo>
                <a:lnTo>
                  <a:pt x="2210" y="1821"/>
                </a:lnTo>
                <a:lnTo>
                  <a:pt x="2211" y="1821"/>
                </a:lnTo>
                <a:lnTo>
                  <a:pt x="2211" y="1821"/>
                </a:lnTo>
                <a:lnTo>
                  <a:pt x="2212" y="1822"/>
                </a:lnTo>
                <a:lnTo>
                  <a:pt x="2221" y="1826"/>
                </a:lnTo>
                <a:lnTo>
                  <a:pt x="2228" y="1831"/>
                </a:lnTo>
                <a:lnTo>
                  <a:pt x="2226" y="1832"/>
                </a:lnTo>
                <a:lnTo>
                  <a:pt x="2227" y="1833"/>
                </a:lnTo>
                <a:lnTo>
                  <a:pt x="2226" y="1835"/>
                </a:lnTo>
                <a:lnTo>
                  <a:pt x="2191" y="1845"/>
                </a:lnTo>
                <a:lnTo>
                  <a:pt x="2184" y="1848"/>
                </a:lnTo>
                <a:lnTo>
                  <a:pt x="2184" y="1848"/>
                </a:lnTo>
                <a:lnTo>
                  <a:pt x="2183" y="1848"/>
                </a:lnTo>
                <a:lnTo>
                  <a:pt x="2183" y="1849"/>
                </a:lnTo>
                <a:lnTo>
                  <a:pt x="2182" y="1849"/>
                </a:lnTo>
                <a:lnTo>
                  <a:pt x="2181" y="1849"/>
                </a:lnTo>
                <a:lnTo>
                  <a:pt x="2181" y="1850"/>
                </a:lnTo>
                <a:lnTo>
                  <a:pt x="2180" y="1850"/>
                </a:lnTo>
                <a:lnTo>
                  <a:pt x="2180" y="1851"/>
                </a:lnTo>
                <a:lnTo>
                  <a:pt x="2179" y="1851"/>
                </a:lnTo>
                <a:lnTo>
                  <a:pt x="2179" y="1852"/>
                </a:lnTo>
                <a:lnTo>
                  <a:pt x="2179" y="1852"/>
                </a:lnTo>
                <a:lnTo>
                  <a:pt x="2180" y="1852"/>
                </a:lnTo>
                <a:lnTo>
                  <a:pt x="2180" y="1853"/>
                </a:lnTo>
                <a:lnTo>
                  <a:pt x="2181" y="1853"/>
                </a:lnTo>
                <a:lnTo>
                  <a:pt x="2182" y="1853"/>
                </a:lnTo>
                <a:lnTo>
                  <a:pt x="2183" y="1853"/>
                </a:lnTo>
                <a:lnTo>
                  <a:pt x="2184" y="1853"/>
                </a:lnTo>
                <a:lnTo>
                  <a:pt x="2184" y="1853"/>
                </a:lnTo>
                <a:lnTo>
                  <a:pt x="2190" y="1852"/>
                </a:lnTo>
                <a:lnTo>
                  <a:pt x="2221" y="1844"/>
                </a:lnTo>
                <a:lnTo>
                  <a:pt x="2227" y="1842"/>
                </a:lnTo>
                <a:lnTo>
                  <a:pt x="2243" y="1836"/>
                </a:lnTo>
                <a:lnTo>
                  <a:pt x="2246" y="1840"/>
                </a:lnTo>
                <a:lnTo>
                  <a:pt x="2240" y="1845"/>
                </a:lnTo>
                <a:lnTo>
                  <a:pt x="2211" y="1853"/>
                </a:lnTo>
                <a:lnTo>
                  <a:pt x="2210" y="1853"/>
                </a:lnTo>
                <a:lnTo>
                  <a:pt x="2210" y="1854"/>
                </a:lnTo>
                <a:lnTo>
                  <a:pt x="2209" y="1854"/>
                </a:lnTo>
                <a:lnTo>
                  <a:pt x="2208" y="1854"/>
                </a:lnTo>
                <a:lnTo>
                  <a:pt x="2208" y="1855"/>
                </a:lnTo>
                <a:lnTo>
                  <a:pt x="2207" y="1855"/>
                </a:lnTo>
                <a:lnTo>
                  <a:pt x="2207" y="1857"/>
                </a:lnTo>
                <a:lnTo>
                  <a:pt x="2206" y="1857"/>
                </a:lnTo>
                <a:lnTo>
                  <a:pt x="2206" y="1858"/>
                </a:lnTo>
                <a:lnTo>
                  <a:pt x="2206" y="1859"/>
                </a:lnTo>
                <a:lnTo>
                  <a:pt x="2207" y="1859"/>
                </a:lnTo>
                <a:lnTo>
                  <a:pt x="2208" y="1859"/>
                </a:lnTo>
                <a:lnTo>
                  <a:pt x="2209" y="1859"/>
                </a:lnTo>
                <a:lnTo>
                  <a:pt x="2210" y="1859"/>
                </a:lnTo>
                <a:lnTo>
                  <a:pt x="2211" y="1859"/>
                </a:lnTo>
                <a:lnTo>
                  <a:pt x="2211" y="1859"/>
                </a:lnTo>
                <a:lnTo>
                  <a:pt x="2250" y="1848"/>
                </a:lnTo>
                <a:lnTo>
                  <a:pt x="2252" y="1851"/>
                </a:lnTo>
                <a:close/>
                <a:moveTo>
                  <a:pt x="1178" y="446"/>
                </a:moveTo>
                <a:lnTo>
                  <a:pt x="1180" y="446"/>
                </a:lnTo>
                <a:lnTo>
                  <a:pt x="1179" y="446"/>
                </a:lnTo>
                <a:lnTo>
                  <a:pt x="1178" y="446"/>
                </a:lnTo>
                <a:lnTo>
                  <a:pt x="1178" y="446"/>
                </a:lnTo>
                <a:close/>
                <a:moveTo>
                  <a:pt x="1155" y="450"/>
                </a:moveTo>
                <a:lnTo>
                  <a:pt x="1156" y="450"/>
                </a:lnTo>
                <a:lnTo>
                  <a:pt x="1157" y="450"/>
                </a:lnTo>
                <a:lnTo>
                  <a:pt x="1157" y="450"/>
                </a:lnTo>
                <a:lnTo>
                  <a:pt x="1155" y="450"/>
                </a:lnTo>
                <a:close/>
                <a:moveTo>
                  <a:pt x="1081" y="461"/>
                </a:moveTo>
                <a:lnTo>
                  <a:pt x="1081" y="461"/>
                </a:lnTo>
                <a:lnTo>
                  <a:pt x="1082" y="461"/>
                </a:lnTo>
                <a:lnTo>
                  <a:pt x="1081" y="461"/>
                </a:lnTo>
                <a:close/>
                <a:moveTo>
                  <a:pt x="1045" y="454"/>
                </a:moveTo>
                <a:lnTo>
                  <a:pt x="1045" y="453"/>
                </a:lnTo>
                <a:lnTo>
                  <a:pt x="1044" y="453"/>
                </a:lnTo>
                <a:lnTo>
                  <a:pt x="1044" y="454"/>
                </a:lnTo>
                <a:lnTo>
                  <a:pt x="1045" y="454"/>
                </a:lnTo>
                <a:close/>
                <a:moveTo>
                  <a:pt x="1050" y="452"/>
                </a:moveTo>
                <a:lnTo>
                  <a:pt x="1051" y="453"/>
                </a:lnTo>
                <a:lnTo>
                  <a:pt x="1051" y="452"/>
                </a:lnTo>
                <a:lnTo>
                  <a:pt x="1051" y="451"/>
                </a:lnTo>
                <a:lnTo>
                  <a:pt x="1051" y="450"/>
                </a:lnTo>
                <a:lnTo>
                  <a:pt x="1050" y="450"/>
                </a:lnTo>
                <a:lnTo>
                  <a:pt x="1050" y="451"/>
                </a:lnTo>
                <a:lnTo>
                  <a:pt x="1050" y="452"/>
                </a:lnTo>
                <a:close/>
                <a:moveTo>
                  <a:pt x="1079" y="455"/>
                </a:moveTo>
                <a:lnTo>
                  <a:pt x="1079" y="454"/>
                </a:lnTo>
                <a:lnTo>
                  <a:pt x="1079" y="454"/>
                </a:lnTo>
                <a:lnTo>
                  <a:pt x="1079" y="455"/>
                </a:lnTo>
                <a:close/>
                <a:moveTo>
                  <a:pt x="1080" y="454"/>
                </a:moveTo>
                <a:lnTo>
                  <a:pt x="1079" y="454"/>
                </a:lnTo>
                <a:lnTo>
                  <a:pt x="1080" y="455"/>
                </a:lnTo>
                <a:lnTo>
                  <a:pt x="1080" y="454"/>
                </a:lnTo>
                <a:close/>
                <a:moveTo>
                  <a:pt x="1183" y="445"/>
                </a:moveTo>
                <a:lnTo>
                  <a:pt x="1181" y="445"/>
                </a:lnTo>
                <a:lnTo>
                  <a:pt x="1182" y="445"/>
                </a:lnTo>
                <a:lnTo>
                  <a:pt x="1183" y="445"/>
                </a:lnTo>
                <a:close/>
                <a:moveTo>
                  <a:pt x="1500" y="416"/>
                </a:moveTo>
                <a:lnTo>
                  <a:pt x="1501" y="418"/>
                </a:lnTo>
                <a:lnTo>
                  <a:pt x="1502" y="419"/>
                </a:lnTo>
                <a:lnTo>
                  <a:pt x="1500" y="416"/>
                </a:lnTo>
                <a:close/>
                <a:moveTo>
                  <a:pt x="1533" y="415"/>
                </a:moveTo>
                <a:lnTo>
                  <a:pt x="1533" y="416"/>
                </a:lnTo>
                <a:lnTo>
                  <a:pt x="1533" y="417"/>
                </a:lnTo>
                <a:lnTo>
                  <a:pt x="1534" y="416"/>
                </a:lnTo>
                <a:lnTo>
                  <a:pt x="1534" y="417"/>
                </a:lnTo>
                <a:lnTo>
                  <a:pt x="1536" y="416"/>
                </a:lnTo>
                <a:lnTo>
                  <a:pt x="1536" y="415"/>
                </a:lnTo>
                <a:lnTo>
                  <a:pt x="1534" y="415"/>
                </a:lnTo>
                <a:lnTo>
                  <a:pt x="1533" y="415"/>
                </a:lnTo>
                <a:close/>
                <a:moveTo>
                  <a:pt x="1530" y="415"/>
                </a:moveTo>
                <a:lnTo>
                  <a:pt x="1530" y="414"/>
                </a:lnTo>
                <a:lnTo>
                  <a:pt x="1529" y="414"/>
                </a:lnTo>
                <a:lnTo>
                  <a:pt x="1528" y="414"/>
                </a:lnTo>
                <a:lnTo>
                  <a:pt x="1528" y="415"/>
                </a:lnTo>
                <a:lnTo>
                  <a:pt x="1528" y="416"/>
                </a:lnTo>
                <a:lnTo>
                  <a:pt x="1529" y="415"/>
                </a:lnTo>
                <a:lnTo>
                  <a:pt x="1529" y="416"/>
                </a:lnTo>
                <a:lnTo>
                  <a:pt x="1530" y="415"/>
                </a:lnTo>
                <a:close/>
                <a:moveTo>
                  <a:pt x="1522" y="414"/>
                </a:moveTo>
                <a:lnTo>
                  <a:pt x="1522" y="412"/>
                </a:lnTo>
                <a:lnTo>
                  <a:pt x="1521" y="412"/>
                </a:lnTo>
                <a:lnTo>
                  <a:pt x="1520" y="412"/>
                </a:lnTo>
                <a:lnTo>
                  <a:pt x="1520" y="415"/>
                </a:lnTo>
                <a:lnTo>
                  <a:pt x="1521" y="414"/>
                </a:lnTo>
                <a:lnTo>
                  <a:pt x="1521" y="415"/>
                </a:lnTo>
                <a:lnTo>
                  <a:pt x="1522" y="414"/>
                </a:lnTo>
                <a:close/>
                <a:moveTo>
                  <a:pt x="1523" y="412"/>
                </a:moveTo>
                <a:lnTo>
                  <a:pt x="1522" y="414"/>
                </a:lnTo>
                <a:lnTo>
                  <a:pt x="1523" y="414"/>
                </a:lnTo>
                <a:lnTo>
                  <a:pt x="1523" y="412"/>
                </a:lnTo>
                <a:close/>
                <a:moveTo>
                  <a:pt x="1493" y="411"/>
                </a:moveTo>
                <a:lnTo>
                  <a:pt x="1494" y="411"/>
                </a:lnTo>
                <a:lnTo>
                  <a:pt x="1495" y="411"/>
                </a:lnTo>
                <a:lnTo>
                  <a:pt x="1496" y="414"/>
                </a:lnTo>
                <a:lnTo>
                  <a:pt x="1496" y="412"/>
                </a:lnTo>
                <a:lnTo>
                  <a:pt x="1495" y="410"/>
                </a:lnTo>
                <a:lnTo>
                  <a:pt x="1494" y="410"/>
                </a:lnTo>
                <a:lnTo>
                  <a:pt x="1493" y="411"/>
                </a:lnTo>
                <a:close/>
                <a:moveTo>
                  <a:pt x="1496" y="410"/>
                </a:moveTo>
                <a:lnTo>
                  <a:pt x="1497" y="410"/>
                </a:lnTo>
                <a:lnTo>
                  <a:pt x="1498" y="409"/>
                </a:lnTo>
                <a:lnTo>
                  <a:pt x="1497" y="409"/>
                </a:lnTo>
                <a:lnTo>
                  <a:pt x="1496" y="409"/>
                </a:lnTo>
                <a:lnTo>
                  <a:pt x="1495" y="410"/>
                </a:lnTo>
                <a:lnTo>
                  <a:pt x="1496" y="410"/>
                </a:lnTo>
                <a:close/>
                <a:moveTo>
                  <a:pt x="1501" y="411"/>
                </a:moveTo>
                <a:lnTo>
                  <a:pt x="1500" y="409"/>
                </a:lnTo>
                <a:lnTo>
                  <a:pt x="1500" y="408"/>
                </a:lnTo>
                <a:lnTo>
                  <a:pt x="1498" y="408"/>
                </a:lnTo>
                <a:lnTo>
                  <a:pt x="1497" y="406"/>
                </a:lnTo>
                <a:lnTo>
                  <a:pt x="1498" y="409"/>
                </a:lnTo>
                <a:lnTo>
                  <a:pt x="1500" y="411"/>
                </a:lnTo>
                <a:lnTo>
                  <a:pt x="1501" y="411"/>
                </a:lnTo>
                <a:close/>
                <a:moveTo>
                  <a:pt x="1537" y="388"/>
                </a:moveTo>
                <a:lnTo>
                  <a:pt x="1550" y="432"/>
                </a:lnTo>
                <a:lnTo>
                  <a:pt x="1537" y="388"/>
                </a:lnTo>
                <a:lnTo>
                  <a:pt x="1514" y="383"/>
                </a:lnTo>
                <a:lnTo>
                  <a:pt x="1510" y="386"/>
                </a:lnTo>
                <a:lnTo>
                  <a:pt x="1513" y="384"/>
                </a:lnTo>
                <a:lnTo>
                  <a:pt x="1537" y="388"/>
                </a:lnTo>
                <a:close/>
                <a:moveTo>
                  <a:pt x="1515" y="387"/>
                </a:moveTo>
                <a:lnTo>
                  <a:pt x="1516" y="388"/>
                </a:lnTo>
                <a:lnTo>
                  <a:pt x="1516" y="386"/>
                </a:lnTo>
                <a:lnTo>
                  <a:pt x="1519" y="386"/>
                </a:lnTo>
                <a:lnTo>
                  <a:pt x="1519" y="387"/>
                </a:lnTo>
                <a:lnTo>
                  <a:pt x="1520" y="387"/>
                </a:lnTo>
                <a:lnTo>
                  <a:pt x="1521" y="387"/>
                </a:lnTo>
                <a:lnTo>
                  <a:pt x="1521" y="389"/>
                </a:lnTo>
                <a:lnTo>
                  <a:pt x="1522" y="387"/>
                </a:lnTo>
                <a:lnTo>
                  <a:pt x="1522" y="389"/>
                </a:lnTo>
                <a:lnTo>
                  <a:pt x="1523" y="387"/>
                </a:lnTo>
                <a:lnTo>
                  <a:pt x="1523" y="387"/>
                </a:lnTo>
                <a:lnTo>
                  <a:pt x="1523" y="389"/>
                </a:lnTo>
                <a:lnTo>
                  <a:pt x="1523" y="390"/>
                </a:lnTo>
                <a:lnTo>
                  <a:pt x="1524" y="387"/>
                </a:lnTo>
                <a:lnTo>
                  <a:pt x="1524" y="387"/>
                </a:lnTo>
                <a:lnTo>
                  <a:pt x="1524" y="390"/>
                </a:lnTo>
                <a:lnTo>
                  <a:pt x="1525" y="388"/>
                </a:lnTo>
                <a:lnTo>
                  <a:pt x="1525" y="390"/>
                </a:lnTo>
                <a:lnTo>
                  <a:pt x="1527" y="388"/>
                </a:lnTo>
                <a:lnTo>
                  <a:pt x="1527" y="390"/>
                </a:lnTo>
                <a:lnTo>
                  <a:pt x="1528" y="388"/>
                </a:lnTo>
                <a:lnTo>
                  <a:pt x="1528" y="390"/>
                </a:lnTo>
                <a:lnTo>
                  <a:pt x="1529" y="388"/>
                </a:lnTo>
                <a:lnTo>
                  <a:pt x="1529" y="390"/>
                </a:lnTo>
                <a:lnTo>
                  <a:pt x="1530" y="388"/>
                </a:lnTo>
                <a:lnTo>
                  <a:pt x="1530" y="388"/>
                </a:lnTo>
                <a:lnTo>
                  <a:pt x="1530" y="391"/>
                </a:lnTo>
                <a:lnTo>
                  <a:pt x="1531" y="389"/>
                </a:lnTo>
                <a:lnTo>
                  <a:pt x="1531" y="391"/>
                </a:lnTo>
                <a:lnTo>
                  <a:pt x="1532" y="389"/>
                </a:lnTo>
                <a:lnTo>
                  <a:pt x="1532" y="391"/>
                </a:lnTo>
                <a:lnTo>
                  <a:pt x="1533" y="389"/>
                </a:lnTo>
                <a:lnTo>
                  <a:pt x="1534" y="389"/>
                </a:lnTo>
                <a:lnTo>
                  <a:pt x="1536" y="389"/>
                </a:lnTo>
                <a:lnTo>
                  <a:pt x="1537" y="389"/>
                </a:lnTo>
                <a:lnTo>
                  <a:pt x="1530" y="388"/>
                </a:lnTo>
                <a:lnTo>
                  <a:pt x="1524" y="387"/>
                </a:lnTo>
                <a:lnTo>
                  <a:pt x="1523" y="387"/>
                </a:lnTo>
                <a:lnTo>
                  <a:pt x="1518" y="386"/>
                </a:lnTo>
                <a:lnTo>
                  <a:pt x="1516" y="386"/>
                </a:lnTo>
                <a:lnTo>
                  <a:pt x="1515" y="386"/>
                </a:lnTo>
                <a:lnTo>
                  <a:pt x="1513" y="387"/>
                </a:lnTo>
                <a:lnTo>
                  <a:pt x="1514" y="387"/>
                </a:lnTo>
                <a:lnTo>
                  <a:pt x="1515" y="387"/>
                </a:lnTo>
                <a:close/>
                <a:moveTo>
                  <a:pt x="1505" y="416"/>
                </a:moveTo>
                <a:lnTo>
                  <a:pt x="1504" y="414"/>
                </a:lnTo>
                <a:lnTo>
                  <a:pt x="1504" y="416"/>
                </a:lnTo>
                <a:lnTo>
                  <a:pt x="1504" y="417"/>
                </a:lnTo>
                <a:lnTo>
                  <a:pt x="1505" y="418"/>
                </a:lnTo>
                <a:lnTo>
                  <a:pt x="1505" y="417"/>
                </a:lnTo>
                <a:lnTo>
                  <a:pt x="1506" y="416"/>
                </a:lnTo>
                <a:lnTo>
                  <a:pt x="1505" y="414"/>
                </a:lnTo>
                <a:lnTo>
                  <a:pt x="1505" y="416"/>
                </a:lnTo>
                <a:close/>
                <a:moveTo>
                  <a:pt x="1524" y="399"/>
                </a:moveTo>
                <a:lnTo>
                  <a:pt x="1525" y="397"/>
                </a:lnTo>
                <a:lnTo>
                  <a:pt x="1525" y="399"/>
                </a:lnTo>
                <a:lnTo>
                  <a:pt x="1527" y="397"/>
                </a:lnTo>
                <a:lnTo>
                  <a:pt x="1527" y="399"/>
                </a:lnTo>
                <a:lnTo>
                  <a:pt x="1528" y="397"/>
                </a:lnTo>
                <a:lnTo>
                  <a:pt x="1527" y="396"/>
                </a:lnTo>
                <a:lnTo>
                  <a:pt x="1527" y="393"/>
                </a:lnTo>
                <a:lnTo>
                  <a:pt x="1525" y="396"/>
                </a:lnTo>
                <a:lnTo>
                  <a:pt x="1525" y="393"/>
                </a:lnTo>
                <a:lnTo>
                  <a:pt x="1524" y="396"/>
                </a:lnTo>
                <a:lnTo>
                  <a:pt x="1524" y="397"/>
                </a:lnTo>
                <a:lnTo>
                  <a:pt x="1524" y="399"/>
                </a:lnTo>
                <a:close/>
                <a:moveTo>
                  <a:pt x="1521" y="393"/>
                </a:moveTo>
                <a:lnTo>
                  <a:pt x="1521" y="396"/>
                </a:lnTo>
                <a:lnTo>
                  <a:pt x="1522" y="393"/>
                </a:lnTo>
                <a:lnTo>
                  <a:pt x="1521" y="393"/>
                </a:lnTo>
                <a:close/>
                <a:moveTo>
                  <a:pt x="1521" y="392"/>
                </a:moveTo>
                <a:lnTo>
                  <a:pt x="1520" y="392"/>
                </a:lnTo>
                <a:lnTo>
                  <a:pt x="1520" y="394"/>
                </a:lnTo>
                <a:lnTo>
                  <a:pt x="1521" y="392"/>
                </a:lnTo>
                <a:close/>
                <a:moveTo>
                  <a:pt x="1518" y="394"/>
                </a:moveTo>
                <a:lnTo>
                  <a:pt x="1519" y="396"/>
                </a:lnTo>
                <a:lnTo>
                  <a:pt x="1520" y="396"/>
                </a:lnTo>
                <a:lnTo>
                  <a:pt x="1521" y="396"/>
                </a:lnTo>
                <a:lnTo>
                  <a:pt x="1520" y="394"/>
                </a:lnTo>
                <a:lnTo>
                  <a:pt x="1519" y="394"/>
                </a:lnTo>
                <a:lnTo>
                  <a:pt x="1518" y="394"/>
                </a:lnTo>
                <a:close/>
                <a:moveTo>
                  <a:pt x="1444" y="418"/>
                </a:moveTo>
                <a:lnTo>
                  <a:pt x="1442" y="419"/>
                </a:lnTo>
                <a:lnTo>
                  <a:pt x="1446" y="421"/>
                </a:lnTo>
                <a:lnTo>
                  <a:pt x="1447" y="421"/>
                </a:lnTo>
                <a:lnTo>
                  <a:pt x="1447" y="420"/>
                </a:lnTo>
                <a:lnTo>
                  <a:pt x="1444" y="418"/>
                </a:lnTo>
                <a:close/>
                <a:moveTo>
                  <a:pt x="1483" y="418"/>
                </a:moveTo>
                <a:lnTo>
                  <a:pt x="1485" y="420"/>
                </a:lnTo>
                <a:lnTo>
                  <a:pt x="1486" y="420"/>
                </a:lnTo>
                <a:lnTo>
                  <a:pt x="1484" y="417"/>
                </a:lnTo>
                <a:lnTo>
                  <a:pt x="1483" y="418"/>
                </a:lnTo>
                <a:close/>
                <a:moveTo>
                  <a:pt x="1503" y="419"/>
                </a:moveTo>
                <a:lnTo>
                  <a:pt x="1502" y="418"/>
                </a:lnTo>
                <a:lnTo>
                  <a:pt x="1502" y="419"/>
                </a:lnTo>
                <a:lnTo>
                  <a:pt x="1503" y="419"/>
                </a:lnTo>
                <a:close/>
                <a:moveTo>
                  <a:pt x="1503" y="417"/>
                </a:moveTo>
                <a:lnTo>
                  <a:pt x="1502" y="418"/>
                </a:lnTo>
                <a:lnTo>
                  <a:pt x="1503" y="418"/>
                </a:lnTo>
                <a:lnTo>
                  <a:pt x="1504" y="418"/>
                </a:lnTo>
                <a:lnTo>
                  <a:pt x="1503" y="418"/>
                </a:lnTo>
                <a:lnTo>
                  <a:pt x="1503" y="417"/>
                </a:lnTo>
                <a:close/>
                <a:moveTo>
                  <a:pt x="1504" y="418"/>
                </a:moveTo>
                <a:lnTo>
                  <a:pt x="1504" y="417"/>
                </a:lnTo>
                <a:lnTo>
                  <a:pt x="1503" y="417"/>
                </a:lnTo>
                <a:lnTo>
                  <a:pt x="1504" y="418"/>
                </a:lnTo>
                <a:close/>
                <a:moveTo>
                  <a:pt x="1537" y="417"/>
                </a:moveTo>
                <a:lnTo>
                  <a:pt x="1537" y="418"/>
                </a:lnTo>
                <a:lnTo>
                  <a:pt x="1537" y="416"/>
                </a:lnTo>
                <a:lnTo>
                  <a:pt x="1537" y="416"/>
                </a:lnTo>
                <a:lnTo>
                  <a:pt x="1537" y="417"/>
                </a:lnTo>
                <a:close/>
                <a:moveTo>
                  <a:pt x="1538" y="418"/>
                </a:moveTo>
                <a:lnTo>
                  <a:pt x="1539" y="416"/>
                </a:lnTo>
                <a:lnTo>
                  <a:pt x="1538" y="416"/>
                </a:lnTo>
                <a:lnTo>
                  <a:pt x="1538" y="418"/>
                </a:lnTo>
                <a:close/>
                <a:moveTo>
                  <a:pt x="1539" y="418"/>
                </a:moveTo>
                <a:lnTo>
                  <a:pt x="1540" y="417"/>
                </a:lnTo>
                <a:lnTo>
                  <a:pt x="1540" y="416"/>
                </a:lnTo>
                <a:lnTo>
                  <a:pt x="1539" y="416"/>
                </a:lnTo>
                <a:lnTo>
                  <a:pt x="1539" y="418"/>
                </a:lnTo>
                <a:close/>
                <a:moveTo>
                  <a:pt x="1531" y="417"/>
                </a:moveTo>
                <a:lnTo>
                  <a:pt x="1532" y="415"/>
                </a:lnTo>
                <a:lnTo>
                  <a:pt x="1531" y="415"/>
                </a:lnTo>
                <a:lnTo>
                  <a:pt x="1531" y="417"/>
                </a:lnTo>
                <a:close/>
                <a:moveTo>
                  <a:pt x="1524" y="414"/>
                </a:moveTo>
                <a:lnTo>
                  <a:pt x="1523" y="414"/>
                </a:lnTo>
                <a:lnTo>
                  <a:pt x="1523" y="416"/>
                </a:lnTo>
                <a:lnTo>
                  <a:pt x="1524" y="414"/>
                </a:lnTo>
                <a:close/>
                <a:moveTo>
                  <a:pt x="1525" y="416"/>
                </a:moveTo>
                <a:lnTo>
                  <a:pt x="1527" y="414"/>
                </a:lnTo>
                <a:lnTo>
                  <a:pt x="1525" y="414"/>
                </a:lnTo>
                <a:lnTo>
                  <a:pt x="1525" y="416"/>
                </a:lnTo>
                <a:close/>
                <a:moveTo>
                  <a:pt x="1527" y="416"/>
                </a:moveTo>
                <a:lnTo>
                  <a:pt x="1528" y="414"/>
                </a:lnTo>
                <a:lnTo>
                  <a:pt x="1527" y="414"/>
                </a:lnTo>
                <a:lnTo>
                  <a:pt x="1527" y="416"/>
                </a:lnTo>
                <a:close/>
                <a:moveTo>
                  <a:pt x="1518" y="415"/>
                </a:moveTo>
                <a:lnTo>
                  <a:pt x="1519" y="412"/>
                </a:lnTo>
                <a:lnTo>
                  <a:pt x="1518" y="412"/>
                </a:lnTo>
                <a:lnTo>
                  <a:pt x="1516" y="412"/>
                </a:lnTo>
                <a:lnTo>
                  <a:pt x="1518" y="414"/>
                </a:lnTo>
                <a:lnTo>
                  <a:pt x="1518" y="415"/>
                </a:lnTo>
                <a:close/>
                <a:moveTo>
                  <a:pt x="1491" y="412"/>
                </a:moveTo>
                <a:lnTo>
                  <a:pt x="1490" y="409"/>
                </a:lnTo>
                <a:lnTo>
                  <a:pt x="1491" y="412"/>
                </a:lnTo>
                <a:lnTo>
                  <a:pt x="1492" y="415"/>
                </a:lnTo>
                <a:lnTo>
                  <a:pt x="1491" y="412"/>
                </a:lnTo>
                <a:lnTo>
                  <a:pt x="1492" y="412"/>
                </a:lnTo>
                <a:lnTo>
                  <a:pt x="1493" y="411"/>
                </a:lnTo>
                <a:lnTo>
                  <a:pt x="1492" y="411"/>
                </a:lnTo>
                <a:lnTo>
                  <a:pt x="1491" y="412"/>
                </a:lnTo>
                <a:close/>
                <a:moveTo>
                  <a:pt x="1492" y="409"/>
                </a:moveTo>
                <a:lnTo>
                  <a:pt x="1493" y="411"/>
                </a:lnTo>
                <a:lnTo>
                  <a:pt x="1492" y="408"/>
                </a:lnTo>
                <a:lnTo>
                  <a:pt x="1492" y="409"/>
                </a:lnTo>
                <a:close/>
                <a:moveTo>
                  <a:pt x="1502" y="410"/>
                </a:moveTo>
                <a:lnTo>
                  <a:pt x="1503" y="410"/>
                </a:lnTo>
                <a:lnTo>
                  <a:pt x="1504" y="409"/>
                </a:lnTo>
                <a:lnTo>
                  <a:pt x="1503" y="407"/>
                </a:lnTo>
                <a:lnTo>
                  <a:pt x="1502" y="407"/>
                </a:lnTo>
                <a:lnTo>
                  <a:pt x="1501" y="408"/>
                </a:lnTo>
                <a:lnTo>
                  <a:pt x="1500" y="408"/>
                </a:lnTo>
                <a:lnTo>
                  <a:pt x="1501" y="410"/>
                </a:lnTo>
                <a:lnTo>
                  <a:pt x="1502" y="410"/>
                </a:lnTo>
                <a:close/>
                <a:moveTo>
                  <a:pt x="1492" y="403"/>
                </a:moveTo>
                <a:lnTo>
                  <a:pt x="1492" y="402"/>
                </a:lnTo>
                <a:lnTo>
                  <a:pt x="1492" y="400"/>
                </a:lnTo>
                <a:lnTo>
                  <a:pt x="1491" y="400"/>
                </a:lnTo>
                <a:lnTo>
                  <a:pt x="1492" y="403"/>
                </a:lnTo>
                <a:close/>
                <a:moveTo>
                  <a:pt x="1492" y="399"/>
                </a:moveTo>
                <a:lnTo>
                  <a:pt x="1492" y="400"/>
                </a:lnTo>
                <a:lnTo>
                  <a:pt x="1493" y="402"/>
                </a:lnTo>
                <a:lnTo>
                  <a:pt x="1494" y="402"/>
                </a:lnTo>
                <a:lnTo>
                  <a:pt x="1493" y="400"/>
                </a:lnTo>
                <a:lnTo>
                  <a:pt x="1493" y="399"/>
                </a:lnTo>
                <a:lnTo>
                  <a:pt x="1492" y="399"/>
                </a:lnTo>
                <a:close/>
                <a:moveTo>
                  <a:pt x="1494" y="399"/>
                </a:moveTo>
                <a:lnTo>
                  <a:pt x="1495" y="401"/>
                </a:lnTo>
                <a:lnTo>
                  <a:pt x="1496" y="401"/>
                </a:lnTo>
                <a:lnTo>
                  <a:pt x="1495" y="399"/>
                </a:lnTo>
                <a:lnTo>
                  <a:pt x="1496" y="398"/>
                </a:lnTo>
                <a:lnTo>
                  <a:pt x="1495" y="398"/>
                </a:lnTo>
                <a:lnTo>
                  <a:pt x="1494" y="399"/>
                </a:lnTo>
                <a:close/>
                <a:moveTo>
                  <a:pt x="1537" y="398"/>
                </a:moveTo>
                <a:lnTo>
                  <a:pt x="1536" y="401"/>
                </a:lnTo>
                <a:lnTo>
                  <a:pt x="1537" y="401"/>
                </a:lnTo>
                <a:lnTo>
                  <a:pt x="1537" y="398"/>
                </a:lnTo>
                <a:close/>
                <a:moveTo>
                  <a:pt x="1530" y="397"/>
                </a:moveTo>
                <a:lnTo>
                  <a:pt x="1529" y="397"/>
                </a:lnTo>
                <a:lnTo>
                  <a:pt x="1529" y="400"/>
                </a:lnTo>
                <a:lnTo>
                  <a:pt x="1530" y="397"/>
                </a:lnTo>
                <a:close/>
                <a:moveTo>
                  <a:pt x="1531" y="398"/>
                </a:moveTo>
                <a:lnTo>
                  <a:pt x="1532" y="398"/>
                </a:lnTo>
                <a:lnTo>
                  <a:pt x="1533" y="398"/>
                </a:lnTo>
                <a:lnTo>
                  <a:pt x="1533" y="397"/>
                </a:lnTo>
                <a:lnTo>
                  <a:pt x="1532" y="397"/>
                </a:lnTo>
                <a:lnTo>
                  <a:pt x="1531" y="397"/>
                </a:lnTo>
                <a:lnTo>
                  <a:pt x="1530" y="397"/>
                </a:lnTo>
                <a:lnTo>
                  <a:pt x="1530" y="400"/>
                </a:lnTo>
                <a:lnTo>
                  <a:pt x="1531" y="398"/>
                </a:lnTo>
                <a:close/>
                <a:moveTo>
                  <a:pt x="1533" y="400"/>
                </a:moveTo>
                <a:lnTo>
                  <a:pt x="1533" y="398"/>
                </a:lnTo>
                <a:lnTo>
                  <a:pt x="1532" y="400"/>
                </a:lnTo>
                <a:lnTo>
                  <a:pt x="1533" y="400"/>
                </a:lnTo>
                <a:close/>
                <a:moveTo>
                  <a:pt x="1534" y="398"/>
                </a:moveTo>
                <a:lnTo>
                  <a:pt x="1533" y="400"/>
                </a:lnTo>
                <a:lnTo>
                  <a:pt x="1534" y="400"/>
                </a:lnTo>
                <a:lnTo>
                  <a:pt x="1534" y="398"/>
                </a:lnTo>
                <a:close/>
                <a:moveTo>
                  <a:pt x="1536" y="396"/>
                </a:moveTo>
                <a:lnTo>
                  <a:pt x="1536" y="398"/>
                </a:lnTo>
                <a:lnTo>
                  <a:pt x="1537" y="396"/>
                </a:lnTo>
                <a:lnTo>
                  <a:pt x="1536" y="396"/>
                </a:lnTo>
                <a:close/>
                <a:moveTo>
                  <a:pt x="1536" y="398"/>
                </a:moveTo>
                <a:lnTo>
                  <a:pt x="1534" y="400"/>
                </a:lnTo>
                <a:lnTo>
                  <a:pt x="1536" y="400"/>
                </a:lnTo>
                <a:lnTo>
                  <a:pt x="1536" y="398"/>
                </a:lnTo>
                <a:close/>
                <a:moveTo>
                  <a:pt x="1524" y="396"/>
                </a:moveTo>
                <a:lnTo>
                  <a:pt x="1524" y="393"/>
                </a:lnTo>
                <a:lnTo>
                  <a:pt x="1523" y="396"/>
                </a:lnTo>
                <a:lnTo>
                  <a:pt x="1523" y="399"/>
                </a:lnTo>
                <a:lnTo>
                  <a:pt x="1524" y="396"/>
                </a:lnTo>
                <a:close/>
                <a:moveTo>
                  <a:pt x="1529" y="397"/>
                </a:moveTo>
                <a:lnTo>
                  <a:pt x="1528" y="397"/>
                </a:lnTo>
                <a:lnTo>
                  <a:pt x="1528" y="399"/>
                </a:lnTo>
                <a:lnTo>
                  <a:pt x="1529" y="397"/>
                </a:lnTo>
                <a:close/>
                <a:moveTo>
                  <a:pt x="1523" y="396"/>
                </a:moveTo>
                <a:lnTo>
                  <a:pt x="1522" y="396"/>
                </a:lnTo>
                <a:lnTo>
                  <a:pt x="1522" y="398"/>
                </a:lnTo>
                <a:lnTo>
                  <a:pt x="1523" y="396"/>
                </a:lnTo>
                <a:close/>
                <a:moveTo>
                  <a:pt x="1516" y="394"/>
                </a:moveTo>
                <a:lnTo>
                  <a:pt x="1516" y="396"/>
                </a:lnTo>
                <a:lnTo>
                  <a:pt x="1518" y="396"/>
                </a:lnTo>
                <a:lnTo>
                  <a:pt x="1518" y="394"/>
                </a:lnTo>
                <a:lnTo>
                  <a:pt x="1516" y="394"/>
                </a:lnTo>
                <a:close/>
                <a:moveTo>
                  <a:pt x="1516" y="392"/>
                </a:moveTo>
                <a:lnTo>
                  <a:pt x="1516" y="394"/>
                </a:lnTo>
                <a:lnTo>
                  <a:pt x="1518" y="392"/>
                </a:lnTo>
                <a:lnTo>
                  <a:pt x="1516" y="392"/>
                </a:lnTo>
                <a:close/>
                <a:moveTo>
                  <a:pt x="1519" y="392"/>
                </a:moveTo>
                <a:lnTo>
                  <a:pt x="1518" y="392"/>
                </a:lnTo>
                <a:lnTo>
                  <a:pt x="1518" y="394"/>
                </a:lnTo>
                <a:lnTo>
                  <a:pt x="1519" y="392"/>
                </a:lnTo>
                <a:close/>
                <a:moveTo>
                  <a:pt x="1520" y="392"/>
                </a:moveTo>
                <a:lnTo>
                  <a:pt x="1519" y="392"/>
                </a:lnTo>
                <a:lnTo>
                  <a:pt x="1519" y="394"/>
                </a:lnTo>
                <a:lnTo>
                  <a:pt x="1520" y="392"/>
                </a:lnTo>
                <a:close/>
                <a:moveTo>
                  <a:pt x="1537" y="391"/>
                </a:moveTo>
                <a:lnTo>
                  <a:pt x="1537" y="389"/>
                </a:lnTo>
                <a:lnTo>
                  <a:pt x="1536" y="391"/>
                </a:lnTo>
                <a:lnTo>
                  <a:pt x="1537" y="391"/>
                </a:lnTo>
                <a:close/>
                <a:moveTo>
                  <a:pt x="1536" y="391"/>
                </a:moveTo>
                <a:lnTo>
                  <a:pt x="1536" y="389"/>
                </a:lnTo>
                <a:lnTo>
                  <a:pt x="1534" y="391"/>
                </a:lnTo>
                <a:lnTo>
                  <a:pt x="1536" y="391"/>
                </a:lnTo>
                <a:close/>
                <a:moveTo>
                  <a:pt x="1303" y="103"/>
                </a:moveTo>
                <a:lnTo>
                  <a:pt x="1309" y="113"/>
                </a:lnTo>
                <a:lnTo>
                  <a:pt x="1311" y="119"/>
                </a:lnTo>
                <a:lnTo>
                  <a:pt x="1318" y="120"/>
                </a:lnTo>
                <a:lnTo>
                  <a:pt x="1319" y="120"/>
                </a:lnTo>
                <a:lnTo>
                  <a:pt x="1321" y="126"/>
                </a:lnTo>
                <a:lnTo>
                  <a:pt x="1327" y="129"/>
                </a:lnTo>
                <a:lnTo>
                  <a:pt x="1335" y="136"/>
                </a:lnTo>
                <a:lnTo>
                  <a:pt x="1336" y="138"/>
                </a:lnTo>
                <a:lnTo>
                  <a:pt x="1341" y="138"/>
                </a:lnTo>
                <a:lnTo>
                  <a:pt x="1346" y="144"/>
                </a:lnTo>
                <a:lnTo>
                  <a:pt x="1355" y="145"/>
                </a:lnTo>
                <a:lnTo>
                  <a:pt x="1362" y="143"/>
                </a:lnTo>
                <a:lnTo>
                  <a:pt x="1367" y="136"/>
                </a:lnTo>
                <a:lnTo>
                  <a:pt x="1368" y="135"/>
                </a:lnTo>
                <a:lnTo>
                  <a:pt x="1368" y="132"/>
                </a:lnTo>
                <a:lnTo>
                  <a:pt x="1369" y="129"/>
                </a:lnTo>
                <a:lnTo>
                  <a:pt x="1369" y="128"/>
                </a:lnTo>
                <a:lnTo>
                  <a:pt x="1368" y="127"/>
                </a:lnTo>
                <a:lnTo>
                  <a:pt x="1365" y="123"/>
                </a:lnTo>
                <a:lnTo>
                  <a:pt x="1360" y="120"/>
                </a:lnTo>
                <a:lnTo>
                  <a:pt x="1359" y="117"/>
                </a:lnTo>
                <a:lnTo>
                  <a:pt x="1362" y="117"/>
                </a:lnTo>
                <a:lnTo>
                  <a:pt x="1350" y="107"/>
                </a:lnTo>
                <a:lnTo>
                  <a:pt x="1349" y="109"/>
                </a:lnTo>
                <a:lnTo>
                  <a:pt x="1350" y="110"/>
                </a:lnTo>
                <a:lnTo>
                  <a:pt x="1340" y="104"/>
                </a:lnTo>
                <a:lnTo>
                  <a:pt x="1338" y="101"/>
                </a:lnTo>
                <a:lnTo>
                  <a:pt x="1331" y="97"/>
                </a:lnTo>
                <a:lnTo>
                  <a:pt x="1329" y="94"/>
                </a:lnTo>
                <a:lnTo>
                  <a:pt x="1322" y="91"/>
                </a:lnTo>
                <a:lnTo>
                  <a:pt x="1319" y="90"/>
                </a:lnTo>
                <a:lnTo>
                  <a:pt x="1317" y="87"/>
                </a:lnTo>
                <a:lnTo>
                  <a:pt x="1312" y="86"/>
                </a:lnTo>
                <a:lnTo>
                  <a:pt x="1307" y="87"/>
                </a:lnTo>
                <a:lnTo>
                  <a:pt x="1303" y="87"/>
                </a:lnTo>
                <a:lnTo>
                  <a:pt x="1300" y="86"/>
                </a:lnTo>
                <a:lnTo>
                  <a:pt x="1296" y="88"/>
                </a:lnTo>
                <a:lnTo>
                  <a:pt x="1294" y="91"/>
                </a:lnTo>
                <a:lnTo>
                  <a:pt x="1298" y="95"/>
                </a:lnTo>
                <a:lnTo>
                  <a:pt x="1303" y="103"/>
                </a:lnTo>
                <a:close/>
                <a:moveTo>
                  <a:pt x="1979" y="173"/>
                </a:moveTo>
                <a:lnTo>
                  <a:pt x="1982" y="179"/>
                </a:lnTo>
                <a:lnTo>
                  <a:pt x="1982" y="182"/>
                </a:lnTo>
                <a:lnTo>
                  <a:pt x="1984" y="187"/>
                </a:lnTo>
                <a:lnTo>
                  <a:pt x="1986" y="188"/>
                </a:lnTo>
                <a:lnTo>
                  <a:pt x="1989" y="190"/>
                </a:lnTo>
                <a:lnTo>
                  <a:pt x="1990" y="196"/>
                </a:lnTo>
                <a:lnTo>
                  <a:pt x="1991" y="198"/>
                </a:lnTo>
                <a:lnTo>
                  <a:pt x="1995" y="204"/>
                </a:lnTo>
                <a:lnTo>
                  <a:pt x="1999" y="211"/>
                </a:lnTo>
                <a:lnTo>
                  <a:pt x="1999" y="214"/>
                </a:lnTo>
                <a:lnTo>
                  <a:pt x="2000" y="216"/>
                </a:lnTo>
                <a:lnTo>
                  <a:pt x="2006" y="225"/>
                </a:lnTo>
                <a:lnTo>
                  <a:pt x="2009" y="229"/>
                </a:lnTo>
                <a:lnTo>
                  <a:pt x="2008" y="231"/>
                </a:lnTo>
                <a:lnTo>
                  <a:pt x="2006" y="229"/>
                </a:lnTo>
                <a:lnTo>
                  <a:pt x="2006" y="231"/>
                </a:lnTo>
                <a:lnTo>
                  <a:pt x="2004" y="237"/>
                </a:lnTo>
                <a:lnTo>
                  <a:pt x="2001" y="241"/>
                </a:lnTo>
                <a:lnTo>
                  <a:pt x="2001" y="242"/>
                </a:lnTo>
                <a:lnTo>
                  <a:pt x="2004" y="243"/>
                </a:lnTo>
                <a:lnTo>
                  <a:pt x="2006" y="237"/>
                </a:lnTo>
                <a:lnTo>
                  <a:pt x="2008" y="233"/>
                </a:lnTo>
                <a:lnTo>
                  <a:pt x="2008" y="232"/>
                </a:lnTo>
                <a:lnTo>
                  <a:pt x="2010" y="231"/>
                </a:lnTo>
                <a:lnTo>
                  <a:pt x="2015" y="241"/>
                </a:lnTo>
                <a:lnTo>
                  <a:pt x="2056" y="319"/>
                </a:lnTo>
                <a:lnTo>
                  <a:pt x="2059" y="329"/>
                </a:lnTo>
                <a:lnTo>
                  <a:pt x="2060" y="334"/>
                </a:lnTo>
                <a:lnTo>
                  <a:pt x="2057" y="343"/>
                </a:lnTo>
                <a:lnTo>
                  <a:pt x="2056" y="350"/>
                </a:lnTo>
                <a:lnTo>
                  <a:pt x="2054" y="350"/>
                </a:lnTo>
                <a:lnTo>
                  <a:pt x="2052" y="350"/>
                </a:lnTo>
                <a:lnTo>
                  <a:pt x="2051" y="353"/>
                </a:lnTo>
                <a:lnTo>
                  <a:pt x="2051" y="354"/>
                </a:lnTo>
                <a:lnTo>
                  <a:pt x="2052" y="355"/>
                </a:lnTo>
                <a:lnTo>
                  <a:pt x="2052" y="356"/>
                </a:lnTo>
                <a:lnTo>
                  <a:pt x="2053" y="357"/>
                </a:lnTo>
                <a:lnTo>
                  <a:pt x="2054" y="359"/>
                </a:lnTo>
                <a:lnTo>
                  <a:pt x="2054" y="360"/>
                </a:lnTo>
                <a:lnTo>
                  <a:pt x="2053" y="361"/>
                </a:lnTo>
                <a:lnTo>
                  <a:pt x="2053" y="362"/>
                </a:lnTo>
                <a:lnTo>
                  <a:pt x="2052" y="364"/>
                </a:lnTo>
                <a:lnTo>
                  <a:pt x="2051" y="364"/>
                </a:lnTo>
                <a:lnTo>
                  <a:pt x="2051" y="369"/>
                </a:lnTo>
                <a:lnTo>
                  <a:pt x="2050" y="371"/>
                </a:lnTo>
                <a:lnTo>
                  <a:pt x="2050" y="375"/>
                </a:lnTo>
                <a:lnTo>
                  <a:pt x="2050" y="377"/>
                </a:lnTo>
                <a:lnTo>
                  <a:pt x="2048" y="379"/>
                </a:lnTo>
                <a:lnTo>
                  <a:pt x="2048" y="380"/>
                </a:lnTo>
                <a:lnTo>
                  <a:pt x="2048" y="384"/>
                </a:lnTo>
                <a:lnTo>
                  <a:pt x="2047" y="386"/>
                </a:lnTo>
                <a:lnTo>
                  <a:pt x="2046" y="389"/>
                </a:lnTo>
                <a:lnTo>
                  <a:pt x="2045" y="389"/>
                </a:lnTo>
                <a:lnTo>
                  <a:pt x="2042" y="391"/>
                </a:lnTo>
                <a:lnTo>
                  <a:pt x="2039" y="391"/>
                </a:lnTo>
                <a:lnTo>
                  <a:pt x="2037" y="391"/>
                </a:lnTo>
                <a:lnTo>
                  <a:pt x="2036" y="391"/>
                </a:lnTo>
                <a:lnTo>
                  <a:pt x="2037" y="392"/>
                </a:lnTo>
                <a:lnTo>
                  <a:pt x="2037" y="394"/>
                </a:lnTo>
                <a:lnTo>
                  <a:pt x="2037" y="397"/>
                </a:lnTo>
                <a:lnTo>
                  <a:pt x="2037" y="398"/>
                </a:lnTo>
                <a:lnTo>
                  <a:pt x="2039" y="401"/>
                </a:lnTo>
                <a:lnTo>
                  <a:pt x="2041" y="403"/>
                </a:lnTo>
                <a:lnTo>
                  <a:pt x="2044" y="406"/>
                </a:lnTo>
                <a:lnTo>
                  <a:pt x="2045" y="408"/>
                </a:lnTo>
                <a:lnTo>
                  <a:pt x="2045" y="409"/>
                </a:lnTo>
                <a:lnTo>
                  <a:pt x="2046" y="410"/>
                </a:lnTo>
                <a:lnTo>
                  <a:pt x="2048" y="411"/>
                </a:lnTo>
                <a:lnTo>
                  <a:pt x="2048" y="415"/>
                </a:lnTo>
                <a:lnTo>
                  <a:pt x="2052" y="421"/>
                </a:lnTo>
                <a:lnTo>
                  <a:pt x="2054" y="421"/>
                </a:lnTo>
                <a:lnTo>
                  <a:pt x="2059" y="426"/>
                </a:lnTo>
                <a:lnTo>
                  <a:pt x="2061" y="427"/>
                </a:lnTo>
                <a:lnTo>
                  <a:pt x="2064" y="429"/>
                </a:lnTo>
                <a:lnTo>
                  <a:pt x="2066" y="430"/>
                </a:lnTo>
                <a:lnTo>
                  <a:pt x="2068" y="432"/>
                </a:lnTo>
                <a:lnTo>
                  <a:pt x="2070" y="435"/>
                </a:lnTo>
                <a:lnTo>
                  <a:pt x="2072" y="437"/>
                </a:lnTo>
                <a:lnTo>
                  <a:pt x="2075" y="437"/>
                </a:lnTo>
                <a:lnTo>
                  <a:pt x="2079" y="437"/>
                </a:lnTo>
                <a:lnTo>
                  <a:pt x="2081" y="437"/>
                </a:lnTo>
                <a:lnTo>
                  <a:pt x="2087" y="441"/>
                </a:lnTo>
                <a:lnTo>
                  <a:pt x="2087" y="442"/>
                </a:lnTo>
                <a:lnTo>
                  <a:pt x="2087" y="443"/>
                </a:lnTo>
                <a:lnTo>
                  <a:pt x="2088" y="442"/>
                </a:lnTo>
                <a:lnTo>
                  <a:pt x="2090" y="444"/>
                </a:lnTo>
                <a:lnTo>
                  <a:pt x="2093" y="446"/>
                </a:lnTo>
                <a:lnTo>
                  <a:pt x="2097" y="448"/>
                </a:lnTo>
                <a:lnTo>
                  <a:pt x="2102" y="448"/>
                </a:lnTo>
                <a:lnTo>
                  <a:pt x="2102" y="450"/>
                </a:lnTo>
                <a:lnTo>
                  <a:pt x="2103" y="452"/>
                </a:lnTo>
                <a:lnTo>
                  <a:pt x="2105" y="452"/>
                </a:lnTo>
                <a:lnTo>
                  <a:pt x="2106" y="450"/>
                </a:lnTo>
                <a:lnTo>
                  <a:pt x="2107" y="450"/>
                </a:lnTo>
                <a:lnTo>
                  <a:pt x="2108" y="451"/>
                </a:lnTo>
                <a:lnTo>
                  <a:pt x="2109" y="451"/>
                </a:lnTo>
                <a:lnTo>
                  <a:pt x="2111" y="453"/>
                </a:lnTo>
                <a:lnTo>
                  <a:pt x="2112" y="453"/>
                </a:lnTo>
                <a:lnTo>
                  <a:pt x="2112" y="454"/>
                </a:lnTo>
                <a:lnTo>
                  <a:pt x="2114" y="455"/>
                </a:lnTo>
                <a:lnTo>
                  <a:pt x="2114" y="456"/>
                </a:lnTo>
                <a:lnTo>
                  <a:pt x="2115" y="458"/>
                </a:lnTo>
                <a:lnTo>
                  <a:pt x="2117" y="458"/>
                </a:lnTo>
                <a:lnTo>
                  <a:pt x="2120" y="460"/>
                </a:lnTo>
                <a:lnTo>
                  <a:pt x="2123" y="458"/>
                </a:lnTo>
                <a:lnTo>
                  <a:pt x="2125" y="458"/>
                </a:lnTo>
                <a:lnTo>
                  <a:pt x="2127" y="458"/>
                </a:lnTo>
                <a:lnTo>
                  <a:pt x="2129" y="458"/>
                </a:lnTo>
                <a:lnTo>
                  <a:pt x="2129" y="458"/>
                </a:lnTo>
                <a:lnTo>
                  <a:pt x="2130" y="457"/>
                </a:lnTo>
                <a:lnTo>
                  <a:pt x="2131" y="456"/>
                </a:lnTo>
                <a:lnTo>
                  <a:pt x="2133" y="456"/>
                </a:lnTo>
                <a:lnTo>
                  <a:pt x="2134" y="455"/>
                </a:lnTo>
                <a:lnTo>
                  <a:pt x="2135" y="455"/>
                </a:lnTo>
                <a:lnTo>
                  <a:pt x="2142" y="454"/>
                </a:lnTo>
                <a:lnTo>
                  <a:pt x="2144" y="454"/>
                </a:lnTo>
                <a:lnTo>
                  <a:pt x="2144" y="455"/>
                </a:lnTo>
                <a:lnTo>
                  <a:pt x="2144" y="456"/>
                </a:lnTo>
                <a:lnTo>
                  <a:pt x="2145" y="456"/>
                </a:lnTo>
                <a:lnTo>
                  <a:pt x="2145" y="457"/>
                </a:lnTo>
                <a:lnTo>
                  <a:pt x="2147" y="458"/>
                </a:lnTo>
                <a:lnTo>
                  <a:pt x="2149" y="458"/>
                </a:lnTo>
                <a:lnTo>
                  <a:pt x="2149" y="457"/>
                </a:lnTo>
                <a:lnTo>
                  <a:pt x="2151" y="457"/>
                </a:lnTo>
                <a:lnTo>
                  <a:pt x="2152" y="456"/>
                </a:lnTo>
                <a:lnTo>
                  <a:pt x="2156" y="456"/>
                </a:lnTo>
                <a:lnTo>
                  <a:pt x="2158" y="456"/>
                </a:lnTo>
                <a:lnTo>
                  <a:pt x="2161" y="457"/>
                </a:lnTo>
                <a:lnTo>
                  <a:pt x="2165" y="457"/>
                </a:lnTo>
                <a:lnTo>
                  <a:pt x="2169" y="457"/>
                </a:lnTo>
                <a:lnTo>
                  <a:pt x="2171" y="457"/>
                </a:lnTo>
                <a:lnTo>
                  <a:pt x="2173" y="458"/>
                </a:lnTo>
                <a:lnTo>
                  <a:pt x="2174" y="458"/>
                </a:lnTo>
                <a:lnTo>
                  <a:pt x="2176" y="461"/>
                </a:lnTo>
                <a:lnTo>
                  <a:pt x="2178" y="460"/>
                </a:lnTo>
                <a:lnTo>
                  <a:pt x="2179" y="461"/>
                </a:lnTo>
                <a:lnTo>
                  <a:pt x="2179" y="462"/>
                </a:lnTo>
                <a:lnTo>
                  <a:pt x="2180" y="465"/>
                </a:lnTo>
                <a:lnTo>
                  <a:pt x="2182" y="465"/>
                </a:lnTo>
                <a:lnTo>
                  <a:pt x="2184" y="466"/>
                </a:lnTo>
                <a:lnTo>
                  <a:pt x="2184" y="466"/>
                </a:lnTo>
                <a:lnTo>
                  <a:pt x="2185" y="465"/>
                </a:lnTo>
                <a:lnTo>
                  <a:pt x="2186" y="466"/>
                </a:lnTo>
                <a:lnTo>
                  <a:pt x="2188" y="465"/>
                </a:lnTo>
                <a:lnTo>
                  <a:pt x="2190" y="465"/>
                </a:lnTo>
                <a:lnTo>
                  <a:pt x="2190" y="464"/>
                </a:lnTo>
                <a:lnTo>
                  <a:pt x="2190" y="463"/>
                </a:lnTo>
                <a:lnTo>
                  <a:pt x="2191" y="462"/>
                </a:lnTo>
                <a:lnTo>
                  <a:pt x="2190" y="460"/>
                </a:lnTo>
                <a:lnTo>
                  <a:pt x="2191" y="458"/>
                </a:lnTo>
                <a:lnTo>
                  <a:pt x="2192" y="456"/>
                </a:lnTo>
                <a:lnTo>
                  <a:pt x="2192" y="453"/>
                </a:lnTo>
                <a:lnTo>
                  <a:pt x="2193" y="453"/>
                </a:lnTo>
                <a:lnTo>
                  <a:pt x="2195" y="452"/>
                </a:lnTo>
                <a:lnTo>
                  <a:pt x="2198" y="446"/>
                </a:lnTo>
                <a:lnTo>
                  <a:pt x="2203" y="446"/>
                </a:lnTo>
                <a:lnTo>
                  <a:pt x="2201" y="411"/>
                </a:lnTo>
                <a:lnTo>
                  <a:pt x="2209" y="409"/>
                </a:lnTo>
                <a:lnTo>
                  <a:pt x="2212" y="397"/>
                </a:lnTo>
                <a:lnTo>
                  <a:pt x="2211" y="396"/>
                </a:lnTo>
                <a:lnTo>
                  <a:pt x="2211" y="397"/>
                </a:lnTo>
                <a:lnTo>
                  <a:pt x="2211" y="397"/>
                </a:lnTo>
                <a:lnTo>
                  <a:pt x="2207" y="407"/>
                </a:lnTo>
                <a:lnTo>
                  <a:pt x="2200" y="409"/>
                </a:lnTo>
                <a:lnTo>
                  <a:pt x="2200" y="407"/>
                </a:lnTo>
                <a:lnTo>
                  <a:pt x="2200" y="406"/>
                </a:lnTo>
                <a:lnTo>
                  <a:pt x="2199" y="402"/>
                </a:lnTo>
                <a:lnTo>
                  <a:pt x="2199" y="400"/>
                </a:lnTo>
                <a:lnTo>
                  <a:pt x="2199" y="397"/>
                </a:lnTo>
                <a:lnTo>
                  <a:pt x="2199" y="392"/>
                </a:lnTo>
                <a:lnTo>
                  <a:pt x="2199" y="391"/>
                </a:lnTo>
                <a:lnTo>
                  <a:pt x="2201" y="386"/>
                </a:lnTo>
                <a:lnTo>
                  <a:pt x="2201" y="380"/>
                </a:lnTo>
                <a:lnTo>
                  <a:pt x="2201" y="377"/>
                </a:lnTo>
                <a:lnTo>
                  <a:pt x="2201" y="372"/>
                </a:lnTo>
                <a:lnTo>
                  <a:pt x="2202" y="369"/>
                </a:lnTo>
                <a:lnTo>
                  <a:pt x="2204" y="366"/>
                </a:lnTo>
                <a:lnTo>
                  <a:pt x="2209" y="363"/>
                </a:lnTo>
                <a:lnTo>
                  <a:pt x="2215" y="359"/>
                </a:lnTo>
                <a:lnTo>
                  <a:pt x="2221" y="354"/>
                </a:lnTo>
                <a:lnTo>
                  <a:pt x="2222" y="353"/>
                </a:lnTo>
                <a:lnTo>
                  <a:pt x="2224" y="354"/>
                </a:lnTo>
                <a:lnTo>
                  <a:pt x="2227" y="352"/>
                </a:lnTo>
                <a:lnTo>
                  <a:pt x="2228" y="351"/>
                </a:lnTo>
                <a:lnTo>
                  <a:pt x="2228" y="350"/>
                </a:lnTo>
                <a:lnTo>
                  <a:pt x="2229" y="350"/>
                </a:lnTo>
                <a:lnTo>
                  <a:pt x="2229" y="348"/>
                </a:lnTo>
                <a:lnTo>
                  <a:pt x="2228" y="348"/>
                </a:lnTo>
                <a:lnTo>
                  <a:pt x="2228" y="347"/>
                </a:lnTo>
                <a:lnTo>
                  <a:pt x="2230" y="343"/>
                </a:lnTo>
                <a:lnTo>
                  <a:pt x="2230" y="342"/>
                </a:lnTo>
                <a:lnTo>
                  <a:pt x="2232" y="337"/>
                </a:lnTo>
                <a:lnTo>
                  <a:pt x="2234" y="336"/>
                </a:lnTo>
                <a:lnTo>
                  <a:pt x="2232" y="334"/>
                </a:lnTo>
                <a:lnTo>
                  <a:pt x="2234" y="332"/>
                </a:lnTo>
                <a:lnTo>
                  <a:pt x="2234" y="330"/>
                </a:lnTo>
                <a:lnTo>
                  <a:pt x="2232" y="329"/>
                </a:lnTo>
                <a:lnTo>
                  <a:pt x="2229" y="327"/>
                </a:lnTo>
                <a:lnTo>
                  <a:pt x="2227" y="325"/>
                </a:lnTo>
                <a:lnTo>
                  <a:pt x="2226" y="324"/>
                </a:lnTo>
                <a:lnTo>
                  <a:pt x="2224" y="324"/>
                </a:lnTo>
                <a:lnTo>
                  <a:pt x="2219" y="326"/>
                </a:lnTo>
                <a:lnTo>
                  <a:pt x="2218" y="327"/>
                </a:lnTo>
                <a:lnTo>
                  <a:pt x="2211" y="330"/>
                </a:lnTo>
                <a:lnTo>
                  <a:pt x="2209" y="330"/>
                </a:lnTo>
                <a:lnTo>
                  <a:pt x="2207" y="329"/>
                </a:lnTo>
                <a:lnTo>
                  <a:pt x="2207" y="330"/>
                </a:lnTo>
                <a:lnTo>
                  <a:pt x="2206" y="332"/>
                </a:lnTo>
                <a:lnTo>
                  <a:pt x="2204" y="332"/>
                </a:lnTo>
                <a:lnTo>
                  <a:pt x="2203" y="332"/>
                </a:lnTo>
                <a:lnTo>
                  <a:pt x="2202" y="332"/>
                </a:lnTo>
                <a:lnTo>
                  <a:pt x="2200" y="332"/>
                </a:lnTo>
                <a:lnTo>
                  <a:pt x="2200" y="333"/>
                </a:lnTo>
                <a:lnTo>
                  <a:pt x="2199" y="334"/>
                </a:lnTo>
                <a:lnTo>
                  <a:pt x="2198" y="334"/>
                </a:lnTo>
                <a:lnTo>
                  <a:pt x="2195" y="334"/>
                </a:lnTo>
                <a:lnTo>
                  <a:pt x="2194" y="334"/>
                </a:lnTo>
                <a:lnTo>
                  <a:pt x="2194" y="335"/>
                </a:lnTo>
                <a:lnTo>
                  <a:pt x="2193" y="335"/>
                </a:lnTo>
                <a:lnTo>
                  <a:pt x="2193" y="334"/>
                </a:lnTo>
                <a:lnTo>
                  <a:pt x="2192" y="335"/>
                </a:lnTo>
                <a:lnTo>
                  <a:pt x="2191" y="336"/>
                </a:lnTo>
                <a:lnTo>
                  <a:pt x="2190" y="336"/>
                </a:lnTo>
                <a:lnTo>
                  <a:pt x="2190" y="337"/>
                </a:lnTo>
                <a:lnTo>
                  <a:pt x="2188" y="339"/>
                </a:lnTo>
                <a:lnTo>
                  <a:pt x="2184" y="339"/>
                </a:lnTo>
                <a:lnTo>
                  <a:pt x="2180" y="339"/>
                </a:lnTo>
                <a:lnTo>
                  <a:pt x="2175" y="339"/>
                </a:lnTo>
                <a:lnTo>
                  <a:pt x="2171" y="342"/>
                </a:lnTo>
                <a:lnTo>
                  <a:pt x="2170" y="341"/>
                </a:lnTo>
                <a:lnTo>
                  <a:pt x="2166" y="342"/>
                </a:lnTo>
                <a:lnTo>
                  <a:pt x="2163" y="341"/>
                </a:lnTo>
                <a:lnTo>
                  <a:pt x="2162" y="341"/>
                </a:lnTo>
                <a:lnTo>
                  <a:pt x="2160" y="341"/>
                </a:lnTo>
                <a:lnTo>
                  <a:pt x="2157" y="343"/>
                </a:lnTo>
                <a:lnTo>
                  <a:pt x="2156" y="343"/>
                </a:lnTo>
                <a:lnTo>
                  <a:pt x="2155" y="344"/>
                </a:lnTo>
                <a:lnTo>
                  <a:pt x="2153" y="344"/>
                </a:lnTo>
                <a:lnTo>
                  <a:pt x="2153" y="345"/>
                </a:lnTo>
                <a:lnTo>
                  <a:pt x="2152" y="346"/>
                </a:lnTo>
                <a:lnTo>
                  <a:pt x="2151" y="346"/>
                </a:lnTo>
                <a:lnTo>
                  <a:pt x="2151" y="347"/>
                </a:lnTo>
                <a:lnTo>
                  <a:pt x="2149" y="348"/>
                </a:lnTo>
                <a:lnTo>
                  <a:pt x="2148" y="350"/>
                </a:lnTo>
                <a:lnTo>
                  <a:pt x="2147" y="350"/>
                </a:lnTo>
                <a:lnTo>
                  <a:pt x="2147" y="352"/>
                </a:lnTo>
                <a:lnTo>
                  <a:pt x="2146" y="353"/>
                </a:lnTo>
                <a:lnTo>
                  <a:pt x="2147" y="355"/>
                </a:lnTo>
                <a:lnTo>
                  <a:pt x="2146" y="355"/>
                </a:lnTo>
                <a:lnTo>
                  <a:pt x="2145" y="355"/>
                </a:lnTo>
                <a:lnTo>
                  <a:pt x="2144" y="356"/>
                </a:lnTo>
                <a:lnTo>
                  <a:pt x="2139" y="360"/>
                </a:lnTo>
                <a:lnTo>
                  <a:pt x="2138" y="360"/>
                </a:lnTo>
                <a:lnTo>
                  <a:pt x="2137" y="361"/>
                </a:lnTo>
                <a:lnTo>
                  <a:pt x="2136" y="361"/>
                </a:lnTo>
                <a:lnTo>
                  <a:pt x="2136" y="362"/>
                </a:lnTo>
                <a:lnTo>
                  <a:pt x="2134" y="363"/>
                </a:lnTo>
                <a:lnTo>
                  <a:pt x="2131" y="363"/>
                </a:lnTo>
                <a:lnTo>
                  <a:pt x="2129" y="364"/>
                </a:lnTo>
                <a:lnTo>
                  <a:pt x="2128" y="366"/>
                </a:lnTo>
                <a:lnTo>
                  <a:pt x="2127" y="366"/>
                </a:lnTo>
                <a:lnTo>
                  <a:pt x="2123" y="369"/>
                </a:lnTo>
                <a:lnTo>
                  <a:pt x="2121" y="370"/>
                </a:lnTo>
                <a:lnTo>
                  <a:pt x="2120" y="370"/>
                </a:lnTo>
                <a:lnTo>
                  <a:pt x="2119" y="371"/>
                </a:lnTo>
                <a:lnTo>
                  <a:pt x="2118" y="371"/>
                </a:lnTo>
                <a:lnTo>
                  <a:pt x="2115" y="371"/>
                </a:lnTo>
                <a:lnTo>
                  <a:pt x="2110" y="371"/>
                </a:lnTo>
                <a:lnTo>
                  <a:pt x="2108" y="371"/>
                </a:lnTo>
                <a:lnTo>
                  <a:pt x="2103" y="369"/>
                </a:lnTo>
                <a:lnTo>
                  <a:pt x="2102" y="368"/>
                </a:lnTo>
                <a:lnTo>
                  <a:pt x="2101" y="366"/>
                </a:lnTo>
                <a:lnTo>
                  <a:pt x="2094" y="364"/>
                </a:lnTo>
                <a:lnTo>
                  <a:pt x="2084" y="360"/>
                </a:lnTo>
                <a:lnTo>
                  <a:pt x="2079" y="352"/>
                </a:lnTo>
                <a:lnTo>
                  <a:pt x="2072" y="337"/>
                </a:lnTo>
                <a:lnTo>
                  <a:pt x="2070" y="330"/>
                </a:lnTo>
                <a:lnTo>
                  <a:pt x="2066" y="319"/>
                </a:lnTo>
                <a:lnTo>
                  <a:pt x="2062" y="309"/>
                </a:lnTo>
                <a:lnTo>
                  <a:pt x="2062" y="308"/>
                </a:lnTo>
                <a:lnTo>
                  <a:pt x="2062" y="307"/>
                </a:lnTo>
                <a:lnTo>
                  <a:pt x="2063" y="307"/>
                </a:lnTo>
                <a:lnTo>
                  <a:pt x="2097" y="289"/>
                </a:lnTo>
                <a:lnTo>
                  <a:pt x="2098" y="289"/>
                </a:lnTo>
                <a:lnTo>
                  <a:pt x="2099" y="288"/>
                </a:lnTo>
                <a:lnTo>
                  <a:pt x="2103" y="284"/>
                </a:lnTo>
                <a:lnTo>
                  <a:pt x="2127" y="273"/>
                </a:lnTo>
                <a:lnTo>
                  <a:pt x="2145" y="263"/>
                </a:lnTo>
                <a:lnTo>
                  <a:pt x="2146" y="263"/>
                </a:lnTo>
                <a:lnTo>
                  <a:pt x="2146" y="262"/>
                </a:lnTo>
                <a:lnTo>
                  <a:pt x="2148" y="265"/>
                </a:lnTo>
                <a:lnTo>
                  <a:pt x="2151" y="264"/>
                </a:lnTo>
                <a:lnTo>
                  <a:pt x="2149" y="262"/>
                </a:lnTo>
                <a:lnTo>
                  <a:pt x="2154" y="260"/>
                </a:lnTo>
                <a:lnTo>
                  <a:pt x="2155" y="260"/>
                </a:lnTo>
                <a:lnTo>
                  <a:pt x="2156" y="259"/>
                </a:lnTo>
                <a:lnTo>
                  <a:pt x="2156" y="257"/>
                </a:lnTo>
                <a:lnTo>
                  <a:pt x="2157" y="256"/>
                </a:lnTo>
                <a:lnTo>
                  <a:pt x="2158" y="254"/>
                </a:lnTo>
                <a:lnTo>
                  <a:pt x="2160" y="249"/>
                </a:lnTo>
                <a:lnTo>
                  <a:pt x="2161" y="243"/>
                </a:lnTo>
                <a:lnTo>
                  <a:pt x="2163" y="235"/>
                </a:lnTo>
                <a:lnTo>
                  <a:pt x="2165" y="229"/>
                </a:lnTo>
                <a:lnTo>
                  <a:pt x="2165" y="228"/>
                </a:lnTo>
                <a:lnTo>
                  <a:pt x="2166" y="227"/>
                </a:lnTo>
                <a:lnTo>
                  <a:pt x="2210" y="240"/>
                </a:lnTo>
                <a:lnTo>
                  <a:pt x="2211" y="234"/>
                </a:lnTo>
                <a:lnTo>
                  <a:pt x="2167" y="220"/>
                </a:lnTo>
                <a:lnTo>
                  <a:pt x="2170" y="218"/>
                </a:lnTo>
                <a:lnTo>
                  <a:pt x="2170" y="217"/>
                </a:lnTo>
                <a:lnTo>
                  <a:pt x="2172" y="209"/>
                </a:lnTo>
                <a:lnTo>
                  <a:pt x="2174" y="201"/>
                </a:lnTo>
                <a:lnTo>
                  <a:pt x="2178" y="190"/>
                </a:lnTo>
                <a:lnTo>
                  <a:pt x="2145" y="127"/>
                </a:lnTo>
                <a:lnTo>
                  <a:pt x="2118" y="76"/>
                </a:lnTo>
                <a:lnTo>
                  <a:pt x="2114" y="68"/>
                </a:lnTo>
                <a:lnTo>
                  <a:pt x="2110" y="62"/>
                </a:lnTo>
                <a:lnTo>
                  <a:pt x="2109" y="60"/>
                </a:lnTo>
                <a:lnTo>
                  <a:pt x="2109" y="59"/>
                </a:lnTo>
                <a:lnTo>
                  <a:pt x="2099" y="41"/>
                </a:lnTo>
                <a:lnTo>
                  <a:pt x="2098" y="40"/>
                </a:lnTo>
                <a:lnTo>
                  <a:pt x="2097" y="39"/>
                </a:lnTo>
                <a:lnTo>
                  <a:pt x="2071" y="31"/>
                </a:lnTo>
                <a:lnTo>
                  <a:pt x="2034" y="18"/>
                </a:lnTo>
                <a:lnTo>
                  <a:pt x="2034" y="16"/>
                </a:lnTo>
                <a:lnTo>
                  <a:pt x="2035" y="13"/>
                </a:lnTo>
                <a:lnTo>
                  <a:pt x="2036" y="9"/>
                </a:lnTo>
                <a:lnTo>
                  <a:pt x="2038" y="6"/>
                </a:lnTo>
                <a:lnTo>
                  <a:pt x="2041" y="5"/>
                </a:lnTo>
                <a:lnTo>
                  <a:pt x="2042" y="4"/>
                </a:lnTo>
                <a:lnTo>
                  <a:pt x="2043" y="4"/>
                </a:lnTo>
                <a:lnTo>
                  <a:pt x="2044" y="3"/>
                </a:lnTo>
                <a:lnTo>
                  <a:pt x="2045" y="1"/>
                </a:lnTo>
                <a:lnTo>
                  <a:pt x="2044" y="0"/>
                </a:lnTo>
                <a:lnTo>
                  <a:pt x="2042" y="0"/>
                </a:lnTo>
                <a:lnTo>
                  <a:pt x="2039" y="3"/>
                </a:lnTo>
                <a:lnTo>
                  <a:pt x="2036" y="6"/>
                </a:lnTo>
                <a:lnTo>
                  <a:pt x="2034" y="9"/>
                </a:lnTo>
                <a:lnTo>
                  <a:pt x="2033" y="13"/>
                </a:lnTo>
                <a:lnTo>
                  <a:pt x="2032" y="16"/>
                </a:lnTo>
                <a:lnTo>
                  <a:pt x="2029" y="17"/>
                </a:lnTo>
                <a:lnTo>
                  <a:pt x="2026" y="19"/>
                </a:lnTo>
                <a:lnTo>
                  <a:pt x="2025" y="21"/>
                </a:lnTo>
                <a:lnTo>
                  <a:pt x="2022" y="22"/>
                </a:lnTo>
                <a:lnTo>
                  <a:pt x="2020" y="22"/>
                </a:lnTo>
                <a:lnTo>
                  <a:pt x="2019" y="22"/>
                </a:lnTo>
                <a:lnTo>
                  <a:pt x="2017" y="23"/>
                </a:lnTo>
                <a:lnTo>
                  <a:pt x="2016" y="24"/>
                </a:lnTo>
                <a:lnTo>
                  <a:pt x="2014" y="26"/>
                </a:lnTo>
                <a:lnTo>
                  <a:pt x="2009" y="30"/>
                </a:lnTo>
                <a:lnTo>
                  <a:pt x="2006" y="32"/>
                </a:lnTo>
                <a:lnTo>
                  <a:pt x="1991" y="40"/>
                </a:lnTo>
                <a:lnTo>
                  <a:pt x="1986" y="42"/>
                </a:lnTo>
                <a:lnTo>
                  <a:pt x="1982" y="43"/>
                </a:lnTo>
                <a:lnTo>
                  <a:pt x="1975" y="46"/>
                </a:lnTo>
                <a:lnTo>
                  <a:pt x="1972" y="50"/>
                </a:lnTo>
                <a:lnTo>
                  <a:pt x="1970" y="51"/>
                </a:lnTo>
                <a:lnTo>
                  <a:pt x="1965" y="65"/>
                </a:lnTo>
                <a:lnTo>
                  <a:pt x="1965" y="67"/>
                </a:lnTo>
                <a:lnTo>
                  <a:pt x="1964" y="69"/>
                </a:lnTo>
                <a:lnTo>
                  <a:pt x="1963" y="72"/>
                </a:lnTo>
                <a:lnTo>
                  <a:pt x="1962" y="76"/>
                </a:lnTo>
                <a:lnTo>
                  <a:pt x="1958" y="91"/>
                </a:lnTo>
                <a:lnTo>
                  <a:pt x="1954" y="100"/>
                </a:lnTo>
                <a:lnTo>
                  <a:pt x="1953" y="103"/>
                </a:lnTo>
                <a:lnTo>
                  <a:pt x="1952" y="106"/>
                </a:lnTo>
                <a:lnTo>
                  <a:pt x="1950" y="114"/>
                </a:lnTo>
                <a:lnTo>
                  <a:pt x="1950" y="116"/>
                </a:lnTo>
                <a:lnTo>
                  <a:pt x="1953" y="124"/>
                </a:lnTo>
                <a:lnTo>
                  <a:pt x="1979" y="173"/>
                </a:lnTo>
                <a:close/>
              </a:path>
            </a:pathLst>
          </a:custGeom>
          <a:solidFill>
            <a:schemeClr val="accent2"/>
          </a:solidFill>
          <a:ln w="19050" cmpd="sng">
            <a:solidFill>
              <a:srgbClr val="FFFFFF"/>
            </a:solidFill>
            <a:prstDash val="solid"/>
            <a:round/>
            <a:headEnd/>
            <a:tailEnd/>
          </a:ln>
          <a:effectLst>
            <a:outerShdw dist="28398" dir="6993903" algn="ctr" rotWithShape="0">
              <a:srgbClr val="B2B2B2">
                <a:alpha val="50000"/>
              </a:srgbClr>
            </a:outerShdw>
          </a:effectLst>
        </p:spPr>
        <p:txBody>
          <a:bodyPr/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endParaRPr lang="zh-CN" altLang="en-US" sz="1350" b="1" ker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" name="Freeform 5">
            <a:extLst>
              <a:ext uri="{FF2B5EF4-FFF2-40B4-BE49-F238E27FC236}">
                <a16:creationId xmlns:a16="http://schemas.microsoft.com/office/drawing/2014/main" id="{53D556CA-5917-44A6-39A2-A51754BF3144}"/>
              </a:ext>
            </a:extLst>
          </p:cNvPr>
          <p:cNvSpPr>
            <a:spLocks noEditPoints="1"/>
          </p:cNvSpPr>
          <p:nvPr/>
        </p:nvSpPr>
        <p:spPr bwMode="auto">
          <a:xfrm>
            <a:off x="3841866" y="1815666"/>
            <a:ext cx="2611472" cy="2160240"/>
          </a:xfrm>
          <a:custGeom>
            <a:avLst/>
            <a:gdLst>
              <a:gd name="T0" fmla="*/ 1072 w 2668"/>
              <a:gd name="T1" fmla="*/ 446 h 2207"/>
              <a:gd name="T2" fmla="*/ 1532 w 2668"/>
              <a:gd name="T3" fmla="*/ 421 h 2207"/>
              <a:gd name="T4" fmla="*/ 1865 w 2668"/>
              <a:gd name="T5" fmla="*/ 947 h 2207"/>
              <a:gd name="T6" fmla="*/ 1537 w 2668"/>
              <a:gd name="T7" fmla="*/ 435 h 2207"/>
              <a:gd name="T8" fmla="*/ 1863 w 2668"/>
              <a:gd name="T9" fmla="*/ 922 h 2207"/>
              <a:gd name="T10" fmla="*/ 1862 w 2668"/>
              <a:gd name="T11" fmla="*/ 958 h 2207"/>
              <a:gd name="T12" fmla="*/ 2178 w 2668"/>
              <a:gd name="T13" fmla="*/ 1937 h 2207"/>
              <a:gd name="T14" fmla="*/ 2131 w 2668"/>
              <a:gd name="T15" fmla="*/ 2073 h 2207"/>
              <a:gd name="T16" fmla="*/ 2057 w 2668"/>
              <a:gd name="T17" fmla="*/ 2025 h 2207"/>
              <a:gd name="T18" fmla="*/ 2002 w 2668"/>
              <a:gd name="T19" fmla="*/ 2003 h 2207"/>
              <a:gd name="T20" fmla="*/ 1946 w 2668"/>
              <a:gd name="T21" fmla="*/ 2043 h 2207"/>
              <a:gd name="T22" fmla="*/ 1968 w 2668"/>
              <a:gd name="T23" fmla="*/ 2101 h 2207"/>
              <a:gd name="T24" fmla="*/ 1931 w 2668"/>
              <a:gd name="T25" fmla="*/ 2170 h 2207"/>
              <a:gd name="T26" fmla="*/ 1977 w 2668"/>
              <a:gd name="T27" fmla="*/ 2192 h 2207"/>
              <a:gd name="T28" fmla="*/ 1975 w 2668"/>
              <a:gd name="T29" fmla="*/ 2207 h 2207"/>
              <a:gd name="T30" fmla="*/ 1890 w 2668"/>
              <a:gd name="T31" fmla="*/ 2195 h 2207"/>
              <a:gd name="T32" fmla="*/ 1826 w 2668"/>
              <a:gd name="T33" fmla="*/ 2189 h 2207"/>
              <a:gd name="T34" fmla="*/ 1769 w 2668"/>
              <a:gd name="T35" fmla="*/ 2183 h 2207"/>
              <a:gd name="T36" fmla="*/ 1169 w 2668"/>
              <a:gd name="T37" fmla="*/ 2205 h 2207"/>
              <a:gd name="T38" fmla="*/ 189 w 2668"/>
              <a:gd name="T39" fmla="*/ 2133 h 2207"/>
              <a:gd name="T40" fmla="*/ 135 w 2668"/>
              <a:gd name="T41" fmla="*/ 1794 h 2207"/>
              <a:gd name="T42" fmla="*/ 125 w 2668"/>
              <a:gd name="T43" fmla="*/ 1681 h 2207"/>
              <a:gd name="T44" fmla="*/ 118 w 2668"/>
              <a:gd name="T45" fmla="*/ 1583 h 2207"/>
              <a:gd name="T46" fmla="*/ 109 w 2668"/>
              <a:gd name="T47" fmla="*/ 1469 h 2207"/>
              <a:gd name="T48" fmla="*/ 93 w 2668"/>
              <a:gd name="T49" fmla="*/ 1373 h 2207"/>
              <a:gd name="T50" fmla="*/ 77 w 2668"/>
              <a:gd name="T51" fmla="*/ 1246 h 2207"/>
              <a:gd name="T52" fmla="*/ 68 w 2668"/>
              <a:gd name="T53" fmla="*/ 1083 h 2207"/>
              <a:gd name="T54" fmla="*/ 52 w 2668"/>
              <a:gd name="T55" fmla="*/ 909 h 2207"/>
              <a:gd name="T56" fmla="*/ 140 w 2668"/>
              <a:gd name="T57" fmla="*/ 823 h 2207"/>
              <a:gd name="T58" fmla="*/ 224 w 2668"/>
              <a:gd name="T59" fmla="*/ 791 h 2207"/>
              <a:gd name="T60" fmla="*/ 283 w 2668"/>
              <a:gd name="T61" fmla="*/ 797 h 2207"/>
              <a:gd name="T62" fmla="*/ 337 w 2668"/>
              <a:gd name="T63" fmla="*/ 800 h 2207"/>
              <a:gd name="T64" fmla="*/ 438 w 2668"/>
              <a:gd name="T65" fmla="*/ 758 h 2207"/>
              <a:gd name="T66" fmla="*/ 520 w 2668"/>
              <a:gd name="T67" fmla="*/ 582 h 2207"/>
              <a:gd name="T68" fmla="*/ 652 w 2668"/>
              <a:gd name="T69" fmla="*/ 425 h 2207"/>
              <a:gd name="T70" fmla="*/ 963 w 2668"/>
              <a:gd name="T71" fmla="*/ 464 h 2207"/>
              <a:gd name="T72" fmla="*/ 1076 w 2668"/>
              <a:gd name="T73" fmla="*/ 456 h 2207"/>
              <a:gd name="T74" fmla="*/ 1293 w 2668"/>
              <a:gd name="T75" fmla="*/ 400 h 2207"/>
              <a:gd name="T76" fmla="*/ 1283 w 2668"/>
              <a:gd name="T77" fmla="*/ 428 h 2207"/>
              <a:gd name="T78" fmla="*/ 1442 w 2668"/>
              <a:gd name="T79" fmla="*/ 412 h 2207"/>
              <a:gd name="T80" fmla="*/ 1524 w 2668"/>
              <a:gd name="T81" fmla="*/ 427 h 2207"/>
              <a:gd name="T82" fmla="*/ 1661 w 2668"/>
              <a:gd name="T83" fmla="*/ 537 h 2207"/>
              <a:gd name="T84" fmla="*/ 1723 w 2668"/>
              <a:gd name="T85" fmla="*/ 637 h 2207"/>
              <a:gd name="T86" fmla="*/ 1860 w 2668"/>
              <a:gd name="T87" fmla="*/ 791 h 2207"/>
              <a:gd name="T88" fmla="*/ 1840 w 2668"/>
              <a:gd name="T89" fmla="*/ 925 h 2207"/>
              <a:gd name="T90" fmla="*/ 2016 w 2668"/>
              <a:gd name="T91" fmla="*/ 1657 h 2207"/>
              <a:gd name="T92" fmla="*/ 2091 w 2668"/>
              <a:gd name="T93" fmla="*/ 1680 h 2207"/>
              <a:gd name="T94" fmla="*/ 2053 w 2668"/>
              <a:gd name="T95" fmla="*/ 1702 h 2207"/>
              <a:gd name="T96" fmla="*/ 1996 w 2668"/>
              <a:gd name="T97" fmla="*/ 1686 h 2207"/>
              <a:gd name="T98" fmla="*/ 1998 w 2668"/>
              <a:gd name="T99" fmla="*/ 1758 h 2207"/>
              <a:gd name="T100" fmla="*/ 2061 w 2668"/>
              <a:gd name="T101" fmla="*/ 1769 h 2207"/>
              <a:gd name="T102" fmla="*/ 2129 w 2668"/>
              <a:gd name="T103" fmla="*/ 1770 h 2207"/>
              <a:gd name="T104" fmla="*/ 2191 w 2668"/>
              <a:gd name="T105" fmla="*/ 1845 h 2207"/>
              <a:gd name="T106" fmla="*/ 1080 w 2668"/>
              <a:gd name="T107" fmla="*/ 455 h 2207"/>
              <a:gd name="T108" fmla="*/ 1522 w 2668"/>
              <a:gd name="T109" fmla="*/ 387 h 2207"/>
              <a:gd name="T110" fmla="*/ 1447 w 2668"/>
              <a:gd name="T111" fmla="*/ 420 h 2207"/>
              <a:gd name="T112" fmla="*/ 1502 w 2668"/>
              <a:gd name="T113" fmla="*/ 410 h 2207"/>
              <a:gd name="T114" fmla="*/ 1519 w 2668"/>
              <a:gd name="T115" fmla="*/ 392 h 2207"/>
              <a:gd name="T116" fmla="*/ 2010 w 2668"/>
              <a:gd name="T117" fmla="*/ 231 h 2207"/>
              <a:gd name="T118" fmla="*/ 2115 w 2668"/>
              <a:gd name="T119" fmla="*/ 458 h 2207"/>
              <a:gd name="T120" fmla="*/ 2221 w 2668"/>
              <a:gd name="T121" fmla="*/ 354 h 2207"/>
              <a:gd name="T122" fmla="*/ 2131 w 2668"/>
              <a:gd name="T123" fmla="*/ 363 h 2207"/>
              <a:gd name="T124" fmla="*/ 2039 w 2668"/>
              <a:gd name="T125" fmla="*/ 3 h 22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668" h="2207">
                <a:moveTo>
                  <a:pt x="1490" y="400"/>
                </a:moveTo>
                <a:lnTo>
                  <a:pt x="1491" y="400"/>
                </a:lnTo>
                <a:lnTo>
                  <a:pt x="1491" y="403"/>
                </a:lnTo>
                <a:lnTo>
                  <a:pt x="1490" y="400"/>
                </a:lnTo>
                <a:lnTo>
                  <a:pt x="1490" y="400"/>
                </a:lnTo>
                <a:lnTo>
                  <a:pt x="1488" y="401"/>
                </a:lnTo>
                <a:lnTo>
                  <a:pt x="1487" y="402"/>
                </a:lnTo>
                <a:lnTo>
                  <a:pt x="1487" y="405"/>
                </a:lnTo>
                <a:lnTo>
                  <a:pt x="1486" y="402"/>
                </a:lnTo>
                <a:lnTo>
                  <a:pt x="1486" y="401"/>
                </a:lnTo>
                <a:lnTo>
                  <a:pt x="1490" y="400"/>
                </a:lnTo>
                <a:close/>
                <a:moveTo>
                  <a:pt x="37" y="963"/>
                </a:moveTo>
                <a:lnTo>
                  <a:pt x="36" y="960"/>
                </a:lnTo>
                <a:lnTo>
                  <a:pt x="34" y="959"/>
                </a:lnTo>
                <a:lnTo>
                  <a:pt x="35" y="958"/>
                </a:lnTo>
                <a:lnTo>
                  <a:pt x="35" y="956"/>
                </a:lnTo>
                <a:lnTo>
                  <a:pt x="33" y="953"/>
                </a:lnTo>
                <a:lnTo>
                  <a:pt x="32" y="953"/>
                </a:lnTo>
                <a:lnTo>
                  <a:pt x="29" y="951"/>
                </a:lnTo>
                <a:lnTo>
                  <a:pt x="28" y="954"/>
                </a:lnTo>
                <a:lnTo>
                  <a:pt x="27" y="955"/>
                </a:lnTo>
                <a:lnTo>
                  <a:pt x="25" y="957"/>
                </a:lnTo>
                <a:lnTo>
                  <a:pt x="22" y="959"/>
                </a:lnTo>
                <a:lnTo>
                  <a:pt x="17" y="959"/>
                </a:lnTo>
                <a:lnTo>
                  <a:pt x="14" y="962"/>
                </a:lnTo>
                <a:lnTo>
                  <a:pt x="13" y="964"/>
                </a:lnTo>
                <a:lnTo>
                  <a:pt x="11" y="966"/>
                </a:lnTo>
                <a:lnTo>
                  <a:pt x="13" y="969"/>
                </a:lnTo>
                <a:lnTo>
                  <a:pt x="14" y="969"/>
                </a:lnTo>
                <a:lnTo>
                  <a:pt x="16" y="971"/>
                </a:lnTo>
                <a:lnTo>
                  <a:pt x="18" y="971"/>
                </a:lnTo>
                <a:lnTo>
                  <a:pt x="19" y="972"/>
                </a:lnTo>
                <a:lnTo>
                  <a:pt x="22" y="973"/>
                </a:lnTo>
                <a:lnTo>
                  <a:pt x="24" y="972"/>
                </a:lnTo>
                <a:lnTo>
                  <a:pt x="26" y="973"/>
                </a:lnTo>
                <a:lnTo>
                  <a:pt x="28" y="974"/>
                </a:lnTo>
                <a:lnTo>
                  <a:pt x="30" y="973"/>
                </a:lnTo>
                <a:lnTo>
                  <a:pt x="33" y="971"/>
                </a:lnTo>
                <a:lnTo>
                  <a:pt x="34" y="971"/>
                </a:lnTo>
                <a:lnTo>
                  <a:pt x="37" y="971"/>
                </a:lnTo>
                <a:lnTo>
                  <a:pt x="39" y="969"/>
                </a:lnTo>
                <a:lnTo>
                  <a:pt x="38" y="967"/>
                </a:lnTo>
                <a:lnTo>
                  <a:pt x="37" y="963"/>
                </a:lnTo>
                <a:close/>
                <a:moveTo>
                  <a:pt x="15" y="938"/>
                </a:moveTo>
                <a:lnTo>
                  <a:pt x="17" y="936"/>
                </a:lnTo>
                <a:lnTo>
                  <a:pt x="17" y="934"/>
                </a:lnTo>
                <a:lnTo>
                  <a:pt x="16" y="932"/>
                </a:lnTo>
                <a:lnTo>
                  <a:pt x="15" y="930"/>
                </a:lnTo>
                <a:lnTo>
                  <a:pt x="14" y="927"/>
                </a:lnTo>
                <a:lnTo>
                  <a:pt x="13" y="925"/>
                </a:lnTo>
                <a:lnTo>
                  <a:pt x="13" y="922"/>
                </a:lnTo>
                <a:lnTo>
                  <a:pt x="11" y="920"/>
                </a:lnTo>
                <a:lnTo>
                  <a:pt x="8" y="920"/>
                </a:lnTo>
                <a:lnTo>
                  <a:pt x="6" y="921"/>
                </a:lnTo>
                <a:lnTo>
                  <a:pt x="2" y="922"/>
                </a:lnTo>
                <a:lnTo>
                  <a:pt x="1" y="925"/>
                </a:lnTo>
                <a:lnTo>
                  <a:pt x="1" y="929"/>
                </a:lnTo>
                <a:lnTo>
                  <a:pt x="1" y="932"/>
                </a:lnTo>
                <a:lnTo>
                  <a:pt x="0" y="932"/>
                </a:lnTo>
                <a:lnTo>
                  <a:pt x="2" y="934"/>
                </a:lnTo>
                <a:lnTo>
                  <a:pt x="4" y="935"/>
                </a:lnTo>
                <a:lnTo>
                  <a:pt x="6" y="936"/>
                </a:lnTo>
                <a:lnTo>
                  <a:pt x="7" y="937"/>
                </a:lnTo>
                <a:lnTo>
                  <a:pt x="8" y="938"/>
                </a:lnTo>
                <a:lnTo>
                  <a:pt x="13" y="938"/>
                </a:lnTo>
                <a:lnTo>
                  <a:pt x="15" y="938"/>
                </a:lnTo>
                <a:close/>
                <a:moveTo>
                  <a:pt x="2604" y="801"/>
                </a:moveTo>
                <a:lnTo>
                  <a:pt x="2606" y="900"/>
                </a:lnTo>
                <a:lnTo>
                  <a:pt x="2607" y="913"/>
                </a:lnTo>
                <a:lnTo>
                  <a:pt x="2620" y="929"/>
                </a:lnTo>
                <a:lnTo>
                  <a:pt x="2668" y="930"/>
                </a:lnTo>
                <a:lnTo>
                  <a:pt x="2604" y="801"/>
                </a:lnTo>
                <a:close/>
                <a:moveTo>
                  <a:pt x="1068" y="445"/>
                </a:moveTo>
                <a:lnTo>
                  <a:pt x="1070" y="447"/>
                </a:lnTo>
                <a:lnTo>
                  <a:pt x="1070" y="446"/>
                </a:lnTo>
                <a:lnTo>
                  <a:pt x="1069" y="445"/>
                </a:lnTo>
                <a:lnTo>
                  <a:pt x="1070" y="445"/>
                </a:lnTo>
                <a:lnTo>
                  <a:pt x="1072" y="446"/>
                </a:lnTo>
                <a:lnTo>
                  <a:pt x="1071" y="445"/>
                </a:lnTo>
                <a:lnTo>
                  <a:pt x="1073" y="445"/>
                </a:lnTo>
                <a:lnTo>
                  <a:pt x="1071" y="445"/>
                </a:lnTo>
                <a:lnTo>
                  <a:pt x="1071" y="444"/>
                </a:lnTo>
                <a:lnTo>
                  <a:pt x="1070" y="445"/>
                </a:lnTo>
                <a:lnTo>
                  <a:pt x="1068" y="445"/>
                </a:lnTo>
                <a:close/>
                <a:moveTo>
                  <a:pt x="1076" y="446"/>
                </a:moveTo>
                <a:lnTo>
                  <a:pt x="1075" y="445"/>
                </a:lnTo>
                <a:lnTo>
                  <a:pt x="1074" y="445"/>
                </a:lnTo>
                <a:lnTo>
                  <a:pt x="1076" y="446"/>
                </a:lnTo>
                <a:close/>
                <a:moveTo>
                  <a:pt x="1057" y="450"/>
                </a:moveTo>
                <a:lnTo>
                  <a:pt x="1061" y="450"/>
                </a:lnTo>
                <a:lnTo>
                  <a:pt x="1062" y="450"/>
                </a:lnTo>
                <a:lnTo>
                  <a:pt x="1062" y="448"/>
                </a:lnTo>
                <a:lnTo>
                  <a:pt x="1062" y="447"/>
                </a:lnTo>
                <a:lnTo>
                  <a:pt x="1062" y="446"/>
                </a:lnTo>
                <a:lnTo>
                  <a:pt x="1061" y="446"/>
                </a:lnTo>
                <a:lnTo>
                  <a:pt x="1062" y="445"/>
                </a:lnTo>
                <a:lnTo>
                  <a:pt x="1062" y="445"/>
                </a:lnTo>
                <a:lnTo>
                  <a:pt x="1063" y="445"/>
                </a:lnTo>
                <a:lnTo>
                  <a:pt x="1071" y="444"/>
                </a:lnTo>
                <a:lnTo>
                  <a:pt x="1084" y="442"/>
                </a:lnTo>
                <a:lnTo>
                  <a:pt x="1087" y="442"/>
                </a:lnTo>
                <a:lnTo>
                  <a:pt x="1089" y="442"/>
                </a:lnTo>
                <a:lnTo>
                  <a:pt x="1090" y="442"/>
                </a:lnTo>
                <a:lnTo>
                  <a:pt x="1090" y="441"/>
                </a:lnTo>
                <a:lnTo>
                  <a:pt x="1091" y="441"/>
                </a:lnTo>
                <a:lnTo>
                  <a:pt x="1091" y="439"/>
                </a:lnTo>
                <a:lnTo>
                  <a:pt x="1092" y="439"/>
                </a:lnTo>
                <a:lnTo>
                  <a:pt x="1097" y="429"/>
                </a:lnTo>
                <a:lnTo>
                  <a:pt x="1096" y="428"/>
                </a:lnTo>
                <a:lnTo>
                  <a:pt x="1094" y="430"/>
                </a:lnTo>
                <a:lnTo>
                  <a:pt x="1092" y="432"/>
                </a:lnTo>
                <a:lnTo>
                  <a:pt x="1090" y="435"/>
                </a:lnTo>
                <a:lnTo>
                  <a:pt x="1090" y="436"/>
                </a:lnTo>
                <a:lnTo>
                  <a:pt x="1089" y="436"/>
                </a:lnTo>
                <a:lnTo>
                  <a:pt x="1089" y="437"/>
                </a:lnTo>
                <a:lnTo>
                  <a:pt x="1088" y="437"/>
                </a:lnTo>
                <a:lnTo>
                  <a:pt x="1088" y="438"/>
                </a:lnTo>
                <a:lnTo>
                  <a:pt x="1087" y="438"/>
                </a:lnTo>
                <a:lnTo>
                  <a:pt x="1082" y="441"/>
                </a:lnTo>
                <a:lnTo>
                  <a:pt x="1079" y="441"/>
                </a:lnTo>
                <a:lnTo>
                  <a:pt x="1074" y="442"/>
                </a:lnTo>
                <a:lnTo>
                  <a:pt x="1071" y="442"/>
                </a:lnTo>
                <a:lnTo>
                  <a:pt x="1062" y="443"/>
                </a:lnTo>
                <a:lnTo>
                  <a:pt x="1060" y="443"/>
                </a:lnTo>
                <a:lnTo>
                  <a:pt x="1059" y="444"/>
                </a:lnTo>
                <a:lnTo>
                  <a:pt x="1057" y="444"/>
                </a:lnTo>
                <a:lnTo>
                  <a:pt x="1056" y="444"/>
                </a:lnTo>
                <a:lnTo>
                  <a:pt x="1057" y="446"/>
                </a:lnTo>
                <a:lnTo>
                  <a:pt x="1057" y="450"/>
                </a:lnTo>
                <a:close/>
                <a:moveTo>
                  <a:pt x="1065" y="448"/>
                </a:moveTo>
                <a:lnTo>
                  <a:pt x="1064" y="446"/>
                </a:lnTo>
                <a:lnTo>
                  <a:pt x="1064" y="448"/>
                </a:lnTo>
                <a:lnTo>
                  <a:pt x="1065" y="448"/>
                </a:lnTo>
                <a:close/>
                <a:moveTo>
                  <a:pt x="1068" y="447"/>
                </a:moveTo>
                <a:lnTo>
                  <a:pt x="1068" y="445"/>
                </a:lnTo>
                <a:lnTo>
                  <a:pt x="1066" y="445"/>
                </a:lnTo>
                <a:lnTo>
                  <a:pt x="1068" y="447"/>
                </a:lnTo>
                <a:close/>
                <a:moveTo>
                  <a:pt x="1063" y="446"/>
                </a:moveTo>
                <a:lnTo>
                  <a:pt x="1064" y="446"/>
                </a:lnTo>
                <a:lnTo>
                  <a:pt x="1066" y="445"/>
                </a:lnTo>
                <a:lnTo>
                  <a:pt x="1063" y="445"/>
                </a:lnTo>
                <a:lnTo>
                  <a:pt x="1063" y="446"/>
                </a:lnTo>
                <a:close/>
                <a:moveTo>
                  <a:pt x="1539" y="423"/>
                </a:moveTo>
                <a:lnTo>
                  <a:pt x="1538" y="421"/>
                </a:lnTo>
                <a:lnTo>
                  <a:pt x="1537" y="421"/>
                </a:lnTo>
                <a:lnTo>
                  <a:pt x="1537" y="423"/>
                </a:lnTo>
                <a:lnTo>
                  <a:pt x="1537" y="424"/>
                </a:lnTo>
                <a:lnTo>
                  <a:pt x="1538" y="423"/>
                </a:lnTo>
                <a:lnTo>
                  <a:pt x="1538" y="424"/>
                </a:lnTo>
                <a:lnTo>
                  <a:pt x="1539" y="423"/>
                </a:lnTo>
                <a:close/>
                <a:moveTo>
                  <a:pt x="1534" y="421"/>
                </a:moveTo>
                <a:lnTo>
                  <a:pt x="1533" y="420"/>
                </a:lnTo>
                <a:lnTo>
                  <a:pt x="1532" y="420"/>
                </a:lnTo>
                <a:lnTo>
                  <a:pt x="1531" y="420"/>
                </a:lnTo>
                <a:lnTo>
                  <a:pt x="1531" y="423"/>
                </a:lnTo>
                <a:lnTo>
                  <a:pt x="1532" y="421"/>
                </a:lnTo>
                <a:lnTo>
                  <a:pt x="1532" y="423"/>
                </a:lnTo>
                <a:lnTo>
                  <a:pt x="1533" y="421"/>
                </a:lnTo>
                <a:lnTo>
                  <a:pt x="1533" y="423"/>
                </a:lnTo>
                <a:lnTo>
                  <a:pt x="1534" y="421"/>
                </a:lnTo>
                <a:close/>
                <a:moveTo>
                  <a:pt x="1525" y="419"/>
                </a:moveTo>
                <a:lnTo>
                  <a:pt x="1524" y="419"/>
                </a:lnTo>
                <a:lnTo>
                  <a:pt x="1524" y="421"/>
                </a:lnTo>
                <a:lnTo>
                  <a:pt x="1525" y="420"/>
                </a:lnTo>
                <a:lnTo>
                  <a:pt x="1525" y="421"/>
                </a:lnTo>
                <a:lnTo>
                  <a:pt x="1527" y="420"/>
                </a:lnTo>
                <a:lnTo>
                  <a:pt x="1527" y="419"/>
                </a:lnTo>
                <a:lnTo>
                  <a:pt x="1525" y="419"/>
                </a:lnTo>
                <a:close/>
                <a:moveTo>
                  <a:pt x="1540" y="425"/>
                </a:moveTo>
                <a:lnTo>
                  <a:pt x="1541" y="423"/>
                </a:lnTo>
                <a:lnTo>
                  <a:pt x="1540" y="423"/>
                </a:lnTo>
                <a:lnTo>
                  <a:pt x="1540" y="425"/>
                </a:lnTo>
                <a:close/>
                <a:moveTo>
                  <a:pt x="1543" y="423"/>
                </a:moveTo>
                <a:lnTo>
                  <a:pt x="1542" y="423"/>
                </a:lnTo>
                <a:lnTo>
                  <a:pt x="1543" y="425"/>
                </a:lnTo>
                <a:lnTo>
                  <a:pt x="1543" y="423"/>
                </a:lnTo>
                <a:close/>
                <a:moveTo>
                  <a:pt x="1536" y="424"/>
                </a:moveTo>
                <a:lnTo>
                  <a:pt x="1537" y="421"/>
                </a:lnTo>
                <a:lnTo>
                  <a:pt x="1536" y="421"/>
                </a:lnTo>
                <a:lnTo>
                  <a:pt x="1536" y="424"/>
                </a:lnTo>
                <a:close/>
                <a:moveTo>
                  <a:pt x="1537" y="424"/>
                </a:moveTo>
                <a:lnTo>
                  <a:pt x="1537" y="421"/>
                </a:lnTo>
                <a:lnTo>
                  <a:pt x="1537" y="421"/>
                </a:lnTo>
                <a:lnTo>
                  <a:pt x="1537" y="424"/>
                </a:lnTo>
                <a:close/>
                <a:moveTo>
                  <a:pt x="1529" y="420"/>
                </a:moveTo>
                <a:lnTo>
                  <a:pt x="1528" y="420"/>
                </a:lnTo>
                <a:lnTo>
                  <a:pt x="1528" y="423"/>
                </a:lnTo>
                <a:lnTo>
                  <a:pt x="1529" y="420"/>
                </a:lnTo>
                <a:close/>
                <a:moveTo>
                  <a:pt x="1530" y="423"/>
                </a:moveTo>
                <a:lnTo>
                  <a:pt x="1531" y="420"/>
                </a:lnTo>
                <a:lnTo>
                  <a:pt x="1530" y="420"/>
                </a:lnTo>
                <a:lnTo>
                  <a:pt x="1530" y="423"/>
                </a:lnTo>
                <a:close/>
                <a:moveTo>
                  <a:pt x="1528" y="420"/>
                </a:moveTo>
                <a:lnTo>
                  <a:pt x="1527" y="420"/>
                </a:lnTo>
                <a:lnTo>
                  <a:pt x="1527" y="421"/>
                </a:lnTo>
                <a:lnTo>
                  <a:pt x="1528" y="420"/>
                </a:lnTo>
                <a:close/>
                <a:moveTo>
                  <a:pt x="1520" y="418"/>
                </a:moveTo>
                <a:lnTo>
                  <a:pt x="1519" y="418"/>
                </a:lnTo>
                <a:lnTo>
                  <a:pt x="1520" y="419"/>
                </a:lnTo>
                <a:lnTo>
                  <a:pt x="1519" y="420"/>
                </a:lnTo>
                <a:lnTo>
                  <a:pt x="1521" y="419"/>
                </a:lnTo>
                <a:lnTo>
                  <a:pt x="1520" y="418"/>
                </a:lnTo>
                <a:close/>
                <a:moveTo>
                  <a:pt x="1868" y="954"/>
                </a:moveTo>
                <a:lnTo>
                  <a:pt x="1868" y="950"/>
                </a:lnTo>
                <a:lnTo>
                  <a:pt x="1867" y="950"/>
                </a:lnTo>
                <a:lnTo>
                  <a:pt x="1867" y="951"/>
                </a:lnTo>
                <a:lnTo>
                  <a:pt x="1865" y="951"/>
                </a:lnTo>
                <a:lnTo>
                  <a:pt x="1864" y="951"/>
                </a:lnTo>
                <a:lnTo>
                  <a:pt x="1863" y="951"/>
                </a:lnTo>
                <a:lnTo>
                  <a:pt x="1862" y="951"/>
                </a:lnTo>
                <a:lnTo>
                  <a:pt x="1862" y="953"/>
                </a:lnTo>
                <a:lnTo>
                  <a:pt x="1863" y="954"/>
                </a:lnTo>
                <a:lnTo>
                  <a:pt x="1863" y="953"/>
                </a:lnTo>
                <a:lnTo>
                  <a:pt x="1864" y="954"/>
                </a:lnTo>
                <a:lnTo>
                  <a:pt x="1864" y="953"/>
                </a:lnTo>
                <a:lnTo>
                  <a:pt x="1865" y="953"/>
                </a:lnTo>
                <a:lnTo>
                  <a:pt x="1867" y="953"/>
                </a:lnTo>
                <a:lnTo>
                  <a:pt x="1867" y="954"/>
                </a:lnTo>
                <a:lnTo>
                  <a:pt x="1868" y="954"/>
                </a:lnTo>
                <a:close/>
                <a:moveTo>
                  <a:pt x="1860" y="946"/>
                </a:moveTo>
                <a:lnTo>
                  <a:pt x="1861" y="948"/>
                </a:lnTo>
                <a:lnTo>
                  <a:pt x="1861" y="946"/>
                </a:lnTo>
                <a:lnTo>
                  <a:pt x="1862" y="946"/>
                </a:lnTo>
                <a:lnTo>
                  <a:pt x="1861" y="945"/>
                </a:lnTo>
                <a:lnTo>
                  <a:pt x="1860" y="946"/>
                </a:lnTo>
                <a:close/>
                <a:moveTo>
                  <a:pt x="1865" y="945"/>
                </a:moveTo>
                <a:lnTo>
                  <a:pt x="1864" y="945"/>
                </a:lnTo>
                <a:lnTo>
                  <a:pt x="1863" y="945"/>
                </a:lnTo>
                <a:lnTo>
                  <a:pt x="1862" y="945"/>
                </a:lnTo>
                <a:lnTo>
                  <a:pt x="1862" y="946"/>
                </a:lnTo>
                <a:lnTo>
                  <a:pt x="1863" y="946"/>
                </a:lnTo>
                <a:lnTo>
                  <a:pt x="1864" y="947"/>
                </a:lnTo>
                <a:lnTo>
                  <a:pt x="1864" y="946"/>
                </a:lnTo>
                <a:lnTo>
                  <a:pt x="1865" y="947"/>
                </a:lnTo>
                <a:lnTo>
                  <a:pt x="1865" y="946"/>
                </a:lnTo>
                <a:lnTo>
                  <a:pt x="1867" y="946"/>
                </a:lnTo>
                <a:lnTo>
                  <a:pt x="1867" y="945"/>
                </a:lnTo>
                <a:lnTo>
                  <a:pt x="1865" y="945"/>
                </a:lnTo>
                <a:close/>
                <a:moveTo>
                  <a:pt x="1858" y="938"/>
                </a:moveTo>
                <a:lnTo>
                  <a:pt x="1855" y="938"/>
                </a:lnTo>
                <a:lnTo>
                  <a:pt x="1855" y="939"/>
                </a:lnTo>
                <a:lnTo>
                  <a:pt x="1857" y="940"/>
                </a:lnTo>
                <a:lnTo>
                  <a:pt x="1857" y="939"/>
                </a:lnTo>
                <a:lnTo>
                  <a:pt x="1858" y="939"/>
                </a:lnTo>
                <a:lnTo>
                  <a:pt x="1859" y="939"/>
                </a:lnTo>
                <a:lnTo>
                  <a:pt x="1860" y="940"/>
                </a:lnTo>
                <a:lnTo>
                  <a:pt x="1860" y="939"/>
                </a:lnTo>
                <a:lnTo>
                  <a:pt x="1860" y="939"/>
                </a:lnTo>
                <a:lnTo>
                  <a:pt x="1861" y="938"/>
                </a:lnTo>
                <a:lnTo>
                  <a:pt x="1860" y="938"/>
                </a:lnTo>
                <a:lnTo>
                  <a:pt x="1860" y="938"/>
                </a:lnTo>
                <a:lnTo>
                  <a:pt x="1859" y="938"/>
                </a:lnTo>
                <a:lnTo>
                  <a:pt x="1858" y="938"/>
                </a:lnTo>
                <a:close/>
                <a:moveTo>
                  <a:pt x="1854" y="932"/>
                </a:moveTo>
                <a:lnTo>
                  <a:pt x="1854" y="932"/>
                </a:lnTo>
                <a:lnTo>
                  <a:pt x="1855" y="932"/>
                </a:lnTo>
                <a:lnTo>
                  <a:pt x="1857" y="932"/>
                </a:lnTo>
                <a:lnTo>
                  <a:pt x="1858" y="932"/>
                </a:lnTo>
                <a:lnTo>
                  <a:pt x="1858" y="932"/>
                </a:lnTo>
                <a:lnTo>
                  <a:pt x="1859" y="931"/>
                </a:lnTo>
                <a:lnTo>
                  <a:pt x="1857" y="931"/>
                </a:lnTo>
                <a:lnTo>
                  <a:pt x="1855" y="931"/>
                </a:lnTo>
                <a:lnTo>
                  <a:pt x="1853" y="931"/>
                </a:lnTo>
                <a:lnTo>
                  <a:pt x="1852" y="931"/>
                </a:lnTo>
                <a:lnTo>
                  <a:pt x="1852" y="932"/>
                </a:lnTo>
                <a:lnTo>
                  <a:pt x="1853" y="932"/>
                </a:lnTo>
                <a:lnTo>
                  <a:pt x="1854" y="932"/>
                </a:lnTo>
                <a:close/>
                <a:moveTo>
                  <a:pt x="1867" y="932"/>
                </a:moveTo>
                <a:lnTo>
                  <a:pt x="1867" y="929"/>
                </a:lnTo>
                <a:lnTo>
                  <a:pt x="1865" y="929"/>
                </a:lnTo>
                <a:lnTo>
                  <a:pt x="1865" y="930"/>
                </a:lnTo>
                <a:lnTo>
                  <a:pt x="1864" y="930"/>
                </a:lnTo>
                <a:lnTo>
                  <a:pt x="1864" y="931"/>
                </a:lnTo>
                <a:lnTo>
                  <a:pt x="1865" y="931"/>
                </a:lnTo>
                <a:lnTo>
                  <a:pt x="1867" y="932"/>
                </a:lnTo>
                <a:lnTo>
                  <a:pt x="1867" y="932"/>
                </a:lnTo>
                <a:close/>
                <a:moveTo>
                  <a:pt x="1853" y="923"/>
                </a:moveTo>
                <a:lnTo>
                  <a:pt x="1854" y="926"/>
                </a:lnTo>
                <a:lnTo>
                  <a:pt x="1854" y="923"/>
                </a:lnTo>
                <a:lnTo>
                  <a:pt x="1855" y="923"/>
                </a:lnTo>
                <a:lnTo>
                  <a:pt x="1855" y="926"/>
                </a:lnTo>
                <a:lnTo>
                  <a:pt x="1857" y="926"/>
                </a:lnTo>
                <a:lnTo>
                  <a:pt x="1857" y="923"/>
                </a:lnTo>
                <a:lnTo>
                  <a:pt x="1858" y="923"/>
                </a:lnTo>
                <a:lnTo>
                  <a:pt x="1860" y="922"/>
                </a:lnTo>
                <a:lnTo>
                  <a:pt x="1858" y="922"/>
                </a:lnTo>
                <a:lnTo>
                  <a:pt x="1857" y="922"/>
                </a:lnTo>
                <a:lnTo>
                  <a:pt x="1855" y="920"/>
                </a:lnTo>
                <a:lnTo>
                  <a:pt x="1855" y="922"/>
                </a:lnTo>
                <a:lnTo>
                  <a:pt x="1854" y="922"/>
                </a:lnTo>
                <a:lnTo>
                  <a:pt x="1852" y="922"/>
                </a:lnTo>
                <a:lnTo>
                  <a:pt x="1852" y="923"/>
                </a:lnTo>
                <a:lnTo>
                  <a:pt x="1853" y="923"/>
                </a:lnTo>
                <a:close/>
                <a:moveTo>
                  <a:pt x="1542" y="429"/>
                </a:moveTo>
                <a:lnTo>
                  <a:pt x="1541" y="429"/>
                </a:lnTo>
                <a:lnTo>
                  <a:pt x="1541" y="430"/>
                </a:lnTo>
                <a:lnTo>
                  <a:pt x="1541" y="432"/>
                </a:lnTo>
                <a:lnTo>
                  <a:pt x="1542" y="430"/>
                </a:lnTo>
                <a:lnTo>
                  <a:pt x="1542" y="432"/>
                </a:lnTo>
                <a:lnTo>
                  <a:pt x="1543" y="430"/>
                </a:lnTo>
                <a:lnTo>
                  <a:pt x="1543" y="429"/>
                </a:lnTo>
                <a:lnTo>
                  <a:pt x="1542" y="429"/>
                </a:lnTo>
                <a:close/>
                <a:moveTo>
                  <a:pt x="1532" y="428"/>
                </a:moveTo>
                <a:lnTo>
                  <a:pt x="1531" y="427"/>
                </a:lnTo>
                <a:lnTo>
                  <a:pt x="1530" y="427"/>
                </a:lnTo>
                <a:lnTo>
                  <a:pt x="1529" y="427"/>
                </a:lnTo>
                <a:lnTo>
                  <a:pt x="1530" y="428"/>
                </a:lnTo>
                <a:lnTo>
                  <a:pt x="1530" y="429"/>
                </a:lnTo>
                <a:lnTo>
                  <a:pt x="1531" y="428"/>
                </a:lnTo>
                <a:lnTo>
                  <a:pt x="1531" y="429"/>
                </a:lnTo>
                <a:lnTo>
                  <a:pt x="1532" y="428"/>
                </a:lnTo>
                <a:close/>
                <a:moveTo>
                  <a:pt x="1537" y="435"/>
                </a:moveTo>
                <a:lnTo>
                  <a:pt x="1537" y="437"/>
                </a:lnTo>
                <a:lnTo>
                  <a:pt x="1537" y="436"/>
                </a:lnTo>
                <a:lnTo>
                  <a:pt x="1537" y="435"/>
                </a:lnTo>
                <a:close/>
                <a:moveTo>
                  <a:pt x="1860" y="953"/>
                </a:moveTo>
                <a:lnTo>
                  <a:pt x="1859" y="953"/>
                </a:lnTo>
                <a:lnTo>
                  <a:pt x="1860" y="955"/>
                </a:lnTo>
                <a:lnTo>
                  <a:pt x="1860" y="953"/>
                </a:lnTo>
                <a:close/>
                <a:moveTo>
                  <a:pt x="1861" y="953"/>
                </a:moveTo>
                <a:lnTo>
                  <a:pt x="1862" y="953"/>
                </a:lnTo>
                <a:lnTo>
                  <a:pt x="1861" y="951"/>
                </a:lnTo>
                <a:lnTo>
                  <a:pt x="1861" y="953"/>
                </a:lnTo>
                <a:close/>
                <a:moveTo>
                  <a:pt x="1855" y="946"/>
                </a:moveTo>
                <a:lnTo>
                  <a:pt x="1855" y="948"/>
                </a:lnTo>
                <a:lnTo>
                  <a:pt x="1857" y="946"/>
                </a:lnTo>
                <a:lnTo>
                  <a:pt x="1855" y="946"/>
                </a:lnTo>
                <a:close/>
                <a:moveTo>
                  <a:pt x="1858" y="946"/>
                </a:moveTo>
                <a:lnTo>
                  <a:pt x="1857" y="946"/>
                </a:lnTo>
                <a:lnTo>
                  <a:pt x="1858" y="948"/>
                </a:lnTo>
                <a:lnTo>
                  <a:pt x="1858" y="946"/>
                </a:lnTo>
                <a:close/>
                <a:moveTo>
                  <a:pt x="1860" y="948"/>
                </a:moveTo>
                <a:lnTo>
                  <a:pt x="1860" y="946"/>
                </a:lnTo>
                <a:lnTo>
                  <a:pt x="1860" y="946"/>
                </a:lnTo>
                <a:lnTo>
                  <a:pt x="1860" y="948"/>
                </a:lnTo>
                <a:close/>
                <a:moveTo>
                  <a:pt x="1853" y="939"/>
                </a:moveTo>
                <a:lnTo>
                  <a:pt x="1852" y="939"/>
                </a:lnTo>
                <a:lnTo>
                  <a:pt x="1853" y="941"/>
                </a:lnTo>
                <a:lnTo>
                  <a:pt x="1853" y="939"/>
                </a:lnTo>
                <a:close/>
                <a:moveTo>
                  <a:pt x="1862" y="938"/>
                </a:moveTo>
                <a:lnTo>
                  <a:pt x="1861" y="938"/>
                </a:lnTo>
                <a:lnTo>
                  <a:pt x="1862" y="940"/>
                </a:lnTo>
                <a:lnTo>
                  <a:pt x="1862" y="938"/>
                </a:lnTo>
                <a:close/>
                <a:moveTo>
                  <a:pt x="1865" y="940"/>
                </a:moveTo>
                <a:lnTo>
                  <a:pt x="1865" y="938"/>
                </a:lnTo>
                <a:lnTo>
                  <a:pt x="1864" y="938"/>
                </a:lnTo>
                <a:lnTo>
                  <a:pt x="1865" y="940"/>
                </a:lnTo>
                <a:close/>
                <a:moveTo>
                  <a:pt x="1854" y="939"/>
                </a:moveTo>
                <a:lnTo>
                  <a:pt x="1855" y="939"/>
                </a:lnTo>
                <a:lnTo>
                  <a:pt x="1854" y="938"/>
                </a:lnTo>
                <a:lnTo>
                  <a:pt x="1854" y="939"/>
                </a:lnTo>
                <a:close/>
                <a:moveTo>
                  <a:pt x="1845" y="934"/>
                </a:moveTo>
                <a:lnTo>
                  <a:pt x="1845" y="932"/>
                </a:lnTo>
                <a:lnTo>
                  <a:pt x="1844" y="932"/>
                </a:lnTo>
                <a:lnTo>
                  <a:pt x="1845" y="934"/>
                </a:lnTo>
                <a:close/>
                <a:moveTo>
                  <a:pt x="1852" y="932"/>
                </a:moveTo>
                <a:lnTo>
                  <a:pt x="1850" y="931"/>
                </a:lnTo>
                <a:lnTo>
                  <a:pt x="1850" y="932"/>
                </a:lnTo>
                <a:lnTo>
                  <a:pt x="1850" y="934"/>
                </a:lnTo>
                <a:lnTo>
                  <a:pt x="1851" y="932"/>
                </a:lnTo>
                <a:lnTo>
                  <a:pt x="1852" y="932"/>
                </a:lnTo>
                <a:close/>
                <a:moveTo>
                  <a:pt x="1860" y="931"/>
                </a:moveTo>
                <a:lnTo>
                  <a:pt x="1860" y="931"/>
                </a:lnTo>
                <a:lnTo>
                  <a:pt x="1860" y="932"/>
                </a:lnTo>
                <a:lnTo>
                  <a:pt x="1860" y="931"/>
                </a:lnTo>
                <a:close/>
                <a:moveTo>
                  <a:pt x="1863" y="932"/>
                </a:moveTo>
                <a:lnTo>
                  <a:pt x="1863" y="931"/>
                </a:lnTo>
                <a:lnTo>
                  <a:pt x="1862" y="931"/>
                </a:lnTo>
                <a:lnTo>
                  <a:pt x="1863" y="932"/>
                </a:lnTo>
                <a:close/>
                <a:moveTo>
                  <a:pt x="1848" y="923"/>
                </a:moveTo>
                <a:lnTo>
                  <a:pt x="1849" y="926"/>
                </a:lnTo>
                <a:lnTo>
                  <a:pt x="1849" y="923"/>
                </a:lnTo>
                <a:lnTo>
                  <a:pt x="1849" y="921"/>
                </a:lnTo>
                <a:lnTo>
                  <a:pt x="1848" y="921"/>
                </a:lnTo>
                <a:lnTo>
                  <a:pt x="1848" y="923"/>
                </a:lnTo>
                <a:close/>
                <a:moveTo>
                  <a:pt x="1851" y="926"/>
                </a:moveTo>
                <a:lnTo>
                  <a:pt x="1851" y="923"/>
                </a:lnTo>
                <a:lnTo>
                  <a:pt x="1850" y="923"/>
                </a:lnTo>
                <a:lnTo>
                  <a:pt x="1850" y="926"/>
                </a:lnTo>
                <a:lnTo>
                  <a:pt x="1851" y="926"/>
                </a:lnTo>
                <a:close/>
                <a:moveTo>
                  <a:pt x="1860" y="920"/>
                </a:moveTo>
                <a:lnTo>
                  <a:pt x="1861" y="922"/>
                </a:lnTo>
                <a:lnTo>
                  <a:pt x="1861" y="920"/>
                </a:lnTo>
                <a:lnTo>
                  <a:pt x="1860" y="920"/>
                </a:lnTo>
                <a:close/>
                <a:moveTo>
                  <a:pt x="1861" y="925"/>
                </a:moveTo>
                <a:lnTo>
                  <a:pt x="1861" y="922"/>
                </a:lnTo>
                <a:lnTo>
                  <a:pt x="1860" y="922"/>
                </a:lnTo>
                <a:lnTo>
                  <a:pt x="1861" y="925"/>
                </a:lnTo>
                <a:close/>
                <a:moveTo>
                  <a:pt x="1863" y="925"/>
                </a:moveTo>
                <a:lnTo>
                  <a:pt x="1863" y="922"/>
                </a:lnTo>
                <a:lnTo>
                  <a:pt x="1862" y="922"/>
                </a:lnTo>
                <a:lnTo>
                  <a:pt x="1862" y="925"/>
                </a:lnTo>
                <a:lnTo>
                  <a:pt x="1863" y="925"/>
                </a:lnTo>
                <a:close/>
                <a:moveTo>
                  <a:pt x="1840" y="921"/>
                </a:moveTo>
                <a:lnTo>
                  <a:pt x="1841" y="923"/>
                </a:lnTo>
                <a:lnTo>
                  <a:pt x="1841" y="921"/>
                </a:lnTo>
                <a:lnTo>
                  <a:pt x="1840" y="921"/>
                </a:lnTo>
                <a:close/>
                <a:moveTo>
                  <a:pt x="1853" y="920"/>
                </a:moveTo>
                <a:lnTo>
                  <a:pt x="1854" y="922"/>
                </a:lnTo>
                <a:lnTo>
                  <a:pt x="1854" y="920"/>
                </a:lnTo>
                <a:lnTo>
                  <a:pt x="1853" y="920"/>
                </a:lnTo>
                <a:close/>
                <a:moveTo>
                  <a:pt x="1752" y="634"/>
                </a:moveTo>
                <a:lnTo>
                  <a:pt x="1751" y="633"/>
                </a:lnTo>
                <a:lnTo>
                  <a:pt x="1745" y="635"/>
                </a:lnTo>
                <a:lnTo>
                  <a:pt x="1747" y="636"/>
                </a:lnTo>
                <a:lnTo>
                  <a:pt x="1747" y="637"/>
                </a:lnTo>
                <a:lnTo>
                  <a:pt x="1752" y="634"/>
                </a:lnTo>
                <a:close/>
                <a:moveTo>
                  <a:pt x="1698" y="594"/>
                </a:moveTo>
                <a:lnTo>
                  <a:pt x="1698" y="594"/>
                </a:lnTo>
                <a:lnTo>
                  <a:pt x="1694" y="598"/>
                </a:lnTo>
                <a:lnTo>
                  <a:pt x="1698" y="596"/>
                </a:lnTo>
                <a:lnTo>
                  <a:pt x="1698" y="594"/>
                </a:lnTo>
                <a:close/>
                <a:moveTo>
                  <a:pt x="1545" y="438"/>
                </a:moveTo>
                <a:lnTo>
                  <a:pt x="1543" y="443"/>
                </a:lnTo>
                <a:lnTo>
                  <a:pt x="1546" y="438"/>
                </a:lnTo>
                <a:lnTo>
                  <a:pt x="1545" y="438"/>
                </a:lnTo>
                <a:close/>
                <a:moveTo>
                  <a:pt x="1543" y="433"/>
                </a:moveTo>
                <a:lnTo>
                  <a:pt x="1545" y="430"/>
                </a:lnTo>
                <a:lnTo>
                  <a:pt x="1543" y="430"/>
                </a:lnTo>
                <a:lnTo>
                  <a:pt x="1543" y="433"/>
                </a:lnTo>
                <a:close/>
                <a:moveTo>
                  <a:pt x="1537" y="430"/>
                </a:moveTo>
                <a:lnTo>
                  <a:pt x="1537" y="432"/>
                </a:lnTo>
                <a:lnTo>
                  <a:pt x="1538" y="429"/>
                </a:lnTo>
                <a:lnTo>
                  <a:pt x="1537" y="429"/>
                </a:lnTo>
                <a:lnTo>
                  <a:pt x="1537" y="430"/>
                </a:lnTo>
                <a:close/>
                <a:moveTo>
                  <a:pt x="1538" y="429"/>
                </a:moveTo>
                <a:lnTo>
                  <a:pt x="1538" y="432"/>
                </a:lnTo>
                <a:lnTo>
                  <a:pt x="1539" y="429"/>
                </a:lnTo>
                <a:lnTo>
                  <a:pt x="1538" y="429"/>
                </a:lnTo>
                <a:close/>
                <a:moveTo>
                  <a:pt x="1540" y="432"/>
                </a:moveTo>
                <a:lnTo>
                  <a:pt x="1541" y="429"/>
                </a:lnTo>
                <a:lnTo>
                  <a:pt x="1540" y="429"/>
                </a:lnTo>
                <a:lnTo>
                  <a:pt x="1540" y="432"/>
                </a:lnTo>
                <a:close/>
                <a:moveTo>
                  <a:pt x="1533" y="428"/>
                </a:moveTo>
                <a:lnTo>
                  <a:pt x="1533" y="430"/>
                </a:lnTo>
                <a:lnTo>
                  <a:pt x="1534" y="428"/>
                </a:lnTo>
                <a:lnTo>
                  <a:pt x="1533" y="428"/>
                </a:lnTo>
                <a:close/>
                <a:moveTo>
                  <a:pt x="1537" y="428"/>
                </a:moveTo>
                <a:lnTo>
                  <a:pt x="1536" y="428"/>
                </a:lnTo>
                <a:lnTo>
                  <a:pt x="1536" y="429"/>
                </a:lnTo>
                <a:lnTo>
                  <a:pt x="1536" y="430"/>
                </a:lnTo>
                <a:lnTo>
                  <a:pt x="1537" y="429"/>
                </a:lnTo>
                <a:lnTo>
                  <a:pt x="1537" y="429"/>
                </a:lnTo>
                <a:lnTo>
                  <a:pt x="1537" y="428"/>
                </a:lnTo>
                <a:lnTo>
                  <a:pt x="1537" y="428"/>
                </a:lnTo>
                <a:close/>
                <a:moveTo>
                  <a:pt x="1527" y="427"/>
                </a:moveTo>
                <a:lnTo>
                  <a:pt x="1525" y="427"/>
                </a:lnTo>
                <a:lnTo>
                  <a:pt x="1525" y="429"/>
                </a:lnTo>
                <a:lnTo>
                  <a:pt x="1527" y="427"/>
                </a:lnTo>
                <a:close/>
                <a:moveTo>
                  <a:pt x="1528" y="429"/>
                </a:moveTo>
                <a:lnTo>
                  <a:pt x="1529" y="427"/>
                </a:lnTo>
                <a:lnTo>
                  <a:pt x="1528" y="427"/>
                </a:lnTo>
                <a:lnTo>
                  <a:pt x="1528" y="429"/>
                </a:lnTo>
                <a:close/>
                <a:moveTo>
                  <a:pt x="1525" y="427"/>
                </a:moveTo>
                <a:lnTo>
                  <a:pt x="1525" y="426"/>
                </a:lnTo>
                <a:lnTo>
                  <a:pt x="1524" y="427"/>
                </a:lnTo>
                <a:lnTo>
                  <a:pt x="1524" y="428"/>
                </a:lnTo>
                <a:lnTo>
                  <a:pt x="1525" y="427"/>
                </a:lnTo>
                <a:close/>
                <a:moveTo>
                  <a:pt x="1863" y="959"/>
                </a:moveTo>
                <a:lnTo>
                  <a:pt x="1864" y="959"/>
                </a:lnTo>
                <a:lnTo>
                  <a:pt x="1864" y="959"/>
                </a:lnTo>
                <a:lnTo>
                  <a:pt x="1865" y="959"/>
                </a:lnTo>
                <a:lnTo>
                  <a:pt x="1865" y="959"/>
                </a:lnTo>
                <a:lnTo>
                  <a:pt x="1867" y="958"/>
                </a:lnTo>
                <a:lnTo>
                  <a:pt x="1865" y="958"/>
                </a:lnTo>
                <a:lnTo>
                  <a:pt x="1864" y="958"/>
                </a:lnTo>
                <a:lnTo>
                  <a:pt x="1863" y="958"/>
                </a:lnTo>
                <a:lnTo>
                  <a:pt x="1862" y="958"/>
                </a:lnTo>
                <a:lnTo>
                  <a:pt x="1861" y="958"/>
                </a:lnTo>
                <a:lnTo>
                  <a:pt x="1861" y="959"/>
                </a:lnTo>
                <a:lnTo>
                  <a:pt x="1862" y="959"/>
                </a:lnTo>
                <a:lnTo>
                  <a:pt x="1863" y="959"/>
                </a:lnTo>
                <a:close/>
                <a:moveTo>
                  <a:pt x="2185" y="2125"/>
                </a:moveTo>
                <a:lnTo>
                  <a:pt x="2190" y="2128"/>
                </a:lnTo>
                <a:lnTo>
                  <a:pt x="2191" y="2129"/>
                </a:lnTo>
                <a:lnTo>
                  <a:pt x="2193" y="2132"/>
                </a:lnTo>
                <a:lnTo>
                  <a:pt x="2193" y="2131"/>
                </a:lnTo>
                <a:lnTo>
                  <a:pt x="2194" y="2131"/>
                </a:lnTo>
                <a:lnTo>
                  <a:pt x="2194" y="2129"/>
                </a:lnTo>
                <a:lnTo>
                  <a:pt x="2192" y="2128"/>
                </a:lnTo>
                <a:lnTo>
                  <a:pt x="2191" y="2128"/>
                </a:lnTo>
                <a:lnTo>
                  <a:pt x="2186" y="2125"/>
                </a:lnTo>
                <a:lnTo>
                  <a:pt x="2186" y="2124"/>
                </a:lnTo>
                <a:lnTo>
                  <a:pt x="2184" y="2122"/>
                </a:lnTo>
                <a:lnTo>
                  <a:pt x="2184" y="2123"/>
                </a:lnTo>
                <a:lnTo>
                  <a:pt x="2183" y="2124"/>
                </a:lnTo>
                <a:lnTo>
                  <a:pt x="2185" y="2125"/>
                </a:lnTo>
                <a:close/>
                <a:moveTo>
                  <a:pt x="2165" y="2110"/>
                </a:moveTo>
                <a:lnTo>
                  <a:pt x="2170" y="2114"/>
                </a:lnTo>
                <a:lnTo>
                  <a:pt x="2171" y="2115"/>
                </a:lnTo>
                <a:lnTo>
                  <a:pt x="2173" y="2117"/>
                </a:lnTo>
                <a:lnTo>
                  <a:pt x="2173" y="2116"/>
                </a:lnTo>
                <a:lnTo>
                  <a:pt x="2184" y="2123"/>
                </a:lnTo>
                <a:lnTo>
                  <a:pt x="2174" y="2116"/>
                </a:lnTo>
                <a:lnTo>
                  <a:pt x="2174" y="2115"/>
                </a:lnTo>
                <a:lnTo>
                  <a:pt x="2172" y="2114"/>
                </a:lnTo>
                <a:lnTo>
                  <a:pt x="2171" y="2114"/>
                </a:lnTo>
                <a:lnTo>
                  <a:pt x="2166" y="2110"/>
                </a:lnTo>
                <a:lnTo>
                  <a:pt x="2166" y="2109"/>
                </a:lnTo>
                <a:lnTo>
                  <a:pt x="2164" y="2107"/>
                </a:lnTo>
                <a:lnTo>
                  <a:pt x="2163" y="2108"/>
                </a:lnTo>
                <a:lnTo>
                  <a:pt x="2162" y="2109"/>
                </a:lnTo>
                <a:lnTo>
                  <a:pt x="2165" y="2110"/>
                </a:lnTo>
                <a:close/>
                <a:moveTo>
                  <a:pt x="2145" y="2095"/>
                </a:moveTo>
                <a:lnTo>
                  <a:pt x="2149" y="2098"/>
                </a:lnTo>
                <a:lnTo>
                  <a:pt x="2151" y="2099"/>
                </a:lnTo>
                <a:lnTo>
                  <a:pt x="2153" y="2101"/>
                </a:lnTo>
                <a:lnTo>
                  <a:pt x="2153" y="2100"/>
                </a:lnTo>
                <a:lnTo>
                  <a:pt x="2163" y="2108"/>
                </a:lnTo>
                <a:lnTo>
                  <a:pt x="2154" y="2100"/>
                </a:lnTo>
                <a:lnTo>
                  <a:pt x="2154" y="2099"/>
                </a:lnTo>
                <a:lnTo>
                  <a:pt x="2152" y="2097"/>
                </a:lnTo>
                <a:lnTo>
                  <a:pt x="2151" y="2097"/>
                </a:lnTo>
                <a:lnTo>
                  <a:pt x="2146" y="2095"/>
                </a:lnTo>
                <a:lnTo>
                  <a:pt x="2146" y="2095"/>
                </a:lnTo>
                <a:lnTo>
                  <a:pt x="2144" y="2092"/>
                </a:lnTo>
                <a:lnTo>
                  <a:pt x="2143" y="2094"/>
                </a:lnTo>
                <a:lnTo>
                  <a:pt x="2142" y="2095"/>
                </a:lnTo>
                <a:lnTo>
                  <a:pt x="2145" y="2095"/>
                </a:lnTo>
                <a:close/>
                <a:moveTo>
                  <a:pt x="2252" y="1851"/>
                </a:moveTo>
                <a:lnTo>
                  <a:pt x="2254" y="1850"/>
                </a:lnTo>
                <a:lnTo>
                  <a:pt x="2250" y="1862"/>
                </a:lnTo>
                <a:lnTo>
                  <a:pt x="2243" y="1893"/>
                </a:lnTo>
                <a:lnTo>
                  <a:pt x="2238" y="1897"/>
                </a:lnTo>
                <a:lnTo>
                  <a:pt x="2188" y="1910"/>
                </a:lnTo>
                <a:lnTo>
                  <a:pt x="2193" y="1930"/>
                </a:lnTo>
                <a:lnTo>
                  <a:pt x="2238" y="1916"/>
                </a:lnTo>
                <a:lnTo>
                  <a:pt x="2240" y="1922"/>
                </a:lnTo>
                <a:lnTo>
                  <a:pt x="2193" y="1935"/>
                </a:lnTo>
                <a:lnTo>
                  <a:pt x="2189" y="1936"/>
                </a:lnTo>
                <a:lnTo>
                  <a:pt x="2183" y="1932"/>
                </a:lnTo>
                <a:lnTo>
                  <a:pt x="2182" y="1933"/>
                </a:lnTo>
                <a:lnTo>
                  <a:pt x="2153" y="1910"/>
                </a:lnTo>
                <a:lnTo>
                  <a:pt x="2142" y="1903"/>
                </a:lnTo>
                <a:lnTo>
                  <a:pt x="2140" y="1903"/>
                </a:lnTo>
                <a:lnTo>
                  <a:pt x="2139" y="1903"/>
                </a:lnTo>
                <a:lnTo>
                  <a:pt x="2138" y="1903"/>
                </a:lnTo>
                <a:lnTo>
                  <a:pt x="2137" y="1903"/>
                </a:lnTo>
                <a:lnTo>
                  <a:pt x="2137" y="1904"/>
                </a:lnTo>
                <a:lnTo>
                  <a:pt x="2136" y="1904"/>
                </a:lnTo>
                <a:lnTo>
                  <a:pt x="2136" y="1905"/>
                </a:lnTo>
                <a:lnTo>
                  <a:pt x="2136" y="1906"/>
                </a:lnTo>
                <a:lnTo>
                  <a:pt x="2136" y="1906"/>
                </a:lnTo>
                <a:lnTo>
                  <a:pt x="2136" y="1907"/>
                </a:lnTo>
                <a:lnTo>
                  <a:pt x="2139" y="1910"/>
                </a:lnTo>
                <a:lnTo>
                  <a:pt x="2178" y="1937"/>
                </a:lnTo>
                <a:lnTo>
                  <a:pt x="2172" y="1945"/>
                </a:lnTo>
                <a:lnTo>
                  <a:pt x="2211" y="1975"/>
                </a:lnTo>
                <a:lnTo>
                  <a:pt x="2208" y="1980"/>
                </a:lnTo>
                <a:lnTo>
                  <a:pt x="2169" y="1951"/>
                </a:lnTo>
                <a:lnTo>
                  <a:pt x="2157" y="1966"/>
                </a:lnTo>
                <a:lnTo>
                  <a:pt x="2221" y="2014"/>
                </a:lnTo>
                <a:lnTo>
                  <a:pt x="2222" y="2014"/>
                </a:lnTo>
                <a:lnTo>
                  <a:pt x="2222" y="2015"/>
                </a:lnTo>
                <a:lnTo>
                  <a:pt x="2222" y="2016"/>
                </a:lnTo>
                <a:lnTo>
                  <a:pt x="2212" y="2030"/>
                </a:lnTo>
                <a:lnTo>
                  <a:pt x="2211" y="2031"/>
                </a:lnTo>
                <a:lnTo>
                  <a:pt x="2211" y="2031"/>
                </a:lnTo>
                <a:lnTo>
                  <a:pt x="2210" y="2031"/>
                </a:lnTo>
                <a:lnTo>
                  <a:pt x="2210" y="2030"/>
                </a:lnTo>
                <a:lnTo>
                  <a:pt x="2204" y="2026"/>
                </a:lnTo>
                <a:lnTo>
                  <a:pt x="2172" y="2001"/>
                </a:lnTo>
                <a:lnTo>
                  <a:pt x="2167" y="2008"/>
                </a:lnTo>
                <a:lnTo>
                  <a:pt x="2167" y="2009"/>
                </a:lnTo>
                <a:lnTo>
                  <a:pt x="2166" y="2009"/>
                </a:lnTo>
                <a:lnTo>
                  <a:pt x="2165" y="2009"/>
                </a:lnTo>
                <a:lnTo>
                  <a:pt x="2165" y="2010"/>
                </a:lnTo>
                <a:lnTo>
                  <a:pt x="2166" y="2010"/>
                </a:lnTo>
                <a:lnTo>
                  <a:pt x="2165" y="2012"/>
                </a:lnTo>
                <a:lnTo>
                  <a:pt x="2158" y="2019"/>
                </a:lnTo>
                <a:lnTo>
                  <a:pt x="2174" y="2031"/>
                </a:lnTo>
                <a:lnTo>
                  <a:pt x="2174" y="2032"/>
                </a:lnTo>
                <a:lnTo>
                  <a:pt x="2175" y="2032"/>
                </a:lnTo>
                <a:lnTo>
                  <a:pt x="2175" y="2033"/>
                </a:lnTo>
                <a:lnTo>
                  <a:pt x="2176" y="2033"/>
                </a:lnTo>
                <a:lnTo>
                  <a:pt x="2176" y="2034"/>
                </a:lnTo>
                <a:lnTo>
                  <a:pt x="2175" y="2035"/>
                </a:lnTo>
                <a:lnTo>
                  <a:pt x="2175" y="2036"/>
                </a:lnTo>
                <a:lnTo>
                  <a:pt x="2225" y="2072"/>
                </a:lnTo>
                <a:lnTo>
                  <a:pt x="2230" y="2076"/>
                </a:lnTo>
                <a:lnTo>
                  <a:pt x="2228" y="2079"/>
                </a:lnTo>
                <a:lnTo>
                  <a:pt x="2225" y="2076"/>
                </a:lnTo>
                <a:lnTo>
                  <a:pt x="2173" y="2039"/>
                </a:lnTo>
                <a:lnTo>
                  <a:pt x="2171" y="2041"/>
                </a:lnTo>
                <a:lnTo>
                  <a:pt x="2156" y="2061"/>
                </a:lnTo>
                <a:lnTo>
                  <a:pt x="2211" y="2101"/>
                </a:lnTo>
                <a:lnTo>
                  <a:pt x="2210" y="2104"/>
                </a:lnTo>
                <a:lnTo>
                  <a:pt x="2155" y="2064"/>
                </a:lnTo>
                <a:lnTo>
                  <a:pt x="2151" y="2068"/>
                </a:lnTo>
                <a:lnTo>
                  <a:pt x="2149" y="2069"/>
                </a:lnTo>
                <a:lnTo>
                  <a:pt x="2148" y="2069"/>
                </a:lnTo>
                <a:lnTo>
                  <a:pt x="2136" y="2086"/>
                </a:lnTo>
                <a:lnTo>
                  <a:pt x="2136" y="2087"/>
                </a:lnTo>
                <a:lnTo>
                  <a:pt x="2136" y="2088"/>
                </a:lnTo>
                <a:lnTo>
                  <a:pt x="2137" y="2089"/>
                </a:lnTo>
                <a:lnTo>
                  <a:pt x="2143" y="2094"/>
                </a:lnTo>
                <a:lnTo>
                  <a:pt x="2134" y="2088"/>
                </a:lnTo>
                <a:lnTo>
                  <a:pt x="2148" y="2068"/>
                </a:lnTo>
                <a:lnTo>
                  <a:pt x="2148" y="2068"/>
                </a:lnTo>
                <a:lnTo>
                  <a:pt x="2147" y="2068"/>
                </a:lnTo>
                <a:lnTo>
                  <a:pt x="2147" y="2067"/>
                </a:lnTo>
                <a:lnTo>
                  <a:pt x="2146" y="2067"/>
                </a:lnTo>
                <a:lnTo>
                  <a:pt x="2145" y="2065"/>
                </a:lnTo>
                <a:lnTo>
                  <a:pt x="2144" y="2065"/>
                </a:lnTo>
                <a:lnTo>
                  <a:pt x="2143" y="2065"/>
                </a:lnTo>
                <a:lnTo>
                  <a:pt x="2143" y="2067"/>
                </a:lnTo>
                <a:lnTo>
                  <a:pt x="2142" y="2067"/>
                </a:lnTo>
                <a:lnTo>
                  <a:pt x="2142" y="2068"/>
                </a:lnTo>
                <a:lnTo>
                  <a:pt x="2140" y="2068"/>
                </a:lnTo>
                <a:lnTo>
                  <a:pt x="2140" y="2068"/>
                </a:lnTo>
                <a:lnTo>
                  <a:pt x="2140" y="2069"/>
                </a:lnTo>
                <a:lnTo>
                  <a:pt x="2139" y="2070"/>
                </a:lnTo>
                <a:lnTo>
                  <a:pt x="2138" y="2070"/>
                </a:lnTo>
                <a:lnTo>
                  <a:pt x="2138" y="2071"/>
                </a:lnTo>
                <a:lnTo>
                  <a:pt x="2138" y="2072"/>
                </a:lnTo>
                <a:lnTo>
                  <a:pt x="2137" y="2072"/>
                </a:lnTo>
                <a:lnTo>
                  <a:pt x="2137" y="2073"/>
                </a:lnTo>
                <a:lnTo>
                  <a:pt x="2136" y="2073"/>
                </a:lnTo>
                <a:lnTo>
                  <a:pt x="2135" y="2073"/>
                </a:lnTo>
                <a:lnTo>
                  <a:pt x="2135" y="2074"/>
                </a:lnTo>
                <a:lnTo>
                  <a:pt x="2134" y="2074"/>
                </a:lnTo>
                <a:lnTo>
                  <a:pt x="2133" y="2074"/>
                </a:lnTo>
                <a:lnTo>
                  <a:pt x="2133" y="2073"/>
                </a:lnTo>
                <a:lnTo>
                  <a:pt x="2131" y="2073"/>
                </a:lnTo>
                <a:lnTo>
                  <a:pt x="2130" y="2073"/>
                </a:lnTo>
                <a:lnTo>
                  <a:pt x="2130" y="2072"/>
                </a:lnTo>
                <a:lnTo>
                  <a:pt x="2129" y="2072"/>
                </a:lnTo>
                <a:lnTo>
                  <a:pt x="2129" y="2071"/>
                </a:lnTo>
                <a:lnTo>
                  <a:pt x="2129" y="2070"/>
                </a:lnTo>
                <a:lnTo>
                  <a:pt x="2129" y="2069"/>
                </a:lnTo>
                <a:lnTo>
                  <a:pt x="2128" y="2068"/>
                </a:lnTo>
                <a:lnTo>
                  <a:pt x="2127" y="2068"/>
                </a:lnTo>
                <a:lnTo>
                  <a:pt x="2127" y="2067"/>
                </a:lnTo>
                <a:lnTo>
                  <a:pt x="2126" y="2067"/>
                </a:lnTo>
                <a:lnTo>
                  <a:pt x="2126" y="2065"/>
                </a:lnTo>
                <a:lnTo>
                  <a:pt x="2125" y="2064"/>
                </a:lnTo>
                <a:lnTo>
                  <a:pt x="2125" y="2063"/>
                </a:lnTo>
                <a:lnTo>
                  <a:pt x="2124" y="2062"/>
                </a:lnTo>
                <a:lnTo>
                  <a:pt x="2123" y="2062"/>
                </a:lnTo>
                <a:lnTo>
                  <a:pt x="2123" y="2061"/>
                </a:lnTo>
                <a:lnTo>
                  <a:pt x="2121" y="2060"/>
                </a:lnTo>
                <a:lnTo>
                  <a:pt x="2120" y="2059"/>
                </a:lnTo>
                <a:lnTo>
                  <a:pt x="2119" y="2058"/>
                </a:lnTo>
                <a:lnTo>
                  <a:pt x="2117" y="2056"/>
                </a:lnTo>
                <a:lnTo>
                  <a:pt x="2115" y="2054"/>
                </a:lnTo>
                <a:lnTo>
                  <a:pt x="2111" y="2052"/>
                </a:lnTo>
                <a:lnTo>
                  <a:pt x="2107" y="2047"/>
                </a:lnTo>
                <a:lnTo>
                  <a:pt x="2102" y="2044"/>
                </a:lnTo>
                <a:lnTo>
                  <a:pt x="2101" y="2044"/>
                </a:lnTo>
                <a:lnTo>
                  <a:pt x="2101" y="2043"/>
                </a:lnTo>
                <a:lnTo>
                  <a:pt x="2100" y="2043"/>
                </a:lnTo>
                <a:lnTo>
                  <a:pt x="2099" y="2043"/>
                </a:lnTo>
                <a:lnTo>
                  <a:pt x="2099" y="2042"/>
                </a:lnTo>
                <a:lnTo>
                  <a:pt x="2098" y="2042"/>
                </a:lnTo>
                <a:lnTo>
                  <a:pt x="2094" y="2042"/>
                </a:lnTo>
                <a:lnTo>
                  <a:pt x="2091" y="2041"/>
                </a:lnTo>
                <a:lnTo>
                  <a:pt x="2090" y="2041"/>
                </a:lnTo>
                <a:lnTo>
                  <a:pt x="2089" y="2041"/>
                </a:lnTo>
                <a:lnTo>
                  <a:pt x="2088" y="2041"/>
                </a:lnTo>
                <a:lnTo>
                  <a:pt x="2087" y="2041"/>
                </a:lnTo>
                <a:lnTo>
                  <a:pt x="2087" y="2042"/>
                </a:lnTo>
                <a:lnTo>
                  <a:pt x="2085" y="2042"/>
                </a:lnTo>
                <a:lnTo>
                  <a:pt x="2084" y="2042"/>
                </a:lnTo>
                <a:lnTo>
                  <a:pt x="2083" y="2042"/>
                </a:lnTo>
                <a:lnTo>
                  <a:pt x="2082" y="2042"/>
                </a:lnTo>
                <a:lnTo>
                  <a:pt x="2081" y="2042"/>
                </a:lnTo>
                <a:lnTo>
                  <a:pt x="2081" y="2041"/>
                </a:lnTo>
                <a:lnTo>
                  <a:pt x="2080" y="2042"/>
                </a:lnTo>
                <a:lnTo>
                  <a:pt x="2079" y="2042"/>
                </a:lnTo>
                <a:lnTo>
                  <a:pt x="2079" y="2041"/>
                </a:lnTo>
                <a:lnTo>
                  <a:pt x="2078" y="2041"/>
                </a:lnTo>
                <a:lnTo>
                  <a:pt x="2076" y="2041"/>
                </a:lnTo>
                <a:lnTo>
                  <a:pt x="2075" y="2041"/>
                </a:lnTo>
                <a:lnTo>
                  <a:pt x="2075" y="2041"/>
                </a:lnTo>
                <a:lnTo>
                  <a:pt x="2075" y="2041"/>
                </a:lnTo>
                <a:lnTo>
                  <a:pt x="2075" y="2040"/>
                </a:lnTo>
                <a:lnTo>
                  <a:pt x="2074" y="2040"/>
                </a:lnTo>
                <a:lnTo>
                  <a:pt x="2073" y="2040"/>
                </a:lnTo>
                <a:lnTo>
                  <a:pt x="2073" y="2039"/>
                </a:lnTo>
                <a:lnTo>
                  <a:pt x="2072" y="2037"/>
                </a:lnTo>
                <a:lnTo>
                  <a:pt x="2072" y="2036"/>
                </a:lnTo>
                <a:lnTo>
                  <a:pt x="2071" y="2036"/>
                </a:lnTo>
                <a:lnTo>
                  <a:pt x="2071" y="2035"/>
                </a:lnTo>
                <a:lnTo>
                  <a:pt x="2071" y="2034"/>
                </a:lnTo>
                <a:lnTo>
                  <a:pt x="2070" y="2033"/>
                </a:lnTo>
                <a:lnTo>
                  <a:pt x="2070" y="2032"/>
                </a:lnTo>
                <a:lnTo>
                  <a:pt x="2070" y="2031"/>
                </a:lnTo>
                <a:lnTo>
                  <a:pt x="2069" y="2031"/>
                </a:lnTo>
                <a:lnTo>
                  <a:pt x="2069" y="2030"/>
                </a:lnTo>
                <a:lnTo>
                  <a:pt x="2069" y="2028"/>
                </a:lnTo>
                <a:lnTo>
                  <a:pt x="2068" y="2028"/>
                </a:lnTo>
                <a:lnTo>
                  <a:pt x="2068" y="2027"/>
                </a:lnTo>
                <a:lnTo>
                  <a:pt x="2066" y="2027"/>
                </a:lnTo>
                <a:lnTo>
                  <a:pt x="2065" y="2026"/>
                </a:lnTo>
                <a:lnTo>
                  <a:pt x="2064" y="2026"/>
                </a:lnTo>
                <a:lnTo>
                  <a:pt x="2064" y="2025"/>
                </a:lnTo>
                <a:lnTo>
                  <a:pt x="2063" y="2025"/>
                </a:lnTo>
                <a:lnTo>
                  <a:pt x="2062" y="2025"/>
                </a:lnTo>
                <a:lnTo>
                  <a:pt x="2061" y="2025"/>
                </a:lnTo>
                <a:lnTo>
                  <a:pt x="2060" y="2025"/>
                </a:lnTo>
                <a:lnTo>
                  <a:pt x="2059" y="2025"/>
                </a:lnTo>
                <a:lnTo>
                  <a:pt x="2057" y="2025"/>
                </a:lnTo>
                <a:lnTo>
                  <a:pt x="2056" y="2025"/>
                </a:lnTo>
                <a:lnTo>
                  <a:pt x="2055" y="2025"/>
                </a:lnTo>
                <a:lnTo>
                  <a:pt x="2054" y="2025"/>
                </a:lnTo>
                <a:lnTo>
                  <a:pt x="2054" y="2024"/>
                </a:lnTo>
                <a:lnTo>
                  <a:pt x="2053" y="2024"/>
                </a:lnTo>
                <a:lnTo>
                  <a:pt x="2053" y="2023"/>
                </a:lnTo>
                <a:lnTo>
                  <a:pt x="2052" y="2023"/>
                </a:lnTo>
                <a:lnTo>
                  <a:pt x="2051" y="2023"/>
                </a:lnTo>
                <a:lnTo>
                  <a:pt x="2050" y="2023"/>
                </a:lnTo>
                <a:lnTo>
                  <a:pt x="2048" y="2023"/>
                </a:lnTo>
                <a:lnTo>
                  <a:pt x="2048" y="2023"/>
                </a:lnTo>
                <a:lnTo>
                  <a:pt x="2048" y="2022"/>
                </a:lnTo>
                <a:lnTo>
                  <a:pt x="2047" y="2022"/>
                </a:lnTo>
                <a:lnTo>
                  <a:pt x="2047" y="2021"/>
                </a:lnTo>
                <a:lnTo>
                  <a:pt x="2046" y="2021"/>
                </a:lnTo>
                <a:lnTo>
                  <a:pt x="2045" y="2021"/>
                </a:lnTo>
                <a:lnTo>
                  <a:pt x="2045" y="2019"/>
                </a:lnTo>
                <a:lnTo>
                  <a:pt x="2044" y="2019"/>
                </a:lnTo>
                <a:lnTo>
                  <a:pt x="2043" y="2019"/>
                </a:lnTo>
                <a:lnTo>
                  <a:pt x="2043" y="2021"/>
                </a:lnTo>
                <a:lnTo>
                  <a:pt x="2042" y="2021"/>
                </a:lnTo>
                <a:lnTo>
                  <a:pt x="2041" y="2019"/>
                </a:lnTo>
                <a:lnTo>
                  <a:pt x="2039" y="2019"/>
                </a:lnTo>
                <a:lnTo>
                  <a:pt x="2039" y="2021"/>
                </a:lnTo>
                <a:lnTo>
                  <a:pt x="2038" y="2021"/>
                </a:lnTo>
                <a:lnTo>
                  <a:pt x="2037" y="2021"/>
                </a:lnTo>
                <a:lnTo>
                  <a:pt x="2037" y="2019"/>
                </a:lnTo>
                <a:lnTo>
                  <a:pt x="2036" y="2019"/>
                </a:lnTo>
                <a:lnTo>
                  <a:pt x="2035" y="2019"/>
                </a:lnTo>
                <a:lnTo>
                  <a:pt x="2034" y="2019"/>
                </a:lnTo>
                <a:lnTo>
                  <a:pt x="2033" y="2019"/>
                </a:lnTo>
                <a:lnTo>
                  <a:pt x="2033" y="2021"/>
                </a:lnTo>
                <a:lnTo>
                  <a:pt x="2032" y="2021"/>
                </a:lnTo>
                <a:lnTo>
                  <a:pt x="2030" y="2021"/>
                </a:lnTo>
                <a:lnTo>
                  <a:pt x="2029" y="2021"/>
                </a:lnTo>
                <a:lnTo>
                  <a:pt x="2028" y="2021"/>
                </a:lnTo>
                <a:lnTo>
                  <a:pt x="2027" y="2022"/>
                </a:lnTo>
                <a:lnTo>
                  <a:pt x="2025" y="2022"/>
                </a:lnTo>
                <a:lnTo>
                  <a:pt x="2024" y="2023"/>
                </a:lnTo>
                <a:lnTo>
                  <a:pt x="2023" y="2023"/>
                </a:lnTo>
                <a:lnTo>
                  <a:pt x="2022" y="2023"/>
                </a:lnTo>
                <a:lnTo>
                  <a:pt x="2022" y="2024"/>
                </a:lnTo>
                <a:lnTo>
                  <a:pt x="2022" y="2024"/>
                </a:lnTo>
                <a:lnTo>
                  <a:pt x="2020" y="2024"/>
                </a:lnTo>
                <a:lnTo>
                  <a:pt x="2019" y="2024"/>
                </a:lnTo>
                <a:lnTo>
                  <a:pt x="2018" y="2024"/>
                </a:lnTo>
                <a:lnTo>
                  <a:pt x="2017" y="2024"/>
                </a:lnTo>
                <a:lnTo>
                  <a:pt x="2017" y="2023"/>
                </a:lnTo>
                <a:lnTo>
                  <a:pt x="2016" y="2023"/>
                </a:lnTo>
                <a:lnTo>
                  <a:pt x="2015" y="2023"/>
                </a:lnTo>
                <a:lnTo>
                  <a:pt x="2015" y="2022"/>
                </a:lnTo>
                <a:lnTo>
                  <a:pt x="2014" y="2022"/>
                </a:lnTo>
                <a:lnTo>
                  <a:pt x="2014" y="2021"/>
                </a:lnTo>
                <a:lnTo>
                  <a:pt x="2013" y="2021"/>
                </a:lnTo>
                <a:lnTo>
                  <a:pt x="2013" y="2019"/>
                </a:lnTo>
                <a:lnTo>
                  <a:pt x="2013" y="2018"/>
                </a:lnTo>
                <a:lnTo>
                  <a:pt x="2011" y="2018"/>
                </a:lnTo>
                <a:lnTo>
                  <a:pt x="2011" y="2017"/>
                </a:lnTo>
                <a:lnTo>
                  <a:pt x="2011" y="2016"/>
                </a:lnTo>
                <a:lnTo>
                  <a:pt x="2011" y="2015"/>
                </a:lnTo>
                <a:lnTo>
                  <a:pt x="2011" y="2014"/>
                </a:lnTo>
                <a:lnTo>
                  <a:pt x="2011" y="2014"/>
                </a:lnTo>
                <a:lnTo>
                  <a:pt x="2011" y="2013"/>
                </a:lnTo>
                <a:lnTo>
                  <a:pt x="2011" y="2012"/>
                </a:lnTo>
                <a:lnTo>
                  <a:pt x="2010" y="2012"/>
                </a:lnTo>
                <a:lnTo>
                  <a:pt x="2010" y="2010"/>
                </a:lnTo>
                <a:lnTo>
                  <a:pt x="2009" y="2010"/>
                </a:lnTo>
                <a:lnTo>
                  <a:pt x="2008" y="2008"/>
                </a:lnTo>
                <a:lnTo>
                  <a:pt x="2008" y="2007"/>
                </a:lnTo>
                <a:lnTo>
                  <a:pt x="2007" y="2007"/>
                </a:lnTo>
                <a:lnTo>
                  <a:pt x="2007" y="2006"/>
                </a:lnTo>
                <a:lnTo>
                  <a:pt x="2006" y="2006"/>
                </a:lnTo>
                <a:lnTo>
                  <a:pt x="2005" y="2006"/>
                </a:lnTo>
                <a:lnTo>
                  <a:pt x="2005" y="2005"/>
                </a:lnTo>
                <a:lnTo>
                  <a:pt x="2004" y="2005"/>
                </a:lnTo>
                <a:lnTo>
                  <a:pt x="2004" y="2004"/>
                </a:lnTo>
                <a:lnTo>
                  <a:pt x="2004" y="2003"/>
                </a:lnTo>
                <a:lnTo>
                  <a:pt x="2002" y="2003"/>
                </a:lnTo>
                <a:lnTo>
                  <a:pt x="2001" y="2001"/>
                </a:lnTo>
                <a:lnTo>
                  <a:pt x="2000" y="2000"/>
                </a:lnTo>
                <a:lnTo>
                  <a:pt x="1999" y="2000"/>
                </a:lnTo>
                <a:lnTo>
                  <a:pt x="1999" y="1999"/>
                </a:lnTo>
                <a:lnTo>
                  <a:pt x="1998" y="1999"/>
                </a:lnTo>
                <a:lnTo>
                  <a:pt x="1997" y="1999"/>
                </a:lnTo>
                <a:lnTo>
                  <a:pt x="1997" y="1998"/>
                </a:lnTo>
                <a:lnTo>
                  <a:pt x="1996" y="1998"/>
                </a:lnTo>
                <a:lnTo>
                  <a:pt x="1995" y="1998"/>
                </a:lnTo>
                <a:lnTo>
                  <a:pt x="1995" y="1997"/>
                </a:lnTo>
                <a:lnTo>
                  <a:pt x="1995" y="1997"/>
                </a:lnTo>
                <a:lnTo>
                  <a:pt x="1995" y="1996"/>
                </a:lnTo>
                <a:lnTo>
                  <a:pt x="1993" y="1996"/>
                </a:lnTo>
                <a:lnTo>
                  <a:pt x="1993" y="1995"/>
                </a:lnTo>
                <a:lnTo>
                  <a:pt x="1992" y="1995"/>
                </a:lnTo>
                <a:lnTo>
                  <a:pt x="1992" y="1992"/>
                </a:lnTo>
                <a:lnTo>
                  <a:pt x="1991" y="1990"/>
                </a:lnTo>
                <a:lnTo>
                  <a:pt x="1991" y="1989"/>
                </a:lnTo>
                <a:lnTo>
                  <a:pt x="1990" y="1987"/>
                </a:lnTo>
                <a:lnTo>
                  <a:pt x="1990" y="1986"/>
                </a:lnTo>
                <a:lnTo>
                  <a:pt x="1990" y="1983"/>
                </a:lnTo>
                <a:lnTo>
                  <a:pt x="1989" y="1982"/>
                </a:lnTo>
                <a:lnTo>
                  <a:pt x="1988" y="1981"/>
                </a:lnTo>
                <a:lnTo>
                  <a:pt x="1988" y="1980"/>
                </a:lnTo>
                <a:lnTo>
                  <a:pt x="1988" y="1979"/>
                </a:lnTo>
                <a:lnTo>
                  <a:pt x="1988" y="1978"/>
                </a:lnTo>
                <a:lnTo>
                  <a:pt x="1989" y="1978"/>
                </a:lnTo>
                <a:lnTo>
                  <a:pt x="1989" y="1977"/>
                </a:lnTo>
                <a:lnTo>
                  <a:pt x="1989" y="1976"/>
                </a:lnTo>
                <a:lnTo>
                  <a:pt x="1989" y="1975"/>
                </a:lnTo>
                <a:lnTo>
                  <a:pt x="1989" y="1973"/>
                </a:lnTo>
                <a:lnTo>
                  <a:pt x="1989" y="1972"/>
                </a:lnTo>
                <a:lnTo>
                  <a:pt x="1988" y="1971"/>
                </a:lnTo>
                <a:lnTo>
                  <a:pt x="1988" y="1970"/>
                </a:lnTo>
                <a:lnTo>
                  <a:pt x="1988" y="1969"/>
                </a:lnTo>
                <a:lnTo>
                  <a:pt x="1988" y="1968"/>
                </a:lnTo>
                <a:lnTo>
                  <a:pt x="1988" y="1967"/>
                </a:lnTo>
                <a:lnTo>
                  <a:pt x="1988" y="1966"/>
                </a:lnTo>
                <a:lnTo>
                  <a:pt x="1988" y="1964"/>
                </a:lnTo>
                <a:lnTo>
                  <a:pt x="1987" y="1964"/>
                </a:lnTo>
                <a:lnTo>
                  <a:pt x="1987" y="1963"/>
                </a:lnTo>
                <a:lnTo>
                  <a:pt x="1987" y="1962"/>
                </a:lnTo>
                <a:lnTo>
                  <a:pt x="1988" y="1962"/>
                </a:lnTo>
                <a:lnTo>
                  <a:pt x="1988" y="1961"/>
                </a:lnTo>
                <a:lnTo>
                  <a:pt x="1988" y="1960"/>
                </a:lnTo>
                <a:lnTo>
                  <a:pt x="1988" y="1960"/>
                </a:lnTo>
                <a:lnTo>
                  <a:pt x="1988" y="1959"/>
                </a:lnTo>
                <a:lnTo>
                  <a:pt x="1988" y="1958"/>
                </a:lnTo>
                <a:lnTo>
                  <a:pt x="1988" y="1957"/>
                </a:lnTo>
                <a:lnTo>
                  <a:pt x="1987" y="1957"/>
                </a:lnTo>
                <a:lnTo>
                  <a:pt x="1987" y="1955"/>
                </a:lnTo>
                <a:lnTo>
                  <a:pt x="1987" y="1954"/>
                </a:lnTo>
                <a:lnTo>
                  <a:pt x="1987" y="1953"/>
                </a:lnTo>
                <a:lnTo>
                  <a:pt x="1986" y="1953"/>
                </a:lnTo>
                <a:lnTo>
                  <a:pt x="1986" y="1952"/>
                </a:lnTo>
                <a:lnTo>
                  <a:pt x="1986" y="1951"/>
                </a:lnTo>
                <a:lnTo>
                  <a:pt x="1984" y="1951"/>
                </a:lnTo>
                <a:lnTo>
                  <a:pt x="1984" y="1950"/>
                </a:lnTo>
                <a:lnTo>
                  <a:pt x="1984" y="1949"/>
                </a:lnTo>
                <a:lnTo>
                  <a:pt x="1983" y="1949"/>
                </a:lnTo>
                <a:lnTo>
                  <a:pt x="1983" y="1948"/>
                </a:lnTo>
                <a:lnTo>
                  <a:pt x="1982" y="1948"/>
                </a:lnTo>
                <a:lnTo>
                  <a:pt x="1982" y="1946"/>
                </a:lnTo>
                <a:lnTo>
                  <a:pt x="1981" y="1945"/>
                </a:lnTo>
                <a:lnTo>
                  <a:pt x="1980" y="1945"/>
                </a:lnTo>
                <a:lnTo>
                  <a:pt x="1980" y="1944"/>
                </a:lnTo>
                <a:lnTo>
                  <a:pt x="1979" y="1944"/>
                </a:lnTo>
                <a:lnTo>
                  <a:pt x="1978" y="1943"/>
                </a:lnTo>
                <a:lnTo>
                  <a:pt x="1977" y="1943"/>
                </a:lnTo>
                <a:lnTo>
                  <a:pt x="1977" y="1942"/>
                </a:lnTo>
                <a:lnTo>
                  <a:pt x="1975" y="1942"/>
                </a:lnTo>
                <a:lnTo>
                  <a:pt x="1975" y="1941"/>
                </a:lnTo>
                <a:lnTo>
                  <a:pt x="1975" y="1940"/>
                </a:lnTo>
                <a:lnTo>
                  <a:pt x="1977" y="1940"/>
                </a:lnTo>
                <a:lnTo>
                  <a:pt x="1977" y="1939"/>
                </a:lnTo>
                <a:lnTo>
                  <a:pt x="1971" y="1927"/>
                </a:lnTo>
                <a:lnTo>
                  <a:pt x="1971" y="1927"/>
                </a:lnTo>
                <a:lnTo>
                  <a:pt x="1946" y="2043"/>
                </a:lnTo>
                <a:lnTo>
                  <a:pt x="1946" y="2044"/>
                </a:lnTo>
                <a:lnTo>
                  <a:pt x="1947" y="2044"/>
                </a:lnTo>
                <a:lnTo>
                  <a:pt x="1949" y="2044"/>
                </a:lnTo>
                <a:lnTo>
                  <a:pt x="1949" y="2045"/>
                </a:lnTo>
                <a:lnTo>
                  <a:pt x="1950" y="2045"/>
                </a:lnTo>
                <a:lnTo>
                  <a:pt x="1950" y="2046"/>
                </a:lnTo>
                <a:lnTo>
                  <a:pt x="1951" y="2046"/>
                </a:lnTo>
                <a:lnTo>
                  <a:pt x="1951" y="2047"/>
                </a:lnTo>
                <a:lnTo>
                  <a:pt x="1952" y="2047"/>
                </a:lnTo>
                <a:lnTo>
                  <a:pt x="1953" y="2049"/>
                </a:lnTo>
                <a:lnTo>
                  <a:pt x="1954" y="2050"/>
                </a:lnTo>
                <a:lnTo>
                  <a:pt x="1955" y="2050"/>
                </a:lnTo>
                <a:lnTo>
                  <a:pt x="1956" y="2050"/>
                </a:lnTo>
                <a:lnTo>
                  <a:pt x="1956" y="2051"/>
                </a:lnTo>
                <a:lnTo>
                  <a:pt x="1958" y="2051"/>
                </a:lnTo>
                <a:lnTo>
                  <a:pt x="1960" y="2052"/>
                </a:lnTo>
                <a:lnTo>
                  <a:pt x="1965" y="2056"/>
                </a:lnTo>
                <a:lnTo>
                  <a:pt x="1967" y="2056"/>
                </a:lnTo>
                <a:lnTo>
                  <a:pt x="1967" y="2058"/>
                </a:lnTo>
                <a:lnTo>
                  <a:pt x="1968" y="2058"/>
                </a:lnTo>
                <a:lnTo>
                  <a:pt x="1969" y="2059"/>
                </a:lnTo>
                <a:lnTo>
                  <a:pt x="1969" y="2060"/>
                </a:lnTo>
                <a:lnTo>
                  <a:pt x="1970" y="2060"/>
                </a:lnTo>
                <a:lnTo>
                  <a:pt x="1971" y="2061"/>
                </a:lnTo>
                <a:lnTo>
                  <a:pt x="1972" y="2061"/>
                </a:lnTo>
                <a:lnTo>
                  <a:pt x="1972" y="2062"/>
                </a:lnTo>
                <a:lnTo>
                  <a:pt x="1973" y="2062"/>
                </a:lnTo>
                <a:lnTo>
                  <a:pt x="1973" y="2063"/>
                </a:lnTo>
                <a:lnTo>
                  <a:pt x="1974" y="2063"/>
                </a:lnTo>
                <a:lnTo>
                  <a:pt x="1974" y="2064"/>
                </a:lnTo>
                <a:lnTo>
                  <a:pt x="1975" y="2064"/>
                </a:lnTo>
                <a:lnTo>
                  <a:pt x="1977" y="2065"/>
                </a:lnTo>
                <a:lnTo>
                  <a:pt x="1978" y="2067"/>
                </a:lnTo>
                <a:lnTo>
                  <a:pt x="1978" y="2068"/>
                </a:lnTo>
                <a:lnTo>
                  <a:pt x="1979" y="2068"/>
                </a:lnTo>
                <a:lnTo>
                  <a:pt x="1980" y="2068"/>
                </a:lnTo>
                <a:lnTo>
                  <a:pt x="1981" y="2068"/>
                </a:lnTo>
                <a:lnTo>
                  <a:pt x="1982" y="2069"/>
                </a:lnTo>
                <a:lnTo>
                  <a:pt x="1983" y="2070"/>
                </a:lnTo>
                <a:lnTo>
                  <a:pt x="1983" y="2071"/>
                </a:lnTo>
                <a:lnTo>
                  <a:pt x="1983" y="2072"/>
                </a:lnTo>
                <a:lnTo>
                  <a:pt x="1983" y="2073"/>
                </a:lnTo>
                <a:lnTo>
                  <a:pt x="1983" y="2074"/>
                </a:lnTo>
                <a:lnTo>
                  <a:pt x="1983" y="2076"/>
                </a:lnTo>
                <a:lnTo>
                  <a:pt x="1982" y="2076"/>
                </a:lnTo>
                <a:lnTo>
                  <a:pt x="1982" y="2077"/>
                </a:lnTo>
                <a:lnTo>
                  <a:pt x="1981" y="2077"/>
                </a:lnTo>
                <a:lnTo>
                  <a:pt x="1981" y="2078"/>
                </a:lnTo>
                <a:lnTo>
                  <a:pt x="1980" y="2079"/>
                </a:lnTo>
                <a:lnTo>
                  <a:pt x="1980" y="2080"/>
                </a:lnTo>
                <a:lnTo>
                  <a:pt x="1979" y="2080"/>
                </a:lnTo>
                <a:lnTo>
                  <a:pt x="1979" y="2081"/>
                </a:lnTo>
                <a:lnTo>
                  <a:pt x="1978" y="2082"/>
                </a:lnTo>
                <a:lnTo>
                  <a:pt x="1978" y="2083"/>
                </a:lnTo>
                <a:lnTo>
                  <a:pt x="1977" y="2083"/>
                </a:lnTo>
                <a:lnTo>
                  <a:pt x="1977" y="2085"/>
                </a:lnTo>
                <a:lnTo>
                  <a:pt x="1975" y="2085"/>
                </a:lnTo>
                <a:lnTo>
                  <a:pt x="1975" y="2086"/>
                </a:lnTo>
                <a:lnTo>
                  <a:pt x="1975" y="2087"/>
                </a:lnTo>
                <a:lnTo>
                  <a:pt x="1977" y="2087"/>
                </a:lnTo>
                <a:lnTo>
                  <a:pt x="1975" y="2088"/>
                </a:lnTo>
                <a:lnTo>
                  <a:pt x="1974" y="2088"/>
                </a:lnTo>
                <a:lnTo>
                  <a:pt x="1974" y="2089"/>
                </a:lnTo>
                <a:lnTo>
                  <a:pt x="1973" y="2090"/>
                </a:lnTo>
                <a:lnTo>
                  <a:pt x="1973" y="2091"/>
                </a:lnTo>
                <a:lnTo>
                  <a:pt x="1972" y="2091"/>
                </a:lnTo>
                <a:lnTo>
                  <a:pt x="1972" y="2092"/>
                </a:lnTo>
                <a:lnTo>
                  <a:pt x="1971" y="2092"/>
                </a:lnTo>
                <a:lnTo>
                  <a:pt x="1971" y="2094"/>
                </a:lnTo>
                <a:lnTo>
                  <a:pt x="1970" y="2095"/>
                </a:lnTo>
                <a:lnTo>
                  <a:pt x="1970" y="2095"/>
                </a:lnTo>
                <a:lnTo>
                  <a:pt x="1969" y="2095"/>
                </a:lnTo>
                <a:lnTo>
                  <a:pt x="1969" y="2096"/>
                </a:lnTo>
                <a:lnTo>
                  <a:pt x="1969" y="2097"/>
                </a:lnTo>
                <a:lnTo>
                  <a:pt x="1968" y="2098"/>
                </a:lnTo>
                <a:lnTo>
                  <a:pt x="1968" y="2099"/>
                </a:lnTo>
                <a:lnTo>
                  <a:pt x="1968" y="2100"/>
                </a:lnTo>
                <a:lnTo>
                  <a:pt x="1968" y="2101"/>
                </a:lnTo>
                <a:lnTo>
                  <a:pt x="1967" y="2101"/>
                </a:lnTo>
                <a:lnTo>
                  <a:pt x="1967" y="2103"/>
                </a:lnTo>
                <a:lnTo>
                  <a:pt x="1965" y="2104"/>
                </a:lnTo>
                <a:lnTo>
                  <a:pt x="1964" y="2104"/>
                </a:lnTo>
                <a:lnTo>
                  <a:pt x="1964" y="2105"/>
                </a:lnTo>
                <a:lnTo>
                  <a:pt x="1963" y="2106"/>
                </a:lnTo>
                <a:lnTo>
                  <a:pt x="1962" y="2106"/>
                </a:lnTo>
                <a:lnTo>
                  <a:pt x="1962" y="2107"/>
                </a:lnTo>
                <a:lnTo>
                  <a:pt x="1961" y="2108"/>
                </a:lnTo>
                <a:lnTo>
                  <a:pt x="1960" y="2108"/>
                </a:lnTo>
                <a:lnTo>
                  <a:pt x="1959" y="2109"/>
                </a:lnTo>
                <a:lnTo>
                  <a:pt x="1956" y="2112"/>
                </a:lnTo>
                <a:lnTo>
                  <a:pt x="1953" y="2115"/>
                </a:lnTo>
                <a:lnTo>
                  <a:pt x="1952" y="2115"/>
                </a:lnTo>
                <a:lnTo>
                  <a:pt x="1952" y="2116"/>
                </a:lnTo>
                <a:lnTo>
                  <a:pt x="1952" y="2117"/>
                </a:lnTo>
                <a:lnTo>
                  <a:pt x="1951" y="2117"/>
                </a:lnTo>
                <a:lnTo>
                  <a:pt x="1951" y="2118"/>
                </a:lnTo>
                <a:lnTo>
                  <a:pt x="1951" y="2119"/>
                </a:lnTo>
                <a:lnTo>
                  <a:pt x="1950" y="2119"/>
                </a:lnTo>
                <a:lnTo>
                  <a:pt x="1950" y="2120"/>
                </a:lnTo>
                <a:lnTo>
                  <a:pt x="1949" y="2120"/>
                </a:lnTo>
                <a:lnTo>
                  <a:pt x="1947" y="2122"/>
                </a:lnTo>
                <a:lnTo>
                  <a:pt x="1946" y="2122"/>
                </a:lnTo>
                <a:lnTo>
                  <a:pt x="1946" y="2123"/>
                </a:lnTo>
                <a:lnTo>
                  <a:pt x="1945" y="2123"/>
                </a:lnTo>
                <a:lnTo>
                  <a:pt x="1944" y="2124"/>
                </a:lnTo>
                <a:lnTo>
                  <a:pt x="1944" y="2125"/>
                </a:lnTo>
                <a:lnTo>
                  <a:pt x="1943" y="2126"/>
                </a:lnTo>
                <a:lnTo>
                  <a:pt x="1943" y="2127"/>
                </a:lnTo>
                <a:lnTo>
                  <a:pt x="1943" y="2128"/>
                </a:lnTo>
                <a:lnTo>
                  <a:pt x="1942" y="2128"/>
                </a:lnTo>
                <a:lnTo>
                  <a:pt x="1942" y="2129"/>
                </a:lnTo>
                <a:lnTo>
                  <a:pt x="1941" y="2131"/>
                </a:lnTo>
                <a:lnTo>
                  <a:pt x="1941" y="2132"/>
                </a:lnTo>
                <a:lnTo>
                  <a:pt x="1941" y="2133"/>
                </a:lnTo>
                <a:lnTo>
                  <a:pt x="1940" y="2134"/>
                </a:lnTo>
                <a:lnTo>
                  <a:pt x="1940" y="2135"/>
                </a:lnTo>
                <a:lnTo>
                  <a:pt x="1940" y="2136"/>
                </a:lnTo>
                <a:lnTo>
                  <a:pt x="1938" y="2136"/>
                </a:lnTo>
                <a:lnTo>
                  <a:pt x="1938" y="2137"/>
                </a:lnTo>
                <a:lnTo>
                  <a:pt x="1938" y="2138"/>
                </a:lnTo>
                <a:lnTo>
                  <a:pt x="1937" y="2140"/>
                </a:lnTo>
                <a:lnTo>
                  <a:pt x="1937" y="2141"/>
                </a:lnTo>
                <a:lnTo>
                  <a:pt x="1936" y="2141"/>
                </a:lnTo>
                <a:lnTo>
                  <a:pt x="1936" y="2142"/>
                </a:lnTo>
                <a:lnTo>
                  <a:pt x="1936" y="2143"/>
                </a:lnTo>
                <a:lnTo>
                  <a:pt x="1936" y="2144"/>
                </a:lnTo>
                <a:lnTo>
                  <a:pt x="1935" y="2144"/>
                </a:lnTo>
                <a:lnTo>
                  <a:pt x="1935" y="2145"/>
                </a:lnTo>
                <a:lnTo>
                  <a:pt x="1934" y="2145"/>
                </a:lnTo>
                <a:lnTo>
                  <a:pt x="1934" y="2146"/>
                </a:lnTo>
                <a:lnTo>
                  <a:pt x="1934" y="2147"/>
                </a:lnTo>
                <a:lnTo>
                  <a:pt x="1933" y="2149"/>
                </a:lnTo>
                <a:lnTo>
                  <a:pt x="1933" y="2149"/>
                </a:lnTo>
                <a:lnTo>
                  <a:pt x="1932" y="2149"/>
                </a:lnTo>
                <a:lnTo>
                  <a:pt x="1931" y="2150"/>
                </a:lnTo>
                <a:lnTo>
                  <a:pt x="1929" y="2150"/>
                </a:lnTo>
                <a:lnTo>
                  <a:pt x="1929" y="2151"/>
                </a:lnTo>
                <a:lnTo>
                  <a:pt x="1928" y="2151"/>
                </a:lnTo>
                <a:lnTo>
                  <a:pt x="1928" y="2152"/>
                </a:lnTo>
                <a:lnTo>
                  <a:pt x="1928" y="2153"/>
                </a:lnTo>
                <a:lnTo>
                  <a:pt x="1927" y="2155"/>
                </a:lnTo>
                <a:lnTo>
                  <a:pt x="1927" y="2156"/>
                </a:lnTo>
                <a:lnTo>
                  <a:pt x="1927" y="2158"/>
                </a:lnTo>
                <a:lnTo>
                  <a:pt x="1927" y="2160"/>
                </a:lnTo>
                <a:lnTo>
                  <a:pt x="1927" y="2161"/>
                </a:lnTo>
                <a:lnTo>
                  <a:pt x="1927" y="2162"/>
                </a:lnTo>
                <a:lnTo>
                  <a:pt x="1927" y="2163"/>
                </a:lnTo>
                <a:lnTo>
                  <a:pt x="1927" y="2164"/>
                </a:lnTo>
                <a:lnTo>
                  <a:pt x="1927" y="2165"/>
                </a:lnTo>
                <a:lnTo>
                  <a:pt x="1927" y="2167"/>
                </a:lnTo>
                <a:lnTo>
                  <a:pt x="1928" y="2167"/>
                </a:lnTo>
                <a:lnTo>
                  <a:pt x="1928" y="2168"/>
                </a:lnTo>
                <a:lnTo>
                  <a:pt x="1928" y="2169"/>
                </a:lnTo>
                <a:lnTo>
                  <a:pt x="1929" y="2169"/>
                </a:lnTo>
                <a:lnTo>
                  <a:pt x="1929" y="2170"/>
                </a:lnTo>
                <a:lnTo>
                  <a:pt x="1931" y="2170"/>
                </a:lnTo>
                <a:lnTo>
                  <a:pt x="1931" y="2171"/>
                </a:lnTo>
                <a:lnTo>
                  <a:pt x="1932" y="2171"/>
                </a:lnTo>
                <a:lnTo>
                  <a:pt x="1932" y="2170"/>
                </a:lnTo>
                <a:lnTo>
                  <a:pt x="1933" y="2170"/>
                </a:lnTo>
                <a:lnTo>
                  <a:pt x="1933" y="2171"/>
                </a:lnTo>
                <a:lnTo>
                  <a:pt x="1934" y="2171"/>
                </a:lnTo>
                <a:lnTo>
                  <a:pt x="1934" y="2172"/>
                </a:lnTo>
                <a:lnTo>
                  <a:pt x="1935" y="2172"/>
                </a:lnTo>
                <a:lnTo>
                  <a:pt x="1935" y="2173"/>
                </a:lnTo>
                <a:lnTo>
                  <a:pt x="1936" y="2173"/>
                </a:lnTo>
                <a:lnTo>
                  <a:pt x="1937" y="2173"/>
                </a:lnTo>
                <a:lnTo>
                  <a:pt x="1938" y="2174"/>
                </a:lnTo>
                <a:lnTo>
                  <a:pt x="1940" y="2176"/>
                </a:lnTo>
                <a:lnTo>
                  <a:pt x="1940" y="2177"/>
                </a:lnTo>
                <a:lnTo>
                  <a:pt x="1941" y="2177"/>
                </a:lnTo>
                <a:lnTo>
                  <a:pt x="1941" y="2177"/>
                </a:lnTo>
                <a:lnTo>
                  <a:pt x="1941" y="2177"/>
                </a:lnTo>
                <a:lnTo>
                  <a:pt x="1942" y="2178"/>
                </a:lnTo>
                <a:lnTo>
                  <a:pt x="1943" y="2179"/>
                </a:lnTo>
                <a:lnTo>
                  <a:pt x="1943" y="2180"/>
                </a:lnTo>
                <a:lnTo>
                  <a:pt x="1944" y="2180"/>
                </a:lnTo>
                <a:lnTo>
                  <a:pt x="1944" y="2181"/>
                </a:lnTo>
                <a:lnTo>
                  <a:pt x="1944" y="2182"/>
                </a:lnTo>
                <a:lnTo>
                  <a:pt x="1944" y="2183"/>
                </a:lnTo>
                <a:lnTo>
                  <a:pt x="1945" y="2183"/>
                </a:lnTo>
                <a:lnTo>
                  <a:pt x="1946" y="2184"/>
                </a:lnTo>
                <a:lnTo>
                  <a:pt x="1946" y="2186"/>
                </a:lnTo>
                <a:lnTo>
                  <a:pt x="1946" y="2187"/>
                </a:lnTo>
                <a:lnTo>
                  <a:pt x="1947" y="2188"/>
                </a:lnTo>
                <a:lnTo>
                  <a:pt x="1947" y="2189"/>
                </a:lnTo>
                <a:lnTo>
                  <a:pt x="1949" y="2189"/>
                </a:lnTo>
                <a:lnTo>
                  <a:pt x="1949" y="2190"/>
                </a:lnTo>
                <a:lnTo>
                  <a:pt x="1950" y="2190"/>
                </a:lnTo>
                <a:lnTo>
                  <a:pt x="1950" y="2191"/>
                </a:lnTo>
                <a:lnTo>
                  <a:pt x="1951" y="2191"/>
                </a:lnTo>
                <a:lnTo>
                  <a:pt x="1951" y="2192"/>
                </a:lnTo>
                <a:lnTo>
                  <a:pt x="1951" y="2193"/>
                </a:lnTo>
                <a:lnTo>
                  <a:pt x="1951" y="2195"/>
                </a:lnTo>
                <a:lnTo>
                  <a:pt x="1951" y="2196"/>
                </a:lnTo>
                <a:lnTo>
                  <a:pt x="1951" y="2197"/>
                </a:lnTo>
                <a:lnTo>
                  <a:pt x="1951" y="2198"/>
                </a:lnTo>
                <a:lnTo>
                  <a:pt x="1952" y="2199"/>
                </a:lnTo>
                <a:lnTo>
                  <a:pt x="1952" y="2200"/>
                </a:lnTo>
                <a:lnTo>
                  <a:pt x="1953" y="2200"/>
                </a:lnTo>
                <a:lnTo>
                  <a:pt x="1953" y="2201"/>
                </a:lnTo>
                <a:lnTo>
                  <a:pt x="1954" y="2201"/>
                </a:lnTo>
                <a:lnTo>
                  <a:pt x="1954" y="2202"/>
                </a:lnTo>
                <a:lnTo>
                  <a:pt x="1955" y="2202"/>
                </a:lnTo>
                <a:lnTo>
                  <a:pt x="1956" y="2202"/>
                </a:lnTo>
                <a:lnTo>
                  <a:pt x="1956" y="2204"/>
                </a:lnTo>
                <a:lnTo>
                  <a:pt x="1958" y="2204"/>
                </a:lnTo>
                <a:lnTo>
                  <a:pt x="1958" y="2204"/>
                </a:lnTo>
                <a:lnTo>
                  <a:pt x="1959" y="2204"/>
                </a:lnTo>
                <a:lnTo>
                  <a:pt x="1960" y="2204"/>
                </a:lnTo>
                <a:lnTo>
                  <a:pt x="1961" y="2204"/>
                </a:lnTo>
                <a:lnTo>
                  <a:pt x="1962" y="2204"/>
                </a:lnTo>
                <a:lnTo>
                  <a:pt x="1962" y="2204"/>
                </a:lnTo>
                <a:lnTo>
                  <a:pt x="1963" y="2204"/>
                </a:lnTo>
                <a:lnTo>
                  <a:pt x="1964" y="2204"/>
                </a:lnTo>
                <a:lnTo>
                  <a:pt x="1964" y="2202"/>
                </a:lnTo>
                <a:lnTo>
                  <a:pt x="1965" y="2202"/>
                </a:lnTo>
                <a:lnTo>
                  <a:pt x="1967" y="2202"/>
                </a:lnTo>
                <a:lnTo>
                  <a:pt x="1968" y="2202"/>
                </a:lnTo>
                <a:lnTo>
                  <a:pt x="1968" y="2201"/>
                </a:lnTo>
                <a:lnTo>
                  <a:pt x="1969" y="2201"/>
                </a:lnTo>
                <a:lnTo>
                  <a:pt x="1969" y="2200"/>
                </a:lnTo>
                <a:lnTo>
                  <a:pt x="1970" y="2200"/>
                </a:lnTo>
                <a:lnTo>
                  <a:pt x="1971" y="2199"/>
                </a:lnTo>
                <a:lnTo>
                  <a:pt x="1972" y="2199"/>
                </a:lnTo>
                <a:lnTo>
                  <a:pt x="1973" y="2199"/>
                </a:lnTo>
                <a:lnTo>
                  <a:pt x="1973" y="2198"/>
                </a:lnTo>
                <a:lnTo>
                  <a:pt x="1974" y="2197"/>
                </a:lnTo>
                <a:lnTo>
                  <a:pt x="1974" y="2196"/>
                </a:lnTo>
                <a:lnTo>
                  <a:pt x="1975" y="2196"/>
                </a:lnTo>
                <a:lnTo>
                  <a:pt x="1975" y="2195"/>
                </a:lnTo>
                <a:lnTo>
                  <a:pt x="1975" y="2193"/>
                </a:lnTo>
                <a:lnTo>
                  <a:pt x="1977" y="2193"/>
                </a:lnTo>
                <a:lnTo>
                  <a:pt x="1977" y="2192"/>
                </a:lnTo>
                <a:lnTo>
                  <a:pt x="1977" y="2191"/>
                </a:lnTo>
                <a:lnTo>
                  <a:pt x="1978" y="2191"/>
                </a:lnTo>
                <a:lnTo>
                  <a:pt x="1978" y="2190"/>
                </a:lnTo>
                <a:lnTo>
                  <a:pt x="1979" y="2189"/>
                </a:lnTo>
                <a:lnTo>
                  <a:pt x="1979" y="2188"/>
                </a:lnTo>
                <a:lnTo>
                  <a:pt x="1980" y="2187"/>
                </a:lnTo>
                <a:lnTo>
                  <a:pt x="1979" y="2186"/>
                </a:lnTo>
                <a:lnTo>
                  <a:pt x="1980" y="2186"/>
                </a:lnTo>
                <a:lnTo>
                  <a:pt x="1980" y="2184"/>
                </a:lnTo>
                <a:lnTo>
                  <a:pt x="1981" y="2184"/>
                </a:lnTo>
                <a:lnTo>
                  <a:pt x="1982" y="2184"/>
                </a:lnTo>
                <a:lnTo>
                  <a:pt x="1983" y="2184"/>
                </a:lnTo>
                <a:lnTo>
                  <a:pt x="1984" y="2184"/>
                </a:lnTo>
                <a:lnTo>
                  <a:pt x="1986" y="2184"/>
                </a:lnTo>
                <a:lnTo>
                  <a:pt x="1987" y="2184"/>
                </a:lnTo>
                <a:lnTo>
                  <a:pt x="1988" y="2184"/>
                </a:lnTo>
                <a:lnTo>
                  <a:pt x="1989" y="2186"/>
                </a:lnTo>
                <a:lnTo>
                  <a:pt x="1990" y="2186"/>
                </a:lnTo>
                <a:lnTo>
                  <a:pt x="1991" y="2186"/>
                </a:lnTo>
                <a:lnTo>
                  <a:pt x="1991" y="2187"/>
                </a:lnTo>
                <a:lnTo>
                  <a:pt x="1992" y="2187"/>
                </a:lnTo>
                <a:lnTo>
                  <a:pt x="1992" y="2188"/>
                </a:lnTo>
                <a:lnTo>
                  <a:pt x="1993" y="2188"/>
                </a:lnTo>
                <a:lnTo>
                  <a:pt x="1993" y="2189"/>
                </a:lnTo>
                <a:lnTo>
                  <a:pt x="1995" y="2189"/>
                </a:lnTo>
                <a:lnTo>
                  <a:pt x="1995" y="2190"/>
                </a:lnTo>
                <a:lnTo>
                  <a:pt x="1995" y="2190"/>
                </a:lnTo>
                <a:lnTo>
                  <a:pt x="1995" y="2191"/>
                </a:lnTo>
                <a:lnTo>
                  <a:pt x="1996" y="2191"/>
                </a:lnTo>
                <a:lnTo>
                  <a:pt x="1997" y="2191"/>
                </a:lnTo>
                <a:lnTo>
                  <a:pt x="1997" y="2192"/>
                </a:lnTo>
                <a:lnTo>
                  <a:pt x="1998" y="2192"/>
                </a:lnTo>
                <a:lnTo>
                  <a:pt x="1999" y="2193"/>
                </a:lnTo>
                <a:lnTo>
                  <a:pt x="2001" y="2195"/>
                </a:lnTo>
                <a:lnTo>
                  <a:pt x="2002" y="2195"/>
                </a:lnTo>
                <a:lnTo>
                  <a:pt x="2002" y="2196"/>
                </a:lnTo>
                <a:lnTo>
                  <a:pt x="2004" y="2196"/>
                </a:lnTo>
                <a:lnTo>
                  <a:pt x="2005" y="2196"/>
                </a:lnTo>
                <a:lnTo>
                  <a:pt x="2005" y="2197"/>
                </a:lnTo>
                <a:lnTo>
                  <a:pt x="2006" y="2197"/>
                </a:lnTo>
                <a:lnTo>
                  <a:pt x="2006" y="2198"/>
                </a:lnTo>
                <a:lnTo>
                  <a:pt x="2007" y="2199"/>
                </a:lnTo>
                <a:lnTo>
                  <a:pt x="2007" y="2200"/>
                </a:lnTo>
                <a:lnTo>
                  <a:pt x="2008" y="2201"/>
                </a:lnTo>
                <a:lnTo>
                  <a:pt x="2008" y="2202"/>
                </a:lnTo>
                <a:lnTo>
                  <a:pt x="2008" y="2204"/>
                </a:lnTo>
                <a:lnTo>
                  <a:pt x="2007" y="2204"/>
                </a:lnTo>
                <a:lnTo>
                  <a:pt x="2007" y="2204"/>
                </a:lnTo>
                <a:lnTo>
                  <a:pt x="2006" y="2204"/>
                </a:lnTo>
                <a:lnTo>
                  <a:pt x="2006" y="2205"/>
                </a:lnTo>
                <a:lnTo>
                  <a:pt x="2005" y="2205"/>
                </a:lnTo>
                <a:lnTo>
                  <a:pt x="2004" y="2205"/>
                </a:lnTo>
                <a:lnTo>
                  <a:pt x="2002" y="2205"/>
                </a:lnTo>
                <a:lnTo>
                  <a:pt x="2000" y="2205"/>
                </a:lnTo>
                <a:lnTo>
                  <a:pt x="2000" y="2206"/>
                </a:lnTo>
                <a:lnTo>
                  <a:pt x="1999" y="2206"/>
                </a:lnTo>
                <a:lnTo>
                  <a:pt x="1998" y="2206"/>
                </a:lnTo>
                <a:lnTo>
                  <a:pt x="1997" y="2206"/>
                </a:lnTo>
                <a:lnTo>
                  <a:pt x="1996" y="2206"/>
                </a:lnTo>
                <a:lnTo>
                  <a:pt x="1995" y="2206"/>
                </a:lnTo>
                <a:lnTo>
                  <a:pt x="1995" y="2206"/>
                </a:lnTo>
                <a:lnTo>
                  <a:pt x="1993" y="2206"/>
                </a:lnTo>
                <a:lnTo>
                  <a:pt x="1992" y="2207"/>
                </a:lnTo>
                <a:lnTo>
                  <a:pt x="1991" y="2207"/>
                </a:lnTo>
                <a:lnTo>
                  <a:pt x="1990" y="2207"/>
                </a:lnTo>
                <a:lnTo>
                  <a:pt x="1989" y="2207"/>
                </a:lnTo>
                <a:lnTo>
                  <a:pt x="1988" y="2207"/>
                </a:lnTo>
                <a:lnTo>
                  <a:pt x="1987" y="2207"/>
                </a:lnTo>
                <a:lnTo>
                  <a:pt x="1986" y="2207"/>
                </a:lnTo>
                <a:lnTo>
                  <a:pt x="1984" y="2207"/>
                </a:lnTo>
                <a:lnTo>
                  <a:pt x="1983" y="2207"/>
                </a:lnTo>
                <a:lnTo>
                  <a:pt x="1982" y="2207"/>
                </a:lnTo>
                <a:lnTo>
                  <a:pt x="1981" y="2207"/>
                </a:lnTo>
                <a:lnTo>
                  <a:pt x="1980" y="2207"/>
                </a:lnTo>
                <a:lnTo>
                  <a:pt x="1979" y="2207"/>
                </a:lnTo>
                <a:lnTo>
                  <a:pt x="1978" y="2207"/>
                </a:lnTo>
                <a:lnTo>
                  <a:pt x="1977" y="2207"/>
                </a:lnTo>
                <a:lnTo>
                  <a:pt x="1975" y="2207"/>
                </a:lnTo>
                <a:lnTo>
                  <a:pt x="1974" y="2207"/>
                </a:lnTo>
                <a:lnTo>
                  <a:pt x="1973" y="2207"/>
                </a:lnTo>
                <a:lnTo>
                  <a:pt x="1972" y="2207"/>
                </a:lnTo>
                <a:lnTo>
                  <a:pt x="1971" y="2207"/>
                </a:lnTo>
                <a:lnTo>
                  <a:pt x="1970" y="2207"/>
                </a:lnTo>
                <a:lnTo>
                  <a:pt x="1969" y="2207"/>
                </a:lnTo>
                <a:lnTo>
                  <a:pt x="1968" y="2207"/>
                </a:lnTo>
                <a:lnTo>
                  <a:pt x="1968" y="2207"/>
                </a:lnTo>
                <a:lnTo>
                  <a:pt x="1967" y="2207"/>
                </a:lnTo>
                <a:lnTo>
                  <a:pt x="1965" y="2207"/>
                </a:lnTo>
                <a:lnTo>
                  <a:pt x="1962" y="2207"/>
                </a:lnTo>
                <a:lnTo>
                  <a:pt x="1961" y="2207"/>
                </a:lnTo>
                <a:lnTo>
                  <a:pt x="1956" y="2206"/>
                </a:lnTo>
                <a:lnTo>
                  <a:pt x="1953" y="2206"/>
                </a:lnTo>
                <a:lnTo>
                  <a:pt x="1952" y="2206"/>
                </a:lnTo>
                <a:lnTo>
                  <a:pt x="1951" y="2206"/>
                </a:lnTo>
                <a:lnTo>
                  <a:pt x="1950" y="2206"/>
                </a:lnTo>
                <a:lnTo>
                  <a:pt x="1949" y="2206"/>
                </a:lnTo>
                <a:lnTo>
                  <a:pt x="1947" y="2206"/>
                </a:lnTo>
                <a:lnTo>
                  <a:pt x="1946" y="2206"/>
                </a:lnTo>
                <a:lnTo>
                  <a:pt x="1945" y="2206"/>
                </a:lnTo>
                <a:lnTo>
                  <a:pt x="1944" y="2206"/>
                </a:lnTo>
                <a:lnTo>
                  <a:pt x="1943" y="2206"/>
                </a:lnTo>
                <a:lnTo>
                  <a:pt x="1942" y="2206"/>
                </a:lnTo>
                <a:lnTo>
                  <a:pt x="1941" y="2206"/>
                </a:lnTo>
                <a:lnTo>
                  <a:pt x="1941" y="2207"/>
                </a:lnTo>
                <a:lnTo>
                  <a:pt x="1940" y="2207"/>
                </a:lnTo>
                <a:lnTo>
                  <a:pt x="1938" y="2207"/>
                </a:lnTo>
                <a:lnTo>
                  <a:pt x="1937" y="2207"/>
                </a:lnTo>
                <a:lnTo>
                  <a:pt x="1937" y="2206"/>
                </a:lnTo>
                <a:lnTo>
                  <a:pt x="1936" y="2206"/>
                </a:lnTo>
                <a:lnTo>
                  <a:pt x="1935" y="2206"/>
                </a:lnTo>
                <a:lnTo>
                  <a:pt x="1935" y="2205"/>
                </a:lnTo>
                <a:lnTo>
                  <a:pt x="1934" y="2205"/>
                </a:lnTo>
                <a:lnTo>
                  <a:pt x="1933" y="2205"/>
                </a:lnTo>
                <a:lnTo>
                  <a:pt x="1932" y="2204"/>
                </a:lnTo>
                <a:lnTo>
                  <a:pt x="1931" y="2204"/>
                </a:lnTo>
                <a:lnTo>
                  <a:pt x="1929" y="2204"/>
                </a:lnTo>
                <a:lnTo>
                  <a:pt x="1929" y="2204"/>
                </a:lnTo>
                <a:lnTo>
                  <a:pt x="1928" y="2204"/>
                </a:lnTo>
                <a:lnTo>
                  <a:pt x="1927" y="2204"/>
                </a:lnTo>
                <a:lnTo>
                  <a:pt x="1927" y="2202"/>
                </a:lnTo>
                <a:lnTo>
                  <a:pt x="1926" y="2202"/>
                </a:lnTo>
                <a:lnTo>
                  <a:pt x="1925" y="2201"/>
                </a:lnTo>
                <a:lnTo>
                  <a:pt x="1924" y="2201"/>
                </a:lnTo>
                <a:lnTo>
                  <a:pt x="1923" y="2201"/>
                </a:lnTo>
                <a:lnTo>
                  <a:pt x="1923" y="2200"/>
                </a:lnTo>
                <a:lnTo>
                  <a:pt x="1922" y="2200"/>
                </a:lnTo>
                <a:lnTo>
                  <a:pt x="1920" y="2200"/>
                </a:lnTo>
                <a:lnTo>
                  <a:pt x="1919" y="2200"/>
                </a:lnTo>
                <a:lnTo>
                  <a:pt x="1918" y="2200"/>
                </a:lnTo>
                <a:lnTo>
                  <a:pt x="1917" y="2200"/>
                </a:lnTo>
                <a:lnTo>
                  <a:pt x="1916" y="2200"/>
                </a:lnTo>
                <a:lnTo>
                  <a:pt x="1915" y="2200"/>
                </a:lnTo>
                <a:lnTo>
                  <a:pt x="1914" y="2200"/>
                </a:lnTo>
                <a:lnTo>
                  <a:pt x="1914" y="2199"/>
                </a:lnTo>
                <a:lnTo>
                  <a:pt x="1913" y="2199"/>
                </a:lnTo>
                <a:lnTo>
                  <a:pt x="1912" y="2199"/>
                </a:lnTo>
                <a:lnTo>
                  <a:pt x="1910" y="2199"/>
                </a:lnTo>
                <a:lnTo>
                  <a:pt x="1909" y="2199"/>
                </a:lnTo>
                <a:lnTo>
                  <a:pt x="1908" y="2199"/>
                </a:lnTo>
                <a:lnTo>
                  <a:pt x="1907" y="2199"/>
                </a:lnTo>
                <a:lnTo>
                  <a:pt x="1905" y="2199"/>
                </a:lnTo>
                <a:lnTo>
                  <a:pt x="1904" y="2199"/>
                </a:lnTo>
                <a:lnTo>
                  <a:pt x="1903" y="2199"/>
                </a:lnTo>
                <a:lnTo>
                  <a:pt x="1901" y="2198"/>
                </a:lnTo>
                <a:lnTo>
                  <a:pt x="1900" y="2197"/>
                </a:lnTo>
                <a:lnTo>
                  <a:pt x="1899" y="2197"/>
                </a:lnTo>
                <a:lnTo>
                  <a:pt x="1899" y="2196"/>
                </a:lnTo>
                <a:lnTo>
                  <a:pt x="1898" y="2196"/>
                </a:lnTo>
                <a:lnTo>
                  <a:pt x="1897" y="2196"/>
                </a:lnTo>
                <a:lnTo>
                  <a:pt x="1896" y="2196"/>
                </a:lnTo>
                <a:lnTo>
                  <a:pt x="1895" y="2196"/>
                </a:lnTo>
                <a:lnTo>
                  <a:pt x="1894" y="2196"/>
                </a:lnTo>
                <a:lnTo>
                  <a:pt x="1892" y="2196"/>
                </a:lnTo>
                <a:lnTo>
                  <a:pt x="1892" y="2195"/>
                </a:lnTo>
                <a:lnTo>
                  <a:pt x="1891" y="2195"/>
                </a:lnTo>
                <a:lnTo>
                  <a:pt x="1890" y="2195"/>
                </a:lnTo>
                <a:lnTo>
                  <a:pt x="1889" y="2195"/>
                </a:lnTo>
                <a:lnTo>
                  <a:pt x="1888" y="2195"/>
                </a:lnTo>
                <a:lnTo>
                  <a:pt x="1887" y="2193"/>
                </a:lnTo>
                <a:lnTo>
                  <a:pt x="1887" y="2193"/>
                </a:lnTo>
                <a:lnTo>
                  <a:pt x="1886" y="2193"/>
                </a:lnTo>
                <a:lnTo>
                  <a:pt x="1885" y="2193"/>
                </a:lnTo>
                <a:lnTo>
                  <a:pt x="1883" y="2193"/>
                </a:lnTo>
                <a:lnTo>
                  <a:pt x="1882" y="2193"/>
                </a:lnTo>
                <a:lnTo>
                  <a:pt x="1881" y="2193"/>
                </a:lnTo>
                <a:lnTo>
                  <a:pt x="1880" y="2193"/>
                </a:lnTo>
                <a:lnTo>
                  <a:pt x="1879" y="2193"/>
                </a:lnTo>
                <a:lnTo>
                  <a:pt x="1878" y="2193"/>
                </a:lnTo>
                <a:lnTo>
                  <a:pt x="1877" y="2193"/>
                </a:lnTo>
                <a:lnTo>
                  <a:pt x="1876" y="2193"/>
                </a:lnTo>
                <a:lnTo>
                  <a:pt x="1876" y="2192"/>
                </a:lnTo>
                <a:lnTo>
                  <a:pt x="1874" y="2192"/>
                </a:lnTo>
                <a:lnTo>
                  <a:pt x="1873" y="2192"/>
                </a:lnTo>
                <a:lnTo>
                  <a:pt x="1872" y="2192"/>
                </a:lnTo>
                <a:lnTo>
                  <a:pt x="1871" y="2192"/>
                </a:lnTo>
                <a:lnTo>
                  <a:pt x="1871" y="2191"/>
                </a:lnTo>
                <a:lnTo>
                  <a:pt x="1870" y="2191"/>
                </a:lnTo>
                <a:lnTo>
                  <a:pt x="1869" y="2191"/>
                </a:lnTo>
                <a:lnTo>
                  <a:pt x="1868" y="2191"/>
                </a:lnTo>
                <a:lnTo>
                  <a:pt x="1867" y="2191"/>
                </a:lnTo>
                <a:lnTo>
                  <a:pt x="1865" y="2191"/>
                </a:lnTo>
                <a:lnTo>
                  <a:pt x="1864" y="2191"/>
                </a:lnTo>
                <a:lnTo>
                  <a:pt x="1864" y="2190"/>
                </a:lnTo>
                <a:lnTo>
                  <a:pt x="1863" y="2190"/>
                </a:lnTo>
                <a:lnTo>
                  <a:pt x="1862" y="2190"/>
                </a:lnTo>
                <a:lnTo>
                  <a:pt x="1862" y="2189"/>
                </a:lnTo>
                <a:lnTo>
                  <a:pt x="1861" y="2189"/>
                </a:lnTo>
                <a:lnTo>
                  <a:pt x="1860" y="2189"/>
                </a:lnTo>
                <a:lnTo>
                  <a:pt x="1860" y="2188"/>
                </a:lnTo>
                <a:lnTo>
                  <a:pt x="1860" y="2188"/>
                </a:lnTo>
                <a:lnTo>
                  <a:pt x="1859" y="2188"/>
                </a:lnTo>
                <a:lnTo>
                  <a:pt x="1858" y="2188"/>
                </a:lnTo>
                <a:lnTo>
                  <a:pt x="1858" y="2187"/>
                </a:lnTo>
                <a:lnTo>
                  <a:pt x="1857" y="2187"/>
                </a:lnTo>
                <a:lnTo>
                  <a:pt x="1857" y="2186"/>
                </a:lnTo>
                <a:lnTo>
                  <a:pt x="1855" y="2186"/>
                </a:lnTo>
                <a:lnTo>
                  <a:pt x="1854" y="2184"/>
                </a:lnTo>
                <a:lnTo>
                  <a:pt x="1853" y="2184"/>
                </a:lnTo>
                <a:lnTo>
                  <a:pt x="1852" y="2183"/>
                </a:lnTo>
                <a:lnTo>
                  <a:pt x="1851" y="2182"/>
                </a:lnTo>
                <a:lnTo>
                  <a:pt x="1850" y="2182"/>
                </a:lnTo>
                <a:lnTo>
                  <a:pt x="1849" y="2181"/>
                </a:lnTo>
                <a:lnTo>
                  <a:pt x="1849" y="2180"/>
                </a:lnTo>
                <a:lnTo>
                  <a:pt x="1848" y="2180"/>
                </a:lnTo>
                <a:lnTo>
                  <a:pt x="1848" y="2179"/>
                </a:lnTo>
                <a:lnTo>
                  <a:pt x="1846" y="2179"/>
                </a:lnTo>
                <a:lnTo>
                  <a:pt x="1845" y="2179"/>
                </a:lnTo>
                <a:lnTo>
                  <a:pt x="1845" y="2178"/>
                </a:lnTo>
                <a:lnTo>
                  <a:pt x="1844" y="2178"/>
                </a:lnTo>
                <a:lnTo>
                  <a:pt x="1843" y="2178"/>
                </a:lnTo>
                <a:lnTo>
                  <a:pt x="1842" y="2178"/>
                </a:lnTo>
                <a:lnTo>
                  <a:pt x="1842" y="2179"/>
                </a:lnTo>
                <a:lnTo>
                  <a:pt x="1841" y="2179"/>
                </a:lnTo>
                <a:lnTo>
                  <a:pt x="1840" y="2179"/>
                </a:lnTo>
                <a:lnTo>
                  <a:pt x="1839" y="2179"/>
                </a:lnTo>
                <a:lnTo>
                  <a:pt x="1839" y="2180"/>
                </a:lnTo>
                <a:lnTo>
                  <a:pt x="1837" y="2180"/>
                </a:lnTo>
                <a:lnTo>
                  <a:pt x="1836" y="2180"/>
                </a:lnTo>
                <a:lnTo>
                  <a:pt x="1836" y="2181"/>
                </a:lnTo>
                <a:lnTo>
                  <a:pt x="1835" y="2181"/>
                </a:lnTo>
                <a:lnTo>
                  <a:pt x="1834" y="2181"/>
                </a:lnTo>
                <a:lnTo>
                  <a:pt x="1834" y="2182"/>
                </a:lnTo>
                <a:lnTo>
                  <a:pt x="1833" y="2182"/>
                </a:lnTo>
                <a:lnTo>
                  <a:pt x="1833" y="2183"/>
                </a:lnTo>
                <a:lnTo>
                  <a:pt x="1833" y="2184"/>
                </a:lnTo>
                <a:lnTo>
                  <a:pt x="1833" y="2184"/>
                </a:lnTo>
                <a:lnTo>
                  <a:pt x="1832" y="2184"/>
                </a:lnTo>
                <a:lnTo>
                  <a:pt x="1832" y="2186"/>
                </a:lnTo>
                <a:lnTo>
                  <a:pt x="1831" y="2186"/>
                </a:lnTo>
                <a:lnTo>
                  <a:pt x="1830" y="2186"/>
                </a:lnTo>
                <a:lnTo>
                  <a:pt x="1830" y="2187"/>
                </a:lnTo>
                <a:lnTo>
                  <a:pt x="1828" y="2187"/>
                </a:lnTo>
                <a:lnTo>
                  <a:pt x="1827" y="2188"/>
                </a:lnTo>
                <a:lnTo>
                  <a:pt x="1826" y="2189"/>
                </a:lnTo>
                <a:lnTo>
                  <a:pt x="1825" y="2190"/>
                </a:lnTo>
                <a:lnTo>
                  <a:pt x="1825" y="2191"/>
                </a:lnTo>
                <a:lnTo>
                  <a:pt x="1824" y="2191"/>
                </a:lnTo>
                <a:lnTo>
                  <a:pt x="1824" y="2192"/>
                </a:lnTo>
                <a:lnTo>
                  <a:pt x="1823" y="2192"/>
                </a:lnTo>
                <a:lnTo>
                  <a:pt x="1823" y="2193"/>
                </a:lnTo>
                <a:lnTo>
                  <a:pt x="1822" y="2193"/>
                </a:lnTo>
                <a:lnTo>
                  <a:pt x="1822" y="2195"/>
                </a:lnTo>
                <a:lnTo>
                  <a:pt x="1821" y="2196"/>
                </a:lnTo>
                <a:lnTo>
                  <a:pt x="1819" y="2197"/>
                </a:lnTo>
                <a:lnTo>
                  <a:pt x="1819" y="2198"/>
                </a:lnTo>
                <a:lnTo>
                  <a:pt x="1818" y="2198"/>
                </a:lnTo>
                <a:lnTo>
                  <a:pt x="1818" y="2199"/>
                </a:lnTo>
                <a:lnTo>
                  <a:pt x="1818" y="2200"/>
                </a:lnTo>
                <a:lnTo>
                  <a:pt x="1817" y="2200"/>
                </a:lnTo>
                <a:lnTo>
                  <a:pt x="1816" y="2200"/>
                </a:lnTo>
                <a:lnTo>
                  <a:pt x="1816" y="2201"/>
                </a:lnTo>
                <a:lnTo>
                  <a:pt x="1816" y="2202"/>
                </a:lnTo>
                <a:lnTo>
                  <a:pt x="1815" y="2202"/>
                </a:lnTo>
                <a:lnTo>
                  <a:pt x="1814" y="2202"/>
                </a:lnTo>
                <a:lnTo>
                  <a:pt x="1814" y="2201"/>
                </a:lnTo>
                <a:lnTo>
                  <a:pt x="1813" y="2201"/>
                </a:lnTo>
                <a:lnTo>
                  <a:pt x="1813" y="2200"/>
                </a:lnTo>
                <a:lnTo>
                  <a:pt x="1812" y="2200"/>
                </a:lnTo>
                <a:lnTo>
                  <a:pt x="1811" y="2200"/>
                </a:lnTo>
                <a:lnTo>
                  <a:pt x="1811" y="2199"/>
                </a:lnTo>
                <a:lnTo>
                  <a:pt x="1809" y="2199"/>
                </a:lnTo>
                <a:lnTo>
                  <a:pt x="1808" y="2199"/>
                </a:lnTo>
                <a:lnTo>
                  <a:pt x="1807" y="2199"/>
                </a:lnTo>
                <a:lnTo>
                  <a:pt x="1807" y="2198"/>
                </a:lnTo>
                <a:lnTo>
                  <a:pt x="1806" y="2198"/>
                </a:lnTo>
                <a:lnTo>
                  <a:pt x="1806" y="2197"/>
                </a:lnTo>
                <a:lnTo>
                  <a:pt x="1805" y="2197"/>
                </a:lnTo>
                <a:lnTo>
                  <a:pt x="1805" y="2196"/>
                </a:lnTo>
                <a:lnTo>
                  <a:pt x="1804" y="2196"/>
                </a:lnTo>
                <a:lnTo>
                  <a:pt x="1804" y="2195"/>
                </a:lnTo>
                <a:lnTo>
                  <a:pt x="1802" y="2192"/>
                </a:lnTo>
                <a:lnTo>
                  <a:pt x="1800" y="2192"/>
                </a:lnTo>
                <a:lnTo>
                  <a:pt x="1799" y="2191"/>
                </a:lnTo>
                <a:lnTo>
                  <a:pt x="1798" y="2190"/>
                </a:lnTo>
                <a:lnTo>
                  <a:pt x="1796" y="2188"/>
                </a:lnTo>
                <a:lnTo>
                  <a:pt x="1795" y="2188"/>
                </a:lnTo>
                <a:lnTo>
                  <a:pt x="1795" y="2187"/>
                </a:lnTo>
                <a:lnTo>
                  <a:pt x="1794" y="2187"/>
                </a:lnTo>
                <a:lnTo>
                  <a:pt x="1794" y="2186"/>
                </a:lnTo>
                <a:lnTo>
                  <a:pt x="1793" y="2186"/>
                </a:lnTo>
                <a:lnTo>
                  <a:pt x="1793" y="2184"/>
                </a:lnTo>
                <a:lnTo>
                  <a:pt x="1791" y="2184"/>
                </a:lnTo>
                <a:lnTo>
                  <a:pt x="1790" y="2184"/>
                </a:lnTo>
                <a:lnTo>
                  <a:pt x="1790" y="2186"/>
                </a:lnTo>
                <a:lnTo>
                  <a:pt x="1789" y="2186"/>
                </a:lnTo>
                <a:lnTo>
                  <a:pt x="1788" y="2187"/>
                </a:lnTo>
                <a:lnTo>
                  <a:pt x="1787" y="2187"/>
                </a:lnTo>
                <a:lnTo>
                  <a:pt x="1787" y="2188"/>
                </a:lnTo>
                <a:lnTo>
                  <a:pt x="1786" y="2188"/>
                </a:lnTo>
                <a:lnTo>
                  <a:pt x="1786" y="2189"/>
                </a:lnTo>
                <a:lnTo>
                  <a:pt x="1785" y="2189"/>
                </a:lnTo>
                <a:lnTo>
                  <a:pt x="1785" y="2190"/>
                </a:lnTo>
                <a:lnTo>
                  <a:pt x="1784" y="2190"/>
                </a:lnTo>
                <a:lnTo>
                  <a:pt x="1784" y="2191"/>
                </a:lnTo>
                <a:lnTo>
                  <a:pt x="1782" y="2191"/>
                </a:lnTo>
                <a:lnTo>
                  <a:pt x="1782" y="2192"/>
                </a:lnTo>
                <a:lnTo>
                  <a:pt x="1781" y="2192"/>
                </a:lnTo>
                <a:lnTo>
                  <a:pt x="1780" y="2192"/>
                </a:lnTo>
                <a:lnTo>
                  <a:pt x="1779" y="2192"/>
                </a:lnTo>
                <a:lnTo>
                  <a:pt x="1779" y="2191"/>
                </a:lnTo>
                <a:lnTo>
                  <a:pt x="1779" y="2191"/>
                </a:lnTo>
                <a:lnTo>
                  <a:pt x="1778" y="2191"/>
                </a:lnTo>
                <a:lnTo>
                  <a:pt x="1778" y="2190"/>
                </a:lnTo>
                <a:lnTo>
                  <a:pt x="1777" y="2189"/>
                </a:lnTo>
                <a:lnTo>
                  <a:pt x="1776" y="2189"/>
                </a:lnTo>
                <a:lnTo>
                  <a:pt x="1775" y="2188"/>
                </a:lnTo>
                <a:lnTo>
                  <a:pt x="1773" y="2187"/>
                </a:lnTo>
                <a:lnTo>
                  <a:pt x="1772" y="2186"/>
                </a:lnTo>
                <a:lnTo>
                  <a:pt x="1771" y="2186"/>
                </a:lnTo>
                <a:lnTo>
                  <a:pt x="1770" y="2184"/>
                </a:lnTo>
                <a:lnTo>
                  <a:pt x="1769" y="2184"/>
                </a:lnTo>
                <a:lnTo>
                  <a:pt x="1769" y="2183"/>
                </a:lnTo>
                <a:lnTo>
                  <a:pt x="1768" y="2183"/>
                </a:lnTo>
                <a:lnTo>
                  <a:pt x="1767" y="2183"/>
                </a:lnTo>
                <a:lnTo>
                  <a:pt x="1767" y="2184"/>
                </a:lnTo>
                <a:lnTo>
                  <a:pt x="1766" y="2184"/>
                </a:lnTo>
                <a:lnTo>
                  <a:pt x="1764" y="2184"/>
                </a:lnTo>
                <a:lnTo>
                  <a:pt x="1762" y="2188"/>
                </a:lnTo>
                <a:lnTo>
                  <a:pt x="1759" y="2191"/>
                </a:lnTo>
                <a:lnTo>
                  <a:pt x="1759" y="2192"/>
                </a:lnTo>
                <a:lnTo>
                  <a:pt x="1758" y="2192"/>
                </a:lnTo>
                <a:lnTo>
                  <a:pt x="1758" y="2193"/>
                </a:lnTo>
                <a:lnTo>
                  <a:pt x="1757" y="2195"/>
                </a:lnTo>
                <a:lnTo>
                  <a:pt x="1757" y="2196"/>
                </a:lnTo>
                <a:lnTo>
                  <a:pt x="1756" y="2197"/>
                </a:lnTo>
                <a:lnTo>
                  <a:pt x="1754" y="2197"/>
                </a:lnTo>
                <a:lnTo>
                  <a:pt x="1754" y="2198"/>
                </a:lnTo>
                <a:lnTo>
                  <a:pt x="1753" y="2198"/>
                </a:lnTo>
                <a:lnTo>
                  <a:pt x="1752" y="2199"/>
                </a:lnTo>
                <a:lnTo>
                  <a:pt x="1752" y="2200"/>
                </a:lnTo>
                <a:lnTo>
                  <a:pt x="1752" y="2200"/>
                </a:lnTo>
                <a:lnTo>
                  <a:pt x="1752" y="2201"/>
                </a:lnTo>
                <a:lnTo>
                  <a:pt x="1751" y="2201"/>
                </a:lnTo>
                <a:lnTo>
                  <a:pt x="1750" y="2202"/>
                </a:lnTo>
                <a:lnTo>
                  <a:pt x="1749" y="2202"/>
                </a:lnTo>
                <a:lnTo>
                  <a:pt x="1749" y="2204"/>
                </a:lnTo>
                <a:lnTo>
                  <a:pt x="1748" y="2204"/>
                </a:lnTo>
                <a:lnTo>
                  <a:pt x="1747" y="2204"/>
                </a:lnTo>
                <a:lnTo>
                  <a:pt x="1747" y="2205"/>
                </a:lnTo>
                <a:lnTo>
                  <a:pt x="1745" y="2205"/>
                </a:lnTo>
                <a:lnTo>
                  <a:pt x="1732" y="2206"/>
                </a:lnTo>
                <a:lnTo>
                  <a:pt x="1717" y="2206"/>
                </a:lnTo>
                <a:lnTo>
                  <a:pt x="1689" y="2206"/>
                </a:lnTo>
                <a:lnTo>
                  <a:pt x="1652" y="2206"/>
                </a:lnTo>
                <a:lnTo>
                  <a:pt x="1630" y="2206"/>
                </a:lnTo>
                <a:lnTo>
                  <a:pt x="1614" y="2206"/>
                </a:lnTo>
                <a:lnTo>
                  <a:pt x="1601" y="2206"/>
                </a:lnTo>
                <a:lnTo>
                  <a:pt x="1577" y="2206"/>
                </a:lnTo>
                <a:lnTo>
                  <a:pt x="1573" y="2206"/>
                </a:lnTo>
                <a:lnTo>
                  <a:pt x="1570" y="2206"/>
                </a:lnTo>
                <a:lnTo>
                  <a:pt x="1561" y="2206"/>
                </a:lnTo>
                <a:lnTo>
                  <a:pt x="1558" y="2206"/>
                </a:lnTo>
                <a:lnTo>
                  <a:pt x="1556" y="2206"/>
                </a:lnTo>
                <a:lnTo>
                  <a:pt x="1546" y="2206"/>
                </a:lnTo>
                <a:lnTo>
                  <a:pt x="1539" y="2206"/>
                </a:lnTo>
                <a:lnTo>
                  <a:pt x="1534" y="2206"/>
                </a:lnTo>
                <a:lnTo>
                  <a:pt x="1532" y="2206"/>
                </a:lnTo>
                <a:lnTo>
                  <a:pt x="1475" y="2206"/>
                </a:lnTo>
                <a:lnTo>
                  <a:pt x="1460" y="2206"/>
                </a:lnTo>
                <a:lnTo>
                  <a:pt x="1457" y="2206"/>
                </a:lnTo>
                <a:lnTo>
                  <a:pt x="1449" y="2206"/>
                </a:lnTo>
                <a:lnTo>
                  <a:pt x="1447" y="2206"/>
                </a:lnTo>
                <a:lnTo>
                  <a:pt x="1435" y="2206"/>
                </a:lnTo>
                <a:lnTo>
                  <a:pt x="1432" y="2206"/>
                </a:lnTo>
                <a:lnTo>
                  <a:pt x="1421" y="2206"/>
                </a:lnTo>
                <a:lnTo>
                  <a:pt x="1408" y="2206"/>
                </a:lnTo>
                <a:lnTo>
                  <a:pt x="1406" y="2206"/>
                </a:lnTo>
                <a:lnTo>
                  <a:pt x="1395" y="2206"/>
                </a:lnTo>
                <a:lnTo>
                  <a:pt x="1393" y="2206"/>
                </a:lnTo>
                <a:lnTo>
                  <a:pt x="1381" y="2206"/>
                </a:lnTo>
                <a:lnTo>
                  <a:pt x="1380" y="2206"/>
                </a:lnTo>
                <a:lnTo>
                  <a:pt x="1378" y="2206"/>
                </a:lnTo>
                <a:lnTo>
                  <a:pt x="1372" y="2206"/>
                </a:lnTo>
                <a:lnTo>
                  <a:pt x="1367" y="2206"/>
                </a:lnTo>
                <a:lnTo>
                  <a:pt x="1366" y="2206"/>
                </a:lnTo>
                <a:lnTo>
                  <a:pt x="1316" y="2205"/>
                </a:lnTo>
                <a:lnTo>
                  <a:pt x="1313" y="2205"/>
                </a:lnTo>
                <a:lnTo>
                  <a:pt x="1284" y="2206"/>
                </a:lnTo>
                <a:lnTo>
                  <a:pt x="1283" y="2206"/>
                </a:lnTo>
                <a:lnTo>
                  <a:pt x="1281" y="2206"/>
                </a:lnTo>
                <a:lnTo>
                  <a:pt x="1267" y="2206"/>
                </a:lnTo>
                <a:lnTo>
                  <a:pt x="1261" y="2206"/>
                </a:lnTo>
                <a:lnTo>
                  <a:pt x="1250" y="2206"/>
                </a:lnTo>
                <a:lnTo>
                  <a:pt x="1240" y="2205"/>
                </a:lnTo>
                <a:lnTo>
                  <a:pt x="1237" y="2205"/>
                </a:lnTo>
                <a:lnTo>
                  <a:pt x="1221" y="2205"/>
                </a:lnTo>
                <a:lnTo>
                  <a:pt x="1210" y="2206"/>
                </a:lnTo>
                <a:lnTo>
                  <a:pt x="1194" y="2206"/>
                </a:lnTo>
                <a:lnTo>
                  <a:pt x="1174" y="2205"/>
                </a:lnTo>
                <a:lnTo>
                  <a:pt x="1169" y="2205"/>
                </a:lnTo>
                <a:lnTo>
                  <a:pt x="1157" y="2205"/>
                </a:lnTo>
                <a:lnTo>
                  <a:pt x="1139" y="2205"/>
                </a:lnTo>
                <a:lnTo>
                  <a:pt x="1106" y="2205"/>
                </a:lnTo>
                <a:lnTo>
                  <a:pt x="1080" y="2205"/>
                </a:lnTo>
                <a:lnTo>
                  <a:pt x="1078" y="2205"/>
                </a:lnTo>
                <a:lnTo>
                  <a:pt x="1069" y="2205"/>
                </a:lnTo>
                <a:lnTo>
                  <a:pt x="1057" y="2205"/>
                </a:lnTo>
                <a:lnTo>
                  <a:pt x="1022" y="2205"/>
                </a:lnTo>
                <a:lnTo>
                  <a:pt x="1020" y="2205"/>
                </a:lnTo>
                <a:lnTo>
                  <a:pt x="1007" y="2205"/>
                </a:lnTo>
                <a:lnTo>
                  <a:pt x="1005" y="2205"/>
                </a:lnTo>
                <a:lnTo>
                  <a:pt x="986" y="2205"/>
                </a:lnTo>
                <a:lnTo>
                  <a:pt x="950" y="2205"/>
                </a:lnTo>
                <a:lnTo>
                  <a:pt x="944" y="2205"/>
                </a:lnTo>
                <a:lnTo>
                  <a:pt x="914" y="2205"/>
                </a:lnTo>
                <a:lnTo>
                  <a:pt x="887" y="2205"/>
                </a:lnTo>
                <a:lnTo>
                  <a:pt x="883" y="2205"/>
                </a:lnTo>
                <a:lnTo>
                  <a:pt x="869" y="2205"/>
                </a:lnTo>
                <a:lnTo>
                  <a:pt x="865" y="2205"/>
                </a:lnTo>
                <a:lnTo>
                  <a:pt x="863" y="2205"/>
                </a:lnTo>
                <a:lnTo>
                  <a:pt x="845" y="2205"/>
                </a:lnTo>
                <a:lnTo>
                  <a:pt x="836" y="2205"/>
                </a:lnTo>
                <a:lnTo>
                  <a:pt x="827" y="2205"/>
                </a:lnTo>
                <a:lnTo>
                  <a:pt x="819" y="2205"/>
                </a:lnTo>
                <a:lnTo>
                  <a:pt x="809" y="2205"/>
                </a:lnTo>
                <a:lnTo>
                  <a:pt x="808" y="2205"/>
                </a:lnTo>
                <a:lnTo>
                  <a:pt x="806" y="2205"/>
                </a:lnTo>
                <a:lnTo>
                  <a:pt x="791" y="2205"/>
                </a:lnTo>
                <a:lnTo>
                  <a:pt x="789" y="2205"/>
                </a:lnTo>
                <a:lnTo>
                  <a:pt x="787" y="2205"/>
                </a:lnTo>
                <a:lnTo>
                  <a:pt x="779" y="2205"/>
                </a:lnTo>
                <a:lnTo>
                  <a:pt x="777" y="2205"/>
                </a:lnTo>
                <a:lnTo>
                  <a:pt x="776" y="2205"/>
                </a:lnTo>
                <a:lnTo>
                  <a:pt x="770" y="2205"/>
                </a:lnTo>
                <a:lnTo>
                  <a:pt x="768" y="2205"/>
                </a:lnTo>
                <a:lnTo>
                  <a:pt x="751" y="2205"/>
                </a:lnTo>
                <a:lnTo>
                  <a:pt x="745" y="2205"/>
                </a:lnTo>
                <a:lnTo>
                  <a:pt x="739" y="2205"/>
                </a:lnTo>
                <a:lnTo>
                  <a:pt x="726" y="2205"/>
                </a:lnTo>
                <a:lnTo>
                  <a:pt x="714" y="2205"/>
                </a:lnTo>
                <a:lnTo>
                  <a:pt x="686" y="2205"/>
                </a:lnTo>
                <a:lnTo>
                  <a:pt x="685" y="2205"/>
                </a:lnTo>
                <a:lnTo>
                  <a:pt x="680" y="2205"/>
                </a:lnTo>
                <a:lnTo>
                  <a:pt x="681" y="2204"/>
                </a:lnTo>
                <a:lnTo>
                  <a:pt x="680" y="2204"/>
                </a:lnTo>
                <a:lnTo>
                  <a:pt x="677" y="2205"/>
                </a:lnTo>
                <a:lnTo>
                  <a:pt x="676" y="2205"/>
                </a:lnTo>
                <a:lnTo>
                  <a:pt x="655" y="2205"/>
                </a:lnTo>
                <a:lnTo>
                  <a:pt x="647" y="2205"/>
                </a:lnTo>
                <a:lnTo>
                  <a:pt x="642" y="2205"/>
                </a:lnTo>
                <a:lnTo>
                  <a:pt x="626" y="2204"/>
                </a:lnTo>
                <a:lnTo>
                  <a:pt x="586" y="2205"/>
                </a:lnTo>
                <a:lnTo>
                  <a:pt x="540" y="2204"/>
                </a:lnTo>
                <a:lnTo>
                  <a:pt x="502" y="2204"/>
                </a:lnTo>
                <a:lnTo>
                  <a:pt x="491" y="2204"/>
                </a:lnTo>
                <a:lnTo>
                  <a:pt x="468" y="2204"/>
                </a:lnTo>
                <a:lnTo>
                  <a:pt x="447" y="2204"/>
                </a:lnTo>
                <a:lnTo>
                  <a:pt x="446" y="2204"/>
                </a:lnTo>
                <a:lnTo>
                  <a:pt x="444" y="2204"/>
                </a:lnTo>
                <a:lnTo>
                  <a:pt x="337" y="2204"/>
                </a:lnTo>
                <a:lnTo>
                  <a:pt x="268" y="2204"/>
                </a:lnTo>
                <a:lnTo>
                  <a:pt x="207" y="2204"/>
                </a:lnTo>
                <a:lnTo>
                  <a:pt x="207" y="2200"/>
                </a:lnTo>
                <a:lnTo>
                  <a:pt x="206" y="2197"/>
                </a:lnTo>
                <a:lnTo>
                  <a:pt x="204" y="2192"/>
                </a:lnTo>
                <a:lnTo>
                  <a:pt x="204" y="2189"/>
                </a:lnTo>
                <a:lnTo>
                  <a:pt x="203" y="2186"/>
                </a:lnTo>
                <a:lnTo>
                  <a:pt x="201" y="2177"/>
                </a:lnTo>
                <a:lnTo>
                  <a:pt x="200" y="2170"/>
                </a:lnTo>
                <a:lnTo>
                  <a:pt x="199" y="2165"/>
                </a:lnTo>
                <a:lnTo>
                  <a:pt x="198" y="2160"/>
                </a:lnTo>
                <a:lnTo>
                  <a:pt x="197" y="2154"/>
                </a:lnTo>
                <a:lnTo>
                  <a:pt x="198" y="2152"/>
                </a:lnTo>
                <a:lnTo>
                  <a:pt x="197" y="2149"/>
                </a:lnTo>
                <a:lnTo>
                  <a:pt x="195" y="2146"/>
                </a:lnTo>
                <a:lnTo>
                  <a:pt x="194" y="2138"/>
                </a:lnTo>
                <a:lnTo>
                  <a:pt x="190" y="2135"/>
                </a:lnTo>
                <a:lnTo>
                  <a:pt x="189" y="2133"/>
                </a:lnTo>
                <a:lnTo>
                  <a:pt x="189" y="2128"/>
                </a:lnTo>
                <a:lnTo>
                  <a:pt x="189" y="2125"/>
                </a:lnTo>
                <a:lnTo>
                  <a:pt x="189" y="2122"/>
                </a:lnTo>
                <a:lnTo>
                  <a:pt x="188" y="2117"/>
                </a:lnTo>
                <a:lnTo>
                  <a:pt x="188" y="2113"/>
                </a:lnTo>
                <a:lnTo>
                  <a:pt x="186" y="2109"/>
                </a:lnTo>
                <a:lnTo>
                  <a:pt x="185" y="2105"/>
                </a:lnTo>
                <a:lnTo>
                  <a:pt x="185" y="2101"/>
                </a:lnTo>
                <a:lnTo>
                  <a:pt x="184" y="2096"/>
                </a:lnTo>
                <a:lnTo>
                  <a:pt x="183" y="2090"/>
                </a:lnTo>
                <a:lnTo>
                  <a:pt x="181" y="2085"/>
                </a:lnTo>
                <a:lnTo>
                  <a:pt x="180" y="2079"/>
                </a:lnTo>
                <a:lnTo>
                  <a:pt x="179" y="2074"/>
                </a:lnTo>
                <a:lnTo>
                  <a:pt x="176" y="2069"/>
                </a:lnTo>
                <a:lnTo>
                  <a:pt x="175" y="2065"/>
                </a:lnTo>
                <a:lnTo>
                  <a:pt x="175" y="2062"/>
                </a:lnTo>
                <a:lnTo>
                  <a:pt x="172" y="2052"/>
                </a:lnTo>
                <a:lnTo>
                  <a:pt x="171" y="2047"/>
                </a:lnTo>
                <a:lnTo>
                  <a:pt x="170" y="2044"/>
                </a:lnTo>
                <a:lnTo>
                  <a:pt x="169" y="2041"/>
                </a:lnTo>
                <a:lnTo>
                  <a:pt x="167" y="2037"/>
                </a:lnTo>
                <a:lnTo>
                  <a:pt x="167" y="2033"/>
                </a:lnTo>
                <a:lnTo>
                  <a:pt x="165" y="2027"/>
                </a:lnTo>
                <a:lnTo>
                  <a:pt x="164" y="2023"/>
                </a:lnTo>
                <a:lnTo>
                  <a:pt x="165" y="2019"/>
                </a:lnTo>
                <a:lnTo>
                  <a:pt x="164" y="2016"/>
                </a:lnTo>
                <a:lnTo>
                  <a:pt x="162" y="2014"/>
                </a:lnTo>
                <a:lnTo>
                  <a:pt x="162" y="2010"/>
                </a:lnTo>
                <a:lnTo>
                  <a:pt x="162" y="2005"/>
                </a:lnTo>
                <a:lnTo>
                  <a:pt x="162" y="2000"/>
                </a:lnTo>
                <a:lnTo>
                  <a:pt x="162" y="1998"/>
                </a:lnTo>
                <a:lnTo>
                  <a:pt x="162" y="1995"/>
                </a:lnTo>
                <a:lnTo>
                  <a:pt x="162" y="1994"/>
                </a:lnTo>
                <a:lnTo>
                  <a:pt x="162" y="1991"/>
                </a:lnTo>
                <a:lnTo>
                  <a:pt x="162" y="1988"/>
                </a:lnTo>
                <a:lnTo>
                  <a:pt x="162" y="1986"/>
                </a:lnTo>
                <a:lnTo>
                  <a:pt x="161" y="1982"/>
                </a:lnTo>
                <a:lnTo>
                  <a:pt x="160" y="1978"/>
                </a:lnTo>
                <a:lnTo>
                  <a:pt x="158" y="1976"/>
                </a:lnTo>
                <a:lnTo>
                  <a:pt x="157" y="1969"/>
                </a:lnTo>
                <a:lnTo>
                  <a:pt x="155" y="1964"/>
                </a:lnTo>
                <a:lnTo>
                  <a:pt x="139" y="1845"/>
                </a:lnTo>
                <a:lnTo>
                  <a:pt x="139" y="1844"/>
                </a:lnTo>
                <a:lnTo>
                  <a:pt x="138" y="1843"/>
                </a:lnTo>
                <a:lnTo>
                  <a:pt x="138" y="1841"/>
                </a:lnTo>
                <a:lnTo>
                  <a:pt x="138" y="1839"/>
                </a:lnTo>
                <a:lnTo>
                  <a:pt x="137" y="1836"/>
                </a:lnTo>
                <a:lnTo>
                  <a:pt x="137" y="1835"/>
                </a:lnTo>
                <a:lnTo>
                  <a:pt x="137" y="1833"/>
                </a:lnTo>
                <a:lnTo>
                  <a:pt x="137" y="1831"/>
                </a:lnTo>
                <a:lnTo>
                  <a:pt x="136" y="1829"/>
                </a:lnTo>
                <a:lnTo>
                  <a:pt x="136" y="1826"/>
                </a:lnTo>
                <a:lnTo>
                  <a:pt x="136" y="1824"/>
                </a:lnTo>
                <a:lnTo>
                  <a:pt x="135" y="1824"/>
                </a:lnTo>
                <a:lnTo>
                  <a:pt x="135" y="1823"/>
                </a:lnTo>
                <a:lnTo>
                  <a:pt x="135" y="1823"/>
                </a:lnTo>
                <a:lnTo>
                  <a:pt x="135" y="1822"/>
                </a:lnTo>
                <a:lnTo>
                  <a:pt x="135" y="1821"/>
                </a:lnTo>
                <a:lnTo>
                  <a:pt x="135" y="1818"/>
                </a:lnTo>
                <a:lnTo>
                  <a:pt x="135" y="1817"/>
                </a:lnTo>
                <a:lnTo>
                  <a:pt x="135" y="1816"/>
                </a:lnTo>
                <a:lnTo>
                  <a:pt x="135" y="1815"/>
                </a:lnTo>
                <a:lnTo>
                  <a:pt x="135" y="1814"/>
                </a:lnTo>
                <a:lnTo>
                  <a:pt x="135" y="1813"/>
                </a:lnTo>
                <a:lnTo>
                  <a:pt x="134" y="1811"/>
                </a:lnTo>
                <a:lnTo>
                  <a:pt x="134" y="1809"/>
                </a:lnTo>
                <a:lnTo>
                  <a:pt x="134" y="1807"/>
                </a:lnTo>
                <a:lnTo>
                  <a:pt x="134" y="1805"/>
                </a:lnTo>
                <a:lnTo>
                  <a:pt x="134" y="1803"/>
                </a:lnTo>
                <a:lnTo>
                  <a:pt x="134" y="1802"/>
                </a:lnTo>
                <a:lnTo>
                  <a:pt x="134" y="1800"/>
                </a:lnTo>
                <a:lnTo>
                  <a:pt x="134" y="1799"/>
                </a:lnTo>
                <a:lnTo>
                  <a:pt x="134" y="1798"/>
                </a:lnTo>
                <a:lnTo>
                  <a:pt x="135" y="1797"/>
                </a:lnTo>
                <a:lnTo>
                  <a:pt x="135" y="1797"/>
                </a:lnTo>
                <a:lnTo>
                  <a:pt x="135" y="1796"/>
                </a:lnTo>
                <a:lnTo>
                  <a:pt x="135" y="1795"/>
                </a:lnTo>
                <a:lnTo>
                  <a:pt x="135" y="1794"/>
                </a:lnTo>
                <a:lnTo>
                  <a:pt x="135" y="1793"/>
                </a:lnTo>
                <a:lnTo>
                  <a:pt x="135" y="1791"/>
                </a:lnTo>
                <a:lnTo>
                  <a:pt x="135" y="1790"/>
                </a:lnTo>
                <a:lnTo>
                  <a:pt x="135" y="1789"/>
                </a:lnTo>
                <a:lnTo>
                  <a:pt x="135" y="1788"/>
                </a:lnTo>
                <a:lnTo>
                  <a:pt x="135" y="1786"/>
                </a:lnTo>
                <a:lnTo>
                  <a:pt x="135" y="1784"/>
                </a:lnTo>
                <a:lnTo>
                  <a:pt x="135" y="1781"/>
                </a:lnTo>
                <a:lnTo>
                  <a:pt x="134" y="1781"/>
                </a:lnTo>
                <a:lnTo>
                  <a:pt x="134" y="1780"/>
                </a:lnTo>
                <a:lnTo>
                  <a:pt x="134" y="1779"/>
                </a:lnTo>
                <a:lnTo>
                  <a:pt x="134" y="1778"/>
                </a:lnTo>
                <a:lnTo>
                  <a:pt x="133" y="1777"/>
                </a:lnTo>
                <a:lnTo>
                  <a:pt x="133" y="1775"/>
                </a:lnTo>
                <a:lnTo>
                  <a:pt x="133" y="1773"/>
                </a:lnTo>
                <a:lnTo>
                  <a:pt x="133" y="1772"/>
                </a:lnTo>
                <a:lnTo>
                  <a:pt x="131" y="1771"/>
                </a:lnTo>
                <a:lnTo>
                  <a:pt x="131" y="1770"/>
                </a:lnTo>
                <a:lnTo>
                  <a:pt x="130" y="1770"/>
                </a:lnTo>
                <a:lnTo>
                  <a:pt x="130" y="1769"/>
                </a:lnTo>
                <a:lnTo>
                  <a:pt x="130" y="1768"/>
                </a:lnTo>
                <a:lnTo>
                  <a:pt x="130" y="1766"/>
                </a:lnTo>
                <a:lnTo>
                  <a:pt x="131" y="1765"/>
                </a:lnTo>
                <a:lnTo>
                  <a:pt x="131" y="1763"/>
                </a:lnTo>
                <a:lnTo>
                  <a:pt x="131" y="1762"/>
                </a:lnTo>
                <a:lnTo>
                  <a:pt x="131" y="1760"/>
                </a:lnTo>
                <a:lnTo>
                  <a:pt x="131" y="1759"/>
                </a:lnTo>
                <a:lnTo>
                  <a:pt x="131" y="1758"/>
                </a:lnTo>
                <a:lnTo>
                  <a:pt x="133" y="1758"/>
                </a:lnTo>
                <a:lnTo>
                  <a:pt x="133" y="1757"/>
                </a:lnTo>
                <a:lnTo>
                  <a:pt x="133" y="1756"/>
                </a:lnTo>
                <a:lnTo>
                  <a:pt x="133" y="1754"/>
                </a:lnTo>
                <a:lnTo>
                  <a:pt x="133" y="1753"/>
                </a:lnTo>
                <a:lnTo>
                  <a:pt x="133" y="1752"/>
                </a:lnTo>
                <a:lnTo>
                  <a:pt x="133" y="1751"/>
                </a:lnTo>
                <a:lnTo>
                  <a:pt x="131" y="1750"/>
                </a:lnTo>
                <a:lnTo>
                  <a:pt x="131" y="1749"/>
                </a:lnTo>
                <a:lnTo>
                  <a:pt x="133" y="1748"/>
                </a:lnTo>
                <a:lnTo>
                  <a:pt x="133" y="1741"/>
                </a:lnTo>
                <a:lnTo>
                  <a:pt x="133" y="1740"/>
                </a:lnTo>
                <a:lnTo>
                  <a:pt x="133" y="1739"/>
                </a:lnTo>
                <a:lnTo>
                  <a:pt x="133" y="1738"/>
                </a:lnTo>
                <a:lnTo>
                  <a:pt x="133" y="1736"/>
                </a:lnTo>
                <a:lnTo>
                  <a:pt x="133" y="1735"/>
                </a:lnTo>
                <a:lnTo>
                  <a:pt x="133" y="1734"/>
                </a:lnTo>
                <a:lnTo>
                  <a:pt x="133" y="1732"/>
                </a:lnTo>
                <a:lnTo>
                  <a:pt x="131" y="1730"/>
                </a:lnTo>
                <a:lnTo>
                  <a:pt x="131" y="1727"/>
                </a:lnTo>
                <a:lnTo>
                  <a:pt x="130" y="1727"/>
                </a:lnTo>
                <a:lnTo>
                  <a:pt x="129" y="1726"/>
                </a:lnTo>
                <a:lnTo>
                  <a:pt x="129" y="1725"/>
                </a:lnTo>
                <a:lnTo>
                  <a:pt x="129" y="1724"/>
                </a:lnTo>
                <a:lnTo>
                  <a:pt x="128" y="1722"/>
                </a:lnTo>
                <a:lnTo>
                  <a:pt x="128" y="1721"/>
                </a:lnTo>
                <a:lnTo>
                  <a:pt x="128" y="1720"/>
                </a:lnTo>
                <a:lnTo>
                  <a:pt x="129" y="1720"/>
                </a:lnTo>
                <a:lnTo>
                  <a:pt x="129" y="1717"/>
                </a:lnTo>
                <a:lnTo>
                  <a:pt x="128" y="1717"/>
                </a:lnTo>
                <a:lnTo>
                  <a:pt x="128" y="1716"/>
                </a:lnTo>
                <a:lnTo>
                  <a:pt x="129" y="1716"/>
                </a:lnTo>
                <a:lnTo>
                  <a:pt x="129" y="1715"/>
                </a:lnTo>
                <a:lnTo>
                  <a:pt x="129" y="1714"/>
                </a:lnTo>
                <a:lnTo>
                  <a:pt x="129" y="1713"/>
                </a:lnTo>
                <a:lnTo>
                  <a:pt x="129" y="1712"/>
                </a:lnTo>
                <a:lnTo>
                  <a:pt x="129" y="1709"/>
                </a:lnTo>
                <a:lnTo>
                  <a:pt x="129" y="1708"/>
                </a:lnTo>
                <a:lnTo>
                  <a:pt x="129" y="1707"/>
                </a:lnTo>
                <a:lnTo>
                  <a:pt x="129" y="1705"/>
                </a:lnTo>
                <a:lnTo>
                  <a:pt x="129" y="1703"/>
                </a:lnTo>
                <a:lnTo>
                  <a:pt x="129" y="1698"/>
                </a:lnTo>
                <a:lnTo>
                  <a:pt x="128" y="1696"/>
                </a:lnTo>
                <a:lnTo>
                  <a:pt x="127" y="1694"/>
                </a:lnTo>
                <a:lnTo>
                  <a:pt x="127" y="1692"/>
                </a:lnTo>
                <a:lnTo>
                  <a:pt x="126" y="1689"/>
                </a:lnTo>
                <a:lnTo>
                  <a:pt x="126" y="1688"/>
                </a:lnTo>
                <a:lnTo>
                  <a:pt x="125" y="1686"/>
                </a:lnTo>
                <a:lnTo>
                  <a:pt x="125" y="1684"/>
                </a:lnTo>
                <a:lnTo>
                  <a:pt x="125" y="1681"/>
                </a:lnTo>
                <a:lnTo>
                  <a:pt x="125" y="1680"/>
                </a:lnTo>
                <a:lnTo>
                  <a:pt x="126" y="1679"/>
                </a:lnTo>
                <a:lnTo>
                  <a:pt x="126" y="1678"/>
                </a:lnTo>
                <a:lnTo>
                  <a:pt x="126" y="1676"/>
                </a:lnTo>
                <a:lnTo>
                  <a:pt x="126" y="1671"/>
                </a:lnTo>
                <a:lnTo>
                  <a:pt x="126" y="1668"/>
                </a:lnTo>
                <a:lnTo>
                  <a:pt x="125" y="1663"/>
                </a:lnTo>
                <a:lnTo>
                  <a:pt x="125" y="1662"/>
                </a:lnTo>
                <a:lnTo>
                  <a:pt x="124" y="1660"/>
                </a:lnTo>
                <a:lnTo>
                  <a:pt x="124" y="1658"/>
                </a:lnTo>
                <a:lnTo>
                  <a:pt x="124" y="1656"/>
                </a:lnTo>
                <a:lnTo>
                  <a:pt x="124" y="1653"/>
                </a:lnTo>
                <a:lnTo>
                  <a:pt x="125" y="1650"/>
                </a:lnTo>
                <a:lnTo>
                  <a:pt x="125" y="1648"/>
                </a:lnTo>
                <a:lnTo>
                  <a:pt x="125" y="1645"/>
                </a:lnTo>
                <a:lnTo>
                  <a:pt x="125" y="1644"/>
                </a:lnTo>
                <a:lnTo>
                  <a:pt x="126" y="1644"/>
                </a:lnTo>
                <a:lnTo>
                  <a:pt x="126" y="1643"/>
                </a:lnTo>
                <a:lnTo>
                  <a:pt x="126" y="1642"/>
                </a:lnTo>
                <a:lnTo>
                  <a:pt x="125" y="1641"/>
                </a:lnTo>
                <a:lnTo>
                  <a:pt x="126" y="1641"/>
                </a:lnTo>
                <a:lnTo>
                  <a:pt x="126" y="1640"/>
                </a:lnTo>
                <a:lnTo>
                  <a:pt x="126" y="1639"/>
                </a:lnTo>
                <a:lnTo>
                  <a:pt x="126" y="1638"/>
                </a:lnTo>
                <a:lnTo>
                  <a:pt x="126" y="1636"/>
                </a:lnTo>
                <a:lnTo>
                  <a:pt x="126" y="1635"/>
                </a:lnTo>
                <a:lnTo>
                  <a:pt x="126" y="1635"/>
                </a:lnTo>
                <a:lnTo>
                  <a:pt x="126" y="1634"/>
                </a:lnTo>
                <a:lnTo>
                  <a:pt x="125" y="1633"/>
                </a:lnTo>
                <a:lnTo>
                  <a:pt x="125" y="1632"/>
                </a:lnTo>
                <a:lnTo>
                  <a:pt x="125" y="1631"/>
                </a:lnTo>
                <a:lnTo>
                  <a:pt x="125" y="1630"/>
                </a:lnTo>
                <a:lnTo>
                  <a:pt x="124" y="1629"/>
                </a:lnTo>
                <a:lnTo>
                  <a:pt x="124" y="1628"/>
                </a:lnTo>
                <a:lnTo>
                  <a:pt x="124" y="1626"/>
                </a:lnTo>
                <a:lnTo>
                  <a:pt x="124" y="1625"/>
                </a:lnTo>
                <a:lnTo>
                  <a:pt x="124" y="1624"/>
                </a:lnTo>
                <a:lnTo>
                  <a:pt x="123" y="1623"/>
                </a:lnTo>
                <a:lnTo>
                  <a:pt x="123" y="1622"/>
                </a:lnTo>
                <a:lnTo>
                  <a:pt x="121" y="1622"/>
                </a:lnTo>
                <a:lnTo>
                  <a:pt x="121" y="1621"/>
                </a:lnTo>
                <a:lnTo>
                  <a:pt x="121" y="1620"/>
                </a:lnTo>
                <a:lnTo>
                  <a:pt x="121" y="1619"/>
                </a:lnTo>
                <a:lnTo>
                  <a:pt x="120" y="1617"/>
                </a:lnTo>
                <a:lnTo>
                  <a:pt x="119" y="1617"/>
                </a:lnTo>
                <a:lnTo>
                  <a:pt x="119" y="1616"/>
                </a:lnTo>
                <a:lnTo>
                  <a:pt x="119" y="1615"/>
                </a:lnTo>
                <a:lnTo>
                  <a:pt x="119" y="1614"/>
                </a:lnTo>
                <a:lnTo>
                  <a:pt x="119" y="1613"/>
                </a:lnTo>
                <a:lnTo>
                  <a:pt x="119" y="1612"/>
                </a:lnTo>
                <a:lnTo>
                  <a:pt x="119" y="1611"/>
                </a:lnTo>
                <a:lnTo>
                  <a:pt x="119" y="1610"/>
                </a:lnTo>
                <a:lnTo>
                  <a:pt x="119" y="1608"/>
                </a:lnTo>
                <a:lnTo>
                  <a:pt x="120" y="1607"/>
                </a:lnTo>
                <a:lnTo>
                  <a:pt x="120" y="1606"/>
                </a:lnTo>
                <a:lnTo>
                  <a:pt x="120" y="1605"/>
                </a:lnTo>
                <a:lnTo>
                  <a:pt x="121" y="1604"/>
                </a:lnTo>
                <a:lnTo>
                  <a:pt x="121" y="1603"/>
                </a:lnTo>
                <a:lnTo>
                  <a:pt x="121" y="1602"/>
                </a:lnTo>
                <a:lnTo>
                  <a:pt x="121" y="1601"/>
                </a:lnTo>
                <a:lnTo>
                  <a:pt x="121" y="1599"/>
                </a:lnTo>
                <a:lnTo>
                  <a:pt x="121" y="1598"/>
                </a:lnTo>
                <a:lnTo>
                  <a:pt x="121" y="1597"/>
                </a:lnTo>
                <a:lnTo>
                  <a:pt x="121" y="1596"/>
                </a:lnTo>
                <a:lnTo>
                  <a:pt x="121" y="1595"/>
                </a:lnTo>
                <a:lnTo>
                  <a:pt x="120" y="1594"/>
                </a:lnTo>
                <a:lnTo>
                  <a:pt x="120" y="1593"/>
                </a:lnTo>
                <a:lnTo>
                  <a:pt x="120" y="1592"/>
                </a:lnTo>
                <a:lnTo>
                  <a:pt x="120" y="1590"/>
                </a:lnTo>
                <a:lnTo>
                  <a:pt x="119" y="1590"/>
                </a:lnTo>
                <a:lnTo>
                  <a:pt x="120" y="1589"/>
                </a:lnTo>
                <a:lnTo>
                  <a:pt x="120" y="1587"/>
                </a:lnTo>
                <a:lnTo>
                  <a:pt x="120" y="1586"/>
                </a:lnTo>
                <a:lnTo>
                  <a:pt x="119" y="1586"/>
                </a:lnTo>
                <a:lnTo>
                  <a:pt x="119" y="1585"/>
                </a:lnTo>
                <a:lnTo>
                  <a:pt x="119" y="1584"/>
                </a:lnTo>
                <a:lnTo>
                  <a:pt x="119" y="1583"/>
                </a:lnTo>
                <a:lnTo>
                  <a:pt x="118" y="1583"/>
                </a:lnTo>
                <a:lnTo>
                  <a:pt x="118" y="1581"/>
                </a:lnTo>
                <a:lnTo>
                  <a:pt x="118" y="1579"/>
                </a:lnTo>
                <a:lnTo>
                  <a:pt x="118" y="1578"/>
                </a:lnTo>
                <a:lnTo>
                  <a:pt x="117" y="1578"/>
                </a:lnTo>
                <a:lnTo>
                  <a:pt x="117" y="1577"/>
                </a:lnTo>
                <a:lnTo>
                  <a:pt x="117" y="1576"/>
                </a:lnTo>
                <a:lnTo>
                  <a:pt x="117" y="1575"/>
                </a:lnTo>
                <a:lnTo>
                  <a:pt x="116" y="1575"/>
                </a:lnTo>
                <a:lnTo>
                  <a:pt x="117" y="1574"/>
                </a:lnTo>
                <a:lnTo>
                  <a:pt x="116" y="1574"/>
                </a:lnTo>
                <a:lnTo>
                  <a:pt x="116" y="1572"/>
                </a:lnTo>
                <a:lnTo>
                  <a:pt x="116" y="1571"/>
                </a:lnTo>
                <a:lnTo>
                  <a:pt x="115" y="1570"/>
                </a:lnTo>
                <a:lnTo>
                  <a:pt x="115" y="1569"/>
                </a:lnTo>
                <a:lnTo>
                  <a:pt x="115" y="1568"/>
                </a:lnTo>
                <a:lnTo>
                  <a:pt x="114" y="1567"/>
                </a:lnTo>
                <a:lnTo>
                  <a:pt x="114" y="1566"/>
                </a:lnTo>
                <a:lnTo>
                  <a:pt x="114" y="1565"/>
                </a:lnTo>
                <a:lnTo>
                  <a:pt x="114" y="1563"/>
                </a:lnTo>
                <a:lnTo>
                  <a:pt x="114" y="1562"/>
                </a:lnTo>
                <a:lnTo>
                  <a:pt x="112" y="1561"/>
                </a:lnTo>
                <a:lnTo>
                  <a:pt x="112" y="1560"/>
                </a:lnTo>
                <a:lnTo>
                  <a:pt x="112" y="1559"/>
                </a:lnTo>
                <a:lnTo>
                  <a:pt x="114" y="1559"/>
                </a:lnTo>
                <a:lnTo>
                  <a:pt x="114" y="1558"/>
                </a:lnTo>
                <a:lnTo>
                  <a:pt x="114" y="1557"/>
                </a:lnTo>
                <a:lnTo>
                  <a:pt x="114" y="1556"/>
                </a:lnTo>
                <a:lnTo>
                  <a:pt x="114" y="1555"/>
                </a:lnTo>
                <a:lnTo>
                  <a:pt x="115" y="1555"/>
                </a:lnTo>
                <a:lnTo>
                  <a:pt x="116" y="1555"/>
                </a:lnTo>
                <a:lnTo>
                  <a:pt x="116" y="1553"/>
                </a:lnTo>
                <a:lnTo>
                  <a:pt x="116" y="1552"/>
                </a:lnTo>
                <a:lnTo>
                  <a:pt x="116" y="1551"/>
                </a:lnTo>
                <a:lnTo>
                  <a:pt x="116" y="1550"/>
                </a:lnTo>
                <a:lnTo>
                  <a:pt x="116" y="1549"/>
                </a:lnTo>
                <a:lnTo>
                  <a:pt x="117" y="1547"/>
                </a:lnTo>
                <a:lnTo>
                  <a:pt x="118" y="1539"/>
                </a:lnTo>
                <a:lnTo>
                  <a:pt x="118" y="1534"/>
                </a:lnTo>
                <a:lnTo>
                  <a:pt x="117" y="1526"/>
                </a:lnTo>
                <a:lnTo>
                  <a:pt x="116" y="1526"/>
                </a:lnTo>
                <a:lnTo>
                  <a:pt x="116" y="1524"/>
                </a:lnTo>
                <a:lnTo>
                  <a:pt x="116" y="1523"/>
                </a:lnTo>
                <a:lnTo>
                  <a:pt x="115" y="1522"/>
                </a:lnTo>
                <a:lnTo>
                  <a:pt x="115" y="1521"/>
                </a:lnTo>
                <a:lnTo>
                  <a:pt x="115" y="1520"/>
                </a:lnTo>
                <a:lnTo>
                  <a:pt x="115" y="1519"/>
                </a:lnTo>
                <a:lnTo>
                  <a:pt x="115" y="1517"/>
                </a:lnTo>
                <a:lnTo>
                  <a:pt x="115" y="1516"/>
                </a:lnTo>
                <a:lnTo>
                  <a:pt x="115" y="1515"/>
                </a:lnTo>
                <a:lnTo>
                  <a:pt x="115" y="1513"/>
                </a:lnTo>
                <a:lnTo>
                  <a:pt x="111" y="1507"/>
                </a:lnTo>
                <a:lnTo>
                  <a:pt x="111" y="1506"/>
                </a:lnTo>
                <a:lnTo>
                  <a:pt x="111" y="1505"/>
                </a:lnTo>
                <a:lnTo>
                  <a:pt x="111" y="1504"/>
                </a:lnTo>
                <a:lnTo>
                  <a:pt x="111" y="1503"/>
                </a:lnTo>
                <a:lnTo>
                  <a:pt x="111" y="1502"/>
                </a:lnTo>
                <a:lnTo>
                  <a:pt x="110" y="1501"/>
                </a:lnTo>
                <a:lnTo>
                  <a:pt x="111" y="1501"/>
                </a:lnTo>
                <a:lnTo>
                  <a:pt x="111" y="1499"/>
                </a:lnTo>
                <a:lnTo>
                  <a:pt x="111" y="1499"/>
                </a:lnTo>
                <a:lnTo>
                  <a:pt x="111" y="1494"/>
                </a:lnTo>
                <a:lnTo>
                  <a:pt x="112" y="1486"/>
                </a:lnTo>
                <a:lnTo>
                  <a:pt x="112" y="1485"/>
                </a:lnTo>
                <a:lnTo>
                  <a:pt x="112" y="1484"/>
                </a:lnTo>
                <a:lnTo>
                  <a:pt x="112" y="1483"/>
                </a:lnTo>
                <a:lnTo>
                  <a:pt x="112" y="1482"/>
                </a:lnTo>
                <a:lnTo>
                  <a:pt x="112" y="1480"/>
                </a:lnTo>
                <a:lnTo>
                  <a:pt x="112" y="1479"/>
                </a:lnTo>
                <a:lnTo>
                  <a:pt x="112" y="1478"/>
                </a:lnTo>
                <a:lnTo>
                  <a:pt x="112" y="1477"/>
                </a:lnTo>
                <a:lnTo>
                  <a:pt x="112" y="1476"/>
                </a:lnTo>
                <a:lnTo>
                  <a:pt x="111" y="1475"/>
                </a:lnTo>
                <a:lnTo>
                  <a:pt x="111" y="1474"/>
                </a:lnTo>
                <a:lnTo>
                  <a:pt x="111" y="1473"/>
                </a:lnTo>
                <a:lnTo>
                  <a:pt x="110" y="1473"/>
                </a:lnTo>
                <a:lnTo>
                  <a:pt x="110" y="1471"/>
                </a:lnTo>
                <a:lnTo>
                  <a:pt x="109" y="1470"/>
                </a:lnTo>
                <a:lnTo>
                  <a:pt x="109" y="1469"/>
                </a:lnTo>
                <a:lnTo>
                  <a:pt x="108" y="1468"/>
                </a:lnTo>
                <a:lnTo>
                  <a:pt x="108" y="1467"/>
                </a:lnTo>
                <a:lnTo>
                  <a:pt x="108" y="1466"/>
                </a:lnTo>
                <a:lnTo>
                  <a:pt x="107" y="1464"/>
                </a:lnTo>
                <a:lnTo>
                  <a:pt x="106" y="1462"/>
                </a:lnTo>
                <a:lnTo>
                  <a:pt x="105" y="1460"/>
                </a:lnTo>
                <a:lnTo>
                  <a:pt x="105" y="1459"/>
                </a:lnTo>
                <a:lnTo>
                  <a:pt x="103" y="1458"/>
                </a:lnTo>
                <a:lnTo>
                  <a:pt x="103" y="1457"/>
                </a:lnTo>
                <a:lnTo>
                  <a:pt x="103" y="1456"/>
                </a:lnTo>
                <a:lnTo>
                  <a:pt x="102" y="1455"/>
                </a:lnTo>
                <a:lnTo>
                  <a:pt x="102" y="1453"/>
                </a:lnTo>
                <a:lnTo>
                  <a:pt x="102" y="1452"/>
                </a:lnTo>
                <a:lnTo>
                  <a:pt x="102" y="1451"/>
                </a:lnTo>
                <a:lnTo>
                  <a:pt x="102" y="1450"/>
                </a:lnTo>
                <a:lnTo>
                  <a:pt x="102" y="1449"/>
                </a:lnTo>
                <a:lnTo>
                  <a:pt x="101" y="1448"/>
                </a:lnTo>
                <a:lnTo>
                  <a:pt x="101" y="1447"/>
                </a:lnTo>
                <a:lnTo>
                  <a:pt x="101" y="1446"/>
                </a:lnTo>
                <a:lnTo>
                  <a:pt x="101" y="1444"/>
                </a:lnTo>
                <a:lnTo>
                  <a:pt x="101" y="1443"/>
                </a:lnTo>
                <a:lnTo>
                  <a:pt x="102" y="1443"/>
                </a:lnTo>
                <a:lnTo>
                  <a:pt x="102" y="1442"/>
                </a:lnTo>
                <a:lnTo>
                  <a:pt x="102" y="1441"/>
                </a:lnTo>
                <a:lnTo>
                  <a:pt x="102" y="1440"/>
                </a:lnTo>
                <a:lnTo>
                  <a:pt x="102" y="1439"/>
                </a:lnTo>
                <a:lnTo>
                  <a:pt x="102" y="1438"/>
                </a:lnTo>
                <a:lnTo>
                  <a:pt x="102" y="1437"/>
                </a:lnTo>
                <a:lnTo>
                  <a:pt x="102" y="1435"/>
                </a:lnTo>
                <a:lnTo>
                  <a:pt x="102" y="1434"/>
                </a:lnTo>
                <a:lnTo>
                  <a:pt x="101" y="1433"/>
                </a:lnTo>
                <a:lnTo>
                  <a:pt x="101" y="1432"/>
                </a:lnTo>
                <a:lnTo>
                  <a:pt x="101" y="1431"/>
                </a:lnTo>
                <a:lnTo>
                  <a:pt x="100" y="1431"/>
                </a:lnTo>
                <a:lnTo>
                  <a:pt x="100" y="1430"/>
                </a:lnTo>
                <a:lnTo>
                  <a:pt x="100" y="1429"/>
                </a:lnTo>
                <a:lnTo>
                  <a:pt x="99" y="1429"/>
                </a:lnTo>
                <a:lnTo>
                  <a:pt x="99" y="1428"/>
                </a:lnTo>
                <a:lnTo>
                  <a:pt x="99" y="1426"/>
                </a:lnTo>
                <a:lnTo>
                  <a:pt x="98" y="1423"/>
                </a:lnTo>
                <a:lnTo>
                  <a:pt x="97" y="1422"/>
                </a:lnTo>
                <a:lnTo>
                  <a:pt x="97" y="1421"/>
                </a:lnTo>
                <a:lnTo>
                  <a:pt x="96" y="1420"/>
                </a:lnTo>
                <a:lnTo>
                  <a:pt x="96" y="1419"/>
                </a:lnTo>
                <a:lnTo>
                  <a:pt x="94" y="1419"/>
                </a:lnTo>
                <a:lnTo>
                  <a:pt x="94" y="1418"/>
                </a:lnTo>
                <a:lnTo>
                  <a:pt x="94" y="1416"/>
                </a:lnTo>
                <a:lnTo>
                  <a:pt x="94" y="1414"/>
                </a:lnTo>
                <a:lnTo>
                  <a:pt x="94" y="1412"/>
                </a:lnTo>
                <a:lnTo>
                  <a:pt x="96" y="1411"/>
                </a:lnTo>
                <a:lnTo>
                  <a:pt x="96" y="1409"/>
                </a:lnTo>
                <a:lnTo>
                  <a:pt x="96" y="1406"/>
                </a:lnTo>
                <a:lnTo>
                  <a:pt x="94" y="1403"/>
                </a:lnTo>
                <a:lnTo>
                  <a:pt x="94" y="1400"/>
                </a:lnTo>
                <a:lnTo>
                  <a:pt x="94" y="1397"/>
                </a:lnTo>
                <a:lnTo>
                  <a:pt x="93" y="1396"/>
                </a:lnTo>
                <a:lnTo>
                  <a:pt x="93" y="1395"/>
                </a:lnTo>
                <a:lnTo>
                  <a:pt x="92" y="1394"/>
                </a:lnTo>
                <a:lnTo>
                  <a:pt x="92" y="1393"/>
                </a:lnTo>
                <a:lnTo>
                  <a:pt x="92" y="1392"/>
                </a:lnTo>
                <a:lnTo>
                  <a:pt x="91" y="1392"/>
                </a:lnTo>
                <a:lnTo>
                  <a:pt x="91" y="1391"/>
                </a:lnTo>
                <a:lnTo>
                  <a:pt x="92" y="1389"/>
                </a:lnTo>
                <a:lnTo>
                  <a:pt x="92" y="1388"/>
                </a:lnTo>
                <a:lnTo>
                  <a:pt x="91" y="1387"/>
                </a:lnTo>
                <a:lnTo>
                  <a:pt x="91" y="1386"/>
                </a:lnTo>
                <a:lnTo>
                  <a:pt x="91" y="1385"/>
                </a:lnTo>
                <a:lnTo>
                  <a:pt x="92" y="1385"/>
                </a:lnTo>
                <a:lnTo>
                  <a:pt x="92" y="1384"/>
                </a:lnTo>
                <a:lnTo>
                  <a:pt x="93" y="1384"/>
                </a:lnTo>
                <a:lnTo>
                  <a:pt x="93" y="1383"/>
                </a:lnTo>
                <a:lnTo>
                  <a:pt x="92" y="1382"/>
                </a:lnTo>
                <a:lnTo>
                  <a:pt x="93" y="1380"/>
                </a:lnTo>
                <a:lnTo>
                  <a:pt x="93" y="1379"/>
                </a:lnTo>
                <a:lnTo>
                  <a:pt x="93" y="1378"/>
                </a:lnTo>
                <a:lnTo>
                  <a:pt x="93" y="1375"/>
                </a:lnTo>
                <a:lnTo>
                  <a:pt x="93" y="1374"/>
                </a:lnTo>
                <a:lnTo>
                  <a:pt x="93" y="1373"/>
                </a:lnTo>
                <a:lnTo>
                  <a:pt x="93" y="1370"/>
                </a:lnTo>
                <a:lnTo>
                  <a:pt x="93" y="1369"/>
                </a:lnTo>
                <a:lnTo>
                  <a:pt x="93" y="1368"/>
                </a:lnTo>
                <a:lnTo>
                  <a:pt x="93" y="1367"/>
                </a:lnTo>
                <a:lnTo>
                  <a:pt x="92" y="1366"/>
                </a:lnTo>
                <a:lnTo>
                  <a:pt x="92" y="1365"/>
                </a:lnTo>
                <a:lnTo>
                  <a:pt x="92" y="1365"/>
                </a:lnTo>
                <a:lnTo>
                  <a:pt x="91" y="1365"/>
                </a:lnTo>
                <a:lnTo>
                  <a:pt x="92" y="1364"/>
                </a:lnTo>
                <a:lnTo>
                  <a:pt x="91" y="1361"/>
                </a:lnTo>
                <a:lnTo>
                  <a:pt x="91" y="1360"/>
                </a:lnTo>
                <a:lnTo>
                  <a:pt x="91" y="1359"/>
                </a:lnTo>
                <a:lnTo>
                  <a:pt x="91" y="1358"/>
                </a:lnTo>
                <a:lnTo>
                  <a:pt x="90" y="1357"/>
                </a:lnTo>
                <a:lnTo>
                  <a:pt x="90" y="1356"/>
                </a:lnTo>
                <a:lnTo>
                  <a:pt x="90" y="1354"/>
                </a:lnTo>
                <a:lnTo>
                  <a:pt x="90" y="1352"/>
                </a:lnTo>
                <a:lnTo>
                  <a:pt x="89" y="1351"/>
                </a:lnTo>
                <a:lnTo>
                  <a:pt x="89" y="1350"/>
                </a:lnTo>
                <a:lnTo>
                  <a:pt x="89" y="1349"/>
                </a:lnTo>
                <a:lnTo>
                  <a:pt x="89" y="1348"/>
                </a:lnTo>
                <a:lnTo>
                  <a:pt x="89" y="1346"/>
                </a:lnTo>
                <a:lnTo>
                  <a:pt x="89" y="1345"/>
                </a:lnTo>
                <a:lnTo>
                  <a:pt x="89" y="1343"/>
                </a:lnTo>
                <a:lnTo>
                  <a:pt x="89" y="1342"/>
                </a:lnTo>
                <a:lnTo>
                  <a:pt x="89" y="1341"/>
                </a:lnTo>
                <a:lnTo>
                  <a:pt x="88" y="1339"/>
                </a:lnTo>
                <a:lnTo>
                  <a:pt x="89" y="1339"/>
                </a:lnTo>
                <a:lnTo>
                  <a:pt x="88" y="1338"/>
                </a:lnTo>
                <a:lnTo>
                  <a:pt x="88" y="1338"/>
                </a:lnTo>
                <a:lnTo>
                  <a:pt x="88" y="1337"/>
                </a:lnTo>
                <a:lnTo>
                  <a:pt x="88" y="1334"/>
                </a:lnTo>
                <a:lnTo>
                  <a:pt x="88" y="1333"/>
                </a:lnTo>
                <a:lnTo>
                  <a:pt x="88" y="1331"/>
                </a:lnTo>
                <a:lnTo>
                  <a:pt x="88" y="1330"/>
                </a:lnTo>
                <a:lnTo>
                  <a:pt x="88" y="1329"/>
                </a:lnTo>
                <a:lnTo>
                  <a:pt x="87" y="1328"/>
                </a:lnTo>
                <a:lnTo>
                  <a:pt x="87" y="1325"/>
                </a:lnTo>
                <a:lnTo>
                  <a:pt x="87" y="1324"/>
                </a:lnTo>
                <a:lnTo>
                  <a:pt x="85" y="1318"/>
                </a:lnTo>
                <a:lnTo>
                  <a:pt x="85" y="1313"/>
                </a:lnTo>
                <a:lnTo>
                  <a:pt x="83" y="1304"/>
                </a:lnTo>
                <a:lnTo>
                  <a:pt x="83" y="1302"/>
                </a:lnTo>
                <a:lnTo>
                  <a:pt x="83" y="1300"/>
                </a:lnTo>
                <a:lnTo>
                  <a:pt x="83" y="1297"/>
                </a:lnTo>
                <a:lnTo>
                  <a:pt x="83" y="1295"/>
                </a:lnTo>
                <a:lnTo>
                  <a:pt x="83" y="1294"/>
                </a:lnTo>
                <a:lnTo>
                  <a:pt x="83" y="1293"/>
                </a:lnTo>
                <a:lnTo>
                  <a:pt x="82" y="1293"/>
                </a:lnTo>
                <a:lnTo>
                  <a:pt x="82" y="1292"/>
                </a:lnTo>
                <a:lnTo>
                  <a:pt x="82" y="1291"/>
                </a:lnTo>
                <a:lnTo>
                  <a:pt x="82" y="1289"/>
                </a:lnTo>
                <a:lnTo>
                  <a:pt x="82" y="1288"/>
                </a:lnTo>
                <a:lnTo>
                  <a:pt x="82" y="1287"/>
                </a:lnTo>
                <a:lnTo>
                  <a:pt x="83" y="1279"/>
                </a:lnTo>
                <a:lnTo>
                  <a:pt x="83" y="1278"/>
                </a:lnTo>
                <a:lnTo>
                  <a:pt x="83" y="1277"/>
                </a:lnTo>
                <a:lnTo>
                  <a:pt x="83" y="1276"/>
                </a:lnTo>
                <a:lnTo>
                  <a:pt x="83" y="1275"/>
                </a:lnTo>
                <a:lnTo>
                  <a:pt x="83" y="1273"/>
                </a:lnTo>
                <a:lnTo>
                  <a:pt x="83" y="1272"/>
                </a:lnTo>
                <a:lnTo>
                  <a:pt x="83" y="1270"/>
                </a:lnTo>
                <a:lnTo>
                  <a:pt x="83" y="1269"/>
                </a:lnTo>
                <a:lnTo>
                  <a:pt x="83" y="1268"/>
                </a:lnTo>
                <a:lnTo>
                  <a:pt x="83" y="1267"/>
                </a:lnTo>
                <a:lnTo>
                  <a:pt x="83" y="1266"/>
                </a:lnTo>
                <a:lnTo>
                  <a:pt x="82" y="1266"/>
                </a:lnTo>
                <a:lnTo>
                  <a:pt x="82" y="1265"/>
                </a:lnTo>
                <a:lnTo>
                  <a:pt x="82" y="1264"/>
                </a:lnTo>
                <a:lnTo>
                  <a:pt x="81" y="1263"/>
                </a:lnTo>
                <a:lnTo>
                  <a:pt x="81" y="1260"/>
                </a:lnTo>
                <a:lnTo>
                  <a:pt x="81" y="1259"/>
                </a:lnTo>
                <a:lnTo>
                  <a:pt x="81" y="1258"/>
                </a:lnTo>
                <a:lnTo>
                  <a:pt x="80" y="1257"/>
                </a:lnTo>
                <a:lnTo>
                  <a:pt x="79" y="1252"/>
                </a:lnTo>
                <a:lnTo>
                  <a:pt x="78" y="1249"/>
                </a:lnTo>
                <a:lnTo>
                  <a:pt x="78" y="1248"/>
                </a:lnTo>
                <a:lnTo>
                  <a:pt x="77" y="1246"/>
                </a:lnTo>
                <a:lnTo>
                  <a:pt x="77" y="1243"/>
                </a:lnTo>
                <a:lnTo>
                  <a:pt x="77" y="1241"/>
                </a:lnTo>
                <a:lnTo>
                  <a:pt x="77" y="1239"/>
                </a:lnTo>
                <a:lnTo>
                  <a:pt x="78" y="1237"/>
                </a:lnTo>
                <a:lnTo>
                  <a:pt x="78" y="1232"/>
                </a:lnTo>
                <a:lnTo>
                  <a:pt x="79" y="1231"/>
                </a:lnTo>
                <a:lnTo>
                  <a:pt x="79" y="1230"/>
                </a:lnTo>
                <a:lnTo>
                  <a:pt x="78" y="1225"/>
                </a:lnTo>
                <a:lnTo>
                  <a:pt x="78" y="1223"/>
                </a:lnTo>
                <a:lnTo>
                  <a:pt x="77" y="1221"/>
                </a:lnTo>
                <a:lnTo>
                  <a:pt x="75" y="1219"/>
                </a:lnTo>
                <a:lnTo>
                  <a:pt x="75" y="1218"/>
                </a:lnTo>
                <a:lnTo>
                  <a:pt x="75" y="1217"/>
                </a:lnTo>
                <a:lnTo>
                  <a:pt x="74" y="1215"/>
                </a:lnTo>
                <a:lnTo>
                  <a:pt x="73" y="1213"/>
                </a:lnTo>
                <a:lnTo>
                  <a:pt x="72" y="1212"/>
                </a:lnTo>
                <a:lnTo>
                  <a:pt x="72" y="1210"/>
                </a:lnTo>
                <a:lnTo>
                  <a:pt x="72" y="1209"/>
                </a:lnTo>
                <a:lnTo>
                  <a:pt x="72" y="1208"/>
                </a:lnTo>
                <a:lnTo>
                  <a:pt x="72" y="1206"/>
                </a:lnTo>
                <a:lnTo>
                  <a:pt x="72" y="1205"/>
                </a:lnTo>
                <a:lnTo>
                  <a:pt x="72" y="1203"/>
                </a:lnTo>
                <a:lnTo>
                  <a:pt x="72" y="1202"/>
                </a:lnTo>
                <a:lnTo>
                  <a:pt x="72" y="1201"/>
                </a:lnTo>
                <a:lnTo>
                  <a:pt x="72" y="1200"/>
                </a:lnTo>
                <a:lnTo>
                  <a:pt x="73" y="1199"/>
                </a:lnTo>
                <a:lnTo>
                  <a:pt x="73" y="1195"/>
                </a:lnTo>
                <a:lnTo>
                  <a:pt x="73" y="1193"/>
                </a:lnTo>
                <a:lnTo>
                  <a:pt x="73" y="1190"/>
                </a:lnTo>
                <a:lnTo>
                  <a:pt x="74" y="1190"/>
                </a:lnTo>
                <a:lnTo>
                  <a:pt x="74" y="1188"/>
                </a:lnTo>
                <a:lnTo>
                  <a:pt x="74" y="1186"/>
                </a:lnTo>
                <a:lnTo>
                  <a:pt x="73" y="1186"/>
                </a:lnTo>
                <a:lnTo>
                  <a:pt x="73" y="1184"/>
                </a:lnTo>
                <a:lnTo>
                  <a:pt x="73" y="1182"/>
                </a:lnTo>
                <a:lnTo>
                  <a:pt x="73" y="1181"/>
                </a:lnTo>
                <a:lnTo>
                  <a:pt x="73" y="1178"/>
                </a:lnTo>
                <a:lnTo>
                  <a:pt x="72" y="1177"/>
                </a:lnTo>
                <a:lnTo>
                  <a:pt x="72" y="1176"/>
                </a:lnTo>
                <a:lnTo>
                  <a:pt x="72" y="1175"/>
                </a:lnTo>
                <a:lnTo>
                  <a:pt x="72" y="1174"/>
                </a:lnTo>
                <a:lnTo>
                  <a:pt x="71" y="1173"/>
                </a:lnTo>
                <a:lnTo>
                  <a:pt x="71" y="1172"/>
                </a:lnTo>
                <a:lnTo>
                  <a:pt x="71" y="1166"/>
                </a:lnTo>
                <a:lnTo>
                  <a:pt x="70" y="1164"/>
                </a:lnTo>
                <a:lnTo>
                  <a:pt x="70" y="1163"/>
                </a:lnTo>
                <a:lnTo>
                  <a:pt x="69" y="1163"/>
                </a:lnTo>
                <a:lnTo>
                  <a:pt x="68" y="1161"/>
                </a:lnTo>
                <a:lnTo>
                  <a:pt x="68" y="1159"/>
                </a:lnTo>
                <a:lnTo>
                  <a:pt x="68" y="1158"/>
                </a:lnTo>
                <a:lnTo>
                  <a:pt x="68" y="1157"/>
                </a:lnTo>
                <a:lnTo>
                  <a:pt x="68" y="1155"/>
                </a:lnTo>
                <a:lnTo>
                  <a:pt x="68" y="1154"/>
                </a:lnTo>
                <a:lnTo>
                  <a:pt x="68" y="1152"/>
                </a:lnTo>
                <a:lnTo>
                  <a:pt x="68" y="1151"/>
                </a:lnTo>
                <a:lnTo>
                  <a:pt x="68" y="1150"/>
                </a:lnTo>
                <a:lnTo>
                  <a:pt x="68" y="1148"/>
                </a:lnTo>
                <a:lnTo>
                  <a:pt x="68" y="1148"/>
                </a:lnTo>
                <a:lnTo>
                  <a:pt x="69" y="1147"/>
                </a:lnTo>
                <a:lnTo>
                  <a:pt x="68" y="1147"/>
                </a:lnTo>
                <a:lnTo>
                  <a:pt x="68" y="1146"/>
                </a:lnTo>
                <a:lnTo>
                  <a:pt x="68" y="1145"/>
                </a:lnTo>
                <a:lnTo>
                  <a:pt x="68" y="1130"/>
                </a:lnTo>
                <a:lnTo>
                  <a:pt x="68" y="1129"/>
                </a:lnTo>
                <a:lnTo>
                  <a:pt x="68" y="1124"/>
                </a:lnTo>
                <a:lnTo>
                  <a:pt x="68" y="1122"/>
                </a:lnTo>
                <a:lnTo>
                  <a:pt x="68" y="1121"/>
                </a:lnTo>
                <a:lnTo>
                  <a:pt x="68" y="1121"/>
                </a:lnTo>
                <a:lnTo>
                  <a:pt x="68" y="1118"/>
                </a:lnTo>
                <a:lnTo>
                  <a:pt x="66" y="1109"/>
                </a:lnTo>
                <a:lnTo>
                  <a:pt x="68" y="1105"/>
                </a:lnTo>
                <a:lnTo>
                  <a:pt x="68" y="1101"/>
                </a:lnTo>
                <a:lnTo>
                  <a:pt x="68" y="1095"/>
                </a:lnTo>
                <a:lnTo>
                  <a:pt x="68" y="1088"/>
                </a:lnTo>
                <a:lnTo>
                  <a:pt x="68" y="1087"/>
                </a:lnTo>
                <a:lnTo>
                  <a:pt x="68" y="1086"/>
                </a:lnTo>
                <a:lnTo>
                  <a:pt x="68" y="1084"/>
                </a:lnTo>
                <a:lnTo>
                  <a:pt x="68" y="1083"/>
                </a:lnTo>
                <a:lnTo>
                  <a:pt x="68" y="1079"/>
                </a:lnTo>
                <a:lnTo>
                  <a:pt x="68" y="1078"/>
                </a:lnTo>
                <a:lnTo>
                  <a:pt x="68" y="1077"/>
                </a:lnTo>
                <a:lnTo>
                  <a:pt x="68" y="1076"/>
                </a:lnTo>
                <a:lnTo>
                  <a:pt x="68" y="1069"/>
                </a:lnTo>
                <a:lnTo>
                  <a:pt x="68" y="1068"/>
                </a:lnTo>
                <a:lnTo>
                  <a:pt x="66" y="1067"/>
                </a:lnTo>
                <a:lnTo>
                  <a:pt x="66" y="1067"/>
                </a:lnTo>
                <a:lnTo>
                  <a:pt x="68" y="1066"/>
                </a:lnTo>
                <a:lnTo>
                  <a:pt x="68" y="1065"/>
                </a:lnTo>
                <a:lnTo>
                  <a:pt x="68" y="1059"/>
                </a:lnTo>
                <a:lnTo>
                  <a:pt x="68" y="1058"/>
                </a:lnTo>
                <a:lnTo>
                  <a:pt x="68" y="1057"/>
                </a:lnTo>
                <a:lnTo>
                  <a:pt x="68" y="1056"/>
                </a:lnTo>
                <a:lnTo>
                  <a:pt x="68" y="1055"/>
                </a:lnTo>
                <a:lnTo>
                  <a:pt x="68" y="1054"/>
                </a:lnTo>
                <a:lnTo>
                  <a:pt x="68" y="1053"/>
                </a:lnTo>
                <a:lnTo>
                  <a:pt x="68" y="1051"/>
                </a:lnTo>
                <a:lnTo>
                  <a:pt x="68" y="1050"/>
                </a:lnTo>
                <a:lnTo>
                  <a:pt x="68" y="1049"/>
                </a:lnTo>
                <a:lnTo>
                  <a:pt x="68" y="1048"/>
                </a:lnTo>
                <a:lnTo>
                  <a:pt x="68" y="1047"/>
                </a:lnTo>
                <a:lnTo>
                  <a:pt x="68" y="1046"/>
                </a:lnTo>
                <a:lnTo>
                  <a:pt x="68" y="1044"/>
                </a:lnTo>
                <a:lnTo>
                  <a:pt x="68" y="1042"/>
                </a:lnTo>
                <a:lnTo>
                  <a:pt x="68" y="1041"/>
                </a:lnTo>
                <a:lnTo>
                  <a:pt x="68" y="1040"/>
                </a:lnTo>
                <a:lnTo>
                  <a:pt x="68" y="1029"/>
                </a:lnTo>
                <a:lnTo>
                  <a:pt x="68" y="1027"/>
                </a:lnTo>
                <a:lnTo>
                  <a:pt x="68" y="1023"/>
                </a:lnTo>
                <a:lnTo>
                  <a:pt x="68" y="1019"/>
                </a:lnTo>
                <a:lnTo>
                  <a:pt x="68" y="1017"/>
                </a:lnTo>
                <a:lnTo>
                  <a:pt x="68" y="1015"/>
                </a:lnTo>
                <a:lnTo>
                  <a:pt x="68" y="1014"/>
                </a:lnTo>
                <a:lnTo>
                  <a:pt x="68" y="1013"/>
                </a:lnTo>
                <a:lnTo>
                  <a:pt x="68" y="1013"/>
                </a:lnTo>
                <a:lnTo>
                  <a:pt x="68" y="1004"/>
                </a:lnTo>
                <a:lnTo>
                  <a:pt x="66" y="992"/>
                </a:lnTo>
                <a:lnTo>
                  <a:pt x="66" y="990"/>
                </a:lnTo>
                <a:lnTo>
                  <a:pt x="65" y="987"/>
                </a:lnTo>
                <a:lnTo>
                  <a:pt x="65" y="986"/>
                </a:lnTo>
                <a:lnTo>
                  <a:pt x="65" y="983"/>
                </a:lnTo>
                <a:lnTo>
                  <a:pt x="64" y="981"/>
                </a:lnTo>
                <a:lnTo>
                  <a:pt x="64" y="978"/>
                </a:lnTo>
                <a:lnTo>
                  <a:pt x="63" y="976"/>
                </a:lnTo>
                <a:lnTo>
                  <a:pt x="62" y="975"/>
                </a:lnTo>
                <a:lnTo>
                  <a:pt x="61" y="975"/>
                </a:lnTo>
                <a:lnTo>
                  <a:pt x="59" y="973"/>
                </a:lnTo>
                <a:lnTo>
                  <a:pt x="55" y="973"/>
                </a:lnTo>
                <a:lnTo>
                  <a:pt x="54" y="969"/>
                </a:lnTo>
                <a:lnTo>
                  <a:pt x="53" y="966"/>
                </a:lnTo>
                <a:lnTo>
                  <a:pt x="51" y="963"/>
                </a:lnTo>
                <a:lnTo>
                  <a:pt x="47" y="959"/>
                </a:lnTo>
                <a:lnTo>
                  <a:pt x="47" y="959"/>
                </a:lnTo>
                <a:lnTo>
                  <a:pt x="47" y="957"/>
                </a:lnTo>
                <a:lnTo>
                  <a:pt x="47" y="955"/>
                </a:lnTo>
                <a:lnTo>
                  <a:pt x="48" y="954"/>
                </a:lnTo>
                <a:lnTo>
                  <a:pt x="48" y="951"/>
                </a:lnTo>
                <a:lnTo>
                  <a:pt x="50" y="948"/>
                </a:lnTo>
                <a:lnTo>
                  <a:pt x="50" y="946"/>
                </a:lnTo>
                <a:lnTo>
                  <a:pt x="48" y="942"/>
                </a:lnTo>
                <a:lnTo>
                  <a:pt x="47" y="942"/>
                </a:lnTo>
                <a:lnTo>
                  <a:pt x="44" y="941"/>
                </a:lnTo>
                <a:lnTo>
                  <a:pt x="43" y="937"/>
                </a:lnTo>
                <a:lnTo>
                  <a:pt x="44" y="935"/>
                </a:lnTo>
                <a:lnTo>
                  <a:pt x="46" y="935"/>
                </a:lnTo>
                <a:lnTo>
                  <a:pt x="47" y="936"/>
                </a:lnTo>
                <a:lnTo>
                  <a:pt x="48" y="934"/>
                </a:lnTo>
                <a:lnTo>
                  <a:pt x="48" y="931"/>
                </a:lnTo>
                <a:lnTo>
                  <a:pt x="50" y="928"/>
                </a:lnTo>
                <a:lnTo>
                  <a:pt x="50" y="926"/>
                </a:lnTo>
                <a:lnTo>
                  <a:pt x="50" y="922"/>
                </a:lnTo>
                <a:lnTo>
                  <a:pt x="47" y="918"/>
                </a:lnTo>
                <a:lnTo>
                  <a:pt x="46" y="912"/>
                </a:lnTo>
                <a:lnTo>
                  <a:pt x="48" y="909"/>
                </a:lnTo>
                <a:lnTo>
                  <a:pt x="50" y="909"/>
                </a:lnTo>
                <a:lnTo>
                  <a:pt x="53" y="910"/>
                </a:lnTo>
                <a:lnTo>
                  <a:pt x="52" y="909"/>
                </a:lnTo>
                <a:lnTo>
                  <a:pt x="53" y="907"/>
                </a:lnTo>
                <a:lnTo>
                  <a:pt x="57" y="907"/>
                </a:lnTo>
                <a:lnTo>
                  <a:pt x="60" y="907"/>
                </a:lnTo>
                <a:lnTo>
                  <a:pt x="57" y="904"/>
                </a:lnTo>
                <a:lnTo>
                  <a:pt x="59" y="902"/>
                </a:lnTo>
                <a:lnTo>
                  <a:pt x="60" y="900"/>
                </a:lnTo>
                <a:lnTo>
                  <a:pt x="61" y="898"/>
                </a:lnTo>
                <a:lnTo>
                  <a:pt x="63" y="896"/>
                </a:lnTo>
                <a:lnTo>
                  <a:pt x="63" y="894"/>
                </a:lnTo>
                <a:lnTo>
                  <a:pt x="62" y="892"/>
                </a:lnTo>
                <a:lnTo>
                  <a:pt x="62" y="891"/>
                </a:lnTo>
                <a:lnTo>
                  <a:pt x="63" y="890"/>
                </a:lnTo>
                <a:lnTo>
                  <a:pt x="64" y="889"/>
                </a:lnTo>
                <a:lnTo>
                  <a:pt x="63" y="887"/>
                </a:lnTo>
                <a:lnTo>
                  <a:pt x="63" y="886"/>
                </a:lnTo>
                <a:lnTo>
                  <a:pt x="63" y="885"/>
                </a:lnTo>
                <a:lnTo>
                  <a:pt x="64" y="883"/>
                </a:lnTo>
                <a:lnTo>
                  <a:pt x="65" y="883"/>
                </a:lnTo>
                <a:lnTo>
                  <a:pt x="68" y="884"/>
                </a:lnTo>
                <a:lnTo>
                  <a:pt x="69" y="883"/>
                </a:lnTo>
                <a:lnTo>
                  <a:pt x="69" y="881"/>
                </a:lnTo>
                <a:lnTo>
                  <a:pt x="71" y="878"/>
                </a:lnTo>
                <a:lnTo>
                  <a:pt x="70" y="877"/>
                </a:lnTo>
                <a:lnTo>
                  <a:pt x="70" y="876"/>
                </a:lnTo>
                <a:lnTo>
                  <a:pt x="72" y="876"/>
                </a:lnTo>
                <a:lnTo>
                  <a:pt x="72" y="874"/>
                </a:lnTo>
                <a:lnTo>
                  <a:pt x="73" y="872"/>
                </a:lnTo>
                <a:lnTo>
                  <a:pt x="74" y="871"/>
                </a:lnTo>
                <a:lnTo>
                  <a:pt x="78" y="870"/>
                </a:lnTo>
                <a:lnTo>
                  <a:pt x="79" y="867"/>
                </a:lnTo>
                <a:lnTo>
                  <a:pt x="75" y="864"/>
                </a:lnTo>
                <a:lnTo>
                  <a:pt x="74" y="863"/>
                </a:lnTo>
                <a:lnTo>
                  <a:pt x="75" y="862"/>
                </a:lnTo>
                <a:lnTo>
                  <a:pt x="75" y="859"/>
                </a:lnTo>
                <a:lnTo>
                  <a:pt x="77" y="859"/>
                </a:lnTo>
                <a:lnTo>
                  <a:pt x="81" y="863"/>
                </a:lnTo>
                <a:lnTo>
                  <a:pt x="82" y="866"/>
                </a:lnTo>
                <a:lnTo>
                  <a:pt x="85" y="863"/>
                </a:lnTo>
                <a:lnTo>
                  <a:pt x="84" y="861"/>
                </a:lnTo>
                <a:lnTo>
                  <a:pt x="84" y="859"/>
                </a:lnTo>
                <a:lnTo>
                  <a:pt x="84" y="857"/>
                </a:lnTo>
                <a:lnTo>
                  <a:pt x="85" y="856"/>
                </a:lnTo>
                <a:lnTo>
                  <a:pt x="87" y="856"/>
                </a:lnTo>
                <a:lnTo>
                  <a:pt x="89" y="856"/>
                </a:lnTo>
                <a:lnTo>
                  <a:pt x="91" y="857"/>
                </a:lnTo>
                <a:lnTo>
                  <a:pt x="94" y="857"/>
                </a:lnTo>
                <a:lnTo>
                  <a:pt x="93" y="854"/>
                </a:lnTo>
                <a:lnTo>
                  <a:pt x="94" y="852"/>
                </a:lnTo>
                <a:lnTo>
                  <a:pt x="96" y="852"/>
                </a:lnTo>
                <a:lnTo>
                  <a:pt x="98" y="853"/>
                </a:lnTo>
                <a:lnTo>
                  <a:pt x="99" y="853"/>
                </a:lnTo>
                <a:lnTo>
                  <a:pt x="101" y="852"/>
                </a:lnTo>
                <a:lnTo>
                  <a:pt x="102" y="850"/>
                </a:lnTo>
                <a:lnTo>
                  <a:pt x="106" y="850"/>
                </a:lnTo>
                <a:lnTo>
                  <a:pt x="108" y="850"/>
                </a:lnTo>
                <a:lnTo>
                  <a:pt x="109" y="849"/>
                </a:lnTo>
                <a:lnTo>
                  <a:pt x="110" y="850"/>
                </a:lnTo>
                <a:lnTo>
                  <a:pt x="111" y="850"/>
                </a:lnTo>
                <a:lnTo>
                  <a:pt x="112" y="850"/>
                </a:lnTo>
                <a:lnTo>
                  <a:pt x="115" y="848"/>
                </a:lnTo>
                <a:lnTo>
                  <a:pt x="116" y="847"/>
                </a:lnTo>
                <a:lnTo>
                  <a:pt x="117" y="845"/>
                </a:lnTo>
                <a:lnTo>
                  <a:pt x="118" y="843"/>
                </a:lnTo>
                <a:lnTo>
                  <a:pt x="120" y="840"/>
                </a:lnTo>
                <a:lnTo>
                  <a:pt x="121" y="839"/>
                </a:lnTo>
                <a:lnTo>
                  <a:pt x="123" y="839"/>
                </a:lnTo>
                <a:lnTo>
                  <a:pt x="124" y="837"/>
                </a:lnTo>
                <a:lnTo>
                  <a:pt x="125" y="835"/>
                </a:lnTo>
                <a:lnTo>
                  <a:pt x="129" y="831"/>
                </a:lnTo>
                <a:lnTo>
                  <a:pt x="131" y="831"/>
                </a:lnTo>
                <a:lnTo>
                  <a:pt x="133" y="830"/>
                </a:lnTo>
                <a:lnTo>
                  <a:pt x="135" y="829"/>
                </a:lnTo>
                <a:lnTo>
                  <a:pt x="135" y="828"/>
                </a:lnTo>
                <a:lnTo>
                  <a:pt x="137" y="826"/>
                </a:lnTo>
                <a:lnTo>
                  <a:pt x="137" y="825"/>
                </a:lnTo>
                <a:lnTo>
                  <a:pt x="138" y="823"/>
                </a:lnTo>
                <a:lnTo>
                  <a:pt x="139" y="825"/>
                </a:lnTo>
                <a:lnTo>
                  <a:pt x="140" y="823"/>
                </a:lnTo>
                <a:lnTo>
                  <a:pt x="142" y="823"/>
                </a:lnTo>
                <a:lnTo>
                  <a:pt x="142" y="822"/>
                </a:lnTo>
                <a:lnTo>
                  <a:pt x="143" y="821"/>
                </a:lnTo>
                <a:lnTo>
                  <a:pt x="144" y="821"/>
                </a:lnTo>
                <a:lnTo>
                  <a:pt x="144" y="820"/>
                </a:lnTo>
                <a:lnTo>
                  <a:pt x="145" y="820"/>
                </a:lnTo>
                <a:lnTo>
                  <a:pt x="145" y="819"/>
                </a:lnTo>
                <a:lnTo>
                  <a:pt x="145" y="817"/>
                </a:lnTo>
                <a:lnTo>
                  <a:pt x="146" y="814"/>
                </a:lnTo>
                <a:lnTo>
                  <a:pt x="147" y="812"/>
                </a:lnTo>
                <a:lnTo>
                  <a:pt x="149" y="811"/>
                </a:lnTo>
                <a:lnTo>
                  <a:pt x="151" y="810"/>
                </a:lnTo>
                <a:lnTo>
                  <a:pt x="152" y="809"/>
                </a:lnTo>
                <a:lnTo>
                  <a:pt x="152" y="807"/>
                </a:lnTo>
                <a:lnTo>
                  <a:pt x="154" y="804"/>
                </a:lnTo>
                <a:lnTo>
                  <a:pt x="155" y="801"/>
                </a:lnTo>
                <a:lnTo>
                  <a:pt x="156" y="800"/>
                </a:lnTo>
                <a:lnTo>
                  <a:pt x="158" y="800"/>
                </a:lnTo>
                <a:lnTo>
                  <a:pt x="160" y="801"/>
                </a:lnTo>
                <a:lnTo>
                  <a:pt x="161" y="801"/>
                </a:lnTo>
                <a:lnTo>
                  <a:pt x="162" y="801"/>
                </a:lnTo>
                <a:lnTo>
                  <a:pt x="162" y="800"/>
                </a:lnTo>
                <a:lnTo>
                  <a:pt x="162" y="799"/>
                </a:lnTo>
                <a:lnTo>
                  <a:pt x="164" y="798"/>
                </a:lnTo>
                <a:lnTo>
                  <a:pt x="164" y="797"/>
                </a:lnTo>
                <a:lnTo>
                  <a:pt x="165" y="797"/>
                </a:lnTo>
                <a:lnTo>
                  <a:pt x="165" y="795"/>
                </a:lnTo>
                <a:lnTo>
                  <a:pt x="166" y="795"/>
                </a:lnTo>
                <a:lnTo>
                  <a:pt x="166" y="794"/>
                </a:lnTo>
                <a:lnTo>
                  <a:pt x="166" y="793"/>
                </a:lnTo>
                <a:lnTo>
                  <a:pt x="167" y="791"/>
                </a:lnTo>
                <a:lnTo>
                  <a:pt x="167" y="789"/>
                </a:lnTo>
                <a:lnTo>
                  <a:pt x="171" y="789"/>
                </a:lnTo>
                <a:lnTo>
                  <a:pt x="172" y="788"/>
                </a:lnTo>
                <a:lnTo>
                  <a:pt x="174" y="788"/>
                </a:lnTo>
                <a:lnTo>
                  <a:pt x="175" y="788"/>
                </a:lnTo>
                <a:lnTo>
                  <a:pt x="178" y="788"/>
                </a:lnTo>
                <a:lnTo>
                  <a:pt x="179" y="788"/>
                </a:lnTo>
                <a:lnTo>
                  <a:pt x="180" y="788"/>
                </a:lnTo>
                <a:lnTo>
                  <a:pt x="182" y="789"/>
                </a:lnTo>
                <a:lnTo>
                  <a:pt x="183" y="790"/>
                </a:lnTo>
                <a:lnTo>
                  <a:pt x="184" y="790"/>
                </a:lnTo>
                <a:lnTo>
                  <a:pt x="185" y="790"/>
                </a:lnTo>
                <a:lnTo>
                  <a:pt x="186" y="790"/>
                </a:lnTo>
                <a:lnTo>
                  <a:pt x="186" y="791"/>
                </a:lnTo>
                <a:lnTo>
                  <a:pt x="188" y="791"/>
                </a:lnTo>
                <a:lnTo>
                  <a:pt x="189" y="791"/>
                </a:lnTo>
                <a:lnTo>
                  <a:pt x="189" y="791"/>
                </a:lnTo>
                <a:lnTo>
                  <a:pt x="190" y="791"/>
                </a:lnTo>
                <a:lnTo>
                  <a:pt x="194" y="791"/>
                </a:lnTo>
                <a:lnTo>
                  <a:pt x="195" y="790"/>
                </a:lnTo>
                <a:lnTo>
                  <a:pt x="195" y="791"/>
                </a:lnTo>
                <a:lnTo>
                  <a:pt x="197" y="791"/>
                </a:lnTo>
                <a:lnTo>
                  <a:pt x="199" y="791"/>
                </a:lnTo>
                <a:lnTo>
                  <a:pt x="201" y="791"/>
                </a:lnTo>
                <a:lnTo>
                  <a:pt x="202" y="792"/>
                </a:lnTo>
                <a:lnTo>
                  <a:pt x="203" y="792"/>
                </a:lnTo>
                <a:lnTo>
                  <a:pt x="204" y="792"/>
                </a:lnTo>
                <a:lnTo>
                  <a:pt x="206" y="792"/>
                </a:lnTo>
                <a:lnTo>
                  <a:pt x="207" y="792"/>
                </a:lnTo>
                <a:lnTo>
                  <a:pt x="208" y="792"/>
                </a:lnTo>
                <a:lnTo>
                  <a:pt x="208" y="791"/>
                </a:lnTo>
                <a:lnTo>
                  <a:pt x="209" y="791"/>
                </a:lnTo>
                <a:lnTo>
                  <a:pt x="210" y="791"/>
                </a:lnTo>
                <a:lnTo>
                  <a:pt x="211" y="790"/>
                </a:lnTo>
                <a:lnTo>
                  <a:pt x="212" y="790"/>
                </a:lnTo>
                <a:lnTo>
                  <a:pt x="213" y="791"/>
                </a:lnTo>
                <a:lnTo>
                  <a:pt x="213" y="792"/>
                </a:lnTo>
                <a:lnTo>
                  <a:pt x="215" y="792"/>
                </a:lnTo>
                <a:lnTo>
                  <a:pt x="216" y="792"/>
                </a:lnTo>
                <a:lnTo>
                  <a:pt x="216" y="791"/>
                </a:lnTo>
                <a:lnTo>
                  <a:pt x="217" y="791"/>
                </a:lnTo>
                <a:lnTo>
                  <a:pt x="219" y="791"/>
                </a:lnTo>
                <a:lnTo>
                  <a:pt x="219" y="790"/>
                </a:lnTo>
                <a:lnTo>
                  <a:pt x="220" y="791"/>
                </a:lnTo>
                <a:lnTo>
                  <a:pt x="221" y="790"/>
                </a:lnTo>
                <a:lnTo>
                  <a:pt x="222" y="791"/>
                </a:lnTo>
                <a:lnTo>
                  <a:pt x="224" y="791"/>
                </a:lnTo>
                <a:lnTo>
                  <a:pt x="224" y="790"/>
                </a:lnTo>
                <a:lnTo>
                  <a:pt x="225" y="790"/>
                </a:lnTo>
                <a:lnTo>
                  <a:pt x="226" y="790"/>
                </a:lnTo>
                <a:lnTo>
                  <a:pt x="226" y="791"/>
                </a:lnTo>
                <a:lnTo>
                  <a:pt x="227" y="791"/>
                </a:lnTo>
                <a:lnTo>
                  <a:pt x="227" y="790"/>
                </a:lnTo>
                <a:lnTo>
                  <a:pt x="227" y="789"/>
                </a:lnTo>
                <a:lnTo>
                  <a:pt x="228" y="789"/>
                </a:lnTo>
                <a:lnTo>
                  <a:pt x="229" y="790"/>
                </a:lnTo>
                <a:lnTo>
                  <a:pt x="230" y="790"/>
                </a:lnTo>
                <a:lnTo>
                  <a:pt x="231" y="789"/>
                </a:lnTo>
                <a:lnTo>
                  <a:pt x="233" y="789"/>
                </a:lnTo>
                <a:lnTo>
                  <a:pt x="235" y="789"/>
                </a:lnTo>
                <a:lnTo>
                  <a:pt x="236" y="789"/>
                </a:lnTo>
                <a:lnTo>
                  <a:pt x="237" y="788"/>
                </a:lnTo>
                <a:lnTo>
                  <a:pt x="238" y="786"/>
                </a:lnTo>
                <a:lnTo>
                  <a:pt x="239" y="788"/>
                </a:lnTo>
                <a:lnTo>
                  <a:pt x="239" y="786"/>
                </a:lnTo>
                <a:lnTo>
                  <a:pt x="240" y="786"/>
                </a:lnTo>
                <a:lnTo>
                  <a:pt x="241" y="786"/>
                </a:lnTo>
                <a:lnTo>
                  <a:pt x="241" y="788"/>
                </a:lnTo>
                <a:lnTo>
                  <a:pt x="243" y="786"/>
                </a:lnTo>
                <a:lnTo>
                  <a:pt x="243" y="788"/>
                </a:lnTo>
                <a:lnTo>
                  <a:pt x="243" y="786"/>
                </a:lnTo>
                <a:lnTo>
                  <a:pt x="244" y="786"/>
                </a:lnTo>
                <a:lnTo>
                  <a:pt x="245" y="786"/>
                </a:lnTo>
                <a:lnTo>
                  <a:pt x="246" y="786"/>
                </a:lnTo>
                <a:lnTo>
                  <a:pt x="246" y="785"/>
                </a:lnTo>
                <a:lnTo>
                  <a:pt x="248" y="785"/>
                </a:lnTo>
                <a:lnTo>
                  <a:pt x="249" y="785"/>
                </a:lnTo>
                <a:lnTo>
                  <a:pt x="249" y="784"/>
                </a:lnTo>
                <a:lnTo>
                  <a:pt x="249" y="782"/>
                </a:lnTo>
                <a:lnTo>
                  <a:pt x="250" y="782"/>
                </a:lnTo>
                <a:lnTo>
                  <a:pt x="250" y="783"/>
                </a:lnTo>
                <a:lnTo>
                  <a:pt x="252" y="783"/>
                </a:lnTo>
                <a:lnTo>
                  <a:pt x="252" y="784"/>
                </a:lnTo>
                <a:lnTo>
                  <a:pt x="253" y="784"/>
                </a:lnTo>
                <a:lnTo>
                  <a:pt x="254" y="784"/>
                </a:lnTo>
                <a:lnTo>
                  <a:pt x="255" y="784"/>
                </a:lnTo>
                <a:lnTo>
                  <a:pt x="256" y="784"/>
                </a:lnTo>
                <a:lnTo>
                  <a:pt x="256" y="783"/>
                </a:lnTo>
                <a:lnTo>
                  <a:pt x="256" y="782"/>
                </a:lnTo>
                <a:lnTo>
                  <a:pt x="256" y="781"/>
                </a:lnTo>
                <a:lnTo>
                  <a:pt x="257" y="781"/>
                </a:lnTo>
                <a:lnTo>
                  <a:pt x="258" y="780"/>
                </a:lnTo>
                <a:lnTo>
                  <a:pt x="259" y="780"/>
                </a:lnTo>
                <a:lnTo>
                  <a:pt x="261" y="782"/>
                </a:lnTo>
                <a:lnTo>
                  <a:pt x="261" y="783"/>
                </a:lnTo>
                <a:lnTo>
                  <a:pt x="262" y="784"/>
                </a:lnTo>
                <a:lnTo>
                  <a:pt x="263" y="785"/>
                </a:lnTo>
                <a:lnTo>
                  <a:pt x="264" y="785"/>
                </a:lnTo>
                <a:lnTo>
                  <a:pt x="265" y="785"/>
                </a:lnTo>
                <a:lnTo>
                  <a:pt x="266" y="786"/>
                </a:lnTo>
                <a:lnTo>
                  <a:pt x="267" y="786"/>
                </a:lnTo>
                <a:lnTo>
                  <a:pt x="268" y="786"/>
                </a:lnTo>
                <a:lnTo>
                  <a:pt x="268" y="785"/>
                </a:lnTo>
                <a:lnTo>
                  <a:pt x="270" y="785"/>
                </a:lnTo>
                <a:lnTo>
                  <a:pt x="270" y="786"/>
                </a:lnTo>
                <a:lnTo>
                  <a:pt x="270" y="788"/>
                </a:lnTo>
                <a:lnTo>
                  <a:pt x="270" y="789"/>
                </a:lnTo>
                <a:lnTo>
                  <a:pt x="271" y="788"/>
                </a:lnTo>
                <a:lnTo>
                  <a:pt x="271" y="786"/>
                </a:lnTo>
                <a:lnTo>
                  <a:pt x="272" y="786"/>
                </a:lnTo>
                <a:lnTo>
                  <a:pt x="272" y="788"/>
                </a:lnTo>
                <a:lnTo>
                  <a:pt x="272" y="789"/>
                </a:lnTo>
                <a:lnTo>
                  <a:pt x="272" y="790"/>
                </a:lnTo>
                <a:lnTo>
                  <a:pt x="273" y="791"/>
                </a:lnTo>
                <a:lnTo>
                  <a:pt x="274" y="790"/>
                </a:lnTo>
                <a:lnTo>
                  <a:pt x="275" y="790"/>
                </a:lnTo>
                <a:lnTo>
                  <a:pt x="275" y="791"/>
                </a:lnTo>
                <a:lnTo>
                  <a:pt x="275" y="792"/>
                </a:lnTo>
                <a:lnTo>
                  <a:pt x="277" y="792"/>
                </a:lnTo>
                <a:lnTo>
                  <a:pt x="277" y="794"/>
                </a:lnTo>
                <a:lnTo>
                  <a:pt x="279" y="795"/>
                </a:lnTo>
                <a:lnTo>
                  <a:pt x="281" y="795"/>
                </a:lnTo>
                <a:lnTo>
                  <a:pt x="282" y="794"/>
                </a:lnTo>
                <a:lnTo>
                  <a:pt x="282" y="797"/>
                </a:lnTo>
                <a:lnTo>
                  <a:pt x="283" y="797"/>
                </a:lnTo>
                <a:lnTo>
                  <a:pt x="283" y="795"/>
                </a:lnTo>
                <a:lnTo>
                  <a:pt x="283" y="794"/>
                </a:lnTo>
                <a:lnTo>
                  <a:pt x="284" y="793"/>
                </a:lnTo>
                <a:lnTo>
                  <a:pt x="285" y="794"/>
                </a:lnTo>
                <a:lnTo>
                  <a:pt x="286" y="794"/>
                </a:lnTo>
                <a:lnTo>
                  <a:pt x="287" y="795"/>
                </a:lnTo>
                <a:lnTo>
                  <a:pt x="289" y="795"/>
                </a:lnTo>
                <a:lnTo>
                  <a:pt x="287" y="797"/>
                </a:lnTo>
                <a:lnTo>
                  <a:pt x="289" y="797"/>
                </a:lnTo>
                <a:lnTo>
                  <a:pt x="287" y="798"/>
                </a:lnTo>
                <a:lnTo>
                  <a:pt x="289" y="799"/>
                </a:lnTo>
                <a:lnTo>
                  <a:pt x="289" y="800"/>
                </a:lnTo>
                <a:lnTo>
                  <a:pt x="290" y="800"/>
                </a:lnTo>
                <a:lnTo>
                  <a:pt x="291" y="800"/>
                </a:lnTo>
                <a:lnTo>
                  <a:pt x="292" y="800"/>
                </a:lnTo>
                <a:lnTo>
                  <a:pt x="293" y="800"/>
                </a:lnTo>
                <a:lnTo>
                  <a:pt x="293" y="801"/>
                </a:lnTo>
                <a:lnTo>
                  <a:pt x="294" y="801"/>
                </a:lnTo>
                <a:lnTo>
                  <a:pt x="294" y="802"/>
                </a:lnTo>
                <a:lnTo>
                  <a:pt x="295" y="802"/>
                </a:lnTo>
                <a:lnTo>
                  <a:pt x="296" y="802"/>
                </a:lnTo>
                <a:lnTo>
                  <a:pt x="296" y="803"/>
                </a:lnTo>
                <a:lnTo>
                  <a:pt x="296" y="803"/>
                </a:lnTo>
                <a:lnTo>
                  <a:pt x="298" y="804"/>
                </a:lnTo>
                <a:lnTo>
                  <a:pt x="298" y="803"/>
                </a:lnTo>
                <a:lnTo>
                  <a:pt x="299" y="804"/>
                </a:lnTo>
                <a:lnTo>
                  <a:pt x="299" y="803"/>
                </a:lnTo>
                <a:lnTo>
                  <a:pt x="300" y="804"/>
                </a:lnTo>
                <a:lnTo>
                  <a:pt x="301" y="805"/>
                </a:lnTo>
                <a:lnTo>
                  <a:pt x="301" y="804"/>
                </a:lnTo>
                <a:lnTo>
                  <a:pt x="302" y="804"/>
                </a:lnTo>
                <a:lnTo>
                  <a:pt x="303" y="804"/>
                </a:lnTo>
                <a:lnTo>
                  <a:pt x="304" y="804"/>
                </a:lnTo>
                <a:lnTo>
                  <a:pt x="305" y="804"/>
                </a:lnTo>
                <a:lnTo>
                  <a:pt x="307" y="803"/>
                </a:lnTo>
                <a:lnTo>
                  <a:pt x="308" y="803"/>
                </a:lnTo>
                <a:lnTo>
                  <a:pt x="308" y="802"/>
                </a:lnTo>
                <a:lnTo>
                  <a:pt x="309" y="802"/>
                </a:lnTo>
                <a:lnTo>
                  <a:pt x="310" y="801"/>
                </a:lnTo>
                <a:lnTo>
                  <a:pt x="311" y="801"/>
                </a:lnTo>
                <a:lnTo>
                  <a:pt x="312" y="801"/>
                </a:lnTo>
                <a:lnTo>
                  <a:pt x="312" y="800"/>
                </a:lnTo>
                <a:lnTo>
                  <a:pt x="313" y="800"/>
                </a:lnTo>
                <a:lnTo>
                  <a:pt x="314" y="800"/>
                </a:lnTo>
                <a:lnTo>
                  <a:pt x="316" y="800"/>
                </a:lnTo>
                <a:lnTo>
                  <a:pt x="316" y="799"/>
                </a:lnTo>
                <a:lnTo>
                  <a:pt x="317" y="799"/>
                </a:lnTo>
                <a:lnTo>
                  <a:pt x="318" y="799"/>
                </a:lnTo>
                <a:lnTo>
                  <a:pt x="318" y="798"/>
                </a:lnTo>
                <a:lnTo>
                  <a:pt x="319" y="798"/>
                </a:lnTo>
                <a:lnTo>
                  <a:pt x="319" y="797"/>
                </a:lnTo>
                <a:lnTo>
                  <a:pt x="321" y="797"/>
                </a:lnTo>
                <a:lnTo>
                  <a:pt x="322" y="797"/>
                </a:lnTo>
                <a:lnTo>
                  <a:pt x="323" y="797"/>
                </a:lnTo>
                <a:lnTo>
                  <a:pt x="325" y="797"/>
                </a:lnTo>
                <a:lnTo>
                  <a:pt x="326" y="797"/>
                </a:lnTo>
                <a:lnTo>
                  <a:pt x="326" y="795"/>
                </a:lnTo>
                <a:lnTo>
                  <a:pt x="326" y="794"/>
                </a:lnTo>
                <a:lnTo>
                  <a:pt x="327" y="793"/>
                </a:lnTo>
                <a:lnTo>
                  <a:pt x="327" y="792"/>
                </a:lnTo>
                <a:lnTo>
                  <a:pt x="327" y="791"/>
                </a:lnTo>
                <a:lnTo>
                  <a:pt x="328" y="791"/>
                </a:lnTo>
                <a:lnTo>
                  <a:pt x="329" y="792"/>
                </a:lnTo>
                <a:lnTo>
                  <a:pt x="329" y="793"/>
                </a:lnTo>
                <a:lnTo>
                  <a:pt x="329" y="794"/>
                </a:lnTo>
                <a:lnTo>
                  <a:pt x="329" y="795"/>
                </a:lnTo>
                <a:lnTo>
                  <a:pt x="329" y="797"/>
                </a:lnTo>
                <a:lnTo>
                  <a:pt x="330" y="797"/>
                </a:lnTo>
                <a:lnTo>
                  <a:pt x="331" y="797"/>
                </a:lnTo>
                <a:lnTo>
                  <a:pt x="331" y="795"/>
                </a:lnTo>
                <a:lnTo>
                  <a:pt x="332" y="795"/>
                </a:lnTo>
                <a:lnTo>
                  <a:pt x="332" y="797"/>
                </a:lnTo>
                <a:lnTo>
                  <a:pt x="334" y="797"/>
                </a:lnTo>
                <a:lnTo>
                  <a:pt x="335" y="797"/>
                </a:lnTo>
                <a:lnTo>
                  <a:pt x="335" y="797"/>
                </a:lnTo>
                <a:lnTo>
                  <a:pt x="336" y="797"/>
                </a:lnTo>
                <a:lnTo>
                  <a:pt x="336" y="798"/>
                </a:lnTo>
                <a:lnTo>
                  <a:pt x="337" y="800"/>
                </a:lnTo>
                <a:lnTo>
                  <a:pt x="338" y="800"/>
                </a:lnTo>
                <a:lnTo>
                  <a:pt x="338" y="799"/>
                </a:lnTo>
                <a:lnTo>
                  <a:pt x="339" y="799"/>
                </a:lnTo>
                <a:lnTo>
                  <a:pt x="340" y="799"/>
                </a:lnTo>
                <a:lnTo>
                  <a:pt x="341" y="800"/>
                </a:lnTo>
                <a:lnTo>
                  <a:pt x="342" y="799"/>
                </a:lnTo>
                <a:lnTo>
                  <a:pt x="345" y="799"/>
                </a:lnTo>
                <a:lnTo>
                  <a:pt x="346" y="799"/>
                </a:lnTo>
                <a:lnTo>
                  <a:pt x="347" y="799"/>
                </a:lnTo>
                <a:lnTo>
                  <a:pt x="347" y="798"/>
                </a:lnTo>
                <a:lnTo>
                  <a:pt x="348" y="798"/>
                </a:lnTo>
                <a:lnTo>
                  <a:pt x="349" y="798"/>
                </a:lnTo>
                <a:lnTo>
                  <a:pt x="350" y="798"/>
                </a:lnTo>
                <a:lnTo>
                  <a:pt x="350" y="797"/>
                </a:lnTo>
                <a:lnTo>
                  <a:pt x="350" y="797"/>
                </a:lnTo>
                <a:lnTo>
                  <a:pt x="351" y="797"/>
                </a:lnTo>
                <a:lnTo>
                  <a:pt x="353" y="797"/>
                </a:lnTo>
                <a:lnTo>
                  <a:pt x="353" y="797"/>
                </a:lnTo>
                <a:lnTo>
                  <a:pt x="353" y="795"/>
                </a:lnTo>
                <a:lnTo>
                  <a:pt x="354" y="795"/>
                </a:lnTo>
                <a:lnTo>
                  <a:pt x="354" y="797"/>
                </a:lnTo>
                <a:lnTo>
                  <a:pt x="355" y="797"/>
                </a:lnTo>
                <a:lnTo>
                  <a:pt x="355" y="797"/>
                </a:lnTo>
                <a:lnTo>
                  <a:pt x="356" y="797"/>
                </a:lnTo>
                <a:lnTo>
                  <a:pt x="357" y="797"/>
                </a:lnTo>
                <a:lnTo>
                  <a:pt x="358" y="797"/>
                </a:lnTo>
                <a:lnTo>
                  <a:pt x="359" y="797"/>
                </a:lnTo>
                <a:lnTo>
                  <a:pt x="360" y="797"/>
                </a:lnTo>
                <a:lnTo>
                  <a:pt x="362" y="797"/>
                </a:lnTo>
                <a:lnTo>
                  <a:pt x="363" y="797"/>
                </a:lnTo>
                <a:lnTo>
                  <a:pt x="364" y="795"/>
                </a:lnTo>
                <a:lnTo>
                  <a:pt x="364" y="794"/>
                </a:lnTo>
                <a:lnTo>
                  <a:pt x="367" y="793"/>
                </a:lnTo>
                <a:lnTo>
                  <a:pt x="368" y="793"/>
                </a:lnTo>
                <a:lnTo>
                  <a:pt x="368" y="792"/>
                </a:lnTo>
                <a:lnTo>
                  <a:pt x="369" y="792"/>
                </a:lnTo>
                <a:lnTo>
                  <a:pt x="371" y="791"/>
                </a:lnTo>
                <a:lnTo>
                  <a:pt x="373" y="790"/>
                </a:lnTo>
                <a:lnTo>
                  <a:pt x="374" y="789"/>
                </a:lnTo>
                <a:lnTo>
                  <a:pt x="376" y="789"/>
                </a:lnTo>
                <a:lnTo>
                  <a:pt x="376" y="788"/>
                </a:lnTo>
                <a:lnTo>
                  <a:pt x="377" y="786"/>
                </a:lnTo>
                <a:lnTo>
                  <a:pt x="377" y="785"/>
                </a:lnTo>
                <a:lnTo>
                  <a:pt x="380" y="784"/>
                </a:lnTo>
                <a:lnTo>
                  <a:pt x="381" y="783"/>
                </a:lnTo>
                <a:lnTo>
                  <a:pt x="382" y="782"/>
                </a:lnTo>
                <a:lnTo>
                  <a:pt x="383" y="780"/>
                </a:lnTo>
                <a:lnTo>
                  <a:pt x="384" y="779"/>
                </a:lnTo>
                <a:lnTo>
                  <a:pt x="385" y="777"/>
                </a:lnTo>
                <a:lnTo>
                  <a:pt x="387" y="776"/>
                </a:lnTo>
                <a:lnTo>
                  <a:pt x="387" y="775"/>
                </a:lnTo>
                <a:lnTo>
                  <a:pt x="389" y="775"/>
                </a:lnTo>
                <a:lnTo>
                  <a:pt x="389" y="774"/>
                </a:lnTo>
                <a:lnTo>
                  <a:pt x="390" y="774"/>
                </a:lnTo>
                <a:lnTo>
                  <a:pt x="390" y="773"/>
                </a:lnTo>
                <a:lnTo>
                  <a:pt x="393" y="771"/>
                </a:lnTo>
                <a:lnTo>
                  <a:pt x="394" y="770"/>
                </a:lnTo>
                <a:lnTo>
                  <a:pt x="396" y="767"/>
                </a:lnTo>
                <a:lnTo>
                  <a:pt x="397" y="767"/>
                </a:lnTo>
                <a:lnTo>
                  <a:pt x="400" y="768"/>
                </a:lnTo>
                <a:lnTo>
                  <a:pt x="403" y="768"/>
                </a:lnTo>
                <a:lnTo>
                  <a:pt x="404" y="770"/>
                </a:lnTo>
                <a:lnTo>
                  <a:pt x="406" y="770"/>
                </a:lnTo>
                <a:lnTo>
                  <a:pt x="414" y="768"/>
                </a:lnTo>
                <a:lnTo>
                  <a:pt x="420" y="768"/>
                </a:lnTo>
                <a:lnTo>
                  <a:pt x="421" y="766"/>
                </a:lnTo>
                <a:lnTo>
                  <a:pt x="423" y="766"/>
                </a:lnTo>
                <a:lnTo>
                  <a:pt x="426" y="766"/>
                </a:lnTo>
                <a:lnTo>
                  <a:pt x="428" y="767"/>
                </a:lnTo>
                <a:lnTo>
                  <a:pt x="428" y="768"/>
                </a:lnTo>
                <a:lnTo>
                  <a:pt x="429" y="767"/>
                </a:lnTo>
                <a:lnTo>
                  <a:pt x="430" y="768"/>
                </a:lnTo>
                <a:lnTo>
                  <a:pt x="431" y="768"/>
                </a:lnTo>
                <a:lnTo>
                  <a:pt x="431" y="767"/>
                </a:lnTo>
                <a:lnTo>
                  <a:pt x="433" y="765"/>
                </a:lnTo>
                <a:lnTo>
                  <a:pt x="435" y="764"/>
                </a:lnTo>
                <a:lnTo>
                  <a:pt x="436" y="761"/>
                </a:lnTo>
                <a:lnTo>
                  <a:pt x="438" y="758"/>
                </a:lnTo>
                <a:lnTo>
                  <a:pt x="439" y="757"/>
                </a:lnTo>
                <a:lnTo>
                  <a:pt x="441" y="755"/>
                </a:lnTo>
                <a:lnTo>
                  <a:pt x="444" y="754"/>
                </a:lnTo>
                <a:lnTo>
                  <a:pt x="445" y="752"/>
                </a:lnTo>
                <a:lnTo>
                  <a:pt x="446" y="750"/>
                </a:lnTo>
                <a:lnTo>
                  <a:pt x="446" y="749"/>
                </a:lnTo>
                <a:lnTo>
                  <a:pt x="447" y="748"/>
                </a:lnTo>
                <a:lnTo>
                  <a:pt x="448" y="747"/>
                </a:lnTo>
                <a:lnTo>
                  <a:pt x="448" y="746"/>
                </a:lnTo>
                <a:lnTo>
                  <a:pt x="448" y="745"/>
                </a:lnTo>
                <a:lnTo>
                  <a:pt x="449" y="745"/>
                </a:lnTo>
                <a:lnTo>
                  <a:pt x="450" y="745"/>
                </a:lnTo>
                <a:lnTo>
                  <a:pt x="450" y="744"/>
                </a:lnTo>
                <a:lnTo>
                  <a:pt x="451" y="745"/>
                </a:lnTo>
                <a:lnTo>
                  <a:pt x="452" y="746"/>
                </a:lnTo>
                <a:lnTo>
                  <a:pt x="455" y="743"/>
                </a:lnTo>
                <a:lnTo>
                  <a:pt x="457" y="735"/>
                </a:lnTo>
                <a:lnTo>
                  <a:pt x="458" y="733"/>
                </a:lnTo>
                <a:lnTo>
                  <a:pt x="459" y="728"/>
                </a:lnTo>
                <a:lnTo>
                  <a:pt x="464" y="724"/>
                </a:lnTo>
                <a:lnTo>
                  <a:pt x="467" y="719"/>
                </a:lnTo>
                <a:lnTo>
                  <a:pt x="470" y="715"/>
                </a:lnTo>
                <a:lnTo>
                  <a:pt x="473" y="710"/>
                </a:lnTo>
                <a:lnTo>
                  <a:pt x="475" y="704"/>
                </a:lnTo>
                <a:lnTo>
                  <a:pt x="477" y="700"/>
                </a:lnTo>
                <a:lnTo>
                  <a:pt x="481" y="693"/>
                </a:lnTo>
                <a:lnTo>
                  <a:pt x="484" y="688"/>
                </a:lnTo>
                <a:lnTo>
                  <a:pt x="487" y="676"/>
                </a:lnTo>
                <a:lnTo>
                  <a:pt x="485" y="675"/>
                </a:lnTo>
                <a:lnTo>
                  <a:pt x="491" y="660"/>
                </a:lnTo>
                <a:lnTo>
                  <a:pt x="492" y="654"/>
                </a:lnTo>
                <a:lnTo>
                  <a:pt x="494" y="649"/>
                </a:lnTo>
                <a:lnTo>
                  <a:pt x="495" y="644"/>
                </a:lnTo>
                <a:lnTo>
                  <a:pt x="496" y="638"/>
                </a:lnTo>
                <a:lnTo>
                  <a:pt x="496" y="637"/>
                </a:lnTo>
                <a:lnTo>
                  <a:pt x="498" y="633"/>
                </a:lnTo>
                <a:lnTo>
                  <a:pt x="502" y="626"/>
                </a:lnTo>
                <a:lnTo>
                  <a:pt x="504" y="620"/>
                </a:lnTo>
                <a:lnTo>
                  <a:pt x="504" y="617"/>
                </a:lnTo>
                <a:lnTo>
                  <a:pt x="504" y="615"/>
                </a:lnTo>
                <a:lnTo>
                  <a:pt x="505" y="612"/>
                </a:lnTo>
                <a:lnTo>
                  <a:pt x="505" y="611"/>
                </a:lnTo>
                <a:lnTo>
                  <a:pt x="504" y="611"/>
                </a:lnTo>
                <a:lnTo>
                  <a:pt x="505" y="610"/>
                </a:lnTo>
                <a:lnTo>
                  <a:pt x="505" y="609"/>
                </a:lnTo>
                <a:lnTo>
                  <a:pt x="505" y="608"/>
                </a:lnTo>
                <a:lnTo>
                  <a:pt x="506" y="608"/>
                </a:lnTo>
                <a:lnTo>
                  <a:pt x="507" y="608"/>
                </a:lnTo>
                <a:lnTo>
                  <a:pt x="509" y="608"/>
                </a:lnTo>
                <a:lnTo>
                  <a:pt x="507" y="604"/>
                </a:lnTo>
                <a:lnTo>
                  <a:pt x="507" y="603"/>
                </a:lnTo>
                <a:lnTo>
                  <a:pt x="509" y="603"/>
                </a:lnTo>
                <a:lnTo>
                  <a:pt x="510" y="606"/>
                </a:lnTo>
                <a:lnTo>
                  <a:pt x="510" y="603"/>
                </a:lnTo>
                <a:lnTo>
                  <a:pt x="511" y="603"/>
                </a:lnTo>
                <a:lnTo>
                  <a:pt x="511" y="602"/>
                </a:lnTo>
                <a:lnTo>
                  <a:pt x="512" y="604"/>
                </a:lnTo>
                <a:lnTo>
                  <a:pt x="512" y="603"/>
                </a:lnTo>
                <a:lnTo>
                  <a:pt x="511" y="602"/>
                </a:lnTo>
                <a:lnTo>
                  <a:pt x="511" y="601"/>
                </a:lnTo>
                <a:lnTo>
                  <a:pt x="512" y="601"/>
                </a:lnTo>
                <a:lnTo>
                  <a:pt x="512" y="600"/>
                </a:lnTo>
                <a:lnTo>
                  <a:pt x="512" y="600"/>
                </a:lnTo>
                <a:lnTo>
                  <a:pt x="512" y="599"/>
                </a:lnTo>
                <a:lnTo>
                  <a:pt x="512" y="598"/>
                </a:lnTo>
                <a:lnTo>
                  <a:pt x="512" y="597"/>
                </a:lnTo>
                <a:lnTo>
                  <a:pt x="513" y="596"/>
                </a:lnTo>
                <a:lnTo>
                  <a:pt x="513" y="594"/>
                </a:lnTo>
                <a:lnTo>
                  <a:pt x="514" y="593"/>
                </a:lnTo>
                <a:lnTo>
                  <a:pt x="514" y="592"/>
                </a:lnTo>
                <a:lnTo>
                  <a:pt x="514" y="591"/>
                </a:lnTo>
                <a:lnTo>
                  <a:pt x="515" y="590"/>
                </a:lnTo>
                <a:lnTo>
                  <a:pt x="518" y="590"/>
                </a:lnTo>
                <a:lnTo>
                  <a:pt x="519" y="589"/>
                </a:lnTo>
                <a:lnTo>
                  <a:pt x="519" y="587"/>
                </a:lnTo>
                <a:lnTo>
                  <a:pt x="519" y="584"/>
                </a:lnTo>
                <a:lnTo>
                  <a:pt x="520" y="583"/>
                </a:lnTo>
                <a:lnTo>
                  <a:pt x="520" y="582"/>
                </a:lnTo>
                <a:lnTo>
                  <a:pt x="521" y="581"/>
                </a:lnTo>
                <a:lnTo>
                  <a:pt x="521" y="579"/>
                </a:lnTo>
                <a:lnTo>
                  <a:pt x="521" y="576"/>
                </a:lnTo>
                <a:lnTo>
                  <a:pt x="522" y="575"/>
                </a:lnTo>
                <a:lnTo>
                  <a:pt x="523" y="574"/>
                </a:lnTo>
                <a:lnTo>
                  <a:pt x="525" y="572"/>
                </a:lnTo>
                <a:lnTo>
                  <a:pt x="525" y="571"/>
                </a:lnTo>
                <a:lnTo>
                  <a:pt x="527" y="570"/>
                </a:lnTo>
                <a:lnTo>
                  <a:pt x="527" y="567"/>
                </a:lnTo>
                <a:lnTo>
                  <a:pt x="528" y="565"/>
                </a:lnTo>
                <a:lnTo>
                  <a:pt x="529" y="562"/>
                </a:lnTo>
                <a:lnTo>
                  <a:pt x="531" y="558"/>
                </a:lnTo>
                <a:lnTo>
                  <a:pt x="532" y="556"/>
                </a:lnTo>
                <a:lnTo>
                  <a:pt x="532" y="554"/>
                </a:lnTo>
                <a:lnTo>
                  <a:pt x="532" y="553"/>
                </a:lnTo>
                <a:lnTo>
                  <a:pt x="534" y="549"/>
                </a:lnTo>
                <a:lnTo>
                  <a:pt x="534" y="546"/>
                </a:lnTo>
                <a:lnTo>
                  <a:pt x="534" y="543"/>
                </a:lnTo>
                <a:lnTo>
                  <a:pt x="534" y="539"/>
                </a:lnTo>
                <a:lnTo>
                  <a:pt x="536" y="536"/>
                </a:lnTo>
                <a:lnTo>
                  <a:pt x="536" y="533"/>
                </a:lnTo>
                <a:lnTo>
                  <a:pt x="537" y="530"/>
                </a:lnTo>
                <a:lnTo>
                  <a:pt x="538" y="527"/>
                </a:lnTo>
                <a:lnTo>
                  <a:pt x="539" y="526"/>
                </a:lnTo>
                <a:lnTo>
                  <a:pt x="539" y="524"/>
                </a:lnTo>
                <a:lnTo>
                  <a:pt x="540" y="521"/>
                </a:lnTo>
                <a:lnTo>
                  <a:pt x="541" y="519"/>
                </a:lnTo>
                <a:lnTo>
                  <a:pt x="543" y="514"/>
                </a:lnTo>
                <a:lnTo>
                  <a:pt x="546" y="505"/>
                </a:lnTo>
                <a:lnTo>
                  <a:pt x="547" y="502"/>
                </a:lnTo>
                <a:lnTo>
                  <a:pt x="548" y="499"/>
                </a:lnTo>
                <a:lnTo>
                  <a:pt x="549" y="496"/>
                </a:lnTo>
                <a:lnTo>
                  <a:pt x="551" y="489"/>
                </a:lnTo>
                <a:lnTo>
                  <a:pt x="552" y="484"/>
                </a:lnTo>
                <a:lnTo>
                  <a:pt x="552" y="481"/>
                </a:lnTo>
                <a:lnTo>
                  <a:pt x="553" y="479"/>
                </a:lnTo>
                <a:lnTo>
                  <a:pt x="553" y="476"/>
                </a:lnTo>
                <a:lnTo>
                  <a:pt x="555" y="475"/>
                </a:lnTo>
                <a:lnTo>
                  <a:pt x="553" y="474"/>
                </a:lnTo>
                <a:lnTo>
                  <a:pt x="555" y="473"/>
                </a:lnTo>
                <a:lnTo>
                  <a:pt x="553" y="472"/>
                </a:lnTo>
                <a:lnTo>
                  <a:pt x="555" y="472"/>
                </a:lnTo>
                <a:lnTo>
                  <a:pt x="555" y="470"/>
                </a:lnTo>
                <a:lnTo>
                  <a:pt x="555" y="467"/>
                </a:lnTo>
                <a:lnTo>
                  <a:pt x="555" y="465"/>
                </a:lnTo>
                <a:lnTo>
                  <a:pt x="556" y="462"/>
                </a:lnTo>
                <a:lnTo>
                  <a:pt x="556" y="458"/>
                </a:lnTo>
                <a:lnTo>
                  <a:pt x="556" y="457"/>
                </a:lnTo>
                <a:lnTo>
                  <a:pt x="556" y="455"/>
                </a:lnTo>
                <a:lnTo>
                  <a:pt x="556" y="454"/>
                </a:lnTo>
                <a:lnTo>
                  <a:pt x="557" y="453"/>
                </a:lnTo>
                <a:lnTo>
                  <a:pt x="557" y="451"/>
                </a:lnTo>
                <a:lnTo>
                  <a:pt x="556" y="448"/>
                </a:lnTo>
                <a:lnTo>
                  <a:pt x="557" y="444"/>
                </a:lnTo>
                <a:lnTo>
                  <a:pt x="558" y="439"/>
                </a:lnTo>
                <a:lnTo>
                  <a:pt x="559" y="438"/>
                </a:lnTo>
                <a:lnTo>
                  <a:pt x="562" y="436"/>
                </a:lnTo>
                <a:lnTo>
                  <a:pt x="565" y="433"/>
                </a:lnTo>
                <a:lnTo>
                  <a:pt x="566" y="432"/>
                </a:lnTo>
                <a:lnTo>
                  <a:pt x="565" y="428"/>
                </a:lnTo>
                <a:lnTo>
                  <a:pt x="565" y="418"/>
                </a:lnTo>
                <a:lnTo>
                  <a:pt x="565" y="409"/>
                </a:lnTo>
                <a:lnTo>
                  <a:pt x="565" y="403"/>
                </a:lnTo>
                <a:lnTo>
                  <a:pt x="565" y="399"/>
                </a:lnTo>
                <a:lnTo>
                  <a:pt x="565" y="396"/>
                </a:lnTo>
                <a:lnTo>
                  <a:pt x="567" y="393"/>
                </a:lnTo>
                <a:lnTo>
                  <a:pt x="567" y="389"/>
                </a:lnTo>
                <a:lnTo>
                  <a:pt x="569" y="389"/>
                </a:lnTo>
                <a:lnTo>
                  <a:pt x="570" y="388"/>
                </a:lnTo>
                <a:lnTo>
                  <a:pt x="571" y="388"/>
                </a:lnTo>
                <a:lnTo>
                  <a:pt x="573" y="388"/>
                </a:lnTo>
                <a:lnTo>
                  <a:pt x="578" y="389"/>
                </a:lnTo>
                <a:lnTo>
                  <a:pt x="583" y="390"/>
                </a:lnTo>
                <a:lnTo>
                  <a:pt x="584" y="390"/>
                </a:lnTo>
                <a:lnTo>
                  <a:pt x="585" y="391"/>
                </a:lnTo>
                <a:lnTo>
                  <a:pt x="586" y="391"/>
                </a:lnTo>
                <a:lnTo>
                  <a:pt x="592" y="410"/>
                </a:lnTo>
                <a:lnTo>
                  <a:pt x="652" y="425"/>
                </a:lnTo>
                <a:lnTo>
                  <a:pt x="653" y="426"/>
                </a:lnTo>
                <a:lnTo>
                  <a:pt x="658" y="427"/>
                </a:lnTo>
                <a:lnTo>
                  <a:pt x="662" y="428"/>
                </a:lnTo>
                <a:lnTo>
                  <a:pt x="666" y="430"/>
                </a:lnTo>
                <a:lnTo>
                  <a:pt x="667" y="430"/>
                </a:lnTo>
                <a:lnTo>
                  <a:pt x="668" y="429"/>
                </a:lnTo>
                <a:lnTo>
                  <a:pt x="674" y="419"/>
                </a:lnTo>
                <a:lnTo>
                  <a:pt x="675" y="417"/>
                </a:lnTo>
                <a:lnTo>
                  <a:pt x="675" y="416"/>
                </a:lnTo>
                <a:lnTo>
                  <a:pt x="676" y="416"/>
                </a:lnTo>
                <a:lnTo>
                  <a:pt x="684" y="419"/>
                </a:lnTo>
                <a:lnTo>
                  <a:pt x="684" y="420"/>
                </a:lnTo>
                <a:lnTo>
                  <a:pt x="683" y="423"/>
                </a:lnTo>
                <a:lnTo>
                  <a:pt x="681" y="423"/>
                </a:lnTo>
                <a:lnTo>
                  <a:pt x="675" y="418"/>
                </a:lnTo>
                <a:lnTo>
                  <a:pt x="674" y="420"/>
                </a:lnTo>
                <a:lnTo>
                  <a:pt x="669" y="429"/>
                </a:lnTo>
                <a:lnTo>
                  <a:pt x="668" y="430"/>
                </a:lnTo>
                <a:lnTo>
                  <a:pt x="670" y="434"/>
                </a:lnTo>
                <a:lnTo>
                  <a:pt x="672" y="435"/>
                </a:lnTo>
                <a:lnTo>
                  <a:pt x="674" y="437"/>
                </a:lnTo>
                <a:lnTo>
                  <a:pt x="675" y="438"/>
                </a:lnTo>
                <a:lnTo>
                  <a:pt x="677" y="439"/>
                </a:lnTo>
                <a:lnTo>
                  <a:pt x="680" y="443"/>
                </a:lnTo>
                <a:lnTo>
                  <a:pt x="685" y="446"/>
                </a:lnTo>
                <a:lnTo>
                  <a:pt x="686" y="448"/>
                </a:lnTo>
                <a:lnTo>
                  <a:pt x="687" y="452"/>
                </a:lnTo>
                <a:lnTo>
                  <a:pt x="692" y="457"/>
                </a:lnTo>
                <a:lnTo>
                  <a:pt x="693" y="458"/>
                </a:lnTo>
                <a:lnTo>
                  <a:pt x="695" y="461"/>
                </a:lnTo>
                <a:lnTo>
                  <a:pt x="697" y="462"/>
                </a:lnTo>
                <a:lnTo>
                  <a:pt x="699" y="462"/>
                </a:lnTo>
                <a:lnTo>
                  <a:pt x="701" y="460"/>
                </a:lnTo>
                <a:lnTo>
                  <a:pt x="702" y="461"/>
                </a:lnTo>
                <a:lnTo>
                  <a:pt x="701" y="464"/>
                </a:lnTo>
                <a:lnTo>
                  <a:pt x="701" y="464"/>
                </a:lnTo>
                <a:lnTo>
                  <a:pt x="704" y="467"/>
                </a:lnTo>
                <a:lnTo>
                  <a:pt x="706" y="469"/>
                </a:lnTo>
                <a:lnTo>
                  <a:pt x="712" y="473"/>
                </a:lnTo>
                <a:lnTo>
                  <a:pt x="714" y="469"/>
                </a:lnTo>
                <a:lnTo>
                  <a:pt x="734" y="482"/>
                </a:lnTo>
                <a:lnTo>
                  <a:pt x="748" y="491"/>
                </a:lnTo>
                <a:lnTo>
                  <a:pt x="752" y="493"/>
                </a:lnTo>
                <a:lnTo>
                  <a:pt x="756" y="494"/>
                </a:lnTo>
                <a:lnTo>
                  <a:pt x="759" y="497"/>
                </a:lnTo>
                <a:lnTo>
                  <a:pt x="764" y="498"/>
                </a:lnTo>
                <a:lnTo>
                  <a:pt x="769" y="497"/>
                </a:lnTo>
                <a:lnTo>
                  <a:pt x="770" y="497"/>
                </a:lnTo>
                <a:lnTo>
                  <a:pt x="773" y="497"/>
                </a:lnTo>
                <a:lnTo>
                  <a:pt x="781" y="494"/>
                </a:lnTo>
                <a:lnTo>
                  <a:pt x="784" y="494"/>
                </a:lnTo>
                <a:lnTo>
                  <a:pt x="786" y="496"/>
                </a:lnTo>
                <a:lnTo>
                  <a:pt x="787" y="497"/>
                </a:lnTo>
                <a:lnTo>
                  <a:pt x="819" y="489"/>
                </a:lnTo>
                <a:lnTo>
                  <a:pt x="876" y="475"/>
                </a:lnTo>
                <a:lnTo>
                  <a:pt x="878" y="475"/>
                </a:lnTo>
                <a:lnTo>
                  <a:pt x="881" y="474"/>
                </a:lnTo>
                <a:lnTo>
                  <a:pt x="887" y="472"/>
                </a:lnTo>
                <a:lnTo>
                  <a:pt x="890" y="471"/>
                </a:lnTo>
                <a:lnTo>
                  <a:pt x="892" y="470"/>
                </a:lnTo>
                <a:lnTo>
                  <a:pt x="894" y="470"/>
                </a:lnTo>
                <a:lnTo>
                  <a:pt x="895" y="470"/>
                </a:lnTo>
                <a:lnTo>
                  <a:pt x="895" y="472"/>
                </a:lnTo>
                <a:lnTo>
                  <a:pt x="897" y="472"/>
                </a:lnTo>
                <a:lnTo>
                  <a:pt x="898" y="472"/>
                </a:lnTo>
                <a:lnTo>
                  <a:pt x="901" y="472"/>
                </a:lnTo>
                <a:lnTo>
                  <a:pt x="909" y="473"/>
                </a:lnTo>
                <a:lnTo>
                  <a:pt x="917" y="472"/>
                </a:lnTo>
                <a:lnTo>
                  <a:pt x="920" y="473"/>
                </a:lnTo>
                <a:lnTo>
                  <a:pt x="932" y="472"/>
                </a:lnTo>
                <a:lnTo>
                  <a:pt x="943" y="469"/>
                </a:lnTo>
                <a:lnTo>
                  <a:pt x="949" y="466"/>
                </a:lnTo>
                <a:lnTo>
                  <a:pt x="956" y="465"/>
                </a:lnTo>
                <a:lnTo>
                  <a:pt x="958" y="465"/>
                </a:lnTo>
                <a:lnTo>
                  <a:pt x="960" y="465"/>
                </a:lnTo>
                <a:lnTo>
                  <a:pt x="961" y="465"/>
                </a:lnTo>
                <a:lnTo>
                  <a:pt x="962" y="465"/>
                </a:lnTo>
                <a:lnTo>
                  <a:pt x="963" y="464"/>
                </a:lnTo>
                <a:lnTo>
                  <a:pt x="964" y="464"/>
                </a:lnTo>
                <a:lnTo>
                  <a:pt x="965" y="463"/>
                </a:lnTo>
                <a:lnTo>
                  <a:pt x="968" y="463"/>
                </a:lnTo>
                <a:lnTo>
                  <a:pt x="969" y="464"/>
                </a:lnTo>
                <a:lnTo>
                  <a:pt x="970" y="464"/>
                </a:lnTo>
                <a:lnTo>
                  <a:pt x="971" y="465"/>
                </a:lnTo>
                <a:lnTo>
                  <a:pt x="971" y="466"/>
                </a:lnTo>
                <a:lnTo>
                  <a:pt x="972" y="466"/>
                </a:lnTo>
                <a:lnTo>
                  <a:pt x="975" y="465"/>
                </a:lnTo>
                <a:lnTo>
                  <a:pt x="978" y="464"/>
                </a:lnTo>
                <a:lnTo>
                  <a:pt x="979" y="464"/>
                </a:lnTo>
                <a:lnTo>
                  <a:pt x="980" y="464"/>
                </a:lnTo>
                <a:lnTo>
                  <a:pt x="980" y="463"/>
                </a:lnTo>
                <a:lnTo>
                  <a:pt x="981" y="463"/>
                </a:lnTo>
                <a:lnTo>
                  <a:pt x="981" y="462"/>
                </a:lnTo>
                <a:lnTo>
                  <a:pt x="982" y="462"/>
                </a:lnTo>
                <a:lnTo>
                  <a:pt x="986" y="460"/>
                </a:lnTo>
                <a:lnTo>
                  <a:pt x="990" y="456"/>
                </a:lnTo>
                <a:lnTo>
                  <a:pt x="996" y="452"/>
                </a:lnTo>
                <a:lnTo>
                  <a:pt x="1002" y="451"/>
                </a:lnTo>
                <a:lnTo>
                  <a:pt x="1005" y="451"/>
                </a:lnTo>
                <a:lnTo>
                  <a:pt x="1023" y="450"/>
                </a:lnTo>
                <a:lnTo>
                  <a:pt x="1027" y="450"/>
                </a:lnTo>
                <a:lnTo>
                  <a:pt x="1028" y="450"/>
                </a:lnTo>
                <a:lnTo>
                  <a:pt x="1042" y="448"/>
                </a:lnTo>
                <a:lnTo>
                  <a:pt x="1043" y="447"/>
                </a:lnTo>
                <a:lnTo>
                  <a:pt x="1044" y="447"/>
                </a:lnTo>
                <a:lnTo>
                  <a:pt x="1052" y="445"/>
                </a:lnTo>
                <a:lnTo>
                  <a:pt x="1053" y="447"/>
                </a:lnTo>
                <a:lnTo>
                  <a:pt x="1052" y="447"/>
                </a:lnTo>
                <a:lnTo>
                  <a:pt x="1052" y="447"/>
                </a:lnTo>
                <a:lnTo>
                  <a:pt x="1051" y="447"/>
                </a:lnTo>
                <a:lnTo>
                  <a:pt x="1051" y="448"/>
                </a:lnTo>
                <a:lnTo>
                  <a:pt x="1050" y="450"/>
                </a:lnTo>
                <a:lnTo>
                  <a:pt x="1050" y="448"/>
                </a:lnTo>
                <a:lnTo>
                  <a:pt x="1047" y="448"/>
                </a:lnTo>
                <a:lnTo>
                  <a:pt x="1044" y="450"/>
                </a:lnTo>
                <a:lnTo>
                  <a:pt x="1045" y="452"/>
                </a:lnTo>
                <a:lnTo>
                  <a:pt x="1042" y="453"/>
                </a:lnTo>
                <a:lnTo>
                  <a:pt x="1042" y="454"/>
                </a:lnTo>
                <a:lnTo>
                  <a:pt x="1041" y="455"/>
                </a:lnTo>
                <a:lnTo>
                  <a:pt x="1039" y="455"/>
                </a:lnTo>
                <a:lnTo>
                  <a:pt x="1038" y="455"/>
                </a:lnTo>
                <a:lnTo>
                  <a:pt x="1038" y="456"/>
                </a:lnTo>
                <a:lnTo>
                  <a:pt x="1037" y="455"/>
                </a:lnTo>
                <a:lnTo>
                  <a:pt x="1036" y="455"/>
                </a:lnTo>
                <a:lnTo>
                  <a:pt x="1038" y="458"/>
                </a:lnTo>
                <a:lnTo>
                  <a:pt x="1036" y="456"/>
                </a:lnTo>
                <a:lnTo>
                  <a:pt x="1035" y="456"/>
                </a:lnTo>
                <a:lnTo>
                  <a:pt x="1035" y="457"/>
                </a:lnTo>
                <a:lnTo>
                  <a:pt x="1034" y="456"/>
                </a:lnTo>
                <a:lnTo>
                  <a:pt x="1034" y="457"/>
                </a:lnTo>
                <a:lnTo>
                  <a:pt x="1033" y="457"/>
                </a:lnTo>
                <a:lnTo>
                  <a:pt x="1032" y="457"/>
                </a:lnTo>
                <a:lnTo>
                  <a:pt x="1030" y="458"/>
                </a:lnTo>
                <a:lnTo>
                  <a:pt x="1029" y="457"/>
                </a:lnTo>
                <a:lnTo>
                  <a:pt x="1033" y="456"/>
                </a:lnTo>
                <a:lnTo>
                  <a:pt x="1033" y="455"/>
                </a:lnTo>
                <a:lnTo>
                  <a:pt x="1028" y="457"/>
                </a:lnTo>
                <a:lnTo>
                  <a:pt x="1023" y="460"/>
                </a:lnTo>
                <a:lnTo>
                  <a:pt x="1023" y="461"/>
                </a:lnTo>
                <a:lnTo>
                  <a:pt x="1024" y="461"/>
                </a:lnTo>
                <a:lnTo>
                  <a:pt x="1025" y="461"/>
                </a:lnTo>
                <a:lnTo>
                  <a:pt x="1059" y="457"/>
                </a:lnTo>
                <a:lnTo>
                  <a:pt x="1059" y="457"/>
                </a:lnTo>
                <a:lnTo>
                  <a:pt x="1060" y="457"/>
                </a:lnTo>
                <a:lnTo>
                  <a:pt x="1070" y="456"/>
                </a:lnTo>
                <a:lnTo>
                  <a:pt x="1070" y="456"/>
                </a:lnTo>
                <a:lnTo>
                  <a:pt x="1071" y="456"/>
                </a:lnTo>
                <a:lnTo>
                  <a:pt x="1071" y="456"/>
                </a:lnTo>
                <a:lnTo>
                  <a:pt x="1073" y="456"/>
                </a:lnTo>
                <a:lnTo>
                  <a:pt x="1073" y="455"/>
                </a:lnTo>
                <a:lnTo>
                  <a:pt x="1073" y="456"/>
                </a:lnTo>
                <a:lnTo>
                  <a:pt x="1074" y="456"/>
                </a:lnTo>
                <a:lnTo>
                  <a:pt x="1074" y="455"/>
                </a:lnTo>
                <a:lnTo>
                  <a:pt x="1075" y="455"/>
                </a:lnTo>
                <a:lnTo>
                  <a:pt x="1076" y="455"/>
                </a:lnTo>
                <a:lnTo>
                  <a:pt x="1076" y="456"/>
                </a:lnTo>
                <a:lnTo>
                  <a:pt x="1169" y="447"/>
                </a:lnTo>
                <a:lnTo>
                  <a:pt x="1172" y="446"/>
                </a:lnTo>
                <a:lnTo>
                  <a:pt x="1173" y="446"/>
                </a:lnTo>
                <a:lnTo>
                  <a:pt x="1174" y="446"/>
                </a:lnTo>
                <a:lnTo>
                  <a:pt x="1172" y="447"/>
                </a:lnTo>
                <a:lnTo>
                  <a:pt x="1172" y="447"/>
                </a:lnTo>
                <a:lnTo>
                  <a:pt x="1176" y="446"/>
                </a:lnTo>
                <a:lnTo>
                  <a:pt x="1175" y="446"/>
                </a:lnTo>
                <a:lnTo>
                  <a:pt x="1174" y="446"/>
                </a:lnTo>
                <a:lnTo>
                  <a:pt x="1174" y="446"/>
                </a:lnTo>
                <a:lnTo>
                  <a:pt x="1174" y="446"/>
                </a:lnTo>
                <a:lnTo>
                  <a:pt x="1179" y="445"/>
                </a:lnTo>
                <a:lnTo>
                  <a:pt x="1180" y="445"/>
                </a:lnTo>
                <a:lnTo>
                  <a:pt x="1181" y="445"/>
                </a:lnTo>
                <a:lnTo>
                  <a:pt x="1180" y="446"/>
                </a:lnTo>
                <a:lnTo>
                  <a:pt x="1180" y="446"/>
                </a:lnTo>
                <a:lnTo>
                  <a:pt x="1201" y="444"/>
                </a:lnTo>
                <a:lnTo>
                  <a:pt x="1200" y="436"/>
                </a:lnTo>
                <a:lnTo>
                  <a:pt x="1199" y="435"/>
                </a:lnTo>
                <a:lnTo>
                  <a:pt x="1200" y="435"/>
                </a:lnTo>
                <a:lnTo>
                  <a:pt x="1203" y="435"/>
                </a:lnTo>
                <a:lnTo>
                  <a:pt x="1204" y="444"/>
                </a:lnTo>
                <a:lnTo>
                  <a:pt x="1215" y="443"/>
                </a:lnTo>
                <a:lnTo>
                  <a:pt x="1212" y="426"/>
                </a:lnTo>
                <a:lnTo>
                  <a:pt x="1217" y="425"/>
                </a:lnTo>
                <a:lnTo>
                  <a:pt x="1220" y="443"/>
                </a:lnTo>
                <a:lnTo>
                  <a:pt x="1229" y="442"/>
                </a:lnTo>
                <a:lnTo>
                  <a:pt x="1227" y="423"/>
                </a:lnTo>
                <a:lnTo>
                  <a:pt x="1235" y="423"/>
                </a:lnTo>
                <a:lnTo>
                  <a:pt x="1237" y="442"/>
                </a:lnTo>
                <a:lnTo>
                  <a:pt x="1256" y="439"/>
                </a:lnTo>
                <a:lnTo>
                  <a:pt x="1261" y="437"/>
                </a:lnTo>
                <a:lnTo>
                  <a:pt x="1265" y="438"/>
                </a:lnTo>
                <a:lnTo>
                  <a:pt x="1274" y="437"/>
                </a:lnTo>
                <a:lnTo>
                  <a:pt x="1270" y="433"/>
                </a:lnTo>
                <a:lnTo>
                  <a:pt x="1264" y="434"/>
                </a:lnTo>
                <a:lnTo>
                  <a:pt x="1264" y="432"/>
                </a:lnTo>
                <a:lnTo>
                  <a:pt x="1270" y="430"/>
                </a:lnTo>
                <a:lnTo>
                  <a:pt x="1270" y="432"/>
                </a:lnTo>
                <a:lnTo>
                  <a:pt x="1273" y="430"/>
                </a:lnTo>
                <a:lnTo>
                  <a:pt x="1273" y="432"/>
                </a:lnTo>
                <a:lnTo>
                  <a:pt x="1271" y="433"/>
                </a:lnTo>
                <a:lnTo>
                  <a:pt x="1275" y="437"/>
                </a:lnTo>
                <a:lnTo>
                  <a:pt x="1281" y="437"/>
                </a:lnTo>
                <a:lnTo>
                  <a:pt x="1281" y="434"/>
                </a:lnTo>
                <a:lnTo>
                  <a:pt x="1281" y="432"/>
                </a:lnTo>
                <a:lnTo>
                  <a:pt x="1280" y="430"/>
                </a:lnTo>
                <a:lnTo>
                  <a:pt x="1280" y="429"/>
                </a:lnTo>
                <a:lnTo>
                  <a:pt x="1280" y="428"/>
                </a:lnTo>
                <a:lnTo>
                  <a:pt x="1280" y="427"/>
                </a:lnTo>
                <a:lnTo>
                  <a:pt x="1280" y="426"/>
                </a:lnTo>
                <a:lnTo>
                  <a:pt x="1281" y="425"/>
                </a:lnTo>
                <a:lnTo>
                  <a:pt x="1281" y="424"/>
                </a:lnTo>
                <a:lnTo>
                  <a:pt x="1281" y="423"/>
                </a:lnTo>
                <a:lnTo>
                  <a:pt x="1281" y="421"/>
                </a:lnTo>
                <a:lnTo>
                  <a:pt x="1281" y="420"/>
                </a:lnTo>
                <a:lnTo>
                  <a:pt x="1281" y="419"/>
                </a:lnTo>
                <a:lnTo>
                  <a:pt x="1281" y="418"/>
                </a:lnTo>
                <a:lnTo>
                  <a:pt x="1282" y="418"/>
                </a:lnTo>
                <a:lnTo>
                  <a:pt x="1282" y="418"/>
                </a:lnTo>
                <a:lnTo>
                  <a:pt x="1282" y="417"/>
                </a:lnTo>
                <a:lnTo>
                  <a:pt x="1282" y="416"/>
                </a:lnTo>
                <a:lnTo>
                  <a:pt x="1283" y="415"/>
                </a:lnTo>
                <a:lnTo>
                  <a:pt x="1283" y="414"/>
                </a:lnTo>
                <a:lnTo>
                  <a:pt x="1284" y="412"/>
                </a:lnTo>
                <a:lnTo>
                  <a:pt x="1284" y="411"/>
                </a:lnTo>
                <a:lnTo>
                  <a:pt x="1285" y="410"/>
                </a:lnTo>
                <a:lnTo>
                  <a:pt x="1286" y="408"/>
                </a:lnTo>
                <a:lnTo>
                  <a:pt x="1286" y="407"/>
                </a:lnTo>
                <a:lnTo>
                  <a:pt x="1287" y="407"/>
                </a:lnTo>
                <a:lnTo>
                  <a:pt x="1287" y="406"/>
                </a:lnTo>
                <a:lnTo>
                  <a:pt x="1289" y="406"/>
                </a:lnTo>
                <a:lnTo>
                  <a:pt x="1289" y="405"/>
                </a:lnTo>
                <a:lnTo>
                  <a:pt x="1290" y="403"/>
                </a:lnTo>
                <a:lnTo>
                  <a:pt x="1291" y="402"/>
                </a:lnTo>
                <a:lnTo>
                  <a:pt x="1292" y="401"/>
                </a:lnTo>
                <a:lnTo>
                  <a:pt x="1293" y="401"/>
                </a:lnTo>
                <a:lnTo>
                  <a:pt x="1293" y="400"/>
                </a:lnTo>
                <a:lnTo>
                  <a:pt x="1294" y="400"/>
                </a:lnTo>
                <a:lnTo>
                  <a:pt x="1294" y="399"/>
                </a:lnTo>
                <a:lnTo>
                  <a:pt x="1294" y="399"/>
                </a:lnTo>
                <a:lnTo>
                  <a:pt x="1295" y="398"/>
                </a:lnTo>
                <a:lnTo>
                  <a:pt x="1296" y="398"/>
                </a:lnTo>
                <a:lnTo>
                  <a:pt x="1298" y="397"/>
                </a:lnTo>
                <a:lnTo>
                  <a:pt x="1299" y="397"/>
                </a:lnTo>
                <a:lnTo>
                  <a:pt x="1300" y="397"/>
                </a:lnTo>
                <a:lnTo>
                  <a:pt x="1300" y="396"/>
                </a:lnTo>
                <a:lnTo>
                  <a:pt x="1301" y="396"/>
                </a:lnTo>
                <a:lnTo>
                  <a:pt x="1302" y="396"/>
                </a:lnTo>
                <a:lnTo>
                  <a:pt x="1303" y="396"/>
                </a:lnTo>
                <a:lnTo>
                  <a:pt x="1304" y="394"/>
                </a:lnTo>
                <a:lnTo>
                  <a:pt x="1305" y="394"/>
                </a:lnTo>
                <a:lnTo>
                  <a:pt x="1307" y="394"/>
                </a:lnTo>
                <a:lnTo>
                  <a:pt x="1308" y="394"/>
                </a:lnTo>
                <a:lnTo>
                  <a:pt x="1309" y="394"/>
                </a:lnTo>
                <a:lnTo>
                  <a:pt x="1310" y="394"/>
                </a:lnTo>
                <a:lnTo>
                  <a:pt x="1311" y="394"/>
                </a:lnTo>
                <a:lnTo>
                  <a:pt x="1312" y="396"/>
                </a:lnTo>
                <a:lnTo>
                  <a:pt x="1313" y="396"/>
                </a:lnTo>
                <a:lnTo>
                  <a:pt x="1314" y="396"/>
                </a:lnTo>
                <a:lnTo>
                  <a:pt x="1316" y="397"/>
                </a:lnTo>
                <a:lnTo>
                  <a:pt x="1316" y="398"/>
                </a:lnTo>
                <a:lnTo>
                  <a:pt x="1316" y="399"/>
                </a:lnTo>
                <a:lnTo>
                  <a:pt x="1316" y="400"/>
                </a:lnTo>
                <a:lnTo>
                  <a:pt x="1316" y="401"/>
                </a:lnTo>
                <a:lnTo>
                  <a:pt x="1314" y="401"/>
                </a:lnTo>
                <a:lnTo>
                  <a:pt x="1314" y="402"/>
                </a:lnTo>
                <a:lnTo>
                  <a:pt x="1313" y="402"/>
                </a:lnTo>
                <a:lnTo>
                  <a:pt x="1312" y="402"/>
                </a:lnTo>
                <a:lnTo>
                  <a:pt x="1312" y="401"/>
                </a:lnTo>
                <a:lnTo>
                  <a:pt x="1311" y="401"/>
                </a:lnTo>
                <a:lnTo>
                  <a:pt x="1311" y="400"/>
                </a:lnTo>
                <a:lnTo>
                  <a:pt x="1310" y="400"/>
                </a:lnTo>
                <a:lnTo>
                  <a:pt x="1310" y="399"/>
                </a:lnTo>
                <a:lnTo>
                  <a:pt x="1310" y="398"/>
                </a:lnTo>
                <a:lnTo>
                  <a:pt x="1309" y="398"/>
                </a:lnTo>
                <a:lnTo>
                  <a:pt x="1308" y="398"/>
                </a:lnTo>
                <a:lnTo>
                  <a:pt x="1307" y="398"/>
                </a:lnTo>
                <a:lnTo>
                  <a:pt x="1305" y="398"/>
                </a:lnTo>
                <a:lnTo>
                  <a:pt x="1304" y="398"/>
                </a:lnTo>
                <a:lnTo>
                  <a:pt x="1303" y="398"/>
                </a:lnTo>
                <a:lnTo>
                  <a:pt x="1302" y="399"/>
                </a:lnTo>
                <a:lnTo>
                  <a:pt x="1301" y="399"/>
                </a:lnTo>
                <a:lnTo>
                  <a:pt x="1300" y="399"/>
                </a:lnTo>
                <a:lnTo>
                  <a:pt x="1299" y="400"/>
                </a:lnTo>
                <a:lnTo>
                  <a:pt x="1298" y="400"/>
                </a:lnTo>
                <a:lnTo>
                  <a:pt x="1296" y="401"/>
                </a:lnTo>
                <a:lnTo>
                  <a:pt x="1295" y="401"/>
                </a:lnTo>
                <a:lnTo>
                  <a:pt x="1294" y="402"/>
                </a:lnTo>
                <a:lnTo>
                  <a:pt x="1294" y="403"/>
                </a:lnTo>
                <a:lnTo>
                  <a:pt x="1293" y="403"/>
                </a:lnTo>
                <a:lnTo>
                  <a:pt x="1293" y="405"/>
                </a:lnTo>
                <a:lnTo>
                  <a:pt x="1292" y="406"/>
                </a:lnTo>
                <a:lnTo>
                  <a:pt x="1291" y="407"/>
                </a:lnTo>
                <a:lnTo>
                  <a:pt x="1290" y="408"/>
                </a:lnTo>
                <a:lnTo>
                  <a:pt x="1290" y="409"/>
                </a:lnTo>
                <a:lnTo>
                  <a:pt x="1289" y="409"/>
                </a:lnTo>
                <a:lnTo>
                  <a:pt x="1289" y="410"/>
                </a:lnTo>
                <a:lnTo>
                  <a:pt x="1289" y="411"/>
                </a:lnTo>
                <a:lnTo>
                  <a:pt x="1287" y="411"/>
                </a:lnTo>
                <a:lnTo>
                  <a:pt x="1287" y="412"/>
                </a:lnTo>
                <a:lnTo>
                  <a:pt x="1286" y="414"/>
                </a:lnTo>
                <a:lnTo>
                  <a:pt x="1286" y="415"/>
                </a:lnTo>
                <a:lnTo>
                  <a:pt x="1286" y="416"/>
                </a:lnTo>
                <a:lnTo>
                  <a:pt x="1285" y="416"/>
                </a:lnTo>
                <a:lnTo>
                  <a:pt x="1285" y="417"/>
                </a:lnTo>
                <a:lnTo>
                  <a:pt x="1285" y="418"/>
                </a:lnTo>
                <a:lnTo>
                  <a:pt x="1284" y="418"/>
                </a:lnTo>
                <a:lnTo>
                  <a:pt x="1284" y="419"/>
                </a:lnTo>
                <a:lnTo>
                  <a:pt x="1284" y="420"/>
                </a:lnTo>
                <a:lnTo>
                  <a:pt x="1284" y="421"/>
                </a:lnTo>
                <a:lnTo>
                  <a:pt x="1283" y="423"/>
                </a:lnTo>
                <a:lnTo>
                  <a:pt x="1283" y="424"/>
                </a:lnTo>
                <a:lnTo>
                  <a:pt x="1283" y="425"/>
                </a:lnTo>
                <a:lnTo>
                  <a:pt x="1283" y="426"/>
                </a:lnTo>
                <a:lnTo>
                  <a:pt x="1283" y="428"/>
                </a:lnTo>
                <a:lnTo>
                  <a:pt x="1283" y="429"/>
                </a:lnTo>
                <a:lnTo>
                  <a:pt x="1283" y="430"/>
                </a:lnTo>
                <a:lnTo>
                  <a:pt x="1283" y="432"/>
                </a:lnTo>
                <a:lnTo>
                  <a:pt x="1283" y="434"/>
                </a:lnTo>
                <a:lnTo>
                  <a:pt x="1284" y="435"/>
                </a:lnTo>
                <a:lnTo>
                  <a:pt x="1284" y="436"/>
                </a:lnTo>
                <a:lnTo>
                  <a:pt x="1284" y="437"/>
                </a:lnTo>
                <a:lnTo>
                  <a:pt x="1359" y="429"/>
                </a:lnTo>
                <a:lnTo>
                  <a:pt x="1355" y="425"/>
                </a:lnTo>
                <a:lnTo>
                  <a:pt x="1355" y="424"/>
                </a:lnTo>
                <a:lnTo>
                  <a:pt x="1336" y="406"/>
                </a:lnTo>
                <a:lnTo>
                  <a:pt x="1336" y="405"/>
                </a:lnTo>
                <a:lnTo>
                  <a:pt x="1356" y="424"/>
                </a:lnTo>
                <a:lnTo>
                  <a:pt x="1359" y="424"/>
                </a:lnTo>
                <a:lnTo>
                  <a:pt x="1362" y="427"/>
                </a:lnTo>
                <a:lnTo>
                  <a:pt x="1363" y="427"/>
                </a:lnTo>
                <a:lnTo>
                  <a:pt x="1363" y="429"/>
                </a:lnTo>
                <a:lnTo>
                  <a:pt x="1365" y="429"/>
                </a:lnTo>
                <a:lnTo>
                  <a:pt x="1366" y="428"/>
                </a:lnTo>
                <a:lnTo>
                  <a:pt x="1365" y="425"/>
                </a:lnTo>
                <a:lnTo>
                  <a:pt x="1366" y="425"/>
                </a:lnTo>
                <a:lnTo>
                  <a:pt x="1366" y="426"/>
                </a:lnTo>
                <a:lnTo>
                  <a:pt x="1371" y="426"/>
                </a:lnTo>
                <a:lnTo>
                  <a:pt x="1372" y="427"/>
                </a:lnTo>
                <a:lnTo>
                  <a:pt x="1371" y="428"/>
                </a:lnTo>
                <a:lnTo>
                  <a:pt x="1367" y="427"/>
                </a:lnTo>
                <a:lnTo>
                  <a:pt x="1367" y="429"/>
                </a:lnTo>
                <a:lnTo>
                  <a:pt x="1376" y="428"/>
                </a:lnTo>
                <a:lnTo>
                  <a:pt x="1376" y="426"/>
                </a:lnTo>
                <a:lnTo>
                  <a:pt x="1376" y="425"/>
                </a:lnTo>
                <a:lnTo>
                  <a:pt x="1381" y="425"/>
                </a:lnTo>
                <a:lnTo>
                  <a:pt x="1389" y="425"/>
                </a:lnTo>
                <a:lnTo>
                  <a:pt x="1389" y="424"/>
                </a:lnTo>
                <a:lnTo>
                  <a:pt x="1390" y="424"/>
                </a:lnTo>
                <a:lnTo>
                  <a:pt x="1392" y="425"/>
                </a:lnTo>
                <a:lnTo>
                  <a:pt x="1399" y="426"/>
                </a:lnTo>
                <a:lnTo>
                  <a:pt x="1399" y="424"/>
                </a:lnTo>
                <a:lnTo>
                  <a:pt x="1397" y="423"/>
                </a:lnTo>
                <a:lnTo>
                  <a:pt x="1391" y="419"/>
                </a:lnTo>
                <a:lnTo>
                  <a:pt x="1391" y="418"/>
                </a:lnTo>
                <a:lnTo>
                  <a:pt x="1397" y="421"/>
                </a:lnTo>
                <a:lnTo>
                  <a:pt x="1399" y="423"/>
                </a:lnTo>
                <a:lnTo>
                  <a:pt x="1403" y="426"/>
                </a:lnTo>
                <a:lnTo>
                  <a:pt x="1412" y="425"/>
                </a:lnTo>
                <a:lnTo>
                  <a:pt x="1412" y="424"/>
                </a:lnTo>
                <a:lnTo>
                  <a:pt x="1402" y="416"/>
                </a:lnTo>
                <a:lnTo>
                  <a:pt x="1386" y="402"/>
                </a:lnTo>
                <a:lnTo>
                  <a:pt x="1385" y="402"/>
                </a:lnTo>
                <a:lnTo>
                  <a:pt x="1384" y="401"/>
                </a:lnTo>
                <a:lnTo>
                  <a:pt x="1378" y="396"/>
                </a:lnTo>
                <a:lnTo>
                  <a:pt x="1368" y="388"/>
                </a:lnTo>
                <a:lnTo>
                  <a:pt x="1372" y="383"/>
                </a:lnTo>
                <a:lnTo>
                  <a:pt x="1375" y="387"/>
                </a:lnTo>
                <a:lnTo>
                  <a:pt x="1377" y="387"/>
                </a:lnTo>
                <a:lnTo>
                  <a:pt x="1376" y="382"/>
                </a:lnTo>
                <a:lnTo>
                  <a:pt x="1377" y="382"/>
                </a:lnTo>
                <a:lnTo>
                  <a:pt x="1380" y="390"/>
                </a:lnTo>
                <a:lnTo>
                  <a:pt x="1387" y="393"/>
                </a:lnTo>
                <a:lnTo>
                  <a:pt x="1387" y="392"/>
                </a:lnTo>
                <a:lnTo>
                  <a:pt x="1389" y="392"/>
                </a:lnTo>
                <a:lnTo>
                  <a:pt x="1391" y="394"/>
                </a:lnTo>
                <a:lnTo>
                  <a:pt x="1391" y="393"/>
                </a:lnTo>
                <a:lnTo>
                  <a:pt x="1389" y="391"/>
                </a:lnTo>
                <a:lnTo>
                  <a:pt x="1390" y="391"/>
                </a:lnTo>
                <a:lnTo>
                  <a:pt x="1383" y="386"/>
                </a:lnTo>
                <a:lnTo>
                  <a:pt x="1385" y="383"/>
                </a:lnTo>
                <a:lnTo>
                  <a:pt x="1392" y="383"/>
                </a:lnTo>
                <a:lnTo>
                  <a:pt x="1421" y="407"/>
                </a:lnTo>
                <a:lnTo>
                  <a:pt x="1439" y="423"/>
                </a:lnTo>
                <a:lnTo>
                  <a:pt x="1442" y="423"/>
                </a:lnTo>
                <a:lnTo>
                  <a:pt x="1440" y="420"/>
                </a:lnTo>
                <a:lnTo>
                  <a:pt x="1440" y="419"/>
                </a:lnTo>
                <a:lnTo>
                  <a:pt x="1442" y="423"/>
                </a:lnTo>
                <a:lnTo>
                  <a:pt x="1447" y="421"/>
                </a:lnTo>
                <a:lnTo>
                  <a:pt x="1449" y="421"/>
                </a:lnTo>
                <a:lnTo>
                  <a:pt x="1449" y="420"/>
                </a:lnTo>
                <a:lnTo>
                  <a:pt x="1441" y="415"/>
                </a:lnTo>
                <a:lnTo>
                  <a:pt x="1442" y="412"/>
                </a:lnTo>
                <a:lnTo>
                  <a:pt x="1452" y="418"/>
                </a:lnTo>
                <a:lnTo>
                  <a:pt x="1459" y="418"/>
                </a:lnTo>
                <a:lnTo>
                  <a:pt x="1466" y="421"/>
                </a:lnTo>
                <a:lnTo>
                  <a:pt x="1468" y="421"/>
                </a:lnTo>
                <a:lnTo>
                  <a:pt x="1468" y="420"/>
                </a:lnTo>
                <a:lnTo>
                  <a:pt x="1467" y="420"/>
                </a:lnTo>
                <a:lnTo>
                  <a:pt x="1467" y="419"/>
                </a:lnTo>
                <a:lnTo>
                  <a:pt x="1466" y="419"/>
                </a:lnTo>
                <a:lnTo>
                  <a:pt x="1465" y="418"/>
                </a:lnTo>
                <a:lnTo>
                  <a:pt x="1456" y="411"/>
                </a:lnTo>
                <a:lnTo>
                  <a:pt x="1457" y="409"/>
                </a:lnTo>
                <a:lnTo>
                  <a:pt x="1459" y="407"/>
                </a:lnTo>
                <a:lnTo>
                  <a:pt x="1463" y="411"/>
                </a:lnTo>
                <a:lnTo>
                  <a:pt x="1461" y="412"/>
                </a:lnTo>
                <a:lnTo>
                  <a:pt x="1473" y="421"/>
                </a:lnTo>
                <a:lnTo>
                  <a:pt x="1479" y="421"/>
                </a:lnTo>
                <a:lnTo>
                  <a:pt x="1479" y="420"/>
                </a:lnTo>
                <a:lnTo>
                  <a:pt x="1481" y="419"/>
                </a:lnTo>
                <a:lnTo>
                  <a:pt x="1482" y="421"/>
                </a:lnTo>
                <a:lnTo>
                  <a:pt x="1486" y="421"/>
                </a:lnTo>
                <a:lnTo>
                  <a:pt x="1486" y="420"/>
                </a:lnTo>
                <a:lnTo>
                  <a:pt x="1487" y="421"/>
                </a:lnTo>
                <a:lnTo>
                  <a:pt x="1488" y="421"/>
                </a:lnTo>
                <a:lnTo>
                  <a:pt x="1490" y="420"/>
                </a:lnTo>
                <a:lnTo>
                  <a:pt x="1476" y="400"/>
                </a:lnTo>
                <a:lnTo>
                  <a:pt x="1478" y="399"/>
                </a:lnTo>
                <a:lnTo>
                  <a:pt x="1495" y="389"/>
                </a:lnTo>
                <a:lnTo>
                  <a:pt x="1478" y="400"/>
                </a:lnTo>
                <a:lnTo>
                  <a:pt x="1492" y="421"/>
                </a:lnTo>
                <a:lnTo>
                  <a:pt x="1510" y="421"/>
                </a:lnTo>
                <a:lnTo>
                  <a:pt x="1507" y="416"/>
                </a:lnTo>
                <a:lnTo>
                  <a:pt x="1506" y="416"/>
                </a:lnTo>
                <a:lnTo>
                  <a:pt x="1507" y="415"/>
                </a:lnTo>
                <a:lnTo>
                  <a:pt x="1504" y="407"/>
                </a:lnTo>
                <a:lnTo>
                  <a:pt x="1500" y="397"/>
                </a:lnTo>
                <a:lnTo>
                  <a:pt x="1497" y="397"/>
                </a:lnTo>
                <a:lnTo>
                  <a:pt x="1497" y="397"/>
                </a:lnTo>
                <a:lnTo>
                  <a:pt x="1500" y="400"/>
                </a:lnTo>
                <a:lnTo>
                  <a:pt x="1498" y="400"/>
                </a:lnTo>
                <a:lnTo>
                  <a:pt x="1497" y="397"/>
                </a:lnTo>
                <a:lnTo>
                  <a:pt x="1497" y="397"/>
                </a:lnTo>
                <a:lnTo>
                  <a:pt x="1497" y="398"/>
                </a:lnTo>
                <a:lnTo>
                  <a:pt x="1498" y="400"/>
                </a:lnTo>
                <a:lnTo>
                  <a:pt x="1497" y="400"/>
                </a:lnTo>
                <a:lnTo>
                  <a:pt x="1496" y="398"/>
                </a:lnTo>
                <a:lnTo>
                  <a:pt x="1497" y="397"/>
                </a:lnTo>
                <a:lnTo>
                  <a:pt x="1498" y="396"/>
                </a:lnTo>
                <a:lnTo>
                  <a:pt x="1497" y="393"/>
                </a:lnTo>
                <a:lnTo>
                  <a:pt x="1498" y="391"/>
                </a:lnTo>
                <a:lnTo>
                  <a:pt x="1503" y="389"/>
                </a:lnTo>
                <a:lnTo>
                  <a:pt x="1503" y="388"/>
                </a:lnTo>
                <a:lnTo>
                  <a:pt x="1507" y="387"/>
                </a:lnTo>
                <a:lnTo>
                  <a:pt x="1510" y="386"/>
                </a:lnTo>
                <a:lnTo>
                  <a:pt x="1513" y="387"/>
                </a:lnTo>
                <a:lnTo>
                  <a:pt x="1515" y="392"/>
                </a:lnTo>
                <a:lnTo>
                  <a:pt x="1515" y="393"/>
                </a:lnTo>
                <a:lnTo>
                  <a:pt x="1515" y="394"/>
                </a:lnTo>
                <a:lnTo>
                  <a:pt x="1515" y="396"/>
                </a:lnTo>
                <a:lnTo>
                  <a:pt x="1515" y="397"/>
                </a:lnTo>
                <a:lnTo>
                  <a:pt x="1514" y="397"/>
                </a:lnTo>
                <a:lnTo>
                  <a:pt x="1514" y="399"/>
                </a:lnTo>
                <a:lnTo>
                  <a:pt x="1514" y="400"/>
                </a:lnTo>
                <a:lnTo>
                  <a:pt x="1514" y="402"/>
                </a:lnTo>
                <a:lnTo>
                  <a:pt x="1514" y="403"/>
                </a:lnTo>
                <a:lnTo>
                  <a:pt x="1513" y="405"/>
                </a:lnTo>
                <a:lnTo>
                  <a:pt x="1513" y="406"/>
                </a:lnTo>
                <a:lnTo>
                  <a:pt x="1513" y="407"/>
                </a:lnTo>
                <a:lnTo>
                  <a:pt x="1513" y="408"/>
                </a:lnTo>
                <a:lnTo>
                  <a:pt x="1514" y="411"/>
                </a:lnTo>
                <a:lnTo>
                  <a:pt x="1515" y="411"/>
                </a:lnTo>
                <a:lnTo>
                  <a:pt x="1516" y="411"/>
                </a:lnTo>
                <a:lnTo>
                  <a:pt x="1516" y="412"/>
                </a:lnTo>
                <a:lnTo>
                  <a:pt x="1515" y="412"/>
                </a:lnTo>
                <a:lnTo>
                  <a:pt x="1519" y="420"/>
                </a:lnTo>
                <a:lnTo>
                  <a:pt x="1522" y="426"/>
                </a:lnTo>
                <a:lnTo>
                  <a:pt x="1523" y="426"/>
                </a:lnTo>
                <a:lnTo>
                  <a:pt x="1524" y="426"/>
                </a:lnTo>
                <a:lnTo>
                  <a:pt x="1524" y="427"/>
                </a:lnTo>
                <a:lnTo>
                  <a:pt x="1523" y="427"/>
                </a:lnTo>
                <a:lnTo>
                  <a:pt x="1523" y="427"/>
                </a:lnTo>
                <a:lnTo>
                  <a:pt x="1527" y="432"/>
                </a:lnTo>
                <a:lnTo>
                  <a:pt x="1527" y="432"/>
                </a:lnTo>
                <a:lnTo>
                  <a:pt x="1527" y="433"/>
                </a:lnTo>
                <a:lnTo>
                  <a:pt x="1527" y="433"/>
                </a:lnTo>
                <a:lnTo>
                  <a:pt x="1528" y="433"/>
                </a:lnTo>
                <a:lnTo>
                  <a:pt x="1527" y="434"/>
                </a:lnTo>
                <a:lnTo>
                  <a:pt x="1527" y="434"/>
                </a:lnTo>
                <a:lnTo>
                  <a:pt x="1528" y="434"/>
                </a:lnTo>
                <a:lnTo>
                  <a:pt x="1529" y="435"/>
                </a:lnTo>
                <a:lnTo>
                  <a:pt x="1530" y="435"/>
                </a:lnTo>
                <a:lnTo>
                  <a:pt x="1531" y="435"/>
                </a:lnTo>
                <a:lnTo>
                  <a:pt x="1531" y="436"/>
                </a:lnTo>
                <a:lnTo>
                  <a:pt x="1532" y="436"/>
                </a:lnTo>
                <a:lnTo>
                  <a:pt x="1533" y="436"/>
                </a:lnTo>
                <a:lnTo>
                  <a:pt x="1534" y="435"/>
                </a:lnTo>
                <a:lnTo>
                  <a:pt x="1534" y="436"/>
                </a:lnTo>
                <a:lnTo>
                  <a:pt x="1534" y="437"/>
                </a:lnTo>
                <a:lnTo>
                  <a:pt x="1536" y="435"/>
                </a:lnTo>
                <a:lnTo>
                  <a:pt x="1536" y="437"/>
                </a:lnTo>
                <a:lnTo>
                  <a:pt x="1537" y="437"/>
                </a:lnTo>
                <a:lnTo>
                  <a:pt x="1537" y="438"/>
                </a:lnTo>
                <a:lnTo>
                  <a:pt x="1538" y="438"/>
                </a:lnTo>
                <a:lnTo>
                  <a:pt x="1539" y="438"/>
                </a:lnTo>
                <a:lnTo>
                  <a:pt x="1540" y="436"/>
                </a:lnTo>
                <a:lnTo>
                  <a:pt x="1540" y="437"/>
                </a:lnTo>
                <a:lnTo>
                  <a:pt x="1539" y="439"/>
                </a:lnTo>
                <a:lnTo>
                  <a:pt x="1539" y="441"/>
                </a:lnTo>
                <a:lnTo>
                  <a:pt x="1540" y="441"/>
                </a:lnTo>
                <a:lnTo>
                  <a:pt x="1541" y="441"/>
                </a:lnTo>
                <a:lnTo>
                  <a:pt x="1542" y="437"/>
                </a:lnTo>
                <a:lnTo>
                  <a:pt x="1541" y="442"/>
                </a:lnTo>
                <a:lnTo>
                  <a:pt x="1543" y="443"/>
                </a:lnTo>
                <a:lnTo>
                  <a:pt x="1545" y="443"/>
                </a:lnTo>
                <a:lnTo>
                  <a:pt x="1547" y="438"/>
                </a:lnTo>
                <a:lnTo>
                  <a:pt x="1546" y="443"/>
                </a:lnTo>
                <a:lnTo>
                  <a:pt x="1549" y="442"/>
                </a:lnTo>
                <a:lnTo>
                  <a:pt x="1548" y="439"/>
                </a:lnTo>
                <a:lnTo>
                  <a:pt x="1549" y="438"/>
                </a:lnTo>
                <a:lnTo>
                  <a:pt x="1551" y="444"/>
                </a:lnTo>
                <a:lnTo>
                  <a:pt x="1550" y="444"/>
                </a:lnTo>
                <a:lnTo>
                  <a:pt x="1550" y="445"/>
                </a:lnTo>
                <a:lnTo>
                  <a:pt x="1551" y="445"/>
                </a:lnTo>
                <a:lnTo>
                  <a:pt x="1551" y="445"/>
                </a:lnTo>
                <a:lnTo>
                  <a:pt x="1551" y="446"/>
                </a:lnTo>
                <a:lnTo>
                  <a:pt x="1552" y="447"/>
                </a:lnTo>
                <a:lnTo>
                  <a:pt x="1553" y="445"/>
                </a:lnTo>
                <a:lnTo>
                  <a:pt x="1564" y="448"/>
                </a:lnTo>
                <a:lnTo>
                  <a:pt x="1561" y="410"/>
                </a:lnTo>
                <a:lnTo>
                  <a:pt x="1569" y="409"/>
                </a:lnTo>
                <a:lnTo>
                  <a:pt x="1570" y="410"/>
                </a:lnTo>
                <a:lnTo>
                  <a:pt x="1573" y="461"/>
                </a:lnTo>
                <a:lnTo>
                  <a:pt x="1582" y="466"/>
                </a:lnTo>
                <a:lnTo>
                  <a:pt x="1594" y="430"/>
                </a:lnTo>
                <a:lnTo>
                  <a:pt x="1595" y="430"/>
                </a:lnTo>
                <a:lnTo>
                  <a:pt x="1595" y="432"/>
                </a:lnTo>
                <a:lnTo>
                  <a:pt x="1601" y="433"/>
                </a:lnTo>
                <a:lnTo>
                  <a:pt x="1591" y="464"/>
                </a:lnTo>
                <a:lnTo>
                  <a:pt x="1601" y="471"/>
                </a:lnTo>
                <a:lnTo>
                  <a:pt x="1617" y="445"/>
                </a:lnTo>
                <a:lnTo>
                  <a:pt x="1617" y="445"/>
                </a:lnTo>
                <a:lnTo>
                  <a:pt x="1623" y="448"/>
                </a:lnTo>
                <a:lnTo>
                  <a:pt x="1623" y="450"/>
                </a:lnTo>
                <a:lnTo>
                  <a:pt x="1608" y="472"/>
                </a:lnTo>
                <a:lnTo>
                  <a:pt x="1617" y="481"/>
                </a:lnTo>
                <a:lnTo>
                  <a:pt x="1643" y="452"/>
                </a:lnTo>
                <a:lnTo>
                  <a:pt x="1650" y="458"/>
                </a:lnTo>
                <a:lnTo>
                  <a:pt x="1648" y="479"/>
                </a:lnTo>
                <a:lnTo>
                  <a:pt x="1642" y="525"/>
                </a:lnTo>
                <a:lnTo>
                  <a:pt x="1644" y="526"/>
                </a:lnTo>
                <a:lnTo>
                  <a:pt x="1649" y="526"/>
                </a:lnTo>
                <a:lnTo>
                  <a:pt x="1676" y="506"/>
                </a:lnTo>
                <a:lnTo>
                  <a:pt x="1676" y="507"/>
                </a:lnTo>
                <a:lnTo>
                  <a:pt x="1680" y="511"/>
                </a:lnTo>
                <a:lnTo>
                  <a:pt x="1680" y="512"/>
                </a:lnTo>
                <a:lnTo>
                  <a:pt x="1656" y="530"/>
                </a:lnTo>
                <a:lnTo>
                  <a:pt x="1661" y="537"/>
                </a:lnTo>
                <a:lnTo>
                  <a:pt x="1686" y="520"/>
                </a:lnTo>
                <a:lnTo>
                  <a:pt x="1687" y="520"/>
                </a:lnTo>
                <a:lnTo>
                  <a:pt x="1690" y="526"/>
                </a:lnTo>
                <a:lnTo>
                  <a:pt x="1690" y="526"/>
                </a:lnTo>
                <a:lnTo>
                  <a:pt x="1661" y="547"/>
                </a:lnTo>
                <a:lnTo>
                  <a:pt x="1659" y="549"/>
                </a:lnTo>
                <a:lnTo>
                  <a:pt x="1663" y="555"/>
                </a:lnTo>
                <a:lnTo>
                  <a:pt x="1665" y="555"/>
                </a:lnTo>
                <a:lnTo>
                  <a:pt x="1665" y="554"/>
                </a:lnTo>
                <a:lnTo>
                  <a:pt x="1666" y="554"/>
                </a:lnTo>
                <a:lnTo>
                  <a:pt x="1667" y="554"/>
                </a:lnTo>
                <a:lnTo>
                  <a:pt x="1668" y="554"/>
                </a:lnTo>
                <a:lnTo>
                  <a:pt x="1696" y="534"/>
                </a:lnTo>
                <a:lnTo>
                  <a:pt x="1697" y="534"/>
                </a:lnTo>
                <a:lnTo>
                  <a:pt x="1709" y="553"/>
                </a:lnTo>
                <a:lnTo>
                  <a:pt x="1678" y="576"/>
                </a:lnTo>
                <a:lnTo>
                  <a:pt x="1679" y="578"/>
                </a:lnTo>
                <a:lnTo>
                  <a:pt x="1684" y="583"/>
                </a:lnTo>
                <a:lnTo>
                  <a:pt x="1715" y="562"/>
                </a:lnTo>
                <a:lnTo>
                  <a:pt x="1720" y="567"/>
                </a:lnTo>
                <a:lnTo>
                  <a:pt x="1690" y="588"/>
                </a:lnTo>
                <a:lnTo>
                  <a:pt x="1689" y="589"/>
                </a:lnTo>
                <a:lnTo>
                  <a:pt x="1689" y="590"/>
                </a:lnTo>
                <a:lnTo>
                  <a:pt x="1688" y="590"/>
                </a:lnTo>
                <a:lnTo>
                  <a:pt x="1689" y="591"/>
                </a:lnTo>
                <a:lnTo>
                  <a:pt x="1693" y="596"/>
                </a:lnTo>
                <a:lnTo>
                  <a:pt x="1694" y="598"/>
                </a:lnTo>
                <a:lnTo>
                  <a:pt x="1697" y="602"/>
                </a:lnTo>
                <a:lnTo>
                  <a:pt x="1701" y="608"/>
                </a:lnTo>
                <a:lnTo>
                  <a:pt x="1701" y="608"/>
                </a:lnTo>
                <a:lnTo>
                  <a:pt x="1702" y="608"/>
                </a:lnTo>
                <a:lnTo>
                  <a:pt x="1703" y="608"/>
                </a:lnTo>
                <a:lnTo>
                  <a:pt x="1715" y="600"/>
                </a:lnTo>
                <a:lnTo>
                  <a:pt x="1716" y="599"/>
                </a:lnTo>
                <a:lnTo>
                  <a:pt x="1717" y="598"/>
                </a:lnTo>
                <a:lnTo>
                  <a:pt x="1718" y="598"/>
                </a:lnTo>
                <a:lnTo>
                  <a:pt x="1723" y="594"/>
                </a:lnTo>
                <a:lnTo>
                  <a:pt x="1733" y="587"/>
                </a:lnTo>
                <a:lnTo>
                  <a:pt x="1732" y="587"/>
                </a:lnTo>
                <a:lnTo>
                  <a:pt x="1733" y="585"/>
                </a:lnTo>
                <a:lnTo>
                  <a:pt x="1732" y="584"/>
                </a:lnTo>
                <a:lnTo>
                  <a:pt x="1733" y="584"/>
                </a:lnTo>
                <a:lnTo>
                  <a:pt x="1734" y="584"/>
                </a:lnTo>
                <a:lnTo>
                  <a:pt x="1735" y="587"/>
                </a:lnTo>
                <a:lnTo>
                  <a:pt x="1735" y="588"/>
                </a:lnTo>
                <a:lnTo>
                  <a:pt x="1735" y="589"/>
                </a:lnTo>
                <a:lnTo>
                  <a:pt x="1734" y="588"/>
                </a:lnTo>
                <a:lnTo>
                  <a:pt x="1733" y="588"/>
                </a:lnTo>
                <a:lnTo>
                  <a:pt x="1721" y="598"/>
                </a:lnTo>
                <a:lnTo>
                  <a:pt x="1720" y="598"/>
                </a:lnTo>
                <a:lnTo>
                  <a:pt x="1720" y="599"/>
                </a:lnTo>
                <a:lnTo>
                  <a:pt x="1717" y="600"/>
                </a:lnTo>
                <a:lnTo>
                  <a:pt x="1716" y="600"/>
                </a:lnTo>
                <a:lnTo>
                  <a:pt x="1709" y="606"/>
                </a:lnTo>
                <a:lnTo>
                  <a:pt x="1704" y="609"/>
                </a:lnTo>
                <a:lnTo>
                  <a:pt x="1703" y="610"/>
                </a:lnTo>
                <a:lnTo>
                  <a:pt x="1704" y="610"/>
                </a:lnTo>
                <a:lnTo>
                  <a:pt x="1703" y="611"/>
                </a:lnTo>
                <a:lnTo>
                  <a:pt x="1704" y="612"/>
                </a:lnTo>
                <a:lnTo>
                  <a:pt x="1706" y="615"/>
                </a:lnTo>
                <a:lnTo>
                  <a:pt x="1705" y="615"/>
                </a:lnTo>
                <a:lnTo>
                  <a:pt x="1713" y="626"/>
                </a:lnTo>
                <a:lnTo>
                  <a:pt x="1714" y="626"/>
                </a:lnTo>
                <a:lnTo>
                  <a:pt x="1714" y="625"/>
                </a:lnTo>
                <a:lnTo>
                  <a:pt x="1715" y="625"/>
                </a:lnTo>
                <a:lnTo>
                  <a:pt x="1716" y="625"/>
                </a:lnTo>
                <a:lnTo>
                  <a:pt x="1717" y="624"/>
                </a:lnTo>
                <a:lnTo>
                  <a:pt x="1718" y="624"/>
                </a:lnTo>
                <a:lnTo>
                  <a:pt x="1742" y="607"/>
                </a:lnTo>
                <a:lnTo>
                  <a:pt x="1745" y="611"/>
                </a:lnTo>
                <a:lnTo>
                  <a:pt x="1720" y="631"/>
                </a:lnTo>
                <a:lnTo>
                  <a:pt x="1718" y="633"/>
                </a:lnTo>
                <a:lnTo>
                  <a:pt x="1720" y="634"/>
                </a:lnTo>
                <a:lnTo>
                  <a:pt x="1722" y="634"/>
                </a:lnTo>
                <a:lnTo>
                  <a:pt x="1724" y="633"/>
                </a:lnTo>
                <a:lnTo>
                  <a:pt x="1725" y="635"/>
                </a:lnTo>
                <a:lnTo>
                  <a:pt x="1723" y="636"/>
                </a:lnTo>
                <a:lnTo>
                  <a:pt x="1723" y="637"/>
                </a:lnTo>
                <a:lnTo>
                  <a:pt x="1723" y="638"/>
                </a:lnTo>
                <a:lnTo>
                  <a:pt x="1725" y="638"/>
                </a:lnTo>
                <a:lnTo>
                  <a:pt x="1727" y="636"/>
                </a:lnTo>
                <a:lnTo>
                  <a:pt x="1726" y="636"/>
                </a:lnTo>
                <a:lnTo>
                  <a:pt x="1751" y="619"/>
                </a:lnTo>
                <a:lnTo>
                  <a:pt x="1754" y="624"/>
                </a:lnTo>
                <a:lnTo>
                  <a:pt x="1753" y="625"/>
                </a:lnTo>
                <a:lnTo>
                  <a:pt x="1752" y="625"/>
                </a:lnTo>
                <a:lnTo>
                  <a:pt x="1748" y="629"/>
                </a:lnTo>
                <a:lnTo>
                  <a:pt x="1747" y="630"/>
                </a:lnTo>
                <a:lnTo>
                  <a:pt x="1744" y="633"/>
                </a:lnTo>
                <a:lnTo>
                  <a:pt x="1742" y="635"/>
                </a:lnTo>
                <a:lnTo>
                  <a:pt x="1741" y="635"/>
                </a:lnTo>
                <a:lnTo>
                  <a:pt x="1731" y="643"/>
                </a:lnTo>
                <a:lnTo>
                  <a:pt x="1732" y="643"/>
                </a:lnTo>
                <a:lnTo>
                  <a:pt x="1727" y="646"/>
                </a:lnTo>
                <a:lnTo>
                  <a:pt x="1730" y="648"/>
                </a:lnTo>
                <a:lnTo>
                  <a:pt x="1735" y="644"/>
                </a:lnTo>
                <a:lnTo>
                  <a:pt x="1747" y="636"/>
                </a:lnTo>
                <a:lnTo>
                  <a:pt x="1738" y="643"/>
                </a:lnTo>
                <a:lnTo>
                  <a:pt x="1740" y="647"/>
                </a:lnTo>
                <a:lnTo>
                  <a:pt x="1741" y="646"/>
                </a:lnTo>
                <a:lnTo>
                  <a:pt x="1743" y="648"/>
                </a:lnTo>
                <a:lnTo>
                  <a:pt x="1741" y="649"/>
                </a:lnTo>
                <a:lnTo>
                  <a:pt x="1745" y="655"/>
                </a:lnTo>
                <a:lnTo>
                  <a:pt x="1747" y="655"/>
                </a:lnTo>
                <a:lnTo>
                  <a:pt x="1748" y="657"/>
                </a:lnTo>
                <a:lnTo>
                  <a:pt x="1747" y="657"/>
                </a:lnTo>
                <a:lnTo>
                  <a:pt x="1750" y="662"/>
                </a:lnTo>
                <a:lnTo>
                  <a:pt x="1751" y="662"/>
                </a:lnTo>
                <a:lnTo>
                  <a:pt x="1752" y="664"/>
                </a:lnTo>
                <a:lnTo>
                  <a:pt x="1752" y="665"/>
                </a:lnTo>
                <a:lnTo>
                  <a:pt x="1752" y="666"/>
                </a:lnTo>
                <a:lnTo>
                  <a:pt x="1756" y="664"/>
                </a:lnTo>
                <a:lnTo>
                  <a:pt x="1773" y="655"/>
                </a:lnTo>
                <a:lnTo>
                  <a:pt x="1779" y="662"/>
                </a:lnTo>
                <a:lnTo>
                  <a:pt x="1761" y="680"/>
                </a:lnTo>
                <a:lnTo>
                  <a:pt x="1763" y="682"/>
                </a:lnTo>
                <a:lnTo>
                  <a:pt x="1768" y="679"/>
                </a:lnTo>
                <a:lnTo>
                  <a:pt x="1772" y="684"/>
                </a:lnTo>
                <a:lnTo>
                  <a:pt x="1770" y="686"/>
                </a:lnTo>
                <a:lnTo>
                  <a:pt x="1768" y="689"/>
                </a:lnTo>
                <a:lnTo>
                  <a:pt x="1769" y="689"/>
                </a:lnTo>
                <a:lnTo>
                  <a:pt x="1770" y="690"/>
                </a:lnTo>
                <a:lnTo>
                  <a:pt x="1771" y="690"/>
                </a:lnTo>
                <a:lnTo>
                  <a:pt x="1772" y="691"/>
                </a:lnTo>
                <a:lnTo>
                  <a:pt x="1771" y="692"/>
                </a:lnTo>
                <a:lnTo>
                  <a:pt x="1772" y="692"/>
                </a:lnTo>
                <a:lnTo>
                  <a:pt x="1767" y="695"/>
                </a:lnTo>
                <a:lnTo>
                  <a:pt x="1773" y="702"/>
                </a:lnTo>
                <a:lnTo>
                  <a:pt x="1771" y="704"/>
                </a:lnTo>
                <a:lnTo>
                  <a:pt x="1784" y="717"/>
                </a:lnTo>
                <a:lnTo>
                  <a:pt x="1812" y="747"/>
                </a:lnTo>
                <a:lnTo>
                  <a:pt x="1809" y="749"/>
                </a:lnTo>
                <a:lnTo>
                  <a:pt x="1814" y="759"/>
                </a:lnTo>
                <a:lnTo>
                  <a:pt x="1822" y="756"/>
                </a:lnTo>
                <a:lnTo>
                  <a:pt x="1823" y="757"/>
                </a:lnTo>
                <a:lnTo>
                  <a:pt x="1817" y="759"/>
                </a:lnTo>
                <a:lnTo>
                  <a:pt x="1818" y="762"/>
                </a:lnTo>
                <a:lnTo>
                  <a:pt x="1818" y="763"/>
                </a:lnTo>
                <a:lnTo>
                  <a:pt x="1819" y="765"/>
                </a:lnTo>
                <a:lnTo>
                  <a:pt x="1822" y="764"/>
                </a:lnTo>
                <a:lnTo>
                  <a:pt x="1826" y="763"/>
                </a:lnTo>
                <a:lnTo>
                  <a:pt x="1855" y="747"/>
                </a:lnTo>
                <a:lnTo>
                  <a:pt x="1858" y="755"/>
                </a:lnTo>
                <a:lnTo>
                  <a:pt x="1855" y="757"/>
                </a:lnTo>
                <a:lnTo>
                  <a:pt x="1844" y="762"/>
                </a:lnTo>
                <a:lnTo>
                  <a:pt x="1828" y="770"/>
                </a:lnTo>
                <a:lnTo>
                  <a:pt x="1832" y="776"/>
                </a:lnTo>
                <a:lnTo>
                  <a:pt x="1860" y="770"/>
                </a:lnTo>
                <a:lnTo>
                  <a:pt x="1860" y="770"/>
                </a:lnTo>
                <a:lnTo>
                  <a:pt x="1863" y="776"/>
                </a:lnTo>
                <a:lnTo>
                  <a:pt x="1863" y="777"/>
                </a:lnTo>
                <a:lnTo>
                  <a:pt x="1862" y="777"/>
                </a:lnTo>
                <a:lnTo>
                  <a:pt x="1862" y="779"/>
                </a:lnTo>
                <a:lnTo>
                  <a:pt x="1833" y="786"/>
                </a:lnTo>
                <a:lnTo>
                  <a:pt x="1835" y="797"/>
                </a:lnTo>
                <a:lnTo>
                  <a:pt x="1860" y="791"/>
                </a:lnTo>
                <a:lnTo>
                  <a:pt x="1861" y="791"/>
                </a:lnTo>
                <a:lnTo>
                  <a:pt x="1861" y="792"/>
                </a:lnTo>
                <a:lnTo>
                  <a:pt x="1862" y="797"/>
                </a:lnTo>
                <a:lnTo>
                  <a:pt x="1862" y="798"/>
                </a:lnTo>
                <a:lnTo>
                  <a:pt x="1834" y="803"/>
                </a:lnTo>
                <a:lnTo>
                  <a:pt x="1833" y="804"/>
                </a:lnTo>
                <a:lnTo>
                  <a:pt x="1833" y="804"/>
                </a:lnTo>
                <a:lnTo>
                  <a:pt x="1832" y="804"/>
                </a:lnTo>
                <a:lnTo>
                  <a:pt x="1832" y="813"/>
                </a:lnTo>
                <a:lnTo>
                  <a:pt x="1836" y="813"/>
                </a:lnTo>
                <a:lnTo>
                  <a:pt x="1871" y="811"/>
                </a:lnTo>
                <a:lnTo>
                  <a:pt x="1873" y="840"/>
                </a:lnTo>
                <a:lnTo>
                  <a:pt x="1873" y="841"/>
                </a:lnTo>
                <a:lnTo>
                  <a:pt x="1833" y="844"/>
                </a:lnTo>
                <a:lnTo>
                  <a:pt x="1833" y="844"/>
                </a:lnTo>
                <a:lnTo>
                  <a:pt x="1832" y="845"/>
                </a:lnTo>
                <a:lnTo>
                  <a:pt x="1831" y="845"/>
                </a:lnTo>
                <a:lnTo>
                  <a:pt x="1830" y="845"/>
                </a:lnTo>
                <a:lnTo>
                  <a:pt x="1828" y="845"/>
                </a:lnTo>
                <a:lnTo>
                  <a:pt x="1828" y="846"/>
                </a:lnTo>
                <a:lnTo>
                  <a:pt x="1827" y="855"/>
                </a:lnTo>
                <a:lnTo>
                  <a:pt x="1859" y="853"/>
                </a:lnTo>
                <a:lnTo>
                  <a:pt x="1859" y="861"/>
                </a:lnTo>
                <a:lnTo>
                  <a:pt x="1833" y="862"/>
                </a:lnTo>
                <a:lnTo>
                  <a:pt x="1831" y="863"/>
                </a:lnTo>
                <a:lnTo>
                  <a:pt x="1830" y="863"/>
                </a:lnTo>
                <a:lnTo>
                  <a:pt x="1828" y="863"/>
                </a:lnTo>
                <a:lnTo>
                  <a:pt x="1827" y="864"/>
                </a:lnTo>
                <a:lnTo>
                  <a:pt x="1827" y="865"/>
                </a:lnTo>
                <a:lnTo>
                  <a:pt x="1826" y="873"/>
                </a:lnTo>
                <a:lnTo>
                  <a:pt x="1846" y="872"/>
                </a:lnTo>
                <a:lnTo>
                  <a:pt x="1846" y="881"/>
                </a:lnTo>
                <a:lnTo>
                  <a:pt x="1830" y="882"/>
                </a:lnTo>
                <a:lnTo>
                  <a:pt x="1826" y="883"/>
                </a:lnTo>
                <a:lnTo>
                  <a:pt x="1826" y="884"/>
                </a:lnTo>
                <a:lnTo>
                  <a:pt x="1825" y="891"/>
                </a:lnTo>
                <a:lnTo>
                  <a:pt x="1828" y="892"/>
                </a:lnTo>
                <a:lnTo>
                  <a:pt x="1830" y="892"/>
                </a:lnTo>
                <a:lnTo>
                  <a:pt x="1831" y="892"/>
                </a:lnTo>
                <a:lnTo>
                  <a:pt x="1832" y="892"/>
                </a:lnTo>
                <a:lnTo>
                  <a:pt x="1850" y="891"/>
                </a:lnTo>
                <a:lnTo>
                  <a:pt x="1855" y="891"/>
                </a:lnTo>
                <a:lnTo>
                  <a:pt x="1858" y="891"/>
                </a:lnTo>
                <a:lnTo>
                  <a:pt x="1861" y="890"/>
                </a:lnTo>
                <a:lnTo>
                  <a:pt x="1862" y="890"/>
                </a:lnTo>
                <a:lnTo>
                  <a:pt x="1868" y="890"/>
                </a:lnTo>
                <a:lnTo>
                  <a:pt x="1869" y="896"/>
                </a:lnTo>
                <a:lnTo>
                  <a:pt x="1869" y="898"/>
                </a:lnTo>
                <a:lnTo>
                  <a:pt x="1868" y="898"/>
                </a:lnTo>
                <a:lnTo>
                  <a:pt x="1830" y="900"/>
                </a:lnTo>
                <a:lnTo>
                  <a:pt x="1830" y="901"/>
                </a:lnTo>
                <a:lnTo>
                  <a:pt x="1828" y="901"/>
                </a:lnTo>
                <a:lnTo>
                  <a:pt x="1827" y="901"/>
                </a:lnTo>
                <a:lnTo>
                  <a:pt x="1825" y="902"/>
                </a:lnTo>
                <a:lnTo>
                  <a:pt x="1825" y="902"/>
                </a:lnTo>
                <a:lnTo>
                  <a:pt x="1830" y="910"/>
                </a:lnTo>
                <a:lnTo>
                  <a:pt x="1857" y="907"/>
                </a:lnTo>
                <a:lnTo>
                  <a:pt x="1858" y="910"/>
                </a:lnTo>
                <a:lnTo>
                  <a:pt x="1864" y="909"/>
                </a:lnTo>
                <a:lnTo>
                  <a:pt x="1865" y="909"/>
                </a:lnTo>
                <a:lnTo>
                  <a:pt x="1865" y="910"/>
                </a:lnTo>
                <a:lnTo>
                  <a:pt x="1858" y="911"/>
                </a:lnTo>
                <a:lnTo>
                  <a:pt x="1858" y="913"/>
                </a:lnTo>
                <a:lnTo>
                  <a:pt x="1833" y="916"/>
                </a:lnTo>
                <a:lnTo>
                  <a:pt x="1839" y="923"/>
                </a:lnTo>
                <a:lnTo>
                  <a:pt x="1839" y="923"/>
                </a:lnTo>
                <a:lnTo>
                  <a:pt x="1841" y="923"/>
                </a:lnTo>
                <a:lnTo>
                  <a:pt x="1842" y="923"/>
                </a:lnTo>
                <a:lnTo>
                  <a:pt x="1842" y="921"/>
                </a:lnTo>
                <a:lnTo>
                  <a:pt x="1843" y="923"/>
                </a:lnTo>
                <a:lnTo>
                  <a:pt x="1844" y="923"/>
                </a:lnTo>
                <a:lnTo>
                  <a:pt x="1843" y="925"/>
                </a:lnTo>
                <a:lnTo>
                  <a:pt x="1843" y="927"/>
                </a:lnTo>
                <a:lnTo>
                  <a:pt x="1842" y="927"/>
                </a:lnTo>
                <a:lnTo>
                  <a:pt x="1842" y="925"/>
                </a:lnTo>
                <a:lnTo>
                  <a:pt x="1841" y="925"/>
                </a:lnTo>
                <a:lnTo>
                  <a:pt x="1841" y="927"/>
                </a:lnTo>
                <a:lnTo>
                  <a:pt x="1840" y="925"/>
                </a:lnTo>
                <a:lnTo>
                  <a:pt x="1840" y="925"/>
                </a:lnTo>
                <a:lnTo>
                  <a:pt x="1853" y="946"/>
                </a:lnTo>
                <a:lnTo>
                  <a:pt x="1853" y="946"/>
                </a:lnTo>
                <a:lnTo>
                  <a:pt x="1853" y="946"/>
                </a:lnTo>
                <a:lnTo>
                  <a:pt x="1860" y="958"/>
                </a:lnTo>
                <a:lnTo>
                  <a:pt x="1861" y="959"/>
                </a:lnTo>
                <a:lnTo>
                  <a:pt x="1861" y="959"/>
                </a:lnTo>
                <a:lnTo>
                  <a:pt x="1861" y="964"/>
                </a:lnTo>
                <a:lnTo>
                  <a:pt x="1861" y="963"/>
                </a:lnTo>
                <a:lnTo>
                  <a:pt x="1862" y="963"/>
                </a:lnTo>
                <a:lnTo>
                  <a:pt x="1862" y="965"/>
                </a:lnTo>
                <a:lnTo>
                  <a:pt x="1862" y="965"/>
                </a:lnTo>
                <a:lnTo>
                  <a:pt x="1874" y="1039"/>
                </a:lnTo>
                <a:lnTo>
                  <a:pt x="1908" y="1038"/>
                </a:lnTo>
                <a:lnTo>
                  <a:pt x="1914" y="1085"/>
                </a:lnTo>
                <a:lnTo>
                  <a:pt x="1879" y="1065"/>
                </a:lnTo>
                <a:lnTo>
                  <a:pt x="1889" y="1123"/>
                </a:lnTo>
                <a:lnTo>
                  <a:pt x="1889" y="1123"/>
                </a:lnTo>
                <a:lnTo>
                  <a:pt x="1889" y="1124"/>
                </a:lnTo>
                <a:lnTo>
                  <a:pt x="1895" y="1157"/>
                </a:lnTo>
                <a:lnTo>
                  <a:pt x="1899" y="1157"/>
                </a:lnTo>
                <a:lnTo>
                  <a:pt x="1899" y="1159"/>
                </a:lnTo>
                <a:lnTo>
                  <a:pt x="1895" y="1159"/>
                </a:lnTo>
                <a:lnTo>
                  <a:pt x="1908" y="1237"/>
                </a:lnTo>
                <a:lnTo>
                  <a:pt x="1909" y="1211"/>
                </a:lnTo>
                <a:lnTo>
                  <a:pt x="1910" y="1211"/>
                </a:lnTo>
                <a:lnTo>
                  <a:pt x="1910" y="1210"/>
                </a:lnTo>
                <a:lnTo>
                  <a:pt x="1913" y="1210"/>
                </a:lnTo>
                <a:lnTo>
                  <a:pt x="1913" y="1208"/>
                </a:lnTo>
                <a:lnTo>
                  <a:pt x="1916" y="1208"/>
                </a:lnTo>
                <a:lnTo>
                  <a:pt x="1917" y="1210"/>
                </a:lnTo>
                <a:lnTo>
                  <a:pt x="1919" y="1210"/>
                </a:lnTo>
                <a:lnTo>
                  <a:pt x="1918" y="1257"/>
                </a:lnTo>
                <a:lnTo>
                  <a:pt x="1912" y="1257"/>
                </a:lnTo>
                <a:lnTo>
                  <a:pt x="1912" y="1257"/>
                </a:lnTo>
                <a:lnTo>
                  <a:pt x="1914" y="1257"/>
                </a:lnTo>
                <a:lnTo>
                  <a:pt x="1916" y="1279"/>
                </a:lnTo>
                <a:lnTo>
                  <a:pt x="1918" y="1293"/>
                </a:lnTo>
                <a:lnTo>
                  <a:pt x="1924" y="1292"/>
                </a:lnTo>
                <a:lnTo>
                  <a:pt x="1919" y="1236"/>
                </a:lnTo>
                <a:lnTo>
                  <a:pt x="1923" y="1236"/>
                </a:lnTo>
                <a:lnTo>
                  <a:pt x="1927" y="1292"/>
                </a:lnTo>
                <a:lnTo>
                  <a:pt x="1940" y="1291"/>
                </a:lnTo>
                <a:lnTo>
                  <a:pt x="1936" y="1234"/>
                </a:lnTo>
                <a:lnTo>
                  <a:pt x="1936" y="1233"/>
                </a:lnTo>
                <a:lnTo>
                  <a:pt x="1940" y="1233"/>
                </a:lnTo>
                <a:lnTo>
                  <a:pt x="1943" y="1296"/>
                </a:lnTo>
                <a:lnTo>
                  <a:pt x="1919" y="1301"/>
                </a:lnTo>
                <a:lnTo>
                  <a:pt x="1943" y="1435"/>
                </a:lnTo>
                <a:lnTo>
                  <a:pt x="1943" y="1435"/>
                </a:lnTo>
                <a:lnTo>
                  <a:pt x="1952" y="1435"/>
                </a:lnTo>
                <a:lnTo>
                  <a:pt x="1972" y="1433"/>
                </a:lnTo>
                <a:lnTo>
                  <a:pt x="1982" y="1433"/>
                </a:lnTo>
                <a:lnTo>
                  <a:pt x="1987" y="1432"/>
                </a:lnTo>
                <a:lnTo>
                  <a:pt x="1990" y="1473"/>
                </a:lnTo>
                <a:lnTo>
                  <a:pt x="2026" y="1555"/>
                </a:lnTo>
                <a:lnTo>
                  <a:pt x="2027" y="1555"/>
                </a:lnTo>
                <a:lnTo>
                  <a:pt x="2028" y="1555"/>
                </a:lnTo>
                <a:lnTo>
                  <a:pt x="2029" y="1555"/>
                </a:lnTo>
                <a:lnTo>
                  <a:pt x="2030" y="1555"/>
                </a:lnTo>
                <a:lnTo>
                  <a:pt x="2033" y="1552"/>
                </a:lnTo>
                <a:lnTo>
                  <a:pt x="2037" y="1557"/>
                </a:lnTo>
                <a:lnTo>
                  <a:pt x="2084" y="1621"/>
                </a:lnTo>
                <a:lnTo>
                  <a:pt x="2105" y="1647"/>
                </a:lnTo>
                <a:lnTo>
                  <a:pt x="2102" y="1650"/>
                </a:lnTo>
                <a:lnTo>
                  <a:pt x="2096" y="1650"/>
                </a:lnTo>
                <a:lnTo>
                  <a:pt x="2096" y="1652"/>
                </a:lnTo>
                <a:lnTo>
                  <a:pt x="2053" y="1656"/>
                </a:lnTo>
                <a:lnTo>
                  <a:pt x="2053" y="1653"/>
                </a:lnTo>
                <a:lnTo>
                  <a:pt x="2023" y="1656"/>
                </a:lnTo>
                <a:lnTo>
                  <a:pt x="2023" y="1657"/>
                </a:lnTo>
                <a:lnTo>
                  <a:pt x="2022" y="1657"/>
                </a:lnTo>
                <a:lnTo>
                  <a:pt x="2022" y="1657"/>
                </a:lnTo>
                <a:lnTo>
                  <a:pt x="2020" y="1657"/>
                </a:lnTo>
                <a:lnTo>
                  <a:pt x="2019" y="1657"/>
                </a:lnTo>
                <a:lnTo>
                  <a:pt x="2018" y="1657"/>
                </a:lnTo>
                <a:lnTo>
                  <a:pt x="2017" y="1657"/>
                </a:lnTo>
                <a:lnTo>
                  <a:pt x="2016" y="1657"/>
                </a:lnTo>
                <a:lnTo>
                  <a:pt x="2016" y="1658"/>
                </a:lnTo>
                <a:lnTo>
                  <a:pt x="2016" y="1659"/>
                </a:lnTo>
                <a:lnTo>
                  <a:pt x="2016" y="1660"/>
                </a:lnTo>
                <a:lnTo>
                  <a:pt x="2017" y="1660"/>
                </a:lnTo>
                <a:lnTo>
                  <a:pt x="2017" y="1661"/>
                </a:lnTo>
                <a:lnTo>
                  <a:pt x="2017" y="1662"/>
                </a:lnTo>
                <a:lnTo>
                  <a:pt x="2018" y="1662"/>
                </a:lnTo>
                <a:lnTo>
                  <a:pt x="2018" y="1662"/>
                </a:lnTo>
                <a:lnTo>
                  <a:pt x="2018" y="1663"/>
                </a:lnTo>
                <a:lnTo>
                  <a:pt x="2019" y="1663"/>
                </a:lnTo>
                <a:lnTo>
                  <a:pt x="2019" y="1665"/>
                </a:lnTo>
                <a:lnTo>
                  <a:pt x="2019" y="1666"/>
                </a:lnTo>
                <a:lnTo>
                  <a:pt x="2019" y="1667"/>
                </a:lnTo>
                <a:lnTo>
                  <a:pt x="2020" y="1667"/>
                </a:lnTo>
                <a:lnTo>
                  <a:pt x="2020" y="1668"/>
                </a:lnTo>
                <a:lnTo>
                  <a:pt x="2020" y="1669"/>
                </a:lnTo>
                <a:lnTo>
                  <a:pt x="2022" y="1670"/>
                </a:lnTo>
                <a:lnTo>
                  <a:pt x="2022" y="1671"/>
                </a:lnTo>
                <a:lnTo>
                  <a:pt x="2022" y="1671"/>
                </a:lnTo>
                <a:lnTo>
                  <a:pt x="2022" y="1672"/>
                </a:lnTo>
                <a:lnTo>
                  <a:pt x="2023" y="1672"/>
                </a:lnTo>
                <a:lnTo>
                  <a:pt x="2023" y="1674"/>
                </a:lnTo>
                <a:lnTo>
                  <a:pt x="2024" y="1675"/>
                </a:lnTo>
                <a:lnTo>
                  <a:pt x="2025" y="1675"/>
                </a:lnTo>
                <a:lnTo>
                  <a:pt x="2025" y="1676"/>
                </a:lnTo>
                <a:lnTo>
                  <a:pt x="2026" y="1676"/>
                </a:lnTo>
                <a:lnTo>
                  <a:pt x="2026" y="1677"/>
                </a:lnTo>
                <a:lnTo>
                  <a:pt x="2027" y="1677"/>
                </a:lnTo>
                <a:lnTo>
                  <a:pt x="2028" y="1677"/>
                </a:lnTo>
                <a:lnTo>
                  <a:pt x="2028" y="1678"/>
                </a:lnTo>
                <a:lnTo>
                  <a:pt x="2029" y="1678"/>
                </a:lnTo>
                <a:lnTo>
                  <a:pt x="2030" y="1678"/>
                </a:lnTo>
                <a:lnTo>
                  <a:pt x="2030" y="1679"/>
                </a:lnTo>
                <a:lnTo>
                  <a:pt x="2032" y="1679"/>
                </a:lnTo>
                <a:lnTo>
                  <a:pt x="2033" y="1679"/>
                </a:lnTo>
                <a:lnTo>
                  <a:pt x="2034" y="1679"/>
                </a:lnTo>
                <a:lnTo>
                  <a:pt x="2035" y="1679"/>
                </a:lnTo>
                <a:lnTo>
                  <a:pt x="2035" y="1680"/>
                </a:lnTo>
                <a:lnTo>
                  <a:pt x="2036" y="1680"/>
                </a:lnTo>
                <a:lnTo>
                  <a:pt x="2037" y="1680"/>
                </a:lnTo>
                <a:lnTo>
                  <a:pt x="2038" y="1680"/>
                </a:lnTo>
                <a:lnTo>
                  <a:pt x="2051" y="1681"/>
                </a:lnTo>
                <a:lnTo>
                  <a:pt x="2052" y="1681"/>
                </a:lnTo>
                <a:lnTo>
                  <a:pt x="2053" y="1681"/>
                </a:lnTo>
                <a:lnTo>
                  <a:pt x="2054" y="1681"/>
                </a:lnTo>
                <a:lnTo>
                  <a:pt x="2055" y="1681"/>
                </a:lnTo>
                <a:lnTo>
                  <a:pt x="2056" y="1681"/>
                </a:lnTo>
                <a:lnTo>
                  <a:pt x="2057" y="1681"/>
                </a:lnTo>
                <a:lnTo>
                  <a:pt x="2059" y="1681"/>
                </a:lnTo>
                <a:lnTo>
                  <a:pt x="2060" y="1681"/>
                </a:lnTo>
                <a:lnTo>
                  <a:pt x="2061" y="1681"/>
                </a:lnTo>
                <a:lnTo>
                  <a:pt x="2062" y="1681"/>
                </a:lnTo>
                <a:lnTo>
                  <a:pt x="2063" y="1681"/>
                </a:lnTo>
                <a:lnTo>
                  <a:pt x="2064" y="1683"/>
                </a:lnTo>
                <a:lnTo>
                  <a:pt x="2065" y="1681"/>
                </a:lnTo>
                <a:lnTo>
                  <a:pt x="2066" y="1681"/>
                </a:lnTo>
                <a:lnTo>
                  <a:pt x="2069" y="1681"/>
                </a:lnTo>
                <a:lnTo>
                  <a:pt x="2070" y="1681"/>
                </a:lnTo>
                <a:lnTo>
                  <a:pt x="2071" y="1681"/>
                </a:lnTo>
                <a:lnTo>
                  <a:pt x="2072" y="1681"/>
                </a:lnTo>
                <a:lnTo>
                  <a:pt x="2073" y="1681"/>
                </a:lnTo>
                <a:lnTo>
                  <a:pt x="2074" y="1681"/>
                </a:lnTo>
                <a:lnTo>
                  <a:pt x="2075" y="1680"/>
                </a:lnTo>
                <a:lnTo>
                  <a:pt x="2075" y="1680"/>
                </a:lnTo>
                <a:lnTo>
                  <a:pt x="2076" y="1680"/>
                </a:lnTo>
                <a:lnTo>
                  <a:pt x="2078" y="1680"/>
                </a:lnTo>
                <a:lnTo>
                  <a:pt x="2079" y="1680"/>
                </a:lnTo>
                <a:lnTo>
                  <a:pt x="2080" y="1680"/>
                </a:lnTo>
                <a:lnTo>
                  <a:pt x="2081" y="1680"/>
                </a:lnTo>
                <a:lnTo>
                  <a:pt x="2082" y="1680"/>
                </a:lnTo>
                <a:lnTo>
                  <a:pt x="2083" y="1680"/>
                </a:lnTo>
                <a:lnTo>
                  <a:pt x="2084" y="1680"/>
                </a:lnTo>
                <a:lnTo>
                  <a:pt x="2085" y="1680"/>
                </a:lnTo>
                <a:lnTo>
                  <a:pt x="2087" y="1680"/>
                </a:lnTo>
                <a:lnTo>
                  <a:pt x="2088" y="1680"/>
                </a:lnTo>
                <a:lnTo>
                  <a:pt x="2089" y="1680"/>
                </a:lnTo>
                <a:lnTo>
                  <a:pt x="2090" y="1680"/>
                </a:lnTo>
                <a:lnTo>
                  <a:pt x="2091" y="1680"/>
                </a:lnTo>
                <a:lnTo>
                  <a:pt x="2092" y="1680"/>
                </a:lnTo>
                <a:lnTo>
                  <a:pt x="2093" y="1680"/>
                </a:lnTo>
                <a:lnTo>
                  <a:pt x="2094" y="1680"/>
                </a:lnTo>
                <a:lnTo>
                  <a:pt x="2096" y="1680"/>
                </a:lnTo>
                <a:lnTo>
                  <a:pt x="2098" y="1680"/>
                </a:lnTo>
                <a:lnTo>
                  <a:pt x="2099" y="1680"/>
                </a:lnTo>
                <a:lnTo>
                  <a:pt x="2102" y="1679"/>
                </a:lnTo>
                <a:lnTo>
                  <a:pt x="2106" y="1679"/>
                </a:lnTo>
                <a:lnTo>
                  <a:pt x="2107" y="1679"/>
                </a:lnTo>
                <a:lnTo>
                  <a:pt x="2107" y="1680"/>
                </a:lnTo>
                <a:lnTo>
                  <a:pt x="2108" y="1680"/>
                </a:lnTo>
                <a:lnTo>
                  <a:pt x="2108" y="1681"/>
                </a:lnTo>
                <a:lnTo>
                  <a:pt x="2107" y="1681"/>
                </a:lnTo>
                <a:lnTo>
                  <a:pt x="2107" y="1683"/>
                </a:lnTo>
                <a:lnTo>
                  <a:pt x="2106" y="1683"/>
                </a:lnTo>
                <a:lnTo>
                  <a:pt x="2106" y="1684"/>
                </a:lnTo>
                <a:lnTo>
                  <a:pt x="2105" y="1684"/>
                </a:lnTo>
                <a:lnTo>
                  <a:pt x="2103" y="1684"/>
                </a:lnTo>
                <a:lnTo>
                  <a:pt x="2102" y="1685"/>
                </a:lnTo>
                <a:lnTo>
                  <a:pt x="2102" y="1685"/>
                </a:lnTo>
                <a:lnTo>
                  <a:pt x="2101" y="1685"/>
                </a:lnTo>
                <a:lnTo>
                  <a:pt x="2100" y="1685"/>
                </a:lnTo>
                <a:lnTo>
                  <a:pt x="2099" y="1685"/>
                </a:lnTo>
                <a:lnTo>
                  <a:pt x="2098" y="1686"/>
                </a:lnTo>
                <a:lnTo>
                  <a:pt x="2097" y="1686"/>
                </a:lnTo>
                <a:lnTo>
                  <a:pt x="2096" y="1686"/>
                </a:lnTo>
                <a:lnTo>
                  <a:pt x="2094" y="1686"/>
                </a:lnTo>
                <a:lnTo>
                  <a:pt x="2093" y="1686"/>
                </a:lnTo>
                <a:lnTo>
                  <a:pt x="2092" y="1686"/>
                </a:lnTo>
                <a:lnTo>
                  <a:pt x="2091" y="1686"/>
                </a:lnTo>
                <a:lnTo>
                  <a:pt x="2090" y="1686"/>
                </a:lnTo>
                <a:lnTo>
                  <a:pt x="2090" y="1687"/>
                </a:lnTo>
                <a:lnTo>
                  <a:pt x="2089" y="1687"/>
                </a:lnTo>
                <a:lnTo>
                  <a:pt x="2088" y="1687"/>
                </a:lnTo>
                <a:lnTo>
                  <a:pt x="2087" y="1688"/>
                </a:lnTo>
                <a:lnTo>
                  <a:pt x="2085" y="1688"/>
                </a:lnTo>
                <a:lnTo>
                  <a:pt x="2085" y="1689"/>
                </a:lnTo>
                <a:lnTo>
                  <a:pt x="2084" y="1689"/>
                </a:lnTo>
                <a:lnTo>
                  <a:pt x="2083" y="1689"/>
                </a:lnTo>
                <a:lnTo>
                  <a:pt x="2082" y="1689"/>
                </a:lnTo>
                <a:lnTo>
                  <a:pt x="2081" y="1689"/>
                </a:lnTo>
                <a:lnTo>
                  <a:pt x="2080" y="1689"/>
                </a:lnTo>
                <a:lnTo>
                  <a:pt x="2079" y="1689"/>
                </a:lnTo>
                <a:lnTo>
                  <a:pt x="2078" y="1689"/>
                </a:lnTo>
                <a:lnTo>
                  <a:pt x="2076" y="1689"/>
                </a:lnTo>
                <a:lnTo>
                  <a:pt x="2075" y="1689"/>
                </a:lnTo>
                <a:lnTo>
                  <a:pt x="2075" y="1690"/>
                </a:lnTo>
                <a:lnTo>
                  <a:pt x="2075" y="1690"/>
                </a:lnTo>
                <a:lnTo>
                  <a:pt x="2074" y="1690"/>
                </a:lnTo>
                <a:lnTo>
                  <a:pt x="2074" y="1692"/>
                </a:lnTo>
                <a:lnTo>
                  <a:pt x="2073" y="1692"/>
                </a:lnTo>
                <a:lnTo>
                  <a:pt x="2072" y="1692"/>
                </a:lnTo>
                <a:lnTo>
                  <a:pt x="2072" y="1693"/>
                </a:lnTo>
                <a:lnTo>
                  <a:pt x="2071" y="1693"/>
                </a:lnTo>
                <a:lnTo>
                  <a:pt x="2070" y="1693"/>
                </a:lnTo>
                <a:lnTo>
                  <a:pt x="2069" y="1693"/>
                </a:lnTo>
                <a:lnTo>
                  <a:pt x="2068" y="1693"/>
                </a:lnTo>
                <a:lnTo>
                  <a:pt x="2068" y="1694"/>
                </a:lnTo>
                <a:lnTo>
                  <a:pt x="2066" y="1694"/>
                </a:lnTo>
                <a:lnTo>
                  <a:pt x="2065" y="1694"/>
                </a:lnTo>
                <a:lnTo>
                  <a:pt x="2065" y="1695"/>
                </a:lnTo>
                <a:lnTo>
                  <a:pt x="2064" y="1695"/>
                </a:lnTo>
                <a:lnTo>
                  <a:pt x="2063" y="1695"/>
                </a:lnTo>
                <a:lnTo>
                  <a:pt x="2063" y="1696"/>
                </a:lnTo>
                <a:lnTo>
                  <a:pt x="2062" y="1696"/>
                </a:lnTo>
                <a:lnTo>
                  <a:pt x="2062" y="1695"/>
                </a:lnTo>
                <a:lnTo>
                  <a:pt x="2061" y="1695"/>
                </a:lnTo>
                <a:lnTo>
                  <a:pt x="2061" y="1696"/>
                </a:lnTo>
                <a:lnTo>
                  <a:pt x="2060" y="1696"/>
                </a:lnTo>
                <a:lnTo>
                  <a:pt x="2059" y="1696"/>
                </a:lnTo>
                <a:lnTo>
                  <a:pt x="2059" y="1697"/>
                </a:lnTo>
                <a:lnTo>
                  <a:pt x="2057" y="1698"/>
                </a:lnTo>
                <a:lnTo>
                  <a:pt x="2056" y="1699"/>
                </a:lnTo>
                <a:lnTo>
                  <a:pt x="2055" y="1699"/>
                </a:lnTo>
                <a:lnTo>
                  <a:pt x="2055" y="1701"/>
                </a:lnTo>
                <a:lnTo>
                  <a:pt x="2054" y="1701"/>
                </a:lnTo>
                <a:lnTo>
                  <a:pt x="2053" y="1701"/>
                </a:lnTo>
                <a:lnTo>
                  <a:pt x="2053" y="1702"/>
                </a:lnTo>
                <a:lnTo>
                  <a:pt x="2052" y="1702"/>
                </a:lnTo>
                <a:lnTo>
                  <a:pt x="2051" y="1702"/>
                </a:lnTo>
                <a:lnTo>
                  <a:pt x="2051" y="1701"/>
                </a:lnTo>
                <a:lnTo>
                  <a:pt x="2050" y="1701"/>
                </a:lnTo>
                <a:lnTo>
                  <a:pt x="2048" y="1701"/>
                </a:lnTo>
                <a:lnTo>
                  <a:pt x="2048" y="1701"/>
                </a:lnTo>
                <a:lnTo>
                  <a:pt x="2047" y="1701"/>
                </a:lnTo>
                <a:lnTo>
                  <a:pt x="2047" y="1702"/>
                </a:lnTo>
                <a:lnTo>
                  <a:pt x="2046" y="1702"/>
                </a:lnTo>
                <a:lnTo>
                  <a:pt x="2045" y="1702"/>
                </a:lnTo>
                <a:lnTo>
                  <a:pt x="2044" y="1702"/>
                </a:lnTo>
                <a:lnTo>
                  <a:pt x="2043" y="1702"/>
                </a:lnTo>
                <a:lnTo>
                  <a:pt x="2043" y="1701"/>
                </a:lnTo>
                <a:lnTo>
                  <a:pt x="2042" y="1701"/>
                </a:lnTo>
                <a:lnTo>
                  <a:pt x="2042" y="1699"/>
                </a:lnTo>
                <a:lnTo>
                  <a:pt x="2041" y="1699"/>
                </a:lnTo>
                <a:lnTo>
                  <a:pt x="2039" y="1699"/>
                </a:lnTo>
                <a:lnTo>
                  <a:pt x="2039" y="1701"/>
                </a:lnTo>
                <a:lnTo>
                  <a:pt x="2038" y="1701"/>
                </a:lnTo>
                <a:lnTo>
                  <a:pt x="2037" y="1701"/>
                </a:lnTo>
                <a:lnTo>
                  <a:pt x="2036" y="1701"/>
                </a:lnTo>
                <a:lnTo>
                  <a:pt x="2036" y="1702"/>
                </a:lnTo>
                <a:lnTo>
                  <a:pt x="2035" y="1702"/>
                </a:lnTo>
                <a:lnTo>
                  <a:pt x="2034" y="1702"/>
                </a:lnTo>
                <a:lnTo>
                  <a:pt x="2033" y="1702"/>
                </a:lnTo>
                <a:lnTo>
                  <a:pt x="2032" y="1702"/>
                </a:lnTo>
                <a:lnTo>
                  <a:pt x="2030" y="1702"/>
                </a:lnTo>
                <a:lnTo>
                  <a:pt x="2029" y="1702"/>
                </a:lnTo>
                <a:lnTo>
                  <a:pt x="2028" y="1702"/>
                </a:lnTo>
                <a:lnTo>
                  <a:pt x="2027" y="1702"/>
                </a:lnTo>
                <a:lnTo>
                  <a:pt x="2026" y="1701"/>
                </a:lnTo>
                <a:lnTo>
                  <a:pt x="2025" y="1701"/>
                </a:lnTo>
                <a:lnTo>
                  <a:pt x="2024" y="1701"/>
                </a:lnTo>
                <a:lnTo>
                  <a:pt x="2023" y="1699"/>
                </a:lnTo>
                <a:lnTo>
                  <a:pt x="2022" y="1699"/>
                </a:lnTo>
                <a:lnTo>
                  <a:pt x="2018" y="1695"/>
                </a:lnTo>
                <a:lnTo>
                  <a:pt x="2016" y="1693"/>
                </a:lnTo>
                <a:lnTo>
                  <a:pt x="2014" y="1690"/>
                </a:lnTo>
                <a:lnTo>
                  <a:pt x="2010" y="1688"/>
                </a:lnTo>
                <a:lnTo>
                  <a:pt x="2009" y="1688"/>
                </a:lnTo>
                <a:lnTo>
                  <a:pt x="2008" y="1688"/>
                </a:lnTo>
                <a:lnTo>
                  <a:pt x="2006" y="1687"/>
                </a:lnTo>
                <a:lnTo>
                  <a:pt x="2005" y="1686"/>
                </a:lnTo>
                <a:lnTo>
                  <a:pt x="2004" y="1686"/>
                </a:lnTo>
                <a:lnTo>
                  <a:pt x="2002" y="1685"/>
                </a:lnTo>
                <a:lnTo>
                  <a:pt x="2001" y="1684"/>
                </a:lnTo>
                <a:lnTo>
                  <a:pt x="2000" y="1684"/>
                </a:lnTo>
                <a:lnTo>
                  <a:pt x="1999" y="1683"/>
                </a:lnTo>
                <a:lnTo>
                  <a:pt x="1998" y="1681"/>
                </a:lnTo>
                <a:lnTo>
                  <a:pt x="1997" y="1680"/>
                </a:lnTo>
                <a:lnTo>
                  <a:pt x="1996" y="1680"/>
                </a:lnTo>
                <a:lnTo>
                  <a:pt x="1995" y="1679"/>
                </a:lnTo>
                <a:lnTo>
                  <a:pt x="1995" y="1679"/>
                </a:lnTo>
                <a:lnTo>
                  <a:pt x="1995" y="1678"/>
                </a:lnTo>
                <a:lnTo>
                  <a:pt x="1993" y="1678"/>
                </a:lnTo>
                <a:lnTo>
                  <a:pt x="1992" y="1678"/>
                </a:lnTo>
                <a:lnTo>
                  <a:pt x="1992" y="1677"/>
                </a:lnTo>
                <a:lnTo>
                  <a:pt x="1991" y="1677"/>
                </a:lnTo>
                <a:lnTo>
                  <a:pt x="1990" y="1677"/>
                </a:lnTo>
                <a:lnTo>
                  <a:pt x="1989" y="1677"/>
                </a:lnTo>
                <a:lnTo>
                  <a:pt x="1989" y="1676"/>
                </a:lnTo>
                <a:lnTo>
                  <a:pt x="1988" y="1676"/>
                </a:lnTo>
                <a:lnTo>
                  <a:pt x="1987" y="1676"/>
                </a:lnTo>
                <a:lnTo>
                  <a:pt x="1986" y="1676"/>
                </a:lnTo>
                <a:lnTo>
                  <a:pt x="1984" y="1676"/>
                </a:lnTo>
                <a:lnTo>
                  <a:pt x="1984" y="1677"/>
                </a:lnTo>
                <a:lnTo>
                  <a:pt x="1984" y="1677"/>
                </a:lnTo>
                <a:lnTo>
                  <a:pt x="1986" y="1684"/>
                </a:lnTo>
                <a:lnTo>
                  <a:pt x="1987" y="1685"/>
                </a:lnTo>
                <a:lnTo>
                  <a:pt x="1988" y="1685"/>
                </a:lnTo>
                <a:lnTo>
                  <a:pt x="1989" y="1685"/>
                </a:lnTo>
                <a:lnTo>
                  <a:pt x="1990" y="1685"/>
                </a:lnTo>
                <a:lnTo>
                  <a:pt x="1991" y="1685"/>
                </a:lnTo>
                <a:lnTo>
                  <a:pt x="1992" y="1685"/>
                </a:lnTo>
                <a:lnTo>
                  <a:pt x="1993" y="1685"/>
                </a:lnTo>
                <a:lnTo>
                  <a:pt x="1995" y="1685"/>
                </a:lnTo>
                <a:lnTo>
                  <a:pt x="1995" y="1686"/>
                </a:lnTo>
                <a:lnTo>
                  <a:pt x="1996" y="1686"/>
                </a:lnTo>
                <a:lnTo>
                  <a:pt x="1997" y="1686"/>
                </a:lnTo>
                <a:lnTo>
                  <a:pt x="1997" y="1687"/>
                </a:lnTo>
                <a:lnTo>
                  <a:pt x="1998" y="1687"/>
                </a:lnTo>
                <a:lnTo>
                  <a:pt x="1998" y="1688"/>
                </a:lnTo>
                <a:lnTo>
                  <a:pt x="1999" y="1688"/>
                </a:lnTo>
                <a:lnTo>
                  <a:pt x="1999" y="1689"/>
                </a:lnTo>
                <a:lnTo>
                  <a:pt x="2000" y="1689"/>
                </a:lnTo>
                <a:lnTo>
                  <a:pt x="2000" y="1689"/>
                </a:lnTo>
                <a:lnTo>
                  <a:pt x="2001" y="1690"/>
                </a:lnTo>
                <a:lnTo>
                  <a:pt x="2001" y="1692"/>
                </a:lnTo>
                <a:lnTo>
                  <a:pt x="2001" y="1693"/>
                </a:lnTo>
                <a:lnTo>
                  <a:pt x="2002" y="1694"/>
                </a:lnTo>
                <a:lnTo>
                  <a:pt x="2002" y="1695"/>
                </a:lnTo>
                <a:lnTo>
                  <a:pt x="2002" y="1696"/>
                </a:lnTo>
                <a:lnTo>
                  <a:pt x="2002" y="1697"/>
                </a:lnTo>
                <a:lnTo>
                  <a:pt x="2002" y="1698"/>
                </a:lnTo>
                <a:lnTo>
                  <a:pt x="2002" y="1699"/>
                </a:lnTo>
                <a:lnTo>
                  <a:pt x="2002" y="1701"/>
                </a:lnTo>
                <a:lnTo>
                  <a:pt x="2002" y="1702"/>
                </a:lnTo>
                <a:lnTo>
                  <a:pt x="2001" y="1702"/>
                </a:lnTo>
                <a:lnTo>
                  <a:pt x="2001" y="1703"/>
                </a:lnTo>
                <a:lnTo>
                  <a:pt x="2000" y="1704"/>
                </a:lnTo>
                <a:lnTo>
                  <a:pt x="2000" y="1705"/>
                </a:lnTo>
                <a:lnTo>
                  <a:pt x="2000" y="1706"/>
                </a:lnTo>
                <a:lnTo>
                  <a:pt x="2000" y="1707"/>
                </a:lnTo>
                <a:lnTo>
                  <a:pt x="2000" y="1708"/>
                </a:lnTo>
                <a:lnTo>
                  <a:pt x="1999" y="1708"/>
                </a:lnTo>
                <a:lnTo>
                  <a:pt x="1999" y="1709"/>
                </a:lnTo>
                <a:lnTo>
                  <a:pt x="1998" y="1709"/>
                </a:lnTo>
                <a:lnTo>
                  <a:pt x="1998" y="1711"/>
                </a:lnTo>
                <a:lnTo>
                  <a:pt x="1998" y="1712"/>
                </a:lnTo>
                <a:lnTo>
                  <a:pt x="1998" y="1713"/>
                </a:lnTo>
                <a:lnTo>
                  <a:pt x="1998" y="1715"/>
                </a:lnTo>
                <a:lnTo>
                  <a:pt x="1997" y="1716"/>
                </a:lnTo>
                <a:lnTo>
                  <a:pt x="1995" y="1718"/>
                </a:lnTo>
                <a:lnTo>
                  <a:pt x="1993" y="1720"/>
                </a:lnTo>
                <a:lnTo>
                  <a:pt x="1992" y="1722"/>
                </a:lnTo>
                <a:lnTo>
                  <a:pt x="1992" y="1722"/>
                </a:lnTo>
                <a:lnTo>
                  <a:pt x="1993" y="1732"/>
                </a:lnTo>
                <a:lnTo>
                  <a:pt x="1995" y="1732"/>
                </a:lnTo>
                <a:lnTo>
                  <a:pt x="1995" y="1731"/>
                </a:lnTo>
                <a:lnTo>
                  <a:pt x="1995" y="1731"/>
                </a:lnTo>
                <a:lnTo>
                  <a:pt x="1996" y="1731"/>
                </a:lnTo>
                <a:lnTo>
                  <a:pt x="1997" y="1731"/>
                </a:lnTo>
                <a:lnTo>
                  <a:pt x="1998" y="1731"/>
                </a:lnTo>
                <a:lnTo>
                  <a:pt x="1998" y="1732"/>
                </a:lnTo>
                <a:lnTo>
                  <a:pt x="1999" y="1732"/>
                </a:lnTo>
                <a:lnTo>
                  <a:pt x="1999" y="1733"/>
                </a:lnTo>
                <a:lnTo>
                  <a:pt x="2000" y="1734"/>
                </a:lnTo>
                <a:lnTo>
                  <a:pt x="2000" y="1735"/>
                </a:lnTo>
                <a:lnTo>
                  <a:pt x="2000" y="1736"/>
                </a:lnTo>
                <a:lnTo>
                  <a:pt x="2000" y="1738"/>
                </a:lnTo>
                <a:lnTo>
                  <a:pt x="2001" y="1738"/>
                </a:lnTo>
                <a:lnTo>
                  <a:pt x="2002" y="1738"/>
                </a:lnTo>
                <a:lnTo>
                  <a:pt x="2002" y="1739"/>
                </a:lnTo>
                <a:lnTo>
                  <a:pt x="2002" y="1741"/>
                </a:lnTo>
                <a:lnTo>
                  <a:pt x="2001" y="1741"/>
                </a:lnTo>
                <a:lnTo>
                  <a:pt x="2001" y="1742"/>
                </a:lnTo>
                <a:lnTo>
                  <a:pt x="2000" y="1743"/>
                </a:lnTo>
                <a:lnTo>
                  <a:pt x="1999" y="1743"/>
                </a:lnTo>
                <a:lnTo>
                  <a:pt x="1999" y="1744"/>
                </a:lnTo>
                <a:lnTo>
                  <a:pt x="1998" y="1744"/>
                </a:lnTo>
                <a:lnTo>
                  <a:pt x="1999" y="1745"/>
                </a:lnTo>
                <a:lnTo>
                  <a:pt x="2000" y="1747"/>
                </a:lnTo>
                <a:lnTo>
                  <a:pt x="2001" y="1748"/>
                </a:lnTo>
                <a:lnTo>
                  <a:pt x="2001" y="1747"/>
                </a:lnTo>
                <a:lnTo>
                  <a:pt x="2002" y="1748"/>
                </a:lnTo>
                <a:lnTo>
                  <a:pt x="2002" y="1749"/>
                </a:lnTo>
                <a:lnTo>
                  <a:pt x="2002" y="1750"/>
                </a:lnTo>
                <a:lnTo>
                  <a:pt x="2002" y="1751"/>
                </a:lnTo>
                <a:lnTo>
                  <a:pt x="2002" y="1752"/>
                </a:lnTo>
                <a:lnTo>
                  <a:pt x="2001" y="1753"/>
                </a:lnTo>
                <a:lnTo>
                  <a:pt x="2001" y="1754"/>
                </a:lnTo>
                <a:lnTo>
                  <a:pt x="2001" y="1756"/>
                </a:lnTo>
                <a:lnTo>
                  <a:pt x="2001" y="1757"/>
                </a:lnTo>
                <a:lnTo>
                  <a:pt x="2000" y="1758"/>
                </a:lnTo>
                <a:lnTo>
                  <a:pt x="1999" y="1758"/>
                </a:lnTo>
                <a:lnTo>
                  <a:pt x="1998" y="1758"/>
                </a:lnTo>
                <a:lnTo>
                  <a:pt x="1998" y="1759"/>
                </a:lnTo>
                <a:lnTo>
                  <a:pt x="1998" y="1759"/>
                </a:lnTo>
                <a:lnTo>
                  <a:pt x="2001" y="1777"/>
                </a:lnTo>
                <a:lnTo>
                  <a:pt x="2001" y="1777"/>
                </a:lnTo>
                <a:lnTo>
                  <a:pt x="2002" y="1776"/>
                </a:lnTo>
                <a:lnTo>
                  <a:pt x="2004" y="1777"/>
                </a:lnTo>
                <a:lnTo>
                  <a:pt x="2006" y="1775"/>
                </a:lnTo>
                <a:lnTo>
                  <a:pt x="2007" y="1776"/>
                </a:lnTo>
                <a:lnTo>
                  <a:pt x="2001" y="1779"/>
                </a:lnTo>
                <a:lnTo>
                  <a:pt x="2004" y="1781"/>
                </a:lnTo>
                <a:lnTo>
                  <a:pt x="2005" y="1779"/>
                </a:lnTo>
                <a:lnTo>
                  <a:pt x="2009" y="1781"/>
                </a:lnTo>
                <a:lnTo>
                  <a:pt x="2010" y="1780"/>
                </a:lnTo>
                <a:lnTo>
                  <a:pt x="2011" y="1780"/>
                </a:lnTo>
                <a:lnTo>
                  <a:pt x="2013" y="1780"/>
                </a:lnTo>
                <a:lnTo>
                  <a:pt x="2014" y="1779"/>
                </a:lnTo>
                <a:lnTo>
                  <a:pt x="2015" y="1778"/>
                </a:lnTo>
                <a:lnTo>
                  <a:pt x="2016" y="1778"/>
                </a:lnTo>
                <a:lnTo>
                  <a:pt x="2017" y="1777"/>
                </a:lnTo>
                <a:lnTo>
                  <a:pt x="2018" y="1777"/>
                </a:lnTo>
                <a:lnTo>
                  <a:pt x="2018" y="1776"/>
                </a:lnTo>
                <a:lnTo>
                  <a:pt x="2019" y="1775"/>
                </a:lnTo>
                <a:lnTo>
                  <a:pt x="2020" y="1775"/>
                </a:lnTo>
                <a:lnTo>
                  <a:pt x="2022" y="1775"/>
                </a:lnTo>
                <a:lnTo>
                  <a:pt x="2022" y="1773"/>
                </a:lnTo>
                <a:lnTo>
                  <a:pt x="2022" y="1773"/>
                </a:lnTo>
                <a:lnTo>
                  <a:pt x="2022" y="1772"/>
                </a:lnTo>
                <a:lnTo>
                  <a:pt x="2022" y="1771"/>
                </a:lnTo>
                <a:lnTo>
                  <a:pt x="2023" y="1770"/>
                </a:lnTo>
                <a:lnTo>
                  <a:pt x="2023" y="1770"/>
                </a:lnTo>
                <a:lnTo>
                  <a:pt x="2024" y="1770"/>
                </a:lnTo>
                <a:lnTo>
                  <a:pt x="2025" y="1769"/>
                </a:lnTo>
                <a:lnTo>
                  <a:pt x="2026" y="1768"/>
                </a:lnTo>
                <a:lnTo>
                  <a:pt x="2027" y="1767"/>
                </a:lnTo>
                <a:lnTo>
                  <a:pt x="2028" y="1767"/>
                </a:lnTo>
                <a:lnTo>
                  <a:pt x="2028" y="1766"/>
                </a:lnTo>
                <a:lnTo>
                  <a:pt x="2029" y="1765"/>
                </a:lnTo>
                <a:lnTo>
                  <a:pt x="2030" y="1763"/>
                </a:lnTo>
                <a:lnTo>
                  <a:pt x="2030" y="1762"/>
                </a:lnTo>
                <a:lnTo>
                  <a:pt x="2032" y="1761"/>
                </a:lnTo>
                <a:lnTo>
                  <a:pt x="2034" y="1759"/>
                </a:lnTo>
                <a:lnTo>
                  <a:pt x="2034" y="1758"/>
                </a:lnTo>
                <a:lnTo>
                  <a:pt x="2035" y="1757"/>
                </a:lnTo>
                <a:lnTo>
                  <a:pt x="2035" y="1756"/>
                </a:lnTo>
                <a:lnTo>
                  <a:pt x="2036" y="1756"/>
                </a:lnTo>
                <a:lnTo>
                  <a:pt x="2036" y="1754"/>
                </a:lnTo>
                <a:lnTo>
                  <a:pt x="2037" y="1754"/>
                </a:lnTo>
                <a:lnTo>
                  <a:pt x="2038" y="1753"/>
                </a:lnTo>
                <a:lnTo>
                  <a:pt x="2039" y="1752"/>
                </a:lnTo>
                <a:lnTo>
                  <a:pt x="2039" y="1751"/>
                </a:lnTo>
                <a:lnTo>
                  <a:pt x="2041" y="1751"/>
                </a:lnTo>
                <a:lnTo>
                  <a:pt x="2042" y="1751"/>
                </a:lnTo>
                <a:lnTo>
                  <a:pt x="2043" y="1751"/>
                </a:lnTo>
                <a:lnTo>
                  <a:pt x="2044" y="1751"/>
                </a:lnTo>
                <a:lnTo>
                  <a:pt x="2045" y="1752"/>
                </a:lnTo>
                <a:lnTo>
                  <a:pt x="2046" y="1752"/>
                </a:lnTo>
                <a:lnTo>
                  <a:pt x="2046" y="1753"/>
                </a:lnTo>
                <a:lnTo>
                  <a:pt x="2047" y="1753"/>
                </a:lnTo>
                <a:lnTo>
                  <a:pt x="2048" y="1754"/>
                </a:lnTo>
                <a:lnTo>
                  <a:pt x="2048" y="1756"/>
                </a:lnTo>
                <a:lnTo>
                  <a:pt x="2048" y="1757"/>
                </a:lnTo>
                <a:lnTo>
                  <a:pt x="2050" y="1757"/>
                </a:lnTo>
                <a:lnTo>
                  <a:pt x="2050" y="1758"/>
                </a:lnTo>
                <a:lnTo>
                  <a:pt x="2051" y="1759"/>
                </a:lnTo>
                <a:lnTo>
                  <a:pt x="2052" y="1759"/>
                </a:lnTo>
                <a:lnTo>
                  <a:pt x="2052" y="1761"/>
                </a:lnTo>
                <a:lnTo>
                  <a:pt x="2053" y="1761"/>
                </a:lnTo>
                <a:lnTo>
                  <a:pt x="2054" y="1762"/>
                </a:lnTo>
                <a:lnTo>
                  <a:pt x="2055" y="1763"/>
                </a:lnTo>
                <a:lnTo>
                  <a:pt x="2056" y="1765"/>
                </a:lnTo>
                <a:lnTo>
                  <a:pt x="2056" y="1766"/>
                </a:lnTo>
                <a:lnTo>
                  <a:pt x="2057" y="1766"/>
                </a:lnTo>
                <a:lnTo>
                  <a:pt x="2057" y="1767"/>
                </a:lnTo>
                <a:lnTo>
                  <a:pt x="2059" y="1767"/>
                </a:lnTo>
                <a:lnTo>
                  <a:pt x="2059" y="1768"/>
                </a:lnTo>
                <a:lnTo>
                  <a:pt x="2059" y="1769"/>
                </a:lnTo>
                <a:lnTo>
                  <a:pt x="2060" y="1769"/>
                </a:lnTo>
                <a:lnTo>
                  <a:pt x="2061" y="1769"/>
                </a:lnTo>
                <a:lnTo>
                  <a:pt x="2061" y="1770"/>
                </a:lnTo>
                <a:lnTo>
                  <a:pt x="2061" y="1770"/>
                </a:lnTo>
                <a:lnTo>
                  <a:pt x="2062" y="1772"/>
                </a:lnTo>
                <a:lnTo>
                  <a:pt x="2064" y="1772"/>
                </a:lnTo>
                <a:lnTo>
                  <a:pt x="2065" y="1773"/>
                </a:lnTo>
                <a:lnTo>
                  <a:pt x="2066" y="1775"/>
                </a:lnTo>
                <a:lnTo>
                  <a:pt x="2068" y="1775"/>
                </a:lnTo>
                <a:lnTo>
                  <a:pt x="2069" y="1776"/>
                </a:lnTo>
                <a:lnTo>
                  <a:pt x="2070" y="1777"/>
                </a:lnTo>
                <a:lnTo>
                  <a:pt x="2071" y="1778"/>
                </a:lnTo>
                <a:lnTo>
                  <a:pt x="2072" y="1779"/>
                </a:lnTo>
                <a:lnTo>
                  <a:pt x="2073" y="1779"/>
                </a:lnTo>
                <a:lnTo>
                  <a:pt x="2073" y="1780"/>
                </a:lnTo>
                <a:lnTo>
                  <a:pt x="2074" y="1780"/>
                </a:lnTo>
                <a:lnTo>
                  <a:pt x="2075" y="1781"/>
                </a:lnTo>
                <a:lnTo>
                  <a:pt x="2075" y="1782"/>
                </a:lnTo>
                <a:lnTo>
                  <a:pt x="2076" y="1782"/>
                </a:lnTo>
                <a:lnTo>
                  <a:pt x="2076" y="1784"/>
                </a:lnTo>
                <a:lnTo>
                  <a:pt x="2076" y="1785"/>
                </a:lnTo>
                <a:lnTo>
                  <a:pt x="2076" y="1786"/>
                </a:lnTo>
                <a:lnTo>
                  <a:pt x="2078" y="1787"/>
                </a:lnTo>
                <a:lnTo>
                  <a:pt x="2078" y="1788"/>
                </a:lnTo>
                <a:lnTo>
                  <a:pt x="2079" y="1788"/>
                </a:lnTo>
                <a:lnTo>
                  <a:pt x="2079" y="1789"/>
                </a:lnTo>
                <a:lnTo>
                  <a:pt x="2080" y="1789"/>
                </a:lnTo>
                <a:lnTo>
                  <a:pt x="2080" y="1790"/>
                </a:lnTo>
                <a:lnTo>
                  <a:pt x="2081" y="1790"/>
                </a:lnTo>
                <a:lnTo>
                  <a:pt x="2082" y="1791"/>
                </a:lnTo>
                <a:lnTo>
                  <a:pt x="2083" y="1791"/>
                </a:lnTo>
                <a:lnTo>
                  <a:pt x="2084" y="1791"/>
                </a:lnTo>
                <a:lnTo>
                  <a:pt x="2084" y="1793"/>
                </a:lnTo>
                <a:lnTo>
                  <a:pt x="2085" y="1793"/>
                </a:lnTo>
                <a:lnTo>
                  <a:pt x="2087" y="1793"/>
                </a:lnTo>
                <a:lnTo>
                  <a:pt x="2088" y="1793"/>
                </a:lnTo>
                <a:lnTo>
                  <a:pt x="2089" y="1793"/>
                </a:lnTo>
                <a:lnTo>
                  <a:pt x="2089" y="1791"/>
                </a:lnTo>
                <a:lnTo>
                  <a:pt x="2090" y="1791"/>
                </a:lnTo>
                <a:lnTo>
                  <a:pt x="2090" y="1790"/>
                </a:lnTo>
                <a:lnTo>
                  <a:pt x="2090" y="1789"/>
                </a:lnTo>
                <a:lnTo>
                  <a:pt x="2090" y="1788"/>
                </a:lnTo>
                <a:lnTo>
                  <a:pt x="2090" y="1787"/>
                </a:lnTo>
                <a:lnTo>
                  <a:pt x="2091" y="1786"/>
                </a:lnTo>
                <a:lnTo>
                  <a:pt x="2092" y="1786"/>
                </a:lnTo>
                <a:lnTo>
                  <a:pt x="2093" y="1786"/>
                </a:lnTo>
                <a:lnTo>
                  <a:pt x="2094" y="1786"/>
                </a:lnTo>
                <a:lnTo>
                  <a:pt x="2096" y="1786"/>
                </a:lnTo>
                <a:lnTo>
                  <a:pt x="2097" y="1786"/>
                </a:lnTo>
                <a:lnTo>
                  <a:pt x="2098" y="1787"/>
                </a:lnTo>
                <a:lnTo>
                  <a:pt x="2099" y="1787"/>
                </a:lnTo>
                <a:lnTo>
                  <a:pt x="2099" y="1788"/>
                </a:lnTo>
                <a:lnTo>
                  <a:pt x="2100" y="1788"/>
                </a:lnTo>
                <a:lnTo>
                  <a:pt x="2100" y="1789"/>
                </a:lnTo>
                <a:lnTo>
                  <a:pt x="2101" y="1789"/>
                </a:lnTo>
                <a:lnTo>
                  <a:pt x="2101" y="1790"/>
                </a:lnTo>
                <a:lnTo>
                  <a:pt x="2102" y="1790"/>
                </a:lnTo>
                <a:lnTo>
                  <a:pt x="2102" y="1791"/>
                </a:lnTo>
                <a:lnTo>
                  <a:pt x="2102" y="1791"/>
                </a:lnTo>
                <a:lnTo>
                  <a:pt x="2103" y="1791"/>
                </a:lnTo>
                <a:lnTo>
                  <a:pt x="2105" y="1793"/>
                </a:lnTo>
                <a:lnTo>
                  <a:pt x="2106" y="1793"/>
                </a:lnTo>
                <a:lnTo>
                  <a:pt x="2107" y="1793"/>
                </a:lnTo>
                <a:lnTo>
                  <a:pt x="2107" y="1791"/>
                </a:lnTo>
                <a:lnTo>
                  <a:pt x="2108" y="1791"/>
                </a:lnTo>
                <a:lnTo>
                  <a:pt x="2109" y="1791"/>
                </a:lnTo>
                <a:lnTo>
                  <a:pt x="2109" y="1790"/>
                </a:lnTo>
                <a:lnTo>
                  <a:pt x="2110" y="1790"/>
                </a:lnTo>
                <a:lnTo>
                  <a:pt x="2110" y="1789"/>
                </a:lnTo>
                <a:lnTo>
                  <a:pt x="2111" y="1789"/>
                </a:lnTo>
                <a:lnTo>
                  <a:pt x="2111" y="1788"/>
                </a:lnTo>
                <a:lnTo>
                  <a:pt x="2112" y="1788"/>
                </a:lnTo>
                <a:lnTo>
                  <a:pt x="2114" y="1788"/>
                </a:lnTo>
                <a:lnTo>
                  <a:pt x="2114" y="1787"/>
                </a:lnTo>
                <a:lnTo>
                  <a:pt x="2115" y="1787"/>
                </a:lnTo>
                <a:lnTo>
                  <a:pt x="2115" y="1786"/>
                </a:lnTo>
                <a:lnTo>
                  <a:pt x="2116" y="1786"/>
                </a:lnTo>
                <a:lnTo>
                  <a:pt x="2118" y="1787"/>
                </a:lnTo>
                <a:lnTo>
                  <a:pt x="2129" y="1770"/>
                </a:lnTo>
                <a:lnTo>
                  <a:pt x="2129" y="1770"/>
                </a:lnTo>
                <a:lnTo>
                  <a:pt x="2136" y="1759"/>
                </a:lnTo>
                <a:lnTo>
                  <a:pt x="2137" y="1759"/>
                </a:lnTo>
                <a:lnTo>
                  <a:pt x="2138" y="1760"/>
                </a:lnTo>
                <a:lnTo>
                  <a:pt x="2119" y="1788"/>
                </a:lnTo>
                <a:lnTo>
                  <a:pt x="2120" y="1788"/>
                </a:lnTo>
                <a:lnTo>
                  <a:pt x="2123" y="1786"/>
                </a:lnTo>
                <a:lnTo>
                  <a:pt x="2124" y="1787"/>
                </a:lnTo>
                <a:lnTo>
                  <a:pt x="2133" y="1773"/>
                </a:lnTo>
                <a:lnTo>
                  <a:pt x="2135" y="1772"/>
                </a:lnTo>
                <a:lnTo>
                  <a:pt x="2136" y="1772"/>
                </a:lnTo>
                <a:lnTo>
                  <a:pt x="2136" y="1775"/>
                </a:lnTo>
                <a:lnTo>
                  <a:pt x="2125" y="1791"/>
                </a:lnTo>
                <a:lnTo>
                  <a:pt x="2125" y="1793"/>
                </a:lnTo>
                <a:lnTo>
                  <a:pt x="2127" y="1795"/>
                </a:lnTo>
                <a:lnTo>
                  <a:pt x="2138" y="1777"/>
                </a:lnTo>
                <a:lnTo>
                  <a:pt x="2140" y="1776"/>
                </a:lnTo>
                <a:lnTo>
                  <a:pt x="2142" y="1777"/>
                </a:lnTo>
                <a:lnTo>
                  <a:pt x="2142" y="1779"/>
                </a:lnTo>
                <a:lnTo>
                  <a:pt x="2129" y="1796"/>
                </a:lnTo>
                <a:lnTo>
                  <a:pt x="2131" y="1797"/>
                </a:lnTo>
                <a:lnTo>
                  <a:pt x="2144" y="1781"/>
                </a:lnTo>
                <a:lnTo>
                  <a:pt x="2145" y="1782"/>
                </a:lnTo>
                <a:lnTo>
                  <a:pt x="2139" y="1790"/>
                </a:lnTo>
                <a:lnTo>
                  <a:pt x="2158" y="1804"/>
                </a:lnTo>
                <a:lnTo>
                  <a:pt x="2169" y="1790"/>
                </a:lnTo>
                <a:lnTo>
                  <a:pt x="2171" y="1789"/>
                </a:lnTo>
                <a:lnTo>
                  <a:pt x="2174" y="1791"/>
                </a:lnTo>
                <a:lnTo>
                  <a:pt x="2163" y="1806"/>
                </a:lnTo>
                <a:lnTo>
                  <a:pt x="2171" y="1813"/>
                </a:lnTo>
                <a:lnTo>
                  <a:pt x="2183" y="1797"/>
                </a:lnTo>
                <a:lnTo>
                  <a:pt x="2185" y="1799"/>
                </a:lnTo>
                <a:lnTo>
                  <a:pt x="2176" y="1813"/>
                </a:lnTo>
                <a:lnTo>
                  <a:pt x="2175" y="1815"/>
                </a:lnTo>
                <a:lnTo>
                  <a:pt x="2184" y="1821"/>
                </a:lnTo>
                <a:lnTo>
                  <a:pt x="2182" y="1823"/>
                </a:lnTo>
                <a:lnTo>
                  <a:pt x="2182" y="1824"/>
                </a:lnTo>
                <a:lnTo>
                  <a:pt x="2184" y="1824"/>
                </a:lnTo>
                <a:lnTo>
                  <a:pt x="2184" y="1824"/>
                </a:lnTo>
                <a:lnTo>
                  <a:pt x="2184" y="1825"/>
                </a:lnTo>
                <a:lnTo>
                  <a:pt x="2185" y="1825"/>
                </a:lnTo>
                <a:lnTo>
                  <a:pt x="2186" y="1825"/>
                </a:lnTo>
                <a:lnTo>
                  <a:pt x="2188" y="1825"/>
                </a:lnTo>
                <a:lnTo>
                  <a:pt x="2189" y="1825"/>
                </a:lnTo>
                <a:lnTo>
                  <a:pt x="2190" y="1825"/>
                </a:lnTo>
                <a:lnTo>
                  <a:pt x="2190" y="1824"/>
                </a:lnTo>
                <a:lnTo>
                  <a:pt x="2191" y="1824"/>
                </a:lnTo>
                <a:lnTo>
                  <a:pt x="2192" y="1824"/>
                </a:lnTo>
                <a:lnTo>
                  <a:pt x="2193" y="1824"/>
                </a:lnTo>
                <a:lnTo>
                  <a:pt x="2193" y="1825"/>
                </a:lnTo>
                <a:lnTo>
                  <a:pt x="2194" y="1825"/>
                </a:lnTo>
                <a:lnTo>
                  <a:pt x="2195" y="1825"/>
                </a:lnTo>
                <a:lnTo>
                  <a:pt x="2197" y="1825"/>
                </a:lnTo>
                <a:lnTo>
                  <a:pt x="2197" y="1826"/>
                </a:lnTo>
                <a:lnTo>
                  <a:pt x="2199" y="1827"/>
                </a:lnTo>
                <a:lnTo>
                  <a:pt x="2200" y="1826"/>
                </a:lnTo>
                <a:lnTo>
                  <a:pt x="2200" y="1825"/>
                </a:lnTo>
                <a:lnTo>
                  <a:pt x="2199" y="1825"/>
                </a:lnTo>
                <a:lnTo>
                  <a:pt x="2199" y="1824"/>
                </a:lnTo>
                <a:lnTo>
                  <a:pt x="2200" y="1824"/>
                </a:lnTo>
                <a:lnTo>
                  <a:pt x="2200" y="1823"/>
                </a:lnTo>
                <a:lnTo>
                  <a:pt x="2201" y="1823"/>
                </a:lnTo>
                <a:lnTo>
                  <a:pt x="2202" y="1823"/>
                </a:lnTo>
                <a:lnTo>
                  <a:pt x="2203" y="1822"/>
                </a:lnTo>
                <a:lnTo>
                  <a:pt x="2204" y="1822"/>
                </a:lnTo>
                <a:lnTo>
                  <a:pt x="2206" y="1822"/>
                </a:lnTo>
                <a:lnTo>
                  <a:pt x="2207" y="1822"/>
                </a:lnTo>
                <a:lnTo>
                  <a:pt x="2208" y="1822"/>
                </a:lnTo>
                <a:lnTo>
                  <a:pt x="2209" y="1822"/>
                </a:lnTo>
                <a:lnTo>
                  <a:pt x="2210" y="1821"/>
                </a:lnTo>
                <a:lnTo>
                  <a:pt x="2211" y="1821"/>
                </a:lnTo>
                <a:lnTo>
                  <a:pt x="2211" y="1821"/>
                </a:lnTo>
                <a:lnTo>
                  <a:pt x="2212" y="1822"/>
                </a:lnTo>
                <a:lnTo>
                  <a:pt x="2221" y="1826"/>
                </a:lnTo>
                <a:lnTo>
                  <a:pt x="2228" y="1831"/>
                </a:lnTo>
                <a:lnTo>
                  <a:pt x="2226" y="1832"/>
                </a:lnTo>
                <a:lnTo>
                  <a:pt x="2227" y="1833"/>
                </a:lnTo>
                <a:lnTo>
                  <a:pt x="2226" y="1835"/>
                </a:lnTo>
                <a:lnTo>
                  <a:pt x="2191" y="1845"/>
                </a:lnTo>
                <a:lnTo>
                  <a:pt x="2184" y="1848"/>
                </a:lnTo>
                <a:lnTo>
                  <a:pt x="2184" y="1848"/>
                </a:lnTo>
                <a:lnTo>
                  <a:pt x="2183" y="1848"/>
                </a:lnTo>
                <a:lnTo>
                  <a:pt x="2183" y="1849"/>
                </a:lnTo>
                <a:lnTo>
                  <a:pt x="2182" y="1849"/>
                </a:lnTo>
                <a:lnTo>
                  <a:pt x="2181" y="1849"/>
                </a:lnTo>
                <a:lnTo>
                  <a:pt x="2181" y="1850"/>
                </a:lnTo>
                <a:lnTo>
                  <a:pt x="2180" y="1850"/>
                </a:lnTo>
                <a:lnTo>
                  <a:pt x="2180" y="1851"/>
                </a:lnTo>
                <a:lnTo>
                  <a:pt x="2179" y="1851"/>
                </a:lnTo>
                <a:lnTo>
                  <a:pt x="2179" y="1852"/>
                </a:lnTo>
                <a:lnTo>
                  <a:pt x="2179" y="1852"/>
                </a:lnTo>
                <a:lnTo>
                  <a:pt x="2180" y="1852"/>
                </a:lnTo>
                <a:lnTo>
                  <a:pt x="2180" y="1853"/>
                </a:lnTo>
                <a:lnTo>
                  <a:pt x="2181" y="1853"/>
                </a:lnTo>
                <a:lnTo>
                  <a:pt x="2182" y="1853"/>
                </a:lnTo>
                <a:lnTo>
                  <a:pt x="2183" y="1853"/>
                </a:lnTo>
                <a:lnTo>
                  <a:pt x="2184" y="1853"/>
                </a:lnTo>
                <a:lnTo>
                  <a:pt x="2184" y="1853"/>
                </a:lnTo>
                <a:lnTo>
                  <a:pt x="2190" y="1852"/>
                </a:lnTo>
                <a:lnTo>
                  <a:pt x="2221" y="1844"/>
                </a:lnTo>
                <a:lnTo>
                  <a:pt x="2227" y="1842"/>
                </a:lnTo>
                <a:lnTo>
                  <a:pt x="2243" y="1836"/>
                </a:lnTo>
                <a:lnTo>
                  <a:pt x="2246" y="1840"/>
                </a:lnTo>
                <a:lnTo>
                  <a:pt x="2240" y="1845"/>
                </a:lnTo>
                <a:lnTo>
                  <a:pt x="2211" y="1853"/>
                </a:lnTo>
                <a:lnTo>
                  <a:pt x="2210" y="1853"/>
                </a:lnTo>
                <a:lnTo>
                  <a:pt x="2210" y="1854"/>
                </a:lnTo>
                <a:lnTo>
                  <a:pt x="2209" y="1854"/>
                </a:lnTo>
                <a:lnTo>
                  <a:pt x="2208" y="1854"/>
                </a:lnTo>
                <a:lnTo>
                  <a:pt x="2208" y="1855"/>
                </a:lnTo>
                <a:lnTo>
                  <a:pt x="2207" y="1855"/>
                </a:lnTo>
                <a:lnTo>
                  <a:pt x="2207" y="1857"/>
                </a:lnTo>
                <a:lnTo>
                  <a:pt x="2206" y="1857"/>
                </a:lnTo>
                <a:lnTo>
                  <a:pt x="2206" y="1858"/>
                </a:lnTo>
                <a:lnTo>
                  <a:pt x="2206" y="1859"/>
                </a:lnTo>
                <a:lnTo>
                  <a:pt x="2207" y="1859"/>
                </a:lnTo>
                <a:lnTo>
                  <a:pt x="2208" y="1859"/>
                </a:lnTo>
                <a:lnTo>
                  <a:pt x="2209" y="1859"/>
                </a:lnTo>
                <a:lnTo>
                  <a:pt x="2210" y="1859"/>
                </a:lnTo>
                <a:lnTo>
                  <a:pt x="2211" y="1859"/>
                </a:lnTo>
                <a:lnTo>
                  <a:pt x="2211" y="1859"/>
                </a:lnTo>
                <a:lnTo>
                  <a:pt x="2250" y="1848"/>
                </a:lnTo>
                <a:lnTo>
                  <a:pt x="2252" y="1851"/>
                </a:lnTo>
                <a:close/>
                <a:moveTo>
                  <a:pt x="1178" y="446"/>
                </a:moveTo>
                <a:lnTo>
                  <a:pt x="1180" y="446"/>
                </a:lnTo>
                <a:lnTo>
                  <a:pt x="1179" y="446"/>
                </a:lnTo>
                <a:lnTo>
                  <a:pt x="1178" y="446"/>
                </a:lnTo>
                <a:lnTo>
                  <a:pt x="1178" y="446"/>
                </a:lnTo>
                <a:close/>
                <a:moveTo>
                  <a:pt x="1155" y="450"/>
                </a:moveTo>
                <a:lnTo>
                  <a:pt x="1156" y="450"/>
                </a:lnTo>
                <a:lnTo>
                  <a:pt x="1157" y="450"/>
                </a:lnTo>
                <a:lnTo>
                  <a:pt x="1157" y="450"/>
                </a:lnTo>
                <a:lnTo>
                  <a:pt x="1155" y="450"/>
                </a:lnTo>
                <a:close/>
                <a:moveTo>
                  <a:pt x="1081" y="461"/>
                </a:moveTo>
                <a:lnTo>
                  <a:pt x="1081" y="461"/>
                </a:lnTo>
                <a:lnTo>
                  <a:pt x="1082" y="461"/>
                </a:lnTo>
                <a:lnTo>
                  <a:pt x="1081" y="461"/>
                </a:lnTo>
                <a:close/>
                <a:moveTo>
                  <a:pt x="1045" y="454"/>
                </a:moveTo>
                <a:lnTo>
                  <a:pt x="1045" y="453"/>
                </a:lnTo>
                <a:lnTo>
                  <a:pt x="1044" y="453"/>
                </a:lnTo>
                <a:lnTo>
                  <a:pt x="1044" y="454"/>
                </a:lnTo>
                <a:lnTo>
                  <a:pt x="1045" y="454"/>
                </a:lnTo>
                <a:close/>
                <a:moveTo>
                  <a:pt x="1050" y="452"/>
                </a:moveTo>
                <a:lnTo>
                  <a:pt x="1051" y="453"/>
                </a:lnTo>
                <a:lnTo>
                  <a:pt x="1051" y="452"/>
                </a:lnTo>
                <a:lnTo>
                  <a:pt x="1051" y="451"/>
                </a:lnTo>
                <a:lnTo>
                  <a:pt x="1051" y="450"/>
                </a:lnTo>
                <a:lnTo>
                  <a:pt x="1050" y="450"/>
                </a:lnTo>
                <a:lnTo>
                  <a:pt x="1050" y="451"/>
                </a:lnTo>
                <a:lnTo>
                  <a:pt x="1050" y="452"/>
                </a:lnTo>
                <a:close/>
                <a:moveTo>
                  <a:pt x="1079" y="455"/>
                </a:moveTo>
                <a:lnTo>
                  <a:pt x="1079" y="454"/>
                </a:lnTo>
                <a:lnTo>
                  <a:pt x="1079" y="454"/>
                </a:lnTo>
                <a:lnTo>
                  <a:pt x="1079" y="455"/>
                </a:lnTo>
                <a:close/>
                <a:moveTo>
                  <a:pt x="1080" y="454"/>
                </a:moveTo>
                <a:lnTo>
                  <a:pt x="1079" y="454"/>
                </a:lnTo>
                <a:lnTo>
                  <a:pt x="1080" y="455"/>
                </a:lnTo>
                <a:lnTo>
                  <a:pt x="1080" y="454"/>
                </a:lnTo>
                <a:close/>
                <a:moveTo>
                  <a:pt x="1183" y="445"/>
                </a:moveTo>
                <a:lnTo>
                  <a:pt x="1181" y="445"/>
                </a:lnTo>
                <a:lnTo>
                  <a:pt x="1182" y="445"/>
                </a:lnTo>
                <a:lnTo>
                  <a:pt x="1183" y="445"/>
                </a:lnTo>
                <a:close/>
                <a:moveTo>
                  <a:pt x="1500" y="416"/>
                </a:moveTo>
                <a:lnTo>
                  <a:pt x="1501" y="418"/>
                </a:lnTo>
                <a:lnTo>
                  <a:pt x="1502" y="419"/>
                </a:lnTo>
                <a:lnTo>
                  <a:pt x="1500" y="416"/>
                </a:lnTo>
                <a:close/>
                <a:moveTo>
                  <a:pt x="1533" y="415"/>
                </a:moveTo>
                <a:lnTo>
                  <a:pt x="1533" y="416"/>
                </a:lnTo>
                <a:lnTo>
                  <a:pt x="1533" y="417"/>
                </a:lnTo>
                <a:lnTo>
                  <a:pt x="1534" y="416"/>
                </a:lnTo>
                <a:lnTo>
                  <a:pt x="1534" y="417"/>
                </a:lnTo>
                <a:lnTo>
                  <a:pt x="1536" y="416"/>
                </a:lnTo>
                <a:lnTo>
                  <a:pt x="1536" y="415"/>
                </a:lnTo>
                <a:lnTo>
                  <a:pt x="1534" y="415"/>
                </a:lnTo>
                <a:lnTo>
                  <a:pt x="1533" y="415"/>
                </a:lnTo>
                <a:close/>
                <a:moveTo>
                  <a:pt x="1530" y="415"/>
                </a:moveTo>
                <a:lnTo>
                  <a:pt x="1530" y="414"/>
                </a:lnTo>
                <a:lnTo>
                  <a:pt x="1529" y="414"/>
                </a:lnTo>
                <a:lnTo>
                  <a:pt x="1528" y="414"/>
                </a:lnTo>
                <a:lnTo>
                  <a:pt x="1528" y="415"/>
                </a:lnTo>
                <a:lnTo>
                  <a:pt x="1528" y="416"/>
                </a:lnTo>
                <a:lnTo>
                  <a:pt x="1529" y="415"/>
                </a:lnTo>
                <a:lnTo>
                  <a:pt x="1529" y="416"/>
                </a:lnTo>
                <a:lnTo>
                  <a:pt x="1530" y="415"/>
                </a:lnTo>
                <a:close/>
                <a:moveTo>
                  <a:pt x="1522" y="414"/>
                </a:moveTo>
                <a:lnTo>
                  <a:pt x="1522" y="412"/>
                </a:lnTo>
                <a:lnTo>
                  <a:pt x="1521" y="412"/>
                </a:lnTo>
                <a:lnTo>
                  <a:pt x="1520" y="412"/>
                </a:lnTo>
                <a:lnTo>
                  <a:pt x="1520" y="415"/>
                </a:lnTo>
                <a:lnTo>
                  <a:pt x="1521" y="414"/>
                </a:lnTo>
                <a:lnTo>
                  <a:pt x="1521" y="415"/>
                </a:lnTo>
                <a:lnTo>
                  <a:pt x="1522" y="414"/>
                </a:lnTo>
                <a:close/>
                <a:moveTo>
                  <a:pt x="1523" y="412"/>
                </a:moveTo>
                <a:lnTo>
                  <a:pt x="1522" y="414"/>
                </a:lnTo>
                <a:lnTo>
                  <a:pt x="1523" y="414"/>
                </a:lnTo>
                <a:lnTo>
                  <a:pt x="1523" y="412"/>
                </a:lnTo>
                <a:close/>
                <a:moveTo>
                  <a:pt x="1493" y="411"/>
                </a:moveTo>
                <a:lnTo>
                  <a:pt x="1494" y="411"/>
                </a:lnTo>
                <a:lnTo>
                  <a:pt x="1495" y="411"/>
                </a:lnTo>
                <a:lnTo>
                  <a:pt x="1496" y="414"/>
                </a:lnTo>
                <a:lnTo>
                  <a:pt x="1496" y="412"/>
                </a:lnTo>
                <a:lnTo>
                  <a:pt x="1495" y="410"/>
                </a:lnTo>
                <a:lnTo>
                  <a:pt x="1494" y="410"/>
                </a:lnTo>
                <a:lnTo>
                  <a:pt x="1493" y="411"/>
                </a:lnTo>
                <a:close/>
                <a:moveTo>
                  <a:pt x="1496" y="410"/>
                </a:moveTo>
                <a:lnTo>
                  <a:pt x="1497" y="410"/>
                </a:lnTo>
                <a:lnTo>
                  <a:pt x="1498" y="409"/>
                </a:lnTo>
                <a:lnTo>
                  <a:pt x="1497" y="409"/>
                </a:lnTo>
                <a:lnTo>
                  <a:pt x="1496" y="409"/>
                </a:lnTo>
                <a:lnTo>
                  <a:pt x="1495" y="410"/>
                </a:lnTo>
                <a:lnTo>
                  <a:pt x="1496" y="410"/>
                </a:lnTo>
                <a:close/>
                <a:moveTo>
                  <a:pt x="1501" y="411"/>
                </a:moveTo>
                <a:lnTo>
                  <a:pt x="1500" y="409"/>
                </a:lnTo>
                <a:lnTo>
                  <a:pt x="1500" y="408"/>
                </a:lnTo>
                <a:lnTo>
                  <a:pt x="1498" y="408"/>
                </a:lnTo>
                <a:lnTo>
                  <a:pt x="1497" y="406"/>
                </a:lnTo>
                <a:lnTo>
                  <a:pt x="1498" y="409"/>
                </a:lnTo>
                <a:lnTo>
                  <a:pt x="1500" y="411"/>
                </a:lnTo>
                <a:lnTo>
                  <a:pt x="1501" y="411"/>
                </a:lnTo>
                <a:close/>
                <a:moveTo>
                  <a:pt x="1537" y="388"/>
                </a:moveTo>
                <a:lnTo>
                  <a:pt x="1550" y="432"/>
                </a:lnTo>
                <a:lnTo>
                  <a:pt x="1537" y="388"/>
                </a:lnTo>
                <a:lnTo>
                  <a:pt x="1514" y="383"/>
                </a:lnTo>
                <a:lnTo>
                  <a:pt x="1510" y="386"/>
                </a:lnTo>
                <a:lnTo>
                  <a:pt x="1513" y="384"/>
                </a:lnTo>
                <a:lnTo>
                  <a:pt x="1537" y="388"/>
                </a:lnTo>
                <a:close/>
                <a:moveTo>
                  <a:pt x="1515" y="387"/>
                </a:moveTo>
                <a:lnTo>
                  <a:pt x="1516" y="388"/>
                </a:lnTo>
                <a:lnTo>
                  <a:pt x="1516" y="386"/>
                </a:lnTo>
                <a:lnTo>
                  <a:pt x="1519" y="386"/>
                </a:lnTo>
                <a:lnTo>
                  <a:pt x="1519" y="387"/>
                </a:lnTo>
                <a:lnTo>
                  <a:pt x="1520" y="387"/>
                </a:lnTo>
                <a:lnTo>
                  <a:pt x="1521" y="387"/>
                </a:lnTo>
                <a:lnTo>
                  <a:pt x="1521" y="389"/>
                </a:lnTo>
                <a:lnTo>
                  <a:pt x="1522" y="387"/>
                </a:lnTo>
                <a:lnTo>
                  <a:pt x="1522" y="389"/>
                </a:lnTo>
                <a:lnTo>
                  <a:pt x="1523" y="387"/>
                </a:lnTo>
                <a:lnTo>
                  <a:pt x="1523" y="387"/>
                </a:lnTo>
                <a:lnTo>
                  <a:pt x="1523" y="389"/>
                </a:lnTo>
                <a:lnTo>
                  <a:pt x="1523" y="390"/>
                </a:lnTo>
                <a:lnTo>
                  <a:pt x="1524" y="387"/>
                </a:lnTo>
                <a:lnTo>
                  <a:pt x="1524" y="387"/>
                </a:lnTo>
                <a:lnTo>
                  <a:pt x="1524" y="390"/>
                </a:lnTo>
                <a:lnTo>
                  <a:pt x="1525" y="388"/>
                </a:lnTo>
                <a:lnTo>
                  <a:pt x="1525" y="390"/>
                </a:lnTo>
                <a:lnTo>
                  <a:pt x="1527" y="388"/>
                </a:lnTo>
                <a:lnTo>
                  <a:pt x="1527" y="390"/>
                </a:lnTo>
                <a:lnTo>
                  <a:pt x="1528" y="388"/>
                </a:lnTo>
                <a:lnTo>
                  <a:pt x="1528" y="390"/>
                </a:lnTo>
                <a:lnTo>
                  <a:pt x="1529" y="388"/>
                </a:lnTo>
                <a:lnTo>
                  <a:pt x="1529" y="390"/>
                </a:lnTo>
                <a:lnTo>
                  <a:pt x="1530" y="388"/>
                </a:lnTo>
                <a:lnTo>
                  <a:pt x="1530" y="388"/>
                </a:lnTo>
                <a:lnTo>
                  <a:pt x="1530" y="391"/>
                </a:lnTo>
                <a:lnTo>
                  <a:pt x="1531" y="389"/>
                </a:lnTo>
                <a:lnTo>
                  <a:pt x="1531" y="391"/>
                </a:lnTo>
                <a:lnTo>
                  <a:pt x="1532" y="389"/>
                </a:lnTo>
                <a:lnTo>
                  <a:pt x="1532" y="391"/>
                </a:lnTo>
                <a:lnTo>
                  <a:pt x="1533" y="389"/>
                </a:lnTo>
                <a:lnTo>
                  <a:pt x="1534" y="389"/>
                </a:lnTo>
                <a:lnTo>
                  <a:pt x="1536" y="389"/>
                </a:lnTo>
                <a:lnTo>
                  <a:pt x="1537" y="389"/>
                </a:lnTo>
                <a:lnTo>
                  <a:pt x="1530" y="388"/>
                </a:lnTo>
                <a:lnTo>
                  <a:pt x="1524" y="387"/>
                </a:lnTo>
                <a:lnTo>
                  <a:pt x="1523" y="387"/>
                </a:lnTo>
                <a:lnTo>
                  <a:pt x="1518" y="386"/>
                </a:lnTo>
                <a:lnTo>
                  <a:pt x="1516" y="386"/>
                </a:lnTo>
                <a:lnTo>
                  <a:pt x="1515" y="386"/>
                </a:lnTo>
                <a:lnTo>
                  <a:pt x="1513" y="387"/>
                </a:lnTo>
                <a:lnTo>
                  <a:pt x="1514" y="387"/>
                </a:lnTo>
                <a:lnTo>
                  <a:pt x="1515" y="387"/>
                </a:lnTo>
                <a:close/>
                <a:moveTo>
                  <a:pt x="1505" y="416"/>
                </a:moveTo>
                <a:lnTo>
                  <a:pt x="1504" y="414"/>
                </a:lnTo>
                <a:lnTo>
                  <a:pt x="1504" y="416"/>
                </a:lnTo>
                <a:lnTo>
                  <a:pt x="1504" y="417"/>
                </a:lnTo>
                <a:lnTo>
                  <a:pt x="1505" y="418"/>
                </a:lnTo>
                <a:lnTo>
                  <a:pt x="1505" y="417"/>
                </a:lnTo>
                <a:lnTo>
                  <a:pt x="1506" y="416"/>
                </a:lnTo>
                <a:lnTo>
                  <a:pt x="1505" y="414"/>
                </a:lnTo>
                <a:lnTo>
                  <a:pt x="1505" y="416"/>
                </a:lnTo>
                <a:close/>
                <a:moveTo>
                  <a:pt x="1524" y="399"/>
                </a:moveTo>
                <a:lnTo>
                  <a:pt x="1525" y="397"/>
                </a:lnTo>
                <a:lnTo>
                  <a:pt x="1525" y="399"/>
                </a:lnTo>
                <a:lnTo>
                  <a:pt x="1527" y="397"/>
                </a:lnTo>
                <a:lnTo>
                  <a:pt x="1527" y="399"/>
                </a:lnTo>
                <a:lnTo>
                  <a:pt x="1528" y="397"/>
                </a:lnTo>
                <a:lnTo>
                  <a:pt x="1527" y="396"/>
                </a:lnTo>
                <a:lnTo>
                  <a:pt x="1527" y="393"/>
                </a:lnTo>
                <a:lnTo>
                  <a:pt x="1525" y="396"/>
                </a:lnTo>
                <a:lnTo>
                  <a:pt x="1525" y="393"/>
                </a:lnTo>
                <a:lnTo>
                  <a:pt x="1524" y="396"/>
                </a:lnTo>
                <a:lnTo>
                  <a:pt x="1524" y="397"/>
                </a:lnTo>
                <a:lnTo>
                  <a:pt x="1524" y="399"/>
                </a:lnTo>
                <a:close/>
                <a:moveTo>
                  <a:pt x="1521" y="393"/>
                </a:moveTo>
                <a:lnTo>
                  <a:pt x="1521" y="396"/>
                </a:lnTo>
                <a:lnTo>
                  <a:pt x="1522" y="393"/>
                </a:lnTo>
                <a:lnTo>
                  <a:pt x="1521" y="393"/>
                </a:lnTo>
                <a:close/>
                <a:moveTo>
                  <a:pt x="1521" y="392"/>
                </a:moveTo>
                <a:lnTo>
                  <a:pt x="1520" y="392"/>
                </a:lnTo>
                <a:lnTo>
                  <a:pt x="1520" y="394"/>
                </a:lnTo>
                <a:lnTo>
                  <a:pt x="1521" y="392"/>
                </a:lnTo>
                <a:close/>
                <a:moveTo>
                  <a:pt x="1518" y="394"/>
                </a:moveTo>
                <a:lnTo>
                  <a:pt x="1519" y="396"/>
                </a:lnTo>
                <a:lnTo>
                  <a:pt x="1520" y="396"/>
                </a:lnTo>
                <a:lnTo>
                  <a:pt x="1521" y="396"/>
                </a:lnTo>
                <a:lnTo>
                  <a:pt x="1520" y="394"/>
                </a:lnTo>
                <a:lnTo>
                  <a:pt x="1519" y="394"/>
                </a:lnTo>
                <a:lnTo>
                  <a:pt x="1518" y="394"/>
                </a:lnTo>
                <a:close/>
                <a:moveTo>
                  <a:pt x="1444" y="418"/>
                </a:moveTo>
                <a:lnTo>
                  <a:pt x="1442" y="419"/>
                </a:lnTo>
                <a:lnTo>
                  <a:pt x="1446" y="421"/>
                </a:lnTo>
                <a:lnTo>
                  <a:pt x="1447" y="421"/>
                </a:lnTo>
                <a:lnTo>
                  <a:pt x="1447" y="420"/>
                </a:lnTo>
                <a:lnTo>
                  <a:pt x="1444" y="418"/>
                </a:lnTo>
                <a:close/>
                <a:moveTo>
                  <a:pt x="1483" y="418"/>
                </a:moveTo>
                <a:lnTo>
                  <a:pt x="1485" y="420"/>
                </a:lnTo>
                <a:lnTo>
                  <a:pt x="1486" y="420"/>
                </a:lnTo>
                <a:lnTo>
                  <a:pt x="1484" y="417"/>
                </a:lnTo>
                <a:lnTo>
                  <a:pt x="1483" y="418"/>
                </a:lnTo>
                <a:close/>
                <a:moveTo>
                  <a:pt x="1503" y="419"/>
                </a:moveTo>
                <a:lnTo>
                  <a:pt x="1502" y="418"/>
                </a:lnTo>
                <a:lnTo>
                  <a:pt x="1502" y="419"/>
                </a:lnTo>
                <a:lnTo>
                  <a:pt x="1503" y="419"/>
                </a:lnTo>
                <a:close/>
                <a:moveTo>
                  <a:pt x="1503" y="417"/>
                </a:moveTo>
                <a:lnTo>
                  <a:pt x="1502" y="418"/>
                </a:lnTo>
                <a:lnTo>
                  <a:pt x="1503" y="418"/>
                </a:lnTo>
                <a:lnTo>
                  <a:pt x="1504" y="418"/>
                </a:lnTo>
                <a:lnTo>
                  <a:pt x="1503" y="418"/>
                </a:lnTo>
                <a:lnTo>
                  <a:pt x="1503" y="417"/>
                </a:lnTo>
                <a:close/>
                <a:moveTo>
                  <a:pt x="1504" y="418"/>
                </a:moveTo>
                <a:lnTo>
                  <a:pt x="1504" y="417"/>
                </a:lnTo>
                <a:lnTo>
                  <a:pt x="1503" y="417"/>
                </a:lnTo>
                <a:lnTo>
                  <a:pt x="1504" y="418"/>
                </a:lnTo>
                <a:close/>
                <a:moveTo>
                  <a:pt x="1537" y="417"/>
                </a:moveTo>
                <a:lnTo>
                  <a:pt x="1537" y="418"/>
                </a:lnTo>
                <a:lnTo>
                  <a:pt x="1537" y="416"/>
                </a:lnTo>
                <a:lnTo>
                  <a:pt x="1537" y="416"/>
                </a:lnTo>
                <a:lnTo>
                  <a:pt x="1537" y="417"/>
                </a:lnTo>
                <a:close/>
                <a:moveTo>
                  <a:pt x="1538" y="418"/>
                </a:moveTo>
                <a:lnTo>
                  <a:pt x="1539" y="416"/>
                </a:lnTo>
                <a:lnTo>
                  <a:pt x="1538" y="416"/>
                </a:lnTo>
                <a:lnTo>
                  <a:pt x="1538" y="418"/>
                </a:lnTo>
                <a:close/>
                <a:moveTo>
                  <a:pt x="1539" y="418"/>
                </a:moveTo>
                <a:lnTo>
                  <a:pt x="1540" y="417"/>
                </a:lnTo>
                <a:lnTo>
                  <a:pt x="1540" y="416"/>
                </a:lnTo>
                <a:lnTo>
                  <a:pt x="1539" y="416"/>
                </a:lnTo>
                <a:lnTo>
                  <a:pt x="1539" y="418"/>
                </a:lnTo>
                <a:close/>
                <a:moveTo>
                  <a:pt x="1531" y="417"/>
                </a:moveTo>
                <a:lnTo>
                  <a:pt x="1532" y="415"/>
                </a:lnTo>
                <a:lnTo>
                  <a:pt x="1531" y="415"/>
                </a:lnTo>
                <a:lnTo>
                  <a:pt x="1531" y="417"/>
                </a:lnTo>
                <a:close/>
                <a:moveTo>
                  <a:pt x="1524" y="414"/>
                </a:moveTo>
                <a:lnTo>
                  <a:pt x="1523" y="414"/>
                </a:lnTo>
                <a:lnTo>
                  <a:pt x="1523" y="416"/>
                </a:lnTo>
                <a:lnTo>
                  <a:pt x="1524" y="414"/>
                </a:lnTo>
                <a:close/>
                <a:moveTo>
                  <a:pt x="1525" y="416"/>
                </a:moveTo>
                <a:lnTo>
                  <a:pt x="1527" y="414"/>
                </a:lnTo>
                <a:lnTo>
                  <a:pt x="1525" y="414"/>
                </a:lnTo>
                <a:lnTo>
                  <a:pt x="1525" y="416"/>
                </a:lnTo>
                <a:close/>
                <a:moveTo>
                  <a:pt x="1527" y="416"/>
                </a:moveTo>
                <a:lnTo>
                  <a:pt x="1528" y="414"/>
                </a:lnTo>
                <a:lnTo>
                  <a:pt x="1527" y="414"/>
                </a:lnTo>
                <a:lnTo>
                  <a:pt x="1527" y="416"/>
                </a:lnTo>
                <a:close/>
                <a:moveTo>
                  <a:pt x="1518" y="415"/>
                </a:moveTo>
                <a:lnTo>
                  <a:pt x="1519" y="412"/>
                </a:lnTo>
                <a:lnTo>
                  <a:pt x="1518" y="412"/>
                </a:lnTo>
                <a:lnTo>
                  <a:pt x="1516" y="412"/>
                </a:lnTo>
                <a:lnTo>
                  <a:pt x="1518" y="414"/>
                </a:lnTo>
                <a:lnTo>
                  <a:pt x="1518" y="415"/>
                </a:lnTo>
                <a:close/>
                <a:moveTo>
                  <a:pt x="1491" y="412"/>
                </a:moveTo>
                <a:lnTo>
                  <a:pt x="1490" y="409"/>
                </a:lnTo>
                <a:lnTo>
                  <a:pt x="1491" y="412"/>
                </a:lnTo>
                <a:lnTo>
                  <a:pt x="1492" y="415"/>
                </a:lnTo>
                <a:lnTo>
                  <a:pt x="1491" y="412"/>
                </a:lnTo>
                <a:lnTo>
                  <a:pt x="1492" y="412"/>
                </a:lnTo>
                <a:lnTo>
                  <a:pt x="1493" y="411"/>
                </a:lnTo>
                <a:lnTo>
                  <a:pt x="1492" y="411"/>
                </a:lnTo>
                <a:lnTo>
                  <a:pt x="1491" y="412"/>
                </a:lnTo>
                <a:close/>
                <a:moveTo>
                  <a:pt x="1492" y="409"/>
                </a:moveTo>
                <a:lnTo>
                  <a:pt x="1493" y="411"/>
                </a:lnTo>
                <a:lnTo>
                  <a:pt x="1492" y="408"/>
                </a:lnTo>
                <a:lnTo>
                  <a:pt x="1492" y="409"/>
                </a:lnTo>
                <a:close/>
                <a:moveTo>
                  <a:pt x="1502" y="410"/>
                </a:moveTo>
                <a:lnTo>
                  <a:pt x="1503" y="410"/>
                </a:lnTo>
                <a:lnTo>
                  <a:pt x="1504" y="409"/>
                </a:lnTo>
                <a:lnTo>
                  <a:pt x="1503" y="407"/>
                </a:lnTo>
                <a:lnTo>
                  <a:pt x="1502" y="407"/>
                </a:lnTo>
                <a:lnTo>
                  <a:pt x="1501" y="408"/>
                </a:lnTo>
                <a:lnTo>
                  <a:pt x="1500" y="408"/>
                </a:lnTo>
                <a:lnTo>
                  <a:pt x="1501" y="410"/>
                </a:lnTo>
                <a:lnTo>
                  <a:pt x="1502" y="410"/>
                </a:lnTo>
                <a:close/>
                <a:moveTo>
                  <a:pt x="1492" y="403"/>
                </a:moveTo>
                <a:lnTo>
                  <a:pt x="1492" y="402"/>
                </a:lnTo>
                <a:lnTo>
                  <a:pt x="1492" y="400"/>
                </a:lnTo>
                <a:lnTo>
                  <a:pt x="1491" y="400"/>
                </a:lnTo>
                <a:lnTo>
                  <a:pt x="1492" y="403"/>
                </a:lnTo>
                <a:close/>
                <a:moveTo>
                  <a:pt x="1492" y="399"/>
                </a:moveTo>
                <a:lnTo>
                  <a:pt x="1492" y="400"/>
                </a:lnTo>
                <a:lnTo>
                  <a:pt x="1493" y="402"/>
                </a:lnTo>
                <a:lnTo>
                  <a:pt x="1494" y="402"/>
                </a:lnTo>
                <a:lnTo>
                  <a:pt x="1493" y="400"/>
                </a:lnTo>
                <a:lnTo>
                  <a:pt x="1493" y="399"/>
                </a:lnTo>
                <a:lnTo>
                  <a:pt x="1492" y="399"/>
                </a:lnTo>
                <a:close/>
                <a:moveTo>
                  <a:pt x="1494" y="399"/>
                </a:moveTo>
                <a:lnTo>
                  <a:pt x="1495" y="401"/>
                </a:lnTo>
                <a:lnTo>
                  <a:pt x="1496" y="401"/>
                </a:lnTo>
                <a:lnTo>
                  <a:pt x="1495" y="399"/>
                </a:lnTo>
                <a:lnTo>
                  <a:pt x="1496" y="398"/>
                </a:lnTo>
                <a:lnTo>
                  <a:pt x="1495" y="398"/>
                </a:lnTo>
                <a:lnTo>
                  <a:pt x="1494" y="399"/>
                </a:lnTo>
                <a:close/>
                <a:moveTo>
                  <a:pt x="1537" y="398"/>
                </a:moveTo>
                <a:lnTo>
                  <a:pt x="1536" y="401"/>
                </a:lnTo>
                <a:lnTo>
                  <a:pt x="1537" y="401"/>
                </a:lnTo>
                <a:lnTo>
                  <a:pt x="1537" y="398"/>
                </a:lnTo>
                <a:close/>
                <a:moveTo>
                  <a:pt x="1530" y="397"/>
                </a:moveTo>
                <a:lnTo>
                  <a:pt x="1529" y="397"/>
                </a:lnTo>
                <a:lnTo>
                  <a:pt x="1529" y="400"/>
                </a:lnTo>
                <a:lnTo>
                  <a:pt x="1530" y="397"/>
                </a:lnTo>
                <a:close/>
                <a:moveTo>
                  <a:pt x="1531" y="398"/>
                </a:moveTo>
                <a:lnTo>
                  <a:pt x="1532" y="398"/>
                </a:lnTo>
                <a:lnTo>
                  <a:pt x="1533" y="398"/>
                </a:lnTo>
                <a:lnTo>
                  <a:pt x="1533" y="397"/>
                </a:lnTo>
                <a:lnTo>
                  <a:pt x="1532" y="397"/>
                </a:lnTo>
                <a:lnTo>
                  <a:pt x="1531" y="397"/>
                </a:lnTo>
                <a:lnTo>
                  <a:pt x="1530" y="397"/>
                </a:lnTo>
                <a:lnTo>
                  <a:pt x="1530" y="400"/>
                </a:lnTo>
                <a:lnTo>
                  <a:pt x="1531" y="398"/>
                </a:lnTo>
                <a:close/>
                <a:moveTo>
                  <a:pt x="1533" y="400"/>
                </a:moveTo>
                <a:lnTo>
                  <a:pt x="1533" y="398"/>
                </a:lnTo>
                <a:lnTo>
                  <a:pt x="1532" y="400"/>
                </a:lnTo>
                <a:lnTo>
                  <a:pt x="1533" y="400"/>
                </a:lnTo>
                <a:close/>
                <a:moveTo>
                  <a:pt x="1534" y="398"/>
                </a:moveTo>
                <a:lnTo>
                  <a:pt x="1533" y="400"/>
                </a:lnTo>
                <a:lnTo>
                  <a:pt x="1534" y="400"/>
                </a:lnTo>
                <a:lnTo>
                  <a:pt x="1534" y="398"/>
                </a:lnTo>
                <a:close/>
                <a:moveTo>
                  <a:pt x="1536" y="396"/>
                </a:moveTo>
                <a:lnTo>
                  <a:pt x="1536" y="398"/>
                </a:lnTo>
                <a:lnTo>
                  <a:pt x="1537" y="396"/>
                </a:lnTo>
                <a:lnTo>
                  <a:pt x="1536" y="396"/>
                </a:lnTo>
                <a:close/>
                <a:moveTo>
                  <a:pt x="1536" y="398"/>
                </a:moveTo>
                <a:lnTo>
                  <a:pt x="1534" y="400"/>
                </a:lnTo>
                <a:lnTo>
                  <a:pt x="1536" y="400"/>
                </a:lnTo>
                <a:lnTo>
                  <a:pt x="1536" y="398"/>
                </a:lnTo>
                <a:close/>
                <a:moveTo>
                  <a:pt x="1524" y="396"/>
                </a:moveTo>
                <a:lnTo>
                  <a:pt x="1524" y="393"/>
                </a:lnTo>
                <a:lnTo>
                  <a:pt x="1523" y="396"/>
                </a:lnTo>
                <a:lnTo>
                  <a:pt x="1523" y="399"/>
                </a:lnTo>
                <a:lnTo>
                  <a:pt x="1524" y="396"/>
                </a:lnTo>
                <a:close/>
                <a:moveTo>
                  <a:pt x="1529" y="397"/>
                </a:moveTo>
                <a:lnTo>
                  <a:pt x="1528" y="397"/>
                </a:lnTo>
                <a:lnTo>
                  <a:pt x="1528" y="399"/>
                </a:lnTo>
                <a:lnTo>
                  <a:pt x="1529" y="397"/>
                </a:lnTo>
                <a:close/>
                <a:moveTo>
                  <a:pt x="1523" y="396"/>
                </a:moveTo>
                <a:lnTo>
                  <a:pt x="1522" y="396"/>
                </a:lnTo>
                <a:lnTo>
                  <a:pt x="1522" y="398"/>
                </a:lnTo>
                <a:lnTo>
                  <a:pt x="1523" y="396"/>
                </a:lnTo>
                <a:close/>
                <a:moveTo>
                  <a:pt x="1516" y="394"/>
                </a:moveTo>
                <a:lnTo>
                  <a:pt x="1516" y="396"/>
                </a:lnTo>
                <a:lnTo>
                  <a:pt x="1518" y="396"/>
                </a:lnTo>
                <a:lnTo>
                  <a:pt x="1518" y="394"/>
                </a:lnTo>
                <a:lnTo>
                  <a:pt x="1516" y="394"/>
                </a:lnTo>
                <a:close/>
                <a:moveTo>
                  <a:pt x="1516" y="392"/>
                </a:moveTo>
                <a:lnTo>
                  <a:pt x="1516" y="394"/>
                </a:lnTo>
                <a:lnTo>
                  <a:pt x="1518" y="392"/>
                </a:lnTo>
                <a:lnTo>
                  <a:pt x="1516" y="392"/>
                </a:lnTo>
                <a:close/>
                <a:moveTo>
                  <a:pt x="1519" y="392"/>
                </a:moveTo>
                <a:lnTo>
                  <a:pt x="1518" y="392"/>
                </a:lnTo>
                <a:lnTo>
                  <a:pt x="1518" y="394"/>
                </a:lnTo>
                <a:lnTo>
                  <a:pt x="1519" y="392"/>
                </a:lnTo>
                <a:close/>
                <a:moveTo>
                  <a:pt x="1520" y="392"/>
                </a:moveTo>
                <a:lnTo>
                  <a:pt x="1519" y="392"/>
                </a:lnTo>
                <a:lnTo>
                  <a:pt x="1519" y="394"/>
                </a:lnTo>
                <a:lnTo>
                  <a:pt x="1520" y="392"/>
                </a:lnTo>
                <a:close/>
                <a:moveTo>
                  <a:pt x="1537" y="391"/>
                </a:moveTo>
                <a:lnTo>
                  <a:pt x="1537" y="389"/>
                </a:lnTo>
                <a:lnTo>
                  <a:pt x="1536" y="391"/>
                </a:lnTo>
                <a:lnTo>
                  <a:pt x="1537" y="391"/>
                </a:lnTo>
                <a:close/>
                <a:moveTo>
                  <a:pt x="1536" y="391"/>
                </a:moveTo>
                <a:lnTo>
                  <a:pt x="1536" y="389"/>
                </a:lnTo>
                <a:lnTo>
                  <a:pt x="1534" y="391"/>
                </a:lnTo>
                <a:lnTo>
                  <a:pt x="1536" y="391"/>
                </a:lnTo>
                <a:close/>
                <a:moveTo>
                  <a:pt x="1303" y="103"/>
                </a:moveTo>
                <a:lnTo>
                  <a:pt x="1309" y="113"/>
                </a:lnTo>
                <a:lnTo>
                  <a:pt x="1311" y="119"/>
                </a:lnTo>
                <a:lnTo>
                  <a:pt x="1318" y="120"/>
                </a:lnTo>
                <a:lnTo>
                  <a:pt x="1319" y="120"/>
                </a:lnTo>
                <a:lnTo>
                  <a:pt x="1321" y="126"/>
                </a:lnTo>
                <a:lnTo>
                  <a:pt x="1327" y="129"/>
                </a:lnTo>
                <a:lnTo>
                  <a:pt x="1335" y="136"/>
                </a:lnTo>
                <a:lnTo>
                  <a:pt x="1336" y="138"/>
                </a:lnTo>
                <a:lnTo>
                  <a:pt x="1341" y="138"/>
                </a:lnTo>
                <a:lnTo>
                  <a:pt x="1346" y="144"/>
                </a:lnTo>
                <a:lnTo>
                  <a:pt x="1355" y="145"/>
                </a:lnTo>
                <a:lnTo>
                  <a:pt x="1362" y="143"/>
                </a:lnTo>
                <a:lnTo>
                  <a:pt x="1367" y="136"/>
                </a:lnTo>
                <a:lnTo>
                  <a:pt x="1368" y="135"/>
                </a:lnTo>
                <a:lnTo>
                  <a:pt x="1368" y="132"/>
                </a:lnTo>
                <a:lnTo>
                  <a:pt x="1369" y="129"/>
                </a:lnTo>
                <a:lnTo>
                  <a:pt x="1369" y="128"/>
                </a:lnTo>
                <a:lnTo>
                  <a:pt x="1368" y="127"/>
                </a:lnTo>
                <a:lnTo>
                  <a:pt x="1365" y="123"/>
                </a:lnTo>
                <a:lnTo>
                  <a:pt x="1360" y="120"/>
                </a:lnTo>
                <a:lnTo>
                  <a:pt x="1359" y="117"/>
                </a:lnTo>
                <a:lnTo>
                  <a:pt x="1362" y="117"/>
                </a:lnTo>
                <a:lnTo>
                  <a:pt x="1350" y="107"/>
                </a:lnTo>
                <a:lnTo>
                  <a:pt x="1349" y="109"/>
                </a:lnTo>
                <a:lnTo>
                  <a:pt x="1350" y="110"/>
                </a:lnTo>
                <a:lnTo>
                  <a:pt x="1340" y="104"/>
                </a:lnTo>
                <a:lnTo>
                  <a:pt x="1338" y="101"/>
                </a:lnTo>
                <a:lnTo>
                  <a:pt x="1331" y="97"/>
                </a:lnTo>
                <a:lnTo>
                  <a:pt x="1329" y="94"/>
                </a:lnTo>
                <a:lnTo>
                  <a:pt x="1322" y="91"/>
                </a:lnTo>
                <a:lnTo>
                  <a:pt x="1319" y="90"/>
                </a:lnTo>
                <a:lnTo>
                  <a:pt x="1317" y="87"/>
                </a:lnTo>
                <a:lnTo>
                  <a:pt x="1312" y="86"/>
                </a:lnTo>
                <a:lnTo>
                  <a:pt x="1307" y="87"/>
                </a:lnTo>
                <a:lnTo>
                  <a:pt x="1303" y="87"/>
                </a:lnTo>
                <a:lnTo>
                  <a:pt x="1300" y="86"/>
                </a:lnTo>
                <a:lnTo>
                  <a:pt x="1296" y="88"/>
                </a:lnTo>
                <a:lnTo>
                  <a:pt x="1294" y="91"/>
                </a:lnTo>
                <a:lnTo>
                  <a:pt x="1298" y="95"/>
                </a:lnTo>
                <a:lnTo>
                  <a:pt x="1303" y="103"/>
                </a:lnTo>
                <a:close/>
                <a:moveTo>
                  <a:pt x="1979" y="173"/>
                </a:moveTo>
                <a:lnTo>
                  <a:pt x="1982" y="179"/>
                </a:lnTo>
                <a:lnTo>
                  <a:pt x="1982" y="182"/>
                </a:lnTo>
                <a:lnTo>
                  <a:pt x="1984" y="187"/>
                </a:lnTo>
                <a:lnTo>
                  <a:pt x="1986" y="188"/>
                </a:lnTo>
                <a:lnTo>
                  <a:pt x="1989" y="190"/>
                </a:lnTo>
                <a:lnTo>
                  <a:pt x="1990" y="196"/>
                </a:lnTo>
                <a:lnTo>
                  <a:pt x="1991" y="198"/>
                </a:lnTo>
                <a:lnTo>
                  <a:pt x="1995" y="204"/>
                </a:lnTo>
                <a:lnTo>
                  <a:pt x="1999" y="211"/>
                </a:lnTo>
                <a:lnTo>
                  <a:pt x="1999" y="214"/>
                </a:lnTo>
                <a:lnTo>
                  <a:pt x="2000" y="216"/>
                </a:lnTo>
                <a:lnTo>
                  <a:pt x="2006" y="225"/>
                </a:lnTo>
                <a:lnTo>
                  <a:pt x="2009" y="229"/>
                </a:lnTo>
                <a:lnTo>
                  <a:pt x="2008" y="231"/>
                </a:lnTo>
                <a:lnTo>
                  <a:pt x="2006" y="229"/>
                </a:lnTo>
                <a:lnTo>
                  <a:pt x="2006" y="231"/>
                </a:lnTo>
                <a:lnTo>
                  <a:pt x="2004" y="237"/>
                </a:lnTo>
                <a:lnTo>
                  <a:pt x="2001" y="241"/>
                </a:lnTo>
                <a:lnTo>
                  <a:pt x="2001" y="242"/>
                </a:lnTo>
                <a:lnTo>
                  <a:pt x="2004" y="243"/>
                </a:lnTo>
                <a:lnTo>
                  <a:pt x="2006" y="237"/>
                </a:lnTo>
                <a:lnTo>
                  <a:pt x="2008" y="233"/>
                </a:lnTo>
                <a:lnTo>
                  <a:pt x="2008" y="232"/>
                </a:lnTo>
                <a:lnTo>
                  <a:pt x="2010" y="231"/>
                </a:lnTo>
                <a:lnTo>
                  <a:pt x="2015" y="241"/>
                </a:lnTo>
                <a:lnTo>
                  <a:pt x="2056" y="319"/>
                </a:lnTo>
                <a:lnTo>
                  <a:pt x="2059" y="329"/>
                </a:lnTo>
                <a:lnTo>
                  <a:pt x="2060" y="334"/>
                </a:lnTo>
                <a:lnTo>
                  <a:pt x="2057" y="343"/>
                </a:lnTo>
                <a:lnTo>
                  <a:pt x="2056" y="350"/>
                </a:lnTo>
                <a:lnTo>
                  <a:pt x="2054" y="350"/>
                </a:lnTo>
                <a:lnTo>
                  <a:pt x="2052" y="350"/>
                </a:lnTo>
                <a:lnTo>
                  <a:pt x="2051" y="353"/>
                </a:lnTo>
                <a:lnTo>
                  <a:pt x="2051" y="354"/>
                </a:lnTo>
                <a:lnTo>
                  <a:pt x="2052" y="355"/>
                </a:lnTo>
                <a:lnTo>
                  <a:pt x="2052" y="356"/>
                </a:lnTo>
                <a:lnTo>
                  <a:pt x="2053" y="357"/>
                </a:lnTo>
                <a:lnTo>
                  <a:pt x="2054" y="359"/>
                </a:lnTo>
                <a:lnTo>
                  <a:pt x="2054" y="360"/>
                </a:lnTo>
                <a:lnTo>
                  <a:pt x="2053" y="361"/>
                </a:lnTo>
                <a:lnTo>
                  <a:pt x="2053" y="362"/>
                </a:lnTo>
                <a:lnTo>
                  <a:pt x="2052" y="364"/>
                </a:lnTo>
                <a:lnTo>
                  <a:pt x="2051" y="364"/>
                </a:lnTo>
                <a:lnTo>
                  <a:pt x="2051" y="369"/>
                </a:lnTo>
                <a:lnTo>
                  <a:pt x="2050" y="371"/>
                </a:lnTo>
                <a:lnTo>
                  <a:pt x="2050" y="375"/>
                </a:lnTo>
                <a:lnTo>
                  <a:pt x="2050" y="377"/>
                </a:lnTo>
                <a:lnTo>
                  <a:pt x="2048" y="379"/>
                </a:lnTo>
                <a:lnTo>
                  <a:pt x="2048" y="380"/>
                </a:lnTo>
                <a:lnTo>
                  <a:pt x="2048" y="384"/>
                </a:lnTo>
                <a:lnTo>
                  <a:pt x="2047" y="386"/>
                </a:lnTo>
                <a:lnTo>
                  <a:pt x="2046" y="389"/>
                </a:lnTo>
                <a:lnTo>
                  <a:pt x="2045" y="389"/>
                </a:lnTo>
                <a:lnTo>
                  <a:pt x="2042" y="391"/>
                </a:lnTo>
                <a:lnTo>
                  <a:pt x="2039" y="391"/>
                </a:lnTo>
                <a:lnTo>
                  <a:pt x="2037" y="391"/>
                </a:lnTo>
                <a:lnTo>
                  <a:pt x="2036" y="391"/>
                </a:lnTo>
                <a:lnTo>
                  <a:pt x="2037" y="392"/>
                </a:lnTo>
                <a:lnTo>
                  <a:pt x="2037" y="394"/>
                </a:lnTo>
                <a:lnTo>
                  <a:pt x="2037" y="397"/>
                </a:lnTo>
                <a:lnTo>
                  <a:pt x="2037" y="398"/>
                </a:lnTo>
                <a:lnTo>
                  <a:pt x="2039" y="401"/>
                </a:lnTo>
                <a:lnTo>
                  <a:pt x="2041" y="403"/>
                </a:lnTo>
                <a:lnTo>
                  <a:pt x="2044" y="406"/>
                </a:lnTo>
                <a:lnTo>
                  <a:pt x="2045" y="408"/>
                </a:lnTo>
                <a:lnTo>
                  <a:pt x="2045" y="409"/>
                </a:lnTo>
                <a:lnTo>
                  <a:pt x="2046" y="410"/>
                </a:lnTo>
                <a:lnTo>
                  <a:pt x="2048" y="411"/>
                </a:lnTo>
                <a:lnTo>
                  <a:pt x="2048" y="415"/>
                </a:lnTo>
                <a:lnTo>
                  <a:pt x="2052" y="421"/>
                </a:lnTo>
                <a:lnTo>
                  <a:pt x="2054" y="421"/>
                </a:lnTo>
                <a:lnTo>
                  <a:pt x="2059" y="426"/>
                </a:lnTo>
                <a:lnTo>
                  <a:pt x="2061" y="427"/>
                </a:lnTo>
                <a:lnTo>
                  <a:pt x="2064" y="429"/>
                </a:lnTo>
                <a:lnTo>
                  <a:pt x="2066" y="430"/>
                </a:lnTo>
                <a:lnTo>
                  <a:pt x="2068" y="432"/>
                </a:lnTo>
                <a:lnTo>
                  <a:pt x="2070" y="435"/>
                </a:lnTo>
                <a:lnTo>
                  <a:pt x="2072" y="437"/>
                </a:lnTo>
                <a:lnTo>
                  <a:pt x="2075" y="437"/>
                </a:lnTo>
                <a:lnTo>
                  <a:pt x="2079" y="437"/>
                </a:lnTo>
                <a:lnTo>
                  <a:pt x="2081" y="437"/>
                </a:lnTo>
                <a:lnTo>
                  <a:pt x="2087" y="441"/>
                </a:lnTo>
                <a:lnTo>
                  <a:pt x="2087" y="442"/>
                </a:lnTo>
                <a:lnTo>
                  <a:pt x="2087" y="443"/>
                </a:lnTo>
                <a:lnTo>
                  <a:pt x="2088" y="442"/>
                </a:lnTo>
                <a:lnTo>
                  <a:pt x="2090" y="444"/>
                </a:lnTo>
                <a:lnTo>
                  <a:pt x="2093" y="446"/>
                </a:lnTo>
                <a:lnTo>
                  <a:pt x="2097" y="448"/>
                </a:lnTo>
                <a:lnTo>
                  <a:pt x="2102" y="448"/>
                </a:lnTo>
                <a:lnTo>
                  <a:pt x="2102" y="450"/>
                </a:lnTo>
                <a:lnTo>
                  <a:pt x="2103" y="452"/>
                </a:lnTo>
                <a:lnTo>
                  <a:pt x="2105" y="452"/>
                </a:lnTo>
                <a:lnTo>
                  <a:pt x="2106" y="450"/>
                </a:lnTo>
                <a:lnTo>
                  <a:pt x="2107" y="450"/>
                </a:lnTo>
                <a:lnTo>
                  <a:pt x="2108" y="451"/>
                </a:lnTo>
                <a:lnTo>
                  <a:pt x="2109" y="451"/>
                </a:lnTo>
                <a:lnTo>
                  <a:pt x="2111" y="453"/>
                </a:lnTo>
                <a:lnTo>
                  <a:pt x="2112" y="453"/>
                </a:lnTo>
                <a:lnTo>
                  <a:pt x="2112" y="454"/>
                </a:lnTo>
                <a:lnTo>
                  <a:pt x="2114" y="455"/>
                </a:lnTo>
                <a:lnTo>
                  <a:pt x="2114" y="456"/>
                </a:lnTo>
                <a:lnTo>
                  <a:pt x="2115" y="458"/>
                </a:lnTo>
                <a:lnTo>
                  <a:pt x="2117" y="458"/>
                </a:lnTo>
                <a:lnTo>
                  <a:pt x="2120" y="460"/>
                </a:lnTo>
                <a:lnTo>
                  <a:pt x="2123" y="458"/>
                </a:lnTo>
                <a:lnTo>
                  <a:pt x="2125" y="458"/>
                </a:lnTo>
                <a:lnTo>
                  <a:pt x="2127" y="458"/>
                </a:lnTo>
                <a:lnTo>
                  <a:pt x="2129" y="458"/>
                </a:lnTo>
                <a:lnTo>
                  <a:pt x="2129" y="458"/>
                </a:lnTo>
                <a:lnTo>
                  <a:pt x="2130" y="457"/>
                </a:lnTo>
                <a:lnTo>
                  <a:pt x="2131" y="456"/>
                </a:lnTo>
                <a:lnTo>
                  <a:pt x="2133" y="456"/>
                </a:lnTo>
                <a:lnTo>
                  <a:pt x="2134" y="455"/>
                </a:lnTo>
                <a:lnTo>
                  <a:pt x="2135" y="455"/>
                </a:lnTo>
                <a:lnTo>
                  <a:pt x="2142" y="454"/>
                </a:lnTo>
                <a:lnTo>
                  <a:pt x="2144" y="454"/>
                </a:lnTo>
                <a:lnTo>
                  <a:pt x="2144" y="455"/>
                </a:lnTo>
                <a:lnTo>
                  <a:pt x="2144" y="456"/>
                </a:lnTo>
                <a:lnTo>
                  <a:pt x="2145" y="456"/>
                </a:lnTo>
                <a:lnTo>
                  <a:pt x="2145" y="457"/>
                </a:lnTo>
                <a:lnTo>
                  <a:pt x="2147" y="458"/>
                </a:lnTo>
                <a:lnTo>
                  <a:pt x="2149" y="458"/>
                </a:lnTo>
                <a:lnTo>
                  <a:pt x="2149" y="457"/>
                </a:lnTo>
                <a:lnTo>
                  <a:pt x="2151" y="457"/>
                </a:lnTo>
                <a:lnTo>
                  <a:pt x="2152" y="456"/>
                </a:lnTo>
                <a:lnTo>
                  <a:pt x="2156" y="456"/>
                </a:lnTo>
                <a:lnTo>
                  <a:pt x="2158" y="456"/>
                </a:lnTo>
                <a:lnTo>
                  <a:pt x="2161" y="457"/>
                </a:lnTo>
                <a:lnTo>
                  <a:pt x="2165" y="457"/>
                </a:lnTo>
                <a:lnTo>
                  <a:pt x="2169" y="457"/>
                </a:lnTo>
                <a:lnTo>
                  <a:pt x="2171" y="457"/>
                </a:lnTo>
                <a:lnTo>
                  <a:pt x="2173" y="458"/>
                </a:lnTo>
                <a:lnTo>
                  <a:pt x="2174" y="458"/>
                </a:lnTo>
                <a:lnTo>
                  <a:pt x="2176" y="461"/>
                </a:lnTo>
                <a:lnTo>
                  <a:pt x="2178" y="460"/>
                </a:lnTo>
                <a:lnTo>
                  <a:pt x="2179" y="461"/>
                </a:lnTo>
                <a:lnTo>
                  <a:pt x="2179" y="462"/>
                </a:lnTo>
                <a:lnTo>
                  <a:pt x="2180" y="465"/>
                </a:lnTo>
                <a:lnTo>
                  <a:pt x="2182" y="465"/>
                </a:lnTo>
                <a:lnTo>
                  <a:pt x="2184" y="466"/>
                </a:lnTo>
                <a:lnTo>
                  <a:pt x="2184" y="466"/>
                </a:lnTo>
                <a:lnTo>
                  <a:pt x="2185" y="465"/>
                </a:lnTo>
                <a:lnTo>
                  <a:pt x="2186" y="466"/>
                </a:lnTo>
                <a:lnTo>
                  <a:pt x="2188" y="465"/>
                </a:lnTo>
                <a:lnTo>
                  <a:pt x="2190" y="465"/>
                </a:lnTo>
                <a:lnTo>
                  <a:pt x="2190" y="464"/>
                </a:lnTo>
                <a:lnTo>
                  <a:pt x="2190" y="463"/>
                </a:lnTo>
                <a:lnTo>
                  <a:pt x="2191" y="462"/>
                </a:lnTo>
                <a:lnTo>
                  <a:pt x="2190" y="460"/>
                </a:lnTo>
                <a:lnTo>
                  <a:pt x="2191" y="458"/>
                </a:lnTo>
                <a:lnTo>
                  <a:pt x="2192" y="456"/>
                </a:lnTo>
                <a:lnTo>
                  <a:pt x="2192" y="453"/>
                </a:lnTo>
                <a:lnTo>
                  <a:pt x="2193" y="453"/>
                </a:lnTo>
                <a:lnTo>
                  <a:pt x="2195" y="452"/>
                </a:lnTo>
                <a:lnTo>
                  <a:pt x="2198" y="446"/>
                </a:lnTo>
                <a:lnTo>
                  <a:pt x="2203" y="446"/>
                </a:lnTo>
                <a:lnTo>
                  <a:pt x="2201" y="411"/>
                </a:lnTo>
                <a:lnTo>
                  <a:pt x="2209" y="409"/>
                </a:lnTo>
                <a:lnTo>
                  <a:pt x="2212" y="397"/>
                </a:lnTo>
                <a:lnTo>
                  <a:pt x="2211" y="396"/>
                </a:lnTo>
                <a:lnTo>
                  <a:pt x="2211" y="397"/>
                </a:lnTo>
                <a:lnTo>
                  <a:pt x="2211" y="397"/>
                </a:lnTo>
                <a:lnTo>
                  <a:pt x="2207" y="407"/>
                </a:lnTo>
                <a:lnTo>
                  <a:pt x="2200" y="409"/>
                </a:lnTo>
                <a:lnTo>
                  <a:pt x="2200" y="407"/>
                </a:lnTo>
                <a:lnTo>
                  <a:pt x="2200" y="406"/>
                </a:lnTo>
                <a:lnTo>
                  <a:pt x="2199" y="402"/>
                </a:lnTo>
                <a:lnTo>
                  <a:pt x="2199" y="400"/>
                </a:lnTo>
                <a:lnTo>
                  <a:pt x="2199" y="397"/>
                </a:lnTo>
                <a:lnTo>
                  <a:pt x="2199" y="392"/>
                </a:lnTo>
                <a:lnTo>
                  <a:pt x="2199" y="391"/>
                </a:lnTo>
                <a:lnTo>
                  <a:pt x="2201" y="386"/>
                </a:lnTo>
                <a:lnTo>
                  <a:pt x="2201" y="380"/>
                </a:lnTo>
                <a:lnTo>
                  <a:pt x="2201" y="377"/>
                </a:lnTo>
                <a:lnTo>
                  <a:pt x="2201" y="372"/>
                </a:lnTo>
                <a:lnTo>
                  <a:pt x="2202" y="369"/>
                </a:lnTo>
                <a:lnTo>
                  <a:pt x="2204" y="366"/>
                </a:lnTo>
                <a:lnTo>
                  <a:pt x="2209" y="363"/>
                </a:lnTo>
                <a:lnTo>
                  <a:pt x="2215" y="359"/>
                </a:lnTo>
                <a:lnTo>
                  <a:pt x="2221" y="354"/>
                </a:lnTo>
                <a:lnTo>
                  <a:pt x="2222" y="353"/>
                </a:lnTo>
                <a:lnTo>
                  <a:pt x="2224" y="354"/>
                </a:lnTo>
                <a:lnTo>
                  <a:pt x="2227" y="352"/>
                </a:lnTo>
                <a:lnTo>
                  <a:pt x="2228" y="351"/>
                </a:lnTo>
                <a:lnTo>
                  <a:pt x="2228" y="350"/>
                </a:lnTo>
                <a:lnTo>
                  <a:pt x="2229" y="350"/>
                </a:lnTo>
                <a:lnTo>
                  <a:pt x="2229" y="348"/>
                </a:lnTo>
                <a:lnTo>
                  <a:pt x="2228" y="348"/>
                </a:lnTo>
                <a:lnTo>
                  <a:pt x="2228" y="347"/>
                </a:lnTo>
                <a:lnTo>
                  <a:pt x="2230" y="343"/>
                </a:lnTo>
                <a:lnTo>
                  <a:pt x="2230" y="342"/>
                </a:lnTo>
                <a:lnTo>
                  <a:pt x="2232" y="337"/>
                </a:lnTo>
                <a:lnTo>
                  <a:pt x="2234" y="336"/>
                </a:lnTo>
                <a:lnTo>
                  <a:pt x="2232" y="334"/>
                </a:lnTo>
                <a:lnTo>
                  <a:pt x="2234" y="332"/>
                </a:lnTo>
                <a:lnTo>
                  <a:pt x="2234" y="330"/>
                </a:lnTo>
                <a:lnTo>
                  <a:pt x="2232" y="329"/>
                </a:lnTo>
                <a:lnTo>
                  <a:pt x="2229" y="327"/>
                </a:lnTo>
                <a:lnTo>
                  <a:pt x="2227" y="325"/>
                </a:lnTo>
                <a:lnTo>
                  <a:pt x="2226" y="324"/>
                </a:lnTo>
                <a:lnTo>
                  <a:pt x="2224" y="324"/>
                </a:lnTo>
                <a:lnTo>
                  <a:pt x="2219" y="326"/>
                </a:lnTo>
                <a:lnTo>
                  <a:pt x="2218" y="327"/>
                </a:lnTo>
                <a:lnTo>
                  <a:pt x="2211" y="330"/>
                </a:lnTo>
                <a:lnTo>
                  <a:pt x="2209" y="330"/>
                </a:lnTo>
                <a:lnTo>
                  <a:pt x="2207" y="329"/>
                </a:lnTo>
                <a:lnTo>
                  <a:pt x="2207" y="330"/>
                </a:lnTo>
                <a:lnTo>
                  <a:pt x="2206" y="332"/>
                </a:lnTo>
                <a:lnTo>
                  <a:pt x="2204" y="332"/>
                </a:lnTo>
                <a:lnTo>
                  <a:pt x="2203" y="332"/>
                </a:lnTo>
                <a:lnTo>
                  <a:pt x="2202" y="332"/>
                </a:lnTo>
                <a:lnTo>
                  <a:pt x="2200" y="332"/>
                </a:lnTo>
                <a:lnTo>
                  <a:pt x="2200" y="333"/>
                </a:lnTo>
                <a:lnTo>
                  <a:pt x="2199" y="334"/>
                </a:lnTo>
                <a:lnTo>
                  <a:pt x="2198" y="334"/>
                </a:lnTo>
                <a:lnTo>
                  <a:pt x="2195" y="334"/>
                </a:lnTo>
                <a:lnTo>
                  <a:pt x="2194" y="334"/>
                </a:lnTo>
                <a:lnTo>
                  <a:pt x="2194" y="335"/>
                </a:lnTo>
                <a:lnTo>
                  <a:pt x="2193" y="335"/>
                </a:lnTo>
                <a:lnTo>
                  <a:pt x="2193" y="334"/>
                </a:lnTo>
                <a:lnTo>
                  <a:pt x="2192" y="335"/>
                </a:lnTo>
                <a:lnTo>
                  <a:pt x="2191" y="336"/>
                </a:lnTo>
                <a:lnTo>
                  <a:pt x="2190" y="336"/>
                </a:lnTo>
                <a:lnTo>
                  <a:pt x="2190" y="337"/>
                </a:lnTo>
                <a:lnTo>
                  <a:pt x="2188" y="339"/>
                </a:lnTo>
                <a:lnTo>
                  <a:pt x="2184" y="339"/>
                </a:lnTo>
                <a:lnTo>
                  <a:pt x="2180" y="339"/>
                </a:lnTo>
                <a:lnTo>
                  <a:pt x="2175" y="339"/>
                </a:lnTo>
                <a:lnTo>
                  <a:pt x="2171" y="342"/>
                </a:lnTo>
                <a:lnTo>
                  <a:pt x="2170" y="341"/>
                </a:lnTo>
                <a:lnTo>
                  <a:pt x="2166" y="342"/>
                </a:lnTo>
                <a:lnTo>
                  <a:pt x="2163" y="341"/>
                </a:lnTo>
                <a:lnTo>
                  <a:pt x="2162" y="341"/>
                </a:lnTo>
                <a:lnTo>
                  <a:pt x="2160" y="341"/>
                </a:lnTo>
                <a:lnTo>
                  <a:pt x="2157" y="343"/>
                </a:lnTo>
                <a:lnTo>
                  <a:pt x="2156" y="343"/>
                </a:lnTo>
                <a:lnTo>
                  <a:pt x="2155" y="344"/>
                </a:lnTo>
                <a:lnTo>
                  <a:pt x="2153" y="344"/>
                </a:lnTo>
                <a:lnTo>
                  <a:pt x="2153" y="345"/>
                </a:lnTo>
                <a:lnTo>
                  <a:pt x="2152" y="346"/>
                </a:lnTo>
                <a:lnTo>
                  <a:pt x="2151" y="346"/>
                </a:lnTo>
                <a:lnTo>
                  <a:pt x="2151" y="347"/>
                </a:lnTo>
                <a:lnTo>
                  <a:pt x="2149" y="348"/>
                </a:lnTo>
                <a:lnTo>
                  <a:pt x="2148" y="350"/>
                </a:lnTo>
                <a:lnTo>
                  <a:pt x="2147" y="350"/>
                </a:lnTo>
                <a:lnTo>
                  <a:pt x="2147" y="352"/>
                </a:lnTo>
                <a:lnTo>
                  <a:pt x="2146" y="353"/>
                </a:lnTo>
                <a:lnTo>
                  <a:pt x="2147" y="355"/>
                </a:lnTo>
                <a:lnTo>
                  <a:pt x="2146" y="355"/>
                </a:lnTo>
                <a:lnTo>
                  <a:pt x="2145" y="355"/>
                </a:lnTo>
                <a:lnTo>
                  <a:pt x="2144" y="356"/>
                </a:lnTo>
                <a:lnTo>
                  <a:pt x="2139" y="360"/>
                </a:lnTo>
                <a:lnTo>
                  <a:pt x="2138" y="360"/>
                </a:lnTo>
                <a:lnTo>
                  <a:pt x="2137" y="361"/>
                </a:lnTo>
                <a:lnTo>
                  <a:pt x="2136" y="361"/>
                </a:lnTo>
                <a:lnTo>
                  <a:pt x="2136" y="362"/>
                </a:lnTo>
                <a:lnTo>
                  <a:pt x="2134" y="363"/>
                </a:lnTo>
                <a:lnTo>
                  <a:pt x="2131" y="363"/>
                </a:lnTo>
                <a:lnTo>
                  <a:pt x="2129" y="364"/>
                </a:lnTo>
                <a:lnTo>
                  <a:pt x="2128" y="366"/>
                </a:lnTo>
                <a:lnTo>
                  <a:pt x="2127" y="366"/>
                </a:lnTo>
                <a:lnTo>
                  <a:pt x="2123" y="369"/>
                </a:lnTo>
                <a:lnTo>
                  <a:pt x="2121" y="370"/>
                </a:lnTo>
                <a:lnTo>
                  <a:pt x="2120" y="370"/>
                </a:lnTo>
                <a:lnTo>
                  <a:pt x="2119" y="371"/>
                </a:lnTo>
                <a:lnTo>
                  <a:pt x="2118" y="371"/>
                </a:lnTo>
                <a:lnTo>
                  <a:pt x="2115" y="371"/>
                </a:lnTo>
                <a:lnTo>
                  <a:pt x="2110" y="371"/>
                </a:lnTo>
                <a:lnTo>
                  <a:pt x="2108" y="371"/>
                </a:lnTo>
                <a:lnTo>
                  <a:pt x="2103" y="369"/>
                </a:lnTo>
                <a:lnTo>
                  <a:pt x="2102" y="368"/>
                </a:lnTo>
                <a:lnTo>
                  <a:pt x="2101" y="366"/>
                </a:lnTo>
                <a:lnTo>
                  <a:pt x="2094" y="364"/>
                </a:lnTo>
                <a:lnTo>
                  <a:pt x="2084" y="360"/>
                </a:lnTo>
                <a:lnTo>
                  <a:pt x="2079" y="352"/>
                </a:lnTo>
                <a:lnTo>
                  <a:pt x="2072" y="337"/>
                </a:lnTo>
                <a:lnTo>
                  <a:pt x="2070" y="330"/>
                </a:lnTo>
                <a:lnTo>
                  <a:pt x="2066" y="319"/>
                </a:lnTo>
                <a:lnTo>
                  <a:pt x="2062" y="309"/>
                </a:lnTo>
                <a:lnTo>
                  <a:pt x="2062" y="308"/>
                </a:lnTo>
                <a:lnTo>
                  <a:pt x="2062" y="307"/>
                </a:lnTo>
                <a:lnTo>
                  <a:pt x="2063" y="307"/>
                </a:lnTo>
                <a:lnTo>
                  <a:pt x="2097" y="289"/>
                </a:lnTo>
                <a:lnTo>
                  <a:pt x="2098" y="289"/>
                </a:lnTo>
                <a:lnTo>
                  <a:pt x="2099" y="288"/>
                </a:lnTo>
                <a:lnTo>
                  <a:pt x="2103" y="284"/>
                </a:lnTo>
                <a:lnTo>
                  <a:pt x="2127" y="273"/>
                </a:lnTo>
                <a:lnTo>
                  <a:pt x="2145" y="263"/>
                </a:lnTo>
                <a:lnTo>
                  <a:pt x="2146" y="263"/>
                </a:lnTo>
                <a:lnTo>
                  <a:pt x="2146" y="262"/>
                </a:lnTo>
                <a:lnTo>
                  <a:pt x="2148" y="265"/>
                </a:lnTo>
                <a:lnTo>
                  <a:pt x="2151" y="264"/>
                </a:lnTo>
                <a:lnTo>
                  <a:pt x="2149" y="262"/>
                </a:lnTo>
                <a:lnTo>
                  <a:pt x="2154" y="260"/>
                </a:lnTo>
                <a:lnTo>
                  <a:pt x="2155" y="260"/>
                </a:lnTo>
                <a:lnTo>
                  <a:pt x="2156" y="259"/>
                </a:lnTo>
                <a:lnTo>
                  <a:pt x="2156" y="257"/>
                </a:lnTo>
                <a:lnTo>
                  <a:pt x="2157" y="256"/>
                </a:lnTo>
                <a:lnTo>
                  <a:pt x="2158" y="254"/>
                </a:lnTo>
                <a:lnTo>
                  <a:pt x="2160" y="249"/>
                </a:lnTo>
                <a:lnTo>
                  <a:pt x="2161" y="243"/>
                </a:lnTo>
                <a:lnTo>
                  <a:pt x="2163" y="235"/>
                </a:lnTo>
                <a:lnTo>
                  <a:pt x="2165" y="229"/>
                </a:lnTo>
                <a:lnTo>
                  <a:pt x="2165" y="228"/>
                </a:lnTo>
                <a:lnTo>
                  <a:pt x="2166" y="227"/>
                </a:lnTo>
                <a:lnTo>
                  <a:pt x="2210" y="240"/>
                </a:lnTo>
                <a:lnTo>
                  <a:pt x="2211" y="234"/>
                </a:lnTo>
                <a:lnTo>
                  <a:pt x="2167" y="220"/>
                </a:lnTo>
                <a:lnTo>
                  <a:pt x="2170" y="218"/>
                </a:lnTo>
                <a:lnTo>
                  <a:pt x="2170" y="217"/>
                </a:lnTo>
                <a:lnTo>
                  <a:pt x="2172" y="209"/>
                </a:lnTo>
                <a:lnTo>
                  <a:pt x="2174" y="201"/>
                </a:lnTo>
                <a:lnTo>
                  <a:pt x="2178" y="190"/>
                </a:lnTo>
                <a:lnTo>
                  <a:pt x="2145" y="127"/>
                </a:lnTo>
                <a:lnTo>
                  <a:pt x="2118" y="76"/>
                </a:lnTo>
                <a:lnTo>
                  <a:pt x="2114" y="68"/>
                </a:lnTo>
                <a:lnTo>
                  <a:pt x="2110" y="62"/>
                </a:lnTo>
                <a:lnTo>
                  <a:pt x="2109" y="60"/>
                </a:lnTo>
                <a:lnTo>
                  <a:pt x="2109" y="59"/>
                </a:lnTo>
                <a:lnTo>
                  <a:pt x="2099" y="41"/>
                </a:lnTo>
                <a:lnTo>
                  <a:pt x="2098" y="40"/>
                </a:lnTo>
                <a:lnTo>
                  <a:pt x="2097" y="39"/>
                </a:lnTo>
                <a:lnTo>
                  <a:pt x="2071" y="31"/>
                </a:lnTo>
                <a:lnTo>
                  <a:pt x="2034" y="18"/>
                </a:lnTo>
                <a:lnTo>
                  <a:pt x="2034" y="16"/>
                </a:lnTo>
                <a:lnTo>
                  <a:pt x="2035" y="13"/>
                </a:lnTo>
                <a:lnTo>
                  <a:pt x="2036" y="9"/>
                </a:lnTo>
                <a:lnTo>
                  <a:pt x="2038" y="6"/>
                </a:lnTo>
                <a:lnTo>
                  <a:pt x="2041" y="5"/>
                </a:lnTo>
                <a:lnTo>
                  <a:pt x="2042" y="4"/>
                </a:lnTo>
                <a:lnTo>
                  <a:pt x="2043" y="4"/>
                </a:lnTo>
                <a:lnTo>
                  <a:pt x="2044" y="3"/>
                </a:lnTo>
                <a:lnTo>
                  <a:pt x="2045" y="1"/>
                </a:lnTo>
                <a:lnTo>
                  <a:pt x="2044" y="0"/>
                </a:lnTo>
                <a:lnTo>
                  <a:pt x="2042" y="0"/>
                </a:lnTo>
                <a:lnTo>
                  <a:pt x="2039" y="3"/>
                </a:lnTo>
                <a:lnTo>
                  <a:pt x="2036" y="6"/>
                </a:lnTo>
                <a:lnTo>
                  <a:pt x="2034" y="9"/>
                </a:lnTo>
                <a:lnTo>
                  <a:pt x="2033" y="13"/>
                </a:lnTo>
                <a:lnTo>
                  <a:pt x="2032" y="16"/>
                </a:lnTo>
                <a:lnTo>
                  <a:pt x="2029" y="17"/>
                </a:lnTo>
                <a:lnTo>
                  <a:pt x="2026" y="19"/>
                </a:lnTo>
                <a:lnTo>
                  <a:pt x="2025" y="21"/>
                </a:lnTo>
                <a:lnTo>
                  <a:pt x="2022" y="22"/>
                </a:lnTo>
                <a:lnTo>
                  <a:pt x="2020" y="22"/>
                </a:lnTo>
                <a:lnTo>
                  <a:pt x="2019" y="22"/>
                </a:lnTo>
                <a:lnTo>
                  <a:pt x="2017" y="23"/>
                </a:lnTo>
                <a:lnTo>
                  <a:pt x="2016" y="24"/>
                </a:lnTo>
                <a:lnTo>
                  <a:pt x="2014" y="26"/>
                </a:lnTo>
                <a:lnTo>
                  <a:pt x="2009" y="30"/>
                </a:lnTo>
                <a:lnTo>
                  <a:pt x="2006" y="32"/>
                </a:lnTo>
                <a:lnTo>
                  <a:pt x="1991" y="40"/>
                </a:lnTo>
                <a:lnTo>
                  <a:pt x="1986" y="42"/>
                </a:lnTo>
                <a:lnTo>
                  <a:pt x="1982" y="43"/>
                </a:lnTo>
                <a:lnTo>
                  <a:pt x="1975" y="46"/>
                </a:lnTo>
                <a:lnTo>
                  <a:pt x="1972" y="50"/>
                </a:lnTo>
                <a:lnTo>
                  <a:pt x="1970" y="51"/>
                </a:lnTo>
                <a:lnTo>
                  <a:pt x="1965" y="65"/>
                </a:lnTo>
                <a:lnTo>
                  <a:pt x="1965" y="67"/>
                </a:lnTo>
                <a:lnTo>
                  <a:pt x="1964" y="69"/>
                </a:lnTo>
                <a:lnTo>
                  <a:pt x="1963" y="72"/>
                </a:lnTo>
                <a:lnTo>
                  <a:pt x="1962" y="76"/>
                </a:lnTo>
                <a:lnTo>
                  <a:pt x="1958" y="91"/>
                </a:lnTo>
                <a:lnTo>
                  <a:pt x="1954" y="100"/>
                </a:lnTo>
                <a:lnTo>
                  <a:pt x="1953" y="103"/>
                </a:lnTo>
                <a:lnTo>
                  <a:pt x="1952" y="106"/>
                </a:lnTo>
                <a:lnTo>
                  <a:pt x="1950" y="114"/>
                </a:lnTo>
                <a:lnTo>
                  <a:pt x="1950" y="116"/>
                </a:lnTo>
                <a:lnTo>
                  <a:pt x="1953" y="124"/>
                </a:lnTo>
                <a:lnTo>
                  <a:pt x="1979" y="173"/>
                </a:lnTo>
                <a:close/>
              </a:path>
            </a:pathLst>
          </a:custGeom>
          <a:grpFill/>
          <a:ln w="19050">
            <a:solidFill>
              <a:schemeClr val="tx1"/>
            </a:solidFill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 sz="1350"/>
          </a:p>
        </p:txBody>
      </p:sp>
    </p:spTree>
    <p:extLst>
      <p:ext uri="{BB962C8B-B14F-4D97-AF65-F5344CB8AC3E}">
        <p14:creationId xmlns:p14="http://schemas.microsoft.com/office/powerpoint/2010/main" val="3809797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Map of California Cities-</a:t>
            </a:r>
            <a:r>
              <a:rPr lang="en-US" altLang="zh-CN" dirty="0">
                <a:solidFill>
                  <a:srgbClr val="FF0000"/>
                </a:solidFill>
              </a:rPr>
              <a:t>Fresno</a:t>
            </a:r>
          </a:p>
        </p:txBody>
      </p:sp>
      <p:sp>
        <p:nvSpPr>
          <p:cNvPr id="4" name="Freeform 5">
            <a:extLst>
              <a:ext uri="{FF2B5EF4-FFF2-40B4-BE49-F238E27FC236}">
                <a16:creationId xmlns:a16="http://schemas.microsoft.com/office/drawing/2014/main" id="{D781230A-18DB-8107-794F-A48CFE82B8EB}"/>
              </a:ext>
            </a:extLst>
          </p:cNvPr>
          <p:cNvSpPr>
            <a:spLocks noEditPoints="1"/>
          </p:cNvSpPr>
          <p:nvPr/>
        </p:nvSpPr>
        <p:spPr bwMode="auto">
          <a:xfrm>
            <a:off x="782706" y="1545636"/>
            <a:ext cx="2520554" cy="2752725"/>
          </a:xfrm>
          <a:custGeom>
            <a:avLst/>
            <a:gdLst>
              <a:gd name="T0" fmla="*/ 1012 w 2117"/>
              <a:gd name="T1" fmla="*/ 2062 h 2312"/>
              <a:gd name="T2" fmla="*/ 770 w 2117"/>
              <a:gd name="T3" fmla="*/ 1750 h 2312"/>
              <a:gd name="T4" fmla="*/ 748 w 2117"/>
              <a:gd name="T5" fmla="*/ 1485 h 2312"/>
              <a:gd name="T6" fmla="*/ 588 w 2117"/>
              <a:gd name="T7" fmla="*/ 1329 h 2312"/>
              <a:gd name="T8" fmla="*/ 545 w 2117"/>
              <a:gd name="T9" fmla="*/ 1279 h 2312"/>
              <a:gd name="T10" fmla="*/ 421 w 2117"/>
              <a:gd name="T11" fmla="*/ 1397 h 2312"/>
              <a:gd name="T12" fmla="*/ 323 w 2117"/>
              <a:gd name="T13" fmla="*/ 1431 h 2312"/>
              <a:gd name="T14" fmla="*/ 337 w 2117"/>
              <a:gd name="T15" fmla="*/ 1327 h 2312"/>
              <a:gd name="T16" fmla="*/ 429 w 2117"/>
              <a:gd name="T17" fmla="*/ 1245 h 2312"/>
              <a:gd name="T18" fmla="*/ 517 w 2117"/>
              <a:gd name="T19" fmla="*/ 1144 h 2312"/>
              <a:gd name="T20" fmla="*/ 285 w 2117"/>
              <a:gd name="T21" fmla="*/ 1195 h 2312"/>
              <a:gd name="T22" fmla="*/ 244 w 2117"/>
              <a:gd name="T23" fmla="*/ 1088 h 2312"/>
              <a:gd name="T24" fmla="*/ 112 w 2117"/>
              <a:gd name="T25" fmla="*/ 962 h 2312"/>
              <a:gd name="T26" fmla="*/ 120 w 2117"/>
              <a:gd name="T27" fmla="*/ 722 h 2312"/>
              <a:gd name="T28" fmla="*/ 201 w 2117"/>
              <a:gd name="T29" fmla="*/ 579 h 2312"/>
              <a:gd name="T30" fmla="*/ 360 w 2117"/>
              <a:gd name="T31" fmla="*/ 486 h 2312"/>
              <a:gd name="T32" fmla="*/ 681 w 2117"/>
              <a:gd name="T33" fmla="*/ 505 h 2312"/>
              <a:gd name="T34" fmla="*/ 829 w 2117"/>
              <a:gd name="T35" fmla="*/ 584 h 2312"/>
              <a:gd name="T36" fmla="*/ 964 w 2117"/>
              <a:gd name="T37" fmla="*/ 426 h 2312"/>
              <a:gd name="T38" fmla="*/ 1083 w 2117"/>
              <a:gd name="T39" fmla="*/ 194 h 2312"/>
              <a:gd name="T40" fmla="*/ 1265 w 2117"/>
              <a:gd name="T41" fmla="*/ 107 h 2312"/>
              <a:gd name="T42" fmla="*/ 1509 w 2117"/>
              <a:gd name="T43" fmla="*/ 67 h 2312"/>
              <a:gd name="T44" fmla="*/ 1543 w 2117"/>
              <a:gd name="T45" fmla="*/ 843 h 2312"/>
              <a:gd name="T46" fmla="*/ 1730 w 2117"/>
              <a:gd name="T47" fmla="*/ 1158 h 2312"/>
              <a:gd name="T48" fmla="*/ 1850 w 2117"/>
              <a:gd name="T49" fmla="*/ 1133 h 2312"/>
              <a:gd name="T50" fmla="*/ 2113 w 2117"/>
              <a:gd name="T51" fmla="*/ 1184 h 2312"/>
              <a:gd name="T52" fmla="*/ 1988 w 2117"/>
              <a:gd name="T53" fmla="*/ 1396 h 2312"/>
              <a:gd name="T54" fmla="*/ 1849 w 2117"/>
              <a:gd name="T55" fmla="*/ 1471 h 2312"/>
              <a:gd name="T56" fmla="*/ 1988 w 2117"/>
              <a:gd name="T57" fmla="*/ 1679 h 2312"/>
              <a:gd name="T58" fmla="*/ 1792 w 2117"/>
              <a:gd name="T59" fmla="*/ 1860 h 2312"/>
              <a:gd name="T60" fmla="*/ 1356 w 2117"/>
              <a:gd name="T61" fmla="*/ 1908 h 2312"/>
              <a:gd name="T62" fmla="*/ 1249 w 2117"/>
              <a:gd name="T63" fmla="*/ 1793 h 2312"/>
              <a:gd name="T64" fmla="*/ 1382 w 2117"/>
              <a:gd name="T65" fmla="*/ 1943 h 2312"/>
              <a:gd name="T66" fmla="*/ 1686 w 2117"/>
              <a:gd name="T67" fmla="*/ 1563 h 2312"/>
              <a:gd name="T68" fmla="*/ 1685 w 2117"/>
              <a:gd name="T69" fmla="*/ 1495 h 2312"/>
              <a:gd name="T70" fmla="*/ 1597 w 2117"/>
              <a:gd name="T71" fmla="*/ 1570 h 2312"/>
              <a:gd name="T72" fmla="*/ 1621 w 2117"/>
              <a:gd name="T73" fmla="*/ 1441 h 2312"/>
              <a:gd name="T74" fmla="*/ 1524 w 2117"/>
              <a:gd name="T75" fmla="*/ 1441 h 2312"/>
              <a:gd name="T76" fmla="*/ 1491 w 2117"/>
              <a:gd name="T77" fmla="*/ 1230 h 2312"/>
              <a:gd name="T78" fmla="*/ 1348 w 2117"/>
              <a:gd name="T79" fmla="*/ 1298 h 2312"/>
              <a:gd name="T80" fmla="*/ 1222 w 2117"/>
              <a:gd name="T81" fmla="*/ 1302 h 2312"/>
              <a:gd name="T82" fmla="*/ 1338 w 2117"/>
              <a:gd name="T83" fmla="*/ 1349 h 2312"/>
              <a:gd name="T84" fmla="*/ 1048 w 2117"/>
              <a:gd name="T85" fmla="*/ 1051 h 2312"/>
              <a:gd name="T86" fmla="*/ 1039 w 2117"/>
              <a:gd name="T87" fmla="*/ 914 h 2312"/>
              <a:gd name="T88" fmla="*/ 1066 w 2117"/>
              <a:gd name="T89" fmla="*/ 788 h 2312"/>
              <a:gd name="T90" fmla="*/ 951 w 2117"/>
              <a:gd name="T91" fmla="*/ 830 h 2312"/>
              <a:gd name="T92" fmla="*/ 922 w 2117"/>
              <a:gd name="T93" fmla="*/ 981 h 2312"/>
              <a:gd name="T94" fmla="*/ 951 w 2117"/>
              <a:gd name="T95" fmla="*/ 1174 h 2312"/>
              <a:gd name="T96" fmla="*/ 906 w 2117"/>
              <a:gd name="T97" fmla="*/ 835 h 2312"/>
              <a:gd name="T98" fmla="*/ 862 w 2117"/>
              <a:gd name="T99" fmla="*/ 720 h 2312"/>
              <a:gd name="T100" fmla="*/ 714 w 2117"/>
              <a:gd name="T101" fmla="*/ 763 h 2312"/>
              <a:gd name="T102" fmla="*/ 830 w 2117"/>
              <a:gd name="T103" fmla="*/ 941 h 2312"/>
              <a:gd name="T104" fmla="*/ 737 w 2117"/>
              <a:gd name="T105" fmla="*/ 821 h 2312"/>
              <a:gd name="T106" fmla="*/ 692 w 2117"/>
              <a:gd name="T107" fmla="*/ 942 h 2312"/>
              <a:gd name="T108" fmla="*/ 665 w 2117"/>
              <a:gd name="T109" fmla="*/ 666 h 2312"/>
              <a:gd name="T110" fmla="*/ 445 w 2117"/>
              <a:gd name="T111" fmla="*/ 632 h 2312"/>
              <a:gd name="T112" fmla="*/ 622 w 2117"/>
              <a:gd name="T113" fmla="*/ 592 h 2312"/>
              <a:gd name="T114" fmla="*/ 541 w 2117"/>
              <a:gd name="T115" fmla="*/ 616 h 2312"/>
              <a:gd name="T116" fmla="*/ 1508 w 2117"/>
              <a:gd name="T117" fmla="*/ 446 h 2312"/>
              <a:gd name="T118" fmla="*/ 1705 w 2117"/>
              <a:gd name="T119" fmla="*/ 1810 h 2312"/>
              <a:gd name="T120" fmla="*/ 1806 w 2117"/>
              <a:gd name="T121" fmla="*/ 1630 h 2312"/>
              <a:gd name="T122" fmla="*/ 1671 w 2117"/>
              <a:gd name="T123" fmla="*/ 1600 h 2312"/>
              <a:gd name="T124" fmla="*/ 1586 w 2117"/>
              <a:gd name="T125" fmla="*/ 1754 h 2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117" h="2312">
                <a:moveTo>
                  <a:pt x="1748" y="1680"/>
                </a:moveTo>
                <a:lnTo>
                  <a:pt x="1748" y="1675"/>
                </a:lnTo>
                <a:lnTo>
                  <a:pt x="1749" y="1675"/>
                </a:lnTo>
                <a:lnTo>
                  <a:pt x="1757" y="1675"/>
                </a:lnTo>
                <a:lnTo>
                  <a:pt x="1760" y="1675"/>
                </a:lnTo>
                <a:lnTo>
                  <a:pt x="1760" y="1680"/>
                </a:lnTo>
                <a:lnTo>
                  <a:pt x="1757" y="1680"/>
                </a:lnTo>
                <a:lnTo>
                  <a:pt x="1749" y="1680"/>
                </a:lnTo>
                <a:lnTo>
                  <a:pt x="1748" y="1680"/>
                </a:lnTo>
                <a:close/>
                <a:moveTo>
                  <a:pt x="1457" y="2238"/>
                </a:moveTo>
                <a:lnTo>
                  <a:pt x="1441" y="2238"/>
                </a:lnTo>
                <a:lnTo>
                  <a:pt x="1408" y="2238"/>
                </a:lnTo>
                <a:lnTo>
                  <a:pt x="1407" y="2238"/>
                </a:lnTo>
                <a:lnTo>
                  <a:pt x="1401" y="2238"/>
                </a:lnTo>
                <a:lnTo>
                  <a:pt x="1398" y="2238"/>
                </a:lnTo>
                <a:lnTo>
                  <a:pt x="1375" y="2238"/>
                </a:lnTo>
                <a:lnTo>
                  <a:pt x="1374" y="2238"/>
                </a:lnTo>
                <a:lnTo>
                  <a:pt x="1373" y="2238"/>
                </a:lnTo>
                <a:lnTo>
                  <a:pt x="1362" y="2238"/>
                </a:lnTo>
                <a:lnTo>
                  <a:pt x="1340" y="2238"/>
                </a:lnTo>
                <a:lnTo>
                  <a:pt x="1340" y="2221"/>
                </a:lnTo>
                <a:lnTo>
                  <a:pt x="1340" y="2217"/>
                </a:lnTo>
                <a:lnTo>
                  <a:pt x="1340" y="2214"/>
                </a:lnTo>
                <a:lnTo>
                  <a:pt x="1340" y="2212"/>
                </a:lnTo>
                <a:lnTo>
                  <a:pt x="1340" y="2206"/>
                </a:lnTo>
                <a:lnTo>
                  <a:pt x="1340" y="2204"/>
                </a:lnTo>
                <a:lnTo>
                  <a:pt x="1340" y="2187"/>
                </a:lnTo>
                <a:lnTo>
                  <a:pt x="1330" y="2187"/>
                </a:lnTo>
                <a:lnTo>
                  <a:pt x="1330" y="2171"/>
                </a:lnTo>
                <a:lnTo>
                  <a:pt x="1330" y="2170"/>
                </a:lnTo>
                <a:lnTo>
                  <a:pt x="1307" y="2170"/>
                </a:lnTo>
                <a:lnTo>
                  <a:pt x="1273" y="2171"/>
                </a:lnTo>
                <a:lnTo>
                  <a:pt x="1206" y="2171"/>
                </a:lnTo>
                <a:lnTo>
                  <a:pt x="1172" y="2171"/>
                </a:lnTo>
                <a:lnTo>
                  <a:pt x="1172" y="2169"/>
                </a:lnTo>
                <a:lnTo>
                  <a:pt x="1172" y="2154"/>
                </a:lnTo>
                <a:lnTo>
                  <a:pt x="1172" y="2137"/>
                </a:lnTo>
                <a:lnTo>
                  <a:pt x="1172" y="2130"/>
                </a:lnTo>
                <a:lnTo>
                  <a:pt x="1172" y="2120"/>
                </a:lnTo>
                <a:lnTo>
                  <a:pt x="1172" y="2103"/>
                </a:lnTo>
                <a:lnTo>
                  <a:pt x="1172" y="2087"/>
                </a:lnTo>
                <a:lnTo>
                  <a:pt x="1147" y="2087"/>
                </a:lnTo>
                <a:lnTo>
                  <a:pt x="1139" y="2087"/>
                </a:lnTo>
                <a:lnTo>
                  <a:pt x="1139" y="2070"/>
                </a:lnTo>
                <a:lnTo>
                  <a:pt x="1139" y="2062"/>
                </a:lnTo>
                <a:lnTo>
                  <a:pt x="1139" y="2059"/>
                </a:lnTo>
                <a:lnTo>
                  <a:pt x="1139" y="2055"/>
                </a:lnTo>
                <a:lnTo>
                  <a:pt x="1139" y="2053"/>
                </a:lnTo>
                <a:lnTo>
                  <a:pt x="1139" y="2049"/>
                </a:lnTo>
                <a:lnTo>
                  <a:pt x="1139" y="2045"/>
                </a:lnTo>
                <a:lnTo>
                  <a:pt x="1139" y="2043"/>
                </a:lnTo>
                <a:lnTo>
                  <a:pt x="1138" y="2043"/>
                </a:lnTo>
                <a:lnTo>
                  <a:pt x="1131" y="2043"/>
                </a:lnTo>
                <a:lnTo>
                  <a:pt x="1131" y="2037"/>
                </a:lnTo>
                <a:lnTo>
                  <a:pt x="1131" y="2036"/>
                </a:lnTo>
                <a:lnTo>
                  <a:pt x="1125" y="2036"/>
                </a:lnTo>
                <a:lnTo>
                  <a:pt x="1098" y="2036"/>
                </a:lnTo>
                <a:lnTo>
                  <a:pt x="1096" y="2036"/>
                </a:lnTo>
                <a:lnTo>
                  <a:pt x="1095" y="2036"/>
                </a:lnTo>
                <a:lnTo>
                  <a:pt x="1094" y="2036"/>
                </a:lnTo>
                <a:lnTo>
                  <a:pt x="1091" y="2036"/>
                </a:lnTo>
                <a:lnTo>
                  <a:pt x="1090" y="2036"/>
                </a:lnTo>
                <a:lnTo>
                  <a:pt x="1088" y="2036"/>
                </a:lnTo>
                <a:lnTo>
                  <a:pt x="1086" y="2036"/>
                </a:lnTo>
                <a:lnTo>
                  <a:pt x="1081" y="2036"/>
                </a:lnTo>
                <a:lnTo>
                  <a:pt x="1079" y="2036"/>
                </a:lnTo>
                <a:lnTo>
                  <a:pt x="1078" y="2036"/>
                </a:lnTo>
                <a:lnTo>
                  <a:pt x="1073" y="2036"/>
                </a:lnTo>
                <a:lnTo>
                  <a:pt x="1070" y="2036"/>
                </a:lnTo>
                <a:lnTo>
                  <a:pt x="1061" y="2036"/>
                </a:lnTo>
                <a:lnTo>
                  <a:pt x="1057" y="2036"/>
                </a:lnTo>
                <a:lnTo>
                  <a:pt x="1054" y="2036"/>
                </a:lnTo>
                <a:lnTo>
                  <a:pt x="1052" y="2036"/>
                </a:lnTo>
                <a:lnTo>
                  <a:pt x="1052" y="2037"/>
                </a:lnTo>
                <a:lnTo>
                  <a:pt x="1052" y="2038"/>
                </a:lnTo>
                <a:lnTo>
                  <a:pt x="1052" y="2043"/>
                </a:lnTo>
                <a:lnTo>
                  <a:pt x="1052" y="2049"/>
                </a:lnTo>
                <a:lnTo>
                  <a:pt x="1046" y="2049"/>
                </a:lnTo>
                <a:lnTo>
                  <a:pt x="1044" y="2049"/>
                </a:lnTo>
                <a:lnTo>
                  <a:pt x="1041" y="2049"/>
                </a:lnTo>
                <a:lnTo>
                  <a:pt x="1039" y="2049"/>
                </a:lnTo>
                <a:lnTo>
                  <a:pt x="1038" y="2049"/>
                </a:lnTo>
                <a:lnTo>
                  <a:pt x="1037" y="2049"/>
                </a:lnTo>
                <a:lnTo>
                  <a:pt x="1037" y="2053"/>
                </a:lnTo>
                <a:lnTo>
                  <a:pt x="1037" y="2057"/>
                </a:lnTo>
                <a:lnTo>
                  <a:pt x="1037" y="2059"/>
                </a:lnTo>
                <a:lnTo>
                  <a:pt x="1037" y="2062"/>
                </a:lnTo>
                <a:lnTo>
                  <a:pt x="1034" y="2062"/>
                </a:lnTo>
                <a:lnTo>
                  <a:pt x="1032" y="2062"/>
                </a:lnTo>
                <a:lnTo>
                  <a:pt x="1030" y="2062"/>
                </a:lnTo>
                <a:lnTo>
                  <a:pt x="1029" y="2062"/>
                </a:lnTo>
                <a:lnTo>
                  <a:pt x="1028" y="2062"/>
                </a:lnTo>
                <a:lnTo>
                  <a:pt x="1026" y="2062"/>
                </a:lnTo>
                <a:lnTo>
                  <a:pt x="1024" y="2062"/>
                </a:lnTo>
                <a:lnTo>
                  <a:pt x="1023" y="2062"/>
                </a:lnTo>
                <a:lnTo>
                  <a:pt x="1021" y="2062"/>
                </a:lnTo>
                <a:lnTo>
                  <a:pt x="1020" y="2062"/>
                </a:lnTo>
                <a:lnTo>
                  <a:pt x="1019" y="2062"/>
                </a:lnTo>
                <a:lnTo>
                  <a:pt x="1018" y="2062"/>
                </a:lnTo>
                <a:lnTo>
                  <a:pt x="1015" y="2062"/>
                </a:lnTo>
                <a:lnTo>
                  <a:pt x="1014" y="2062"/>
                </a:lnTo>
                <a:lnTo>
                  <a:pt x="1012" y="2062"/>
                </a:lnTo>
                <a:lnTo>
                  <a:pt x="1011" y="2062"/>
                </a:lnTo>
                <a:lnTo>
                  <a:pt x="1009" y="2062"/>
                </a:lnTo>
                <a:lnTo>
                  <a:pt x="1009" y="2063"/>
                </a:lnTo>
                <a:lnTo>
                  <a:pt x="1005" y="2063"/>
                </a:lnTo>
                <a:lnTo>
                  <a:pt x="1004" y="2063"/>
                </a:lnTo>
                <a:lnTo>
                  <a:pt x="1004" y="2058"/>
                </a:lnTo>
                <a:lnTo>
                  <a:pt x="1004" y="2053"/>
                </a:lnTo>
                <a:lnTo>
                  <a:pt x="1004" y="2050"/>
                </a:lnTo>
                <a:lnTo>
                  <a:pt x="1004" y="2037"/>
                </a:lnTo>
                <a:lnTo>
                  <a:pt x="987" y="2037"/>
                </a:lnTo>
                <a:lnTo>
                  <a:pt x="970" y="2037"/>
                </a:lnTo>
                <a:lnTo>
                  <a:pt x="941" y="2037"/>
                </a:lnTo>
                <a:lnTo>
                  <a:pt x="931" y="2038"/>
                </a:lnTo>
                <a:lnTo>
                  <a:pt x="917" y="2038"/>
                </a:lnTo>
                <a:lnTo>
                  <a:pt x="917" y="2036"/>
                </a:lnTo>
                <a:lnTo>
                  <a:pt x="917" y="2026"/>
                </a:lnTo>
                <a:lnTo>
                  <a:pt x="920" y="2026"/>
                </a:lnTo>
                <a:lnTo>
                  <a:pt x="920" y="2025"/>
                </a:lnTo>
                <a:lnTo>
                  <a:pt x="920" y="2024"/>
                </a:lnTo>
                <a:lnTo>
                  <a:pt x="920" y="2023"/>
                </a:lnTo>
                <a:lnTo>
                  <a:pt x="920" y="2021"/>
                </a:lnTo>
                <a:lnTo>
                  <a:pt x="920" y="2020"/>
                </a:lnTo>
                <a:lnTo>
                  <a:pt x="936" y="2020"/>
                </a:lnTo>
                <a:lnTo>
                  <a:pt x="936" y="2003"/>
                </a:lnTo>
                <a:lnTo>
                  <a:pt x="936" y="1969"/>
                </a:lnTo>
                <a:lnTo>
                  <a:pt x="950" y="1969"/>
                </a:lnTo>
                <a:lnTo>
                  <a:pt x="953" y="1969"/>
                </a:lnTo>
                <a:lnTo>
                  <a:pt x="970" y="1969"/>
                </a:lnTo>
                <a:lnTo>
                  <a:pt x="978" y="1969"/>
                </a:lnTo>
                <a:lnTo>
                  <a:pt x="978" y="1968"/>
                </a:lnTo>
                <a:lnTo>
                  <a:pt x="978" y="1935"/>
                </a:lnTo>
                <a:lnTo>
                  <a:pt x="987" y="1935"/>
                </a:lnTo>
                <a:lnTo>
                  <a:pt x="987" y="1934"/>
                </a:lnTo>
                <a:lnTo>
                  <a:pt x="987" y="1932"/>
                </a:lnTo>
                <a:lnTo>
                  <a:pt x="987" y="1931"/>
                </a:lnTo>
                <a:lnTo>
                  <a:pt x="987" y="1930"/>
                </a:lnTo>
                <a:lnTo>
                  <a:pt x="987" y="1927"/>
                </a:lnTo>
                <a:lnTo>
                  <a:pt x="987" y="1926"/>
                </a:lnTo>
                <a:lnTo>
                  <a:pt x="987" y="1924"/>
                </a:lnTo>
                <a:lnTo>
                  <a:pt x="987" y="1923"/>
                </a:lnTo>
                <a:lnTo>
                  <a:pt x="987" y="1922"/>
                </a:lnTo>
                <a:lnTo>
                  <a:pt x="987" y="1919"/>
                </a:lnTo>
                <a:lnTo>
                  <a:pt x="987" y="1918"/>
                </a:lnTo>
                <a:lnTo>
                  <a:pt x="987" y="1916"/>
                </a:lnTo>
                <a:lnTo>
                  <a:pt x="987" y="1914"/>
                </a:lnTo>
                <a:lnTo>
                  <a:pt x="987" y="1909"/>
                </a:lnTo>
                <a:lnTo>
                  <a:pt x="987" y="1902"/>
                </a:lnTo>
                <a:lnTo>
                  <a:pt x="953" y="1902"/>
                </a:lnTo>
                <a:lnTo>
                  <a:pt x="953" y="1901"/>
                </a:lnTo>
                <a:lnTo>
                  <a:pt x="945" y="1901"/>
                </a:lnTo>
                <a:lnTo>
                  <a:pt x="937" y="1901"/>
                </a:lnTo>
                <a:lnTo>
                  <a:pt x="936" y="1901"/>
                </a:lnTo>
                <a:lnTo>
                  <a:pt x="919" y="1901"/>
                </a:lnTo>
                <a:lnTo>
                  <a:pt x="903" y="1902"/>
                </a:lnTo>
                <a:lnTo>
                  <a:pt x="886" y="1902"/>
                </a:lnTo>
                <a:lnTo>
                  <a:pt x="870" y="1902"/>
                </a:lnTo>
                <a:lnTo>
                  <a:pt x="868" y="1902"/>
                </a:lnTo>
                <a:lnTo>
                  <a:pt x="835" y="1902"/>
                </a:lnTo>
                <a:lnTo>
                  <a:pt x="829" y="1902"/>
                </a:lnTo>
                <a:lnTo>
                  <a:pt x="811" y="1902"/>
                </a:lnTo>
                <a:lnTo>
                  <a:pt x="811" y="1903"/>
                </a:lnTo>
                <a:lnTo>
                  <a:pt x="811" y="1919"/>
                </a:lnTo>
                <a:lnTo>
                  <a:pt x="811" y="1935"/>
                </a:lnTo>
                <a:lnTo>
                  <a:pt x="811" y="1953"/>
                </a:lnTo>
                <a:lnTo>
                  <a:pt x="811" y="1969"/>
                </a:lnTo>
                <a:lnTo>
                  <a:pt x="811" y="1970"/>
                </a:lnTo>
                <a:lnTo>
                  <a:pt x="809" y="1970"/>
                </a:lnTo>
                <a:lnTo>
                  <a:pt x="809" y="1971"/>
                </a:lnTo>
                <a:lnTo>
                  <a:pt x="809" y="2003"/>
                </a:lnTo>
                <a:lnTo>
                  <a:pt x="803" y="2003"/>
                </a:lnTo>
                <a:lnTo>
                  <a:pt x="803" y="2037"/>
                </a:lnTo>
                <a:lnTo>
                  <a:pt x="803" y="2038"/>
                </a:lnTo>
                <a:lnTo>
                  <a:pt x="801" y="2038"/>
                </a:lnTo>
                <a:lnTo>
                  <a:pt x="796" y="2038"/>
                </a:lnTo>
                <a:lnTo>
                  <a:pt x="793" y="2038"/>
                </a:lnTo>
                <a:lnTo>
                  <a:pt x="769" y="2038"/>
                </a:lnTo>
                <a:lnTo>
                  <a:pt x="753" y="2038"/>
                </a:lnTo>
                <a:lnTo>
                  <a:pt x="748" y="2038"/>
                </a:lnTo>
                <a:lnTo>
                  <a:pt x="742" y="2038"/>
                </a:lnTo>
                <a:lnTo>
                  <a:pt x="736" y="2038"/>
                </a:lnTo>
                <a:lnTo>
                  <a:pt x="736" y="2037"/>
                </a:lnTo>
                <a:lnTo>
                  <a:pt x="736" y="2036"/>
                </a:lnTo>
                <a:lnTo>
                  <a:pt x="736" y="2004"/>
                </a:lnTo>
                <a:lnTo>
                  <a:pt x="736" y="1971"/>
                </a:lnTo>
                <a:lnTo>
                  <a:pt x="736" y="1970"/>
                </a:lnTo>
                <a:lnTo>
                  <a:pt x="752" y="1970"/>
                </a:lnTo>
                <a:lnTo>
                  <a:pt x="759" y="1970"/>
                </a:lnTo>
                <a:lnTo>
                  <a:pt x="759" y="1902"/>
                </a:lnTo>
                <a:lnTo>
                  <a:pt x="802" y="1902"/>
                </a:lnTo>
                <a:lnTo>
                  <a:pt x="802" y="1886"/>
                </a:lnTo>
                <a:lnTo>
                  <a:pt x="802" y="1885"/>
                </a:lnTo>
                <a:lnTo>
                  <a:pt x="802" y="1852"/>
                </a:lnTo>
                <a:lnTo>
                  <a:pt x="802" y="1826"/>
                </a:lnTo>
                <a:lnTo>
                  <a:pt x="803" y="1801"/>
                </a:lnTo>
                <a:lnTo>
                  <a:pt x="803" y="1800"/>
                </a:lnTo>
                <a:lnTo>
                  <a:pt x="803" y="1784"/>
                </a:lnTo>
                <a:lnTo>
                  <a:pt x="803" y="1767"/>
                </a:lnTo>
                <a:lnTo>
                  <a:pt x="786" y="1767"/>
                </a:lnTo>
                <a:lnTo>
                  <a:pt x="786" y="1766"/>
                </a:lnTo>
                <a:lnTo>
                  <a:pt x="786" y="1759"/>
                </a:lnTo>
                <a:lnTo>
                  <a:pt x="786" y="1750"/>
                </a:lnTo>
                <a:lnTo>
                  <a:pt x="770" y="1750"/>
                </a:lnTo>
                <a:lnTo>
                  <a:pt x="769" y="1750"/>
                </a:lnTo>
                <a:lnTo>
                  <a:pt x="761" y="1750"/>
                </a:lnTo>
                <a:lnTo>
                  <a:pt x="759" y="1750"/>
                </a:lnTo>
                <a:lnTo>
                  <a:pt x="757" y="1750"/>
                </a:lnTo>
                <a:lnTo>
                  <a:pt x="752" y="1750"/>
                </a:lnTo>
                <a:lnTo>
                  <a:pt x="744" y="1750"/>
                </a:lnTo>
                <a:lnTo>
                  <a:pt x="737" y="1750"/>
                </a:lnTo>
                <a:lnTo>
                  <a:pt x="736" y="1750"/>
                </a:lnTo>
                <a:lnTo>
                  <a:pt x="736" y="1767"/>
                </a:lnTo>
                <a:lnTo>
                  <a:pt x="735" y="1835"/>
                </a:lnTo>
                <a:lnTo>
                  <a:pt x="723" y="1835"/>
                </a:lnTo>
                <a:lnTo>
                  <a:pt x="703" y="1835"/>
                </a:lnTo>
                <a:lnTo>
                  <a:pt x="671" y="1835"/>
                </a:lnTo>
                <a:lnTo>
                  <a:pt x="671" y="1768"/>
                </a:lnTo>
                <a:lnTo>
                  <a:pt x="671" y="1700"/>
                </a:lnTo>
                <a:lnTo>
                  <a:pt x="655" y="1700"/>
                </a:lnTo>
                <a:lnTo>
                  <a:pt x="655" y="1689"/>
                </a:lnTo>
                <a:lnTo>
                  <a:pt x="649" y="1689"/>
                </a:lnTo>
                <a:lnTo>
                  <a:pt x="646" y="1689"/>
                </a:lnTo>
                <a:lnTo>
                  <a:pt x="638" y="1689"/>
                </a:lnTo>
                <a:lnTo>
                  <a:pt x="638" y="1701"/>
                </a:lnTo>
                <a:lnTo>
                  <a:pt x="623" y="1701"/>
                </a:lnTo>
                <a:lnTo>
                  <a:pt x="621" y="1701"/>
                </a:lnTo>
                <a:lnTo>
                  <a:pt x="609" y="1701"/>
                </a:lnTo>
                <a:lnTo>
                  <a:pt x="537" y="1701"/>
                </a:lnTo>
                <a:lnTo>
                  <a:pt x="537" y="1669"/>
                </a:lnTo>
                <a:lnTo>
                  <a:pt x="538" y="1669"/>
                </a:lnTo>
                <a:lnTo>
                  <a:pt x="554" y="1669"/>
                </a:lnTo>
                <a:lnTo>
                  <a:pt x="563" y="1669"/>
                </a:lnTo>
                <a:lnTo>
                  <a:pt x="571" y="1667"/>
                </a:lnTo>
                <a:lnTo>
                  <a:pt x="571" y="1650"/>
                </a:lnTo>
                <a:lnTo>
                  <a:pt x="571" y="1635"/>
                </a:lnTo>
                <a:lnTo>
                  <a:pt x="605" y="1633"/>
                </a:lnTo>
                <a:lnTo>
                  <a:pt x="605" y="1661"/>
                </a:lnTo>
                <a:lnTo>
                  <a:pt x="605" y="1665"/>
                </a:lnTo>
                <a:lnTo>
                  <a:pt x="621" y="1665"/>
                </a:lnTo>
                <a:lnTo>
                  <a:pt x="621" y="1662"/>
                </a:lnTo>
                <a:lnTo>
                  <a:pt x="621" y="1659"/>
                </a:lnTo>
                <a:lnTo>
                  <a:pt x="621" y="1657"/>
                </a:lnTo>
                <a:lnTo>
                  <a:pt x="621" y="1653"/>
                </a:lnTo>
                <a:lnTo>
                  <a:pt x="621" y="1650"/>
                </a:lnTo>
                <a:lnTo>
                  <a:pt x="621" y="1635"/>
                </a:lnTo>
                <a:lnTo>
                  <a:pt x="621" y="1632"/>
                </a:lnTo>
                <a:lnTo>
                  <a:pt x="623" y="1632"/>
                </a:lnTo>
                <a:lnTo>
                  <a:pt x="638" y="1632"/>
                </a:lnTo>
                <a:lnTo>
                  <a:pt x="655" y="1632"/>
                </a:lnTo>
                <a:lnTo>
                  <a:pt x="655" y="1633"/>
                </a:lnTo>
                <a:lnTo>
                  <a:pt x="671" y="1633"/>
                </a:lnTo>
                <a:lnTo>
                  <a:pt x="672" y="1600"/>
                </a:lnTo>
                <a:lnTo>
                  <a:pt x="671" y="1600"/>
                </a:lnTo>
                <a:lnTo>
                  <a:pt x="655" y="1600"/>
                </a:lnTo>
                <a:lnTo>
                  <a:pt x="655" y="1590"/>
                </a:lnTo>
                <a:lnTo>
                  <a:pt x="638" y="1590"/>
                </a:lnTo>
                <a:lnTo>
                  <a:pt x="617" y="1590"/>
                </a:lnTo>
                <a:lnTo>
                  <a:pt x="617" y="1588"/>
                </a:lnTo>
                <a:lnTo>
                  <a:pt x="617" y="1585"/>
                </a:lnTo>
                <a:lnTo>
                  <a:pt x="605" y="1586"/>
                </a:lnTo>
                <a:lnTo>
                  <a:pt x="605" y="1587"/>
                </a:lnTo>
                <a:lnTo>
                  <a:pt x="600" y="1587"/>
                </a:lnTo>
                <a:lnTo>
                  <a:pt x="588" y="1587"/>
                </a:lnTo>
                <a:lnTo>
                  <a:pt x="588" y="1596"/>
                </a:lnTo>
                <a:lnTo>
                  <a:pt x="588" y="1600"/>
                </a:lnTo>
                <a:lnTo>
                  <a:pt x="580" y="1600"/>
                </a:lnTo>
                <a:lnTo>
                  <a:pt x="575" y="1600"/>
                </a:lnTo>
                <a:lnTo>
                  <a:pt x="571" y="1600"/>
                </a:lnTo>
                <a:lnTo>
                  <a:pt x="572" y="1568"/>
                </a:lnTo>
                <a:lnTo>
                  <a:pt x="584" y="1566"/>
                </a:lnTo>
                <a:lnTo>
                  <a:pt x="589" y="1566"/>
                </a:lnTo>
                <a:lnTo>
                  <a:pt x="589" y="1553"/>
                </a:lnTo>
                <a:lnTo>
                  <a:pt x="589" y="1535"/>
                </a:lnTo>
                <a:lnTo>
                  <a:pt x="605" y="1535"/>
                </a:lnTo>
                <a:lnTo>
                  <a:pt x="606" y="1535"/>
                </a:lnTo>
                <a:lnTo>
                  <a:pt x="625" y="1535"/>
                </a:lnTo>
                <a:lnTo>
                  <a:pt x="639" y="1535"/>
                </a:lnTo>
                <a:lnTo>
                  <a:pt x="641" y="1535"/>
                </a:lnTo>
                <a:lnTo>
                  <a:pt x="672" y="1535"/>
                </a:lnTo>
                <a:lnTo>
                  <a:pt x="673" y="1535"/>
                </a:lnTo>
                <a:lnTo>
                  <a:pt x="681" y="1535"/>
                </a:lnTo>
                <a:lnTo>
                  <a:pt x="681" y="1514"/>
                </a:lnTo>
                <a:lnTo>
                  <a:pt x="681" y="1500"/>
                </a:lnTo>
                <a:lnTo>
                  <a:pt x="681" y="1498"/>
                </a:lnTo>
                <a:lnTo>
                  <a:pt x="697" y="1498"/>
                </a:lnTo>
                <a:lnTo>
                  <a:pt x="697" y="1500"/>
                </a:lnTo>
                <a:lnTo>
                  <a:pt x="697" y="1514"/>
                </a:lnTo>
                <a:lnTo>
                  <a:pt x="697" y="1535"/>
                </a:lnTo>
                <a:lnTo>
                  <a:pt x="705" y="1534"/>
                </a:lnTo>
                <a:lnTo>
                  <a:pt x="712" y="1534"/>
                </a:lnTo>
                <a:lnTo>
                  <a:pt x="720" y="1534"/>
                </a:lnTo>
                <a:lnTo>
                  <a:pt x="730" y="1534"/>
                </a:lnTo>
                <a:lnTo>
                  <a:pt x="736" y="1534"/>
                </a:lnTo>
                <a:lnTo>
                  <a:pt x="737" y="1534"/>
                </a:lnTo>
                <a:lnTo>
                  <a:pt x="737" y="1532"/>
                </a:lnTo>
                <a:lnTo>
                  <a:pt x="737" y="1530"/>
                </a:lnTo>
                <a:lnTo>
                  <a:pt x="737" y="1529"/>
                </a:lnTo>
                <a:lnTo>
                  <a:pt x="737" y="1514"/>
                </a:lnTo>
                <a:lnTo>
                  <a:pt x="737" y="1497"/>
                </a:lnTo>
                <a:lnTo>
                  <a:pt x="737" y="1489"/>
                </a:lnTo>
                <a:lnTo>
                  <a:pt x="742" y="1488"/>
                </a:lnTo>
                <a:lnTo>
                  <a:pt x="743" y="1487"/>
                </a:lnTo>
                <a:lnTo>
                  <a:pt x="745" y="1487"/>
                </a:lnTo>
                <a:lnTo>
                  <a:pt x="748" y="1486"/>
                </a:lnTo>
                <a:lnTo>
                  <a:pt x="748" y="1485"/>
                </a:lnTo>
                <a:lnTo>
                  <a:pt x="751" y="1484"/>
                </a:lnTo>
                <a:lnTo>
                  <a:pt x="753" y="1484"/>
                </a:lnTo>
                <a:lnTo>
                  <a:pt x="753" y="1481"/>
                </a:lnTo>
                <a:lnTo>
                  <a:pt x="753" y="1472"/>
                </a:lnTo>
                <a:lnTo>
                  <a:pt x="753" y="1464"/>
                </a:lnTo>
                <a:lnTo>
                  <a:pt x="759" y="1464"/>
                </a:lnTo>
                <a:lnTo>
                  <a:pt x="759" y="1463"/>
                </a:lnTo>
                <a:lnTo>
                  <a:pt x="759" y="1461"/>
                </a:lnTo>
                <a:lnTo>
                  <a:pt x="757" y="1461"/>
                </a:lnTo>
                <a:lnTo>
                  <a:pt x="757" y="1458"/>
                </a:lnTo>
                <a:lnTo>
                  <a:pt x="756" y="1458"/>
                </a:lnTo>
                <a:lnTo>
                  <a:pt x="753" y="1458"/>
                </a:lnTo>
                <a:lnTo>
                  <a:pt x="753" y="1455"/>
                </a:lnTo>
                <a:lnTo>
                  <a:pt x="753" y="1454"/>
                </a:lnTo>
                <a:lnTo>
                  <a:pt x="753" y="1452"/>
                </a:lnTo>
                <a:lnTo>
                  <a:pt x="753" y="1451"/>
                </a:lnTo>
                <a:lnTo>
                  <a:pt x="753" y="1450"/>
                </a:lnTo>
                <a:lnTo>
                  <a:pt x="750" y="1451"/>
                </a:lnTo>
                <a:lnTo>
                  <a:pt x="747" y="1451"/>
                </a:lnTo>
                <a:lnTo>
                  <a:pt x="747" y="1450"/>
                </a:lnTo>
                <a:lnTo>
                  <a:pt x="747" y="1447"/>
                </a:lnTo>
                <a:lnTo>
                  <a:pt x="745" y="1447"/>
                </a:lnTo>
                <a:lnTo>
                  <a:pt x="743" y="1447"/>
                </a:lnTo>
                <a:lnTo>
                  <a:pt x="741" y="1447"/>
                </a:lnTo>
                <a:lnTo>
                  <a:pt x="737" y="1447"/>
                </a:lnTo>
                <a:lnTo>
                  <a:pt x="737" y="1430"/>
                </a:lnTo>
                <a:lnTo>
                  <a:pt x="733" y="1430"/>
                </a:lnTo>
                <a:lnTo>
                  <a:pt x="731" y="1430"/>
                </a:lnTo>
                <a:lnTo>
                  <a:pt x="727" y="1430"/>
                </a:lnTo>
                <a:lnTo>
                  <a:pt x="724" y="1430"/>
                </a:lnTo>
                <a:lnTo>
                  <a:pt x="722" y="1430"/>
                </a:lnTo>
                <a:lnTo>
                  <a:pt x="718" y="1430"/>
                </a:lnTo>
                <a:lnTo>
                  <a:pt x="715" y="1430"/>
                </a:lnTo>
                <a:lnTo>
                  <a:pt x="711" y="1430"/>
                </a:lnTo>
                <a:lnTo>
                  <a:pt x="709" y="1430"/>
                </a:lnTo>
                <a:lnTo>
                  <a:pt x="706" y="1430"/>
                </a:lnTo>
                <a:lnTo>
                  <a:pt x="689" y="1430"/>
                </a:lnTo>
                <a:lnTo>
                  <a:pt x="672" y="1430"/>
                </a:lnTo>
                <a:lnTo>
                  <a:pt x="672" y="1447"/>
                </a:lnTo>
                <a:lnTo>
                  <a:pt x="672" y="1452"/>
                </a:lnTo>
                <a:lnTo>
                  <a:pt x="672" y="1459"/>
                </a:lnTo>
                <a:lnTo>
                  <a:pt x="672" y="1463"/>
                </a:lnTo>
                <a:lnTo>
                  <a:pt x="673" y="1481"/>
                </a:lnTo>
                <a:lnTo>
                  <a:pt x="673" y="1490"/>
                </a:lnTo>
                <a:lnTo>
                  <a:pt x="673" y="1498"/>
                </a:lnTo>
                <a:lnTo>
                  <a:pt x="664" y="1498"/>
                </a:lnTo>
                <a:lnTo>
                  <a:pt x="656" y="1498"/>
                </a:lnTo>
                <a:lnTo>
                  <a:pt x="656" y="1497"/>
                </a:lnTo>
                <a:lnTo>
                  <a:pt x="656" y="1492"/>
                </a:lnTo>
                <a:lnTo>
                  <a:pt x="656" y="1481"/>
                </a:lnTo>
                <a:lnTo>
                  <a:pt x="648" y="1481"/>
                </a:lnTo>
                <a:lnTo>
                  <a:pt x="648" y="1473"/>
                </a:lnTo>
                <a:lnTo>
                  <a:pt x="648" y="1465"/>
                </a:lnTo>
                <a:lnTo>
                  <a:pt x="647" y="1464"/>
                </a:lnTo>
                <a:lnTo>
                  <a:pt x="647" y="1455"/>
                </a:lnTo>
                <a:lnTo>
                  <a:pt x="647" y="1447"/>
                </a:lnTo>
                <a:lnTo>
                  <a:pt x="648" y="1447"/>
                </a:lnTo>
                <a:lnTo>
                  <a:pt x="656" y="1447"/>
                </a:lnTo>
                <a:lnTo>
                  <a:pt x="656" y="1431"/>
                </a:lnTo>
                <a:lnTo>
                  <a:pt x="656" y="1429"/>
                </a:lnTo>
                <a:lnTo>
                  <a:pt x="656" y="1422"/>
                </a:lnTo>
                <a:lnTo>
                  <a:pt x="656" y="1418"/>
                </a:lnTo>
                <a:lnTo>
                  <a:pt x="656" y="1413"/>
                </a:lnTo>
                <a:lnTo>
                  <a:pt x="655" y="1397"/>
                </a:lnTo>
                <a:lnTo>
                  <a:pt x="655" y="1396"/>
                </a:lnTo>
                <a:lnTo>
                  <a:pt x="664" y="1396"/>
                </a:lnTo>
                <a:lnTo>
                  <a:pt x="664" y="1392"/>
                </a:lnTo>
                <a:lnTo>
                  <a:pt x="664" y="1389"/>
                </a:lnTo>
                <a:lnTo>
                  <a:pt x="664" y="1387"/>
                </a:lnTo>
                <a:lnTo>
                  <a:pt x="664" y="1385"/>
                </a:lnTo>
                <a:lnTo>
                  <a:pt x="664" y="1383"/>
                </a:lnTo>
                <a:lnTo>
                  <a:pt x="664" y="1380"/>
                </a:lnTo>
                <a:lnTo>
                  <a:pt x="656" y="1380"/>
                </a:lnTo>
                <a:lnTo>
                  <a:pt x="655" y="1380"/>
                </a:lnTo>
                <a:lnTo>
                  <a:pt x="655" y="1363"/>
                </a:lnTo>
                <a:lnTo>
                  <a:pt x="664" y="1363"/>
                </a:lnTo>
                <a:lnTo>
                  <a:pt x="672" y="1363"/>
                </a:lnTo>
                <a:lnTo>
                  <a:pt x="672" y="1358"/>
                </a:lnTo>
                <a:lnTo>
                  <a:pt x="672" y="1357"/>
                </a:lnTo>
                <a:lnTo>
                  <a:pt x="672" y="1354"/>
                </a:lnTo>
                <a:lnTo>
                  <a:pt x="672" y="1320"/>
                </a:lnTo>
                <a:lnTo>
                  <a:pt x="672" y="1312"/>
                </a:lnTo>
                <a:lnTo>
                  <a:pt x="671" y="1312"/>
                </a:lnTo>
                <a:lnTo>
                  <a:pt x="655" y="1312"/>
                </a:lnTo>
                <a:lnTo>
                  <a:pt x="655" y="1320"/>
                </a:lnTo>
                <a:lnTo>
                  <a:pt x="655" y="1329"/>
                </a:lnTo>
                <a:lnTo>
                  <a:pt x="647" y="1329"/>
                </a:lnTo>
                <a:lnTo>
                  <a:pt x="639" y="1329"/>
                </a:lnTo>
                <a:lnTo>
                  <a:pt x="638" y="1329"/>
                </a:lnTo>
                <a:lnTo>
                  <a:pt x="622" y="1329"/>
                </a:lnTo>
                <a:lnTo>
                  <a:pt x="613" y="1329"/>
                </a:lnTo>
                <a:lnTo>
                  <a:pt x="606" y="1329"/>
                </a:lnTo>
                <a:lnTo>
                  <a:pt x="604" y="1329"/>
                </a:lnTo>
                <a:lnTo>
                  <a:pt x="601" y="1329"/>
                </a:lnTo>
                <a:lnTo>
                  <a:pt x="600" y="1329"/>
                </a:lnTo>
                <a:lnTo>
                  <a:pt x="599" y="1329"/>
                </a:lnTo>
                <a:lnTo>
                  <a:pt x="597" y="1329"/>
                </a:lnTo>
                <a:lnTo>
                  <a:pt x="596" y="1329"/>
                </a:lnTo>
                <a:lnTo>
                  <a:pt x="595" y="1329"/>
                </a:lnTo>
                <a:lnTo>
                  <a:pt x="592" y="1329"/>
                </a:lnTo>
                <a:lnTo>
                  <a:pt x="590" y="1329"/>
                </a:lnTo>
                <a:lnTo>
                  <a:pt x="588" y="1329"/>
                </a:lnTo>
                <a:lnTo>
                  <a:pt x="584" y="1329"/>
                </a:lnTo>
                <a:lnTo>
                  <a:pt x="583" y="1329"/>
                </a:lnTo>
                <a:lnTo>
                  <a:pt x="581" y="1329"/>
                </a:lnTo>
                <a:lnTo>
                  <a:pt x="580" y="1329"/>
                </a:lnTo>
                <a:lnTo>
                  <a:pt x="578" y="1329"/>
                </a:lnTo>
                <a:lnTo>
                  <a:pt x="576" y="1329"/>
                </a:lnTo>
                <a:lnTo>
                  <a:pt x="575" y="1329"/>
                </a:lnTo>
                <a:lnTo>
                  <a:pt x="573" y="1329"/>
                </a:lnTo>
                <a:lnTo>
                  <a:pt x="572" y="1329"/>
                </a:lnTo>
                <a:lnTo>
                  <a:pt x="572" y="1315"/>
                </a:lnTo>
                <a:lnTo>
                  <a:pt x="572" y="1313"/>
                </a:lnTo>
                <a:lnTo>
                  <a:pt x="571" y="1311"/>
                </a:lnTo>
                <a:lnTo>
                  <a:pt x="571" y="1310"/>
                </a:lnTo>
                <a:lnTo>
                  <a:pt x="574" y="1310"/>
                </a:lnTo>
                <a:lnTo>
                  <a:pt x="575" y="1310"/>
                </a:lnTo>
                <a:lnTo>
                  <a:pt x="578" y="1310"/>
                </a:lnTo>
                <a:lnTo>
                  <a:pt x="579" y="1310"/>
                </a:lnTo>
                <a:lnTo>
                  <a:pt x="580" y="1310"/>
                </a:lnTo>
                <a:lnTo>
                  <a:pt x="581" y="1310"/>
                </a:lnTo>
                <a:lnTo>
                  <a:pt x="582" y="1310"/>
                </a:lnTo>
                <a:lnTo>
                  <a:pt x="583" y="1310"/>
                </a:lnTo>
                <a:lnTo>
                  <a:pt x="584" y="1310"/>
                </a:lnTo>
                <a:lnTo>
                  <a:pt x="585" y="1310"/>
                </a:lnTo>
                <a:lnTo>
                  <a:pt x="588" y="1310"/>
                </a:lnTo>
                <a:lnTo>
                  <a:pt x="588" y="1311"/>
                </a:lnTo>
                <a:lnTo>
                  <a:pt x="588" y="1313"/>
                </a:lnTo>
                <a:lnTo>
                  <a:pt x="591" y="1313"/>
                </a:lnTo>
                <a:lnTo>
                  <a:pt x="604" y="1312"/>
                </a:lnTo>
                <a:lnTo>
                  <a:pt x="605" y="1312"/>
                </a:lnTo>
                <a:lnTo>
                  <a:pt x="605" y="1306"/>
                </a:lnTo>
                <a:lnTo>
                  <a:pt x="605" y="1296"/>
                </a:lnTo>
                <a:lnTo>
                  <a:pt x="605" y="1290"/>
                </a:lnTo>
                <a:lnTo>
                  <a:pt x="609" y="1290"/>
                </a:lnTo>
                <a:lnTo>
                  <a:pt x="613" y="1290"/>
                </a:lnTo>
                <a:lnTo>
                  <a:pt x="613" y="1286"/>
                </a:lnTo>
                <a:lnTo>
                  <a:pt x="613" y="1284"/>
                </a:lnTo>
                <a:lnTo>
                  <a:pt x="613" y="1282"/>
                </a:lnTo>
                <a:lnTo>
                  <a:pt x="613" y="1278"/>
                </a:lnTo>
                <a:lnTo>
                  <a:pt x="617" y="1278"/>
                </a:lnTo>
                <a:lnTo>
                  <a:pt x="622" y="1278"/>
                </a:lnTo>
                <a:lnTo>
                  <a:pt x="630" y="1278"/>
                </a:lnTo>
                <a:lnTo>
                  <a:pt x="638" y="1278"/>
                </a:lnTo>
                <a:lnTo>
                  <a:pt x="641" y="1277"/>
                </a:lnTo>
                <a:lnTo>
                  <a:pt x="643" y="1277"/>
                </a:lnTo>
                <a:lnTo>
                  <a:pt x="646" y="1276"/>
                </a:lnTo>
                <a:lnTo>
                  <a:pt x="647" y="1279"/>
                </a:lnTo>
                <a:lnTo>
                  <a:pt x="647" y="1278"/>
                </a:lnTo>
                <a:lnTo>
                  <a:pt x="650" y="1278"/>
                </a:lnTo>
                <a:lnTo>
                  <a:pt x="655" y="1278"/>
                </a:lnTo>
                <a:lnTo>
                  <a:pt x="655" y="1262"/>
                </a:lnTo>
                <a:lnTo>
                  <a:pt x="655" y="1261"/>
                </a:lnTo>
                <a:lnTo>
                  <a:pt x="640" y="1261"/>
                </a:lnTo>
                <a:lnTo>
                  <a:pt x="640" y="1254"/>
                </a:lnTo>
                <a:lnTo>
                  <a:pt x="638" y="1254"/>
                </a:lnTo>
                <a:lnTo>
                  <a:pt x="638" y="1245"/>
                </a:lnTo>
                <a:lnTo>
                  <a:pt x="633" y="1245"/>
                </a:lnTo>
                <a:lnTo>
                  <a:pt x="630" y="1245"/>
                </a:lnTo>
                <a:lnTo>
                  <a:pt x="625" y="1245"/>
                </a:lnTo>
                <a:lnTo>
                  <a:pt x="622" y="1245"/>
                </a:lnTo>
                <a:lnTo>
                  <a:pt x="616" y="1245"/>
                </a:lnTo>
                <a:lnTo>
                  <a:pt x="615" y="1245"/>
                </a:lnTo>
                <a:lnTo>
                  <a:pt x="613" y="1245"/>
                </a:lnTo>
                <a:lnTo>
                  <a:pt x="605" y="1245"/>
                </a:lnTo>
                <a:lnTo>
                  <a:pt x="605" y="1250"/>
                </a:lnTo>
                <a:lnTo>
                  <a:pt x="605" y="1262"/>
                </a:lnTo>
                <a:lnTo>
                  <a:pt x="596" y="1262"/>
                </a:lnTo>
                <a:lnTo>
                  <a:pt x="592" y="1262"/>
                </a:lnTo>
                <a:lnTo>
                  <a:pt x="588" y="1262"/>
                </a:lnTo>
                <a:lnTo>
                  <a:pt x="587" y="1262"/>
                </a:lnTo>
                <a:lnTo>
                  <a:pt x="585" y="1262"/>
                </a:lnTo>
                <a:lnTo>
                  <a:pt x="584" y="1262"/>
                </a:lnTo>
                <a:lnTo>
                  <a:pt x="583" y="1262"/>
                </a:lnTo>
                <a:lnTo>
                  <a:pt x="582" y="1262"/>
                </a:lnTo>
                <a:lnTo>
                  <a:pt x="581" y="1262"/>
                </a:lnTo>
                <a:lnTo>
                  <a:pt x="580" y="1262"/>
                </a:lnTo>
                <a:lnTo>
                  <a:pt x="580" y="1266"/>
                </a:lnTo>
                <a:lnTo>
                  <a:pt x="580" y="1267"/>
                </a:lnTo>
                <a:lnTo>
                  <a:pt x="580" y="1268"/>
                </a:lnTo>
                <a:lnTo>
                  <a:pt x="580" y="1269"/>
                </a:lnTo>
                <a:lnTo>
                  <a:pt x="580" y="1270"/>
                </a:lnTo>
                <a:lnTo>
                  <a:pt x="585" y="1270"/>
                </a:lnTo>
                <a:lnTo>
                  <a:pt x="585" y="1295"/>
                </a:lnTo>
                <a:lnTo>
                  <a:pt x="580" y="1295"/>
                </a:lnTo>
                <a:lnTo>
                  <a:pt x="555" y="1296"/>
                </a:lnTo>
                <a:lnTo>
                  <a:pt x="555" y="1295"/>
                </a:lnTo>
                <a:lnTo>
                  <a:pt x="555" y="1294"/>
                </a:lnTo>
                <a:lnTo>
                  <a:pt x="555" y="1293"/>
                </a:lnTo>
                <a:lnTo>
                  <a:pt x="555" y="1292"/>
                </a:lnTo>
                <a:lnTo>
                  <a:pt x="555" y="1291"/>
                </a:lnTo>
                <a:lnTo>
                  <a:pt x="555" y="1290"/>
                </a:lnTo>
                <a:lnTo>
                  <a:pt x="555" y="1289"/>
                </a:lnTo>
                <a:lnTo>
                  <a:pt x="555" y="1287"/>
                </a:lnTo>
                <a:lnTo>
                  <a:pt x="555" y="1286"/>
                </a:lnTo>
                <a:lnTo>
                  <a:pt x="555" y="1285"/>
                </a:lnTo>
                <a:lnTo>
                  <a:pt x="555" y="1284"/>
                </a:lnTo>
                <a:lnTo>
                  <a:pt x="555" y="1283"/>
                </a:lnTo>
                <a:lnTo>
                  <a:pt x="555" y="1279"/>
                </a:lnTo>
                <a:lnTo>
                  <a:pt x="555" y="1278"/>
                </a:lnTo>
                <a:lnTo>
                  <a:pt x="553" y="1279"/>
                </a:lnTo>
                <a:lnTo>
                  <a:pt x="550" y="1279"/>
                </a:lnTo>
                <a:lnTo>
                  <a:pt x="548" y="1279"/>
                </a:lnTo>
                <a:lnTo>
                  <a:pt x="545" y="1279"/>
                </a:lnTo>
                <a:lnTo>
                  <a:pt x="545" y="1282"/>
                </a:lnTo>
                <a:lnTo>
                  <a:pt x="545" y="1287"/>
                </a:lnTo>
                <a:lnTo>
                  <a:pt x="545" y="1294"/>
                </a:lnTo>
                <a:lnTo>
                  <a:pt x="545" y="1295"/>
                </a:lnTo>
                <a:lnTo>
                  <a:pt x="545" y="1296"/>
                </a:lnTo>
                <a:lnTo>
                  <a:pt x="547" y="1296"/>
                </a:lnTo>
                <a:lnTo>
                  <a:pt x="550" y="1296"/>
                </a:lnTo>
                <a:lnTo>
                  <a:pt x="550" y="1298"/>
                </a:lnTo>
                <a:lnTo>
                  <a:pt x="550" y="1315"/>
                </a:lnTo>
                <a:lnTo>
                  <a:pt x="539" y="1315"/>
                </a:lnTo>
                <a:lnTo>
                  <a:pt x="538" y="1315"/>
                </a:lnTo>
                <a:lnTo>
                  <a:pt x="538" y="1329"/>
                </a:lnTo>
                <a:lnTo>
                  <a:pt x="539" y="1329"/>
                </a:lnTo>
                <a:lnTo>
                  <a:pt x="539" y="1333"/>
                </a:lnTo>
                <a:lnTo>
                  <a:pt x="539" y="1334"/>
                </a:lnTo>
                <a:lnTo>
                  <a:pt x="539" y="1338"/>
                </a:lnTo>
                <a:lnTo>
                  <a:pt x="539" y="1342"/>
                </a:lnTo>
                <a:lnTo>
                  <a:pt x="539" y="1345"/>
                </a:lnTo>
                <a:lnTo>
                  <a:pt x="539" y="1349"/>
                </a:lnTo>
                <a:lnTo>
                  <a:pt x="539" y="1351"/>
                </a:lnTo>
                <a:lnTo>
                  <a:pt x="539" y="1355"/>
                </a:lnTo>
                <a:lnTo>
                  <a:pt x="539" y="1365"/>
                </a:lnTo>
                <a:lnTo>
                  <a:pt x="530" y="1365"/>
                </a:lnTo>
                <a:lnTo>
                  <a:pt x="525" y="1365"/>
                </a:lnTo>
                <a:lnTo>
                  <a:pt x="521" y="1365"/>
                </a:lnTo>
                <a:lnTo>
                  <a:pt x="517" y="1366"/>
                </a:lnTo>
                <a:lnTo>
                  <a:pt x="517" y="1365"/>
                </a:lnTo>
                <a:lnTo>
                  <a:pt x="513" y="1365"/>
                </a:lnTo>
                <a:lnTo>
                  <a:pt x="505" y="1365"/>
                </a:lnTo>
                <a:lnTo>
                  <a:pt x="505" y="1355"/>
                </a:lnTo>
                <a:lnTo>
                  <a:pt x="505" y="1352"/>
                </a:lnTo>
                <a:lnTo>
                  <a:pt x="505" y="1345"/>
                </a:lnTo>
                <a:lnTo>
                  <a:pt x="505" y="1343"/>
                </a:lnTo>
                <a:lnTo>
                  <a:pt x="505" y="1342"/>
                </a:lnTo>
                <a:lnTo>
                  <a:pt x="505" y="1337"/>
                </a:lnTo>
                <a:lnTo>
                  <a:pt x="505" y="1330"/>
                </a:lnTo>
                <a:lnTo>
                  <a:pt x="504" y="1330"/>
                </a:lnTo>
                <a:lnTo>
                  <a:pt x="503" y="1330"/>
                </a:lnTo>
                <a:lnTo>
                  <a:pt x="502" y="1330"/>
                </a:lnTo>
                <a:lnTo>
                  <a:pt x="500" y="1330"/>
                </a:lnTo>
                <a:lnTo>
                  <a:pt x="499" y="1330"/>
                </a:lnTo>
                <a:lnTo>
                  <a:pt x="498" y="1330"/>
                </a:lnTo>
                <a:lnTo>
                  <a:pt x="497" y="1330"/>
                </a:lnTo>
                <a:lnTo>
                  <a:pt x="496" y="1330"/>
                </a:lnTo>
                <a:lnTo>
                  <a:pt x="495" y="1330"/>
                </a:lnTo>
                <a:lnTo>
                  <a:pt x="494" y="1330"/>
                </a:lnTo>
                <a:lnTo>
                  <a:pt x="492" y="1330"/>
                </a:lnTo>
                <a:lnTo>
                  <a:pt x="491" y="1330"/>
                </a:lnTo>
                <a:lnTo>
                  <a:pt x="490" y="1330"/>
                </a:lnTo>
                <a:lnTo>
                  <a:pt x="489" y="1330"/>
                </a:lnTo>
                <a:lnTo>
                  <a:pt x="488" y="1330"/>
                </a:lnTo>
                <a:lnTo>
                  <a:pt x="487" y="1330"/>
                </a:lnTo>
                <a:lnTo>
                  <a:pt x="486" y="1330"/>
                </a:lnTo>
                <a:lnTo>
                  <a:pt x="484" y="1330"/>
                </a:lnTo>
                <a:lnTo>
                  <a:pt x="483" y="1330"/>
                </a:lnTo>
                <a:lnTo>
                  <a:pt x="482" y="1330"/>
                </a:lnTo>
                <a:lnTo>
                  <a:pt x="481" y="1330"/>
                </a:lnTo>
                <a:lnTo>
                  <a:pt x="480" y="1330"/>
                </a:lnTo>
                <a:lnTo>
                  <a:pt x="479" y="1330"/>
                </a:lnTo>
                <a:lnTo>
                  <a:pt x="478" y="1330"/>
                </a:lnTo>
                <a:lnTo>
                  <a:pt x="471" y="1330"/>
                </a:lnTo>
                <a:lnTo>
                  <a:pt x="471" y="1345"/>
                </a:lnTo>
                <a:lnTo>
                  <a:pt x="471" y="1366"/>
                </a:lnTo>
                <a:lnTo>
                  <a:pt x="471" y="1372"/>
                </a:lnTo>
                <a:lnTo>
                  <a:pt x="463" y="1372"/>
                </a:lnTo>
                <a:lnTo>
                  <a:pt x="454" y="1372"/>
                </a:lnTo>
                <a:lnTo>
                  <a:pt x="454" y="1374"/>
                </a:lnTo>
                <a:lnTo>
                  <a:pt x="454" y="1376"/>
                </a:lnTo>
                <a:lnTo>
                  <a:pt x="454" y="1377"/>
                </a:lnTo>
                <a:lnTo>
                  <a:pt x="454" y="1378"/>
                </a:lnTo>
                <a:lnTo>
                  <a:pt x="454" y="1380"/>
                </a:lnTo>
                <a:lnTo>
                  <a:pt x="454" y="1382"/>
                </a:lnTo>
                <a:lnTo>
                  <a:pt x="454" y="1383"/>
                </a:lnTo>
                <a:lnTo>
                  <a:pt x="454" y="1385"/>
                </a:lnTo>
                <a:lnTo>
                  <a:pt x="454" y="1386"/>
                </a:lnTo>
                <a:lnTo>
                  <a:pt x="454" y="1387"/>
                </a:lnTo>
                <a:lnTo>
                  <a:pt x="454" y="1389"/>
                </a:lnTo>
                <a:lnTo>
                  <a:pt x="454" y="1391"/>
                </a:lnTo>
                <a:lnTo>
                  <a:pt x="454" y="1392"/>
                </a:lnTo>
                <a:lnTo>
                  <a:pt x="454" y="1394"/>
                </a:lnTo>
                <a:lnTo>
                  <a:pt x="454" y="1396"/>
                </a:lnTo>
                <a:lnTo>
                  <a:pt x="454" y="1397"/>
                </a:lnTo>
                <a:lnTo>
                  <a:pt x="453" y="1397"/>
                </a:lnTo>
                <a:lnTo>
                  <a:pt x="449" y="1397"/>
                </a:lnTo>
                <a:lnTo>
                  <a:pt x="448" y="1397"/>
                </a:lnTo>
                <a:lnTo>
                  <a:pt x="447" y="1397"/>
                </a:lnTo>
                <a:lnTo>
                  <a:pt x="445" y="1397"/>
                </a:lnTo>
                <a:lnTo>
                  <a:pt x="444" y="1397"/>
                </a:lnTo>
                <a:lnTo>
                  <a:pt x="443" y="1397"/>
                </a:lnTo>
                <a:lnTo>
                  <a:pt x="440" y="1397"/>
                </a:lnTo>
                <a:lnTo>
                  <a:pt x="439" y="1397"/>
                </a:lnTo>
                <a:lnTo>
                  <a:pt x="438" y="1397"/>
                </a:lnTo>
                <a:lnTo>
                  <a:pt x="436" y="1397"/>
                </a:lnTo>
                <a:lnTo>
                  <a:pt x="433" y="1397"/>
                </a:lnTo>
                <a:lnTo>
                  <a:pt x="432" y="1397"/>
                </a:lnTo>
                <a:lnTo>
                  <a:pt x="431" y="1397"/>
                </a:lnTo>
                <a:lnTo>
                  <a:pt x="429" y="1397"/>
                </a:lnTo>
                <a:lnTo>
                  <a:pt x="428" y="1397"/>
                </a:lnTo>
                <a:lnTo>
                  <a:pt x="425" y="1397"/>
                </a:lnTo>
                <a:lnTo>
                  <a:pt x="424" y="1397"/>
                </a:lnTo>
                <a:lnTo>
                  <a:pt x="422" y="1397"/>
                </a:lnTo>
                <a:lnTo>
                  <a:pt x="421" y="1397"/>
                </a:lnTo>
                <a:lnTo>
                  <a:pt x="415" y="1399"/>
                </a:lnTo>
                <a:lnTo>
                  <a:pt x="405" y="1399"/>
                </a:lnTo>
                <a:lnTo>
                  <a:pt x="404" y="1399"/>
                </a:lnTo>
                <a:lnTo>
                  <a:pt x="404" y="1389"/>
                </a:lnTo>
                <a:lnTo>
                  <a:pt x="404" y="1386"/>
                </a:lnTo>
                <a:lnTo>
                  <a:pt x="404" y="1382"/>
                </a:lnTo>
                <a:lnTo>
                  <a:pt x="404" y="1372"/>
                </a:lnTo>
                <a:lnTo>
                  <a:pt x="404" y="1366"/>
                </a:lnTo>
                <a:lnTo>
                  <a:pt x="404" y="1363"/>
                </a:lnTo>
                <a:lnTo>
                  <a:pt x="404" y="1355"/>
                </a:lnTo>
                <a:lnTo>
                  <a:pt x="404" y="1348"/>
                </a:lnTo>
                <a:lnTo>
                  <a:pt x="403" y="1348"/>
                </a:lnTo>
                <a:lnTo>
                  <a:pt x="401" y="1348"/>
                </a:lnTo>
                <a:lnTo>
                  <a:pt x="399" y="1348"/>
                </a:lnTo>
                <a:lnTo>
                  <a:pt x="397" y="1348"/>
                </a:lnTo>
                <a:lnTo>
                  <a:pt x="396" y="1348"/>
                </a:lnTo>
                <a:lnTo>
                  <a:pt x="395" y="1348"/>
                </a:lnTo>
                <a:lnTo>
                  <a:pt x="393" y="1348"/>
                </a:lnTo>
                <a:lnTo>
                  <a:pt x="391" y="1348"/>
                </a:lnTo>
                <a:lnTo>
                  <a:pt x="389" y="1348"/>
                </a:lnTo>
                <a:lnTo>
                  <a:pt x="388" y="1348"/>
                </a:lnTo>
                <a:lnTo>
                  <a:pt x="387" y="1348"/>
                </a:lnTo>
                <a:lnTo>
                  <a:pt x="385" y="1348"/>
                </a:lnTo>
                <a:lnTo>
                  <a:pt x="384" y="1348"/>
                </a:lnTo>
                <a:lnTo>
                  <a:pt x="381" y="1348"/>
                </a:lnTo>
                <a:lnTo>
                  <a:pt x="380" y="1348"/>
                </a:lnTo>
                <a:lnTo>
                  <a:pt x="378" y="1348"/>
                </a:lnTo>
                <a:lnTo>
                  <a:pt x="377" y="1348"/>
                </a:lnTo>
                <a:lnTo>
                  <a:pt x="376" y="1348"/>
                </a:lnTo>
                <a:lnTo>
                  <a:pt x="373" y="1348"/>
                </a:lnTo>
                <a:lnTo>
                  <a:pt x="372" y="1348"/>
                </a:lnTo>
                <a:lnTo>
                  <a:pt x="370" y="1348"/>
                </a:lnTo>
                <a:lnTo>
                  <a:pt x="370" y="1354"/>
                </a:lnTo>
                <a:lnTo>
                  <a:pt x="370" y="1363"/>
                </a:lnTo>
                <a:lnTo>
                  <a:pt x="370" y="1365"/>
                </a:lnTo>
                <a:lnTo>
                  <a:pt x="376" y="1365"/>
                </a:lnTo>
                <a:lnTo>
                  <a:pt x="380" y="1365"/>
                </a:lnTo>
                <a:lnTo>
                  <a:pt x="385" y="1365"/>
                </a:lnTo>
                <a:lnTo>
                  <a:pt x="387" y="1365"/>
                </a:lnTo>
                <a:lnTo>
                  <a:pt x="387" y="1366"/>
                </a:lnTo>
                <a:lnTo>
                  <a:pt x="387" y="1368"/>
                </a:lnTo>
                <a:lnTo>
                  <a:pt x="387" y="1369"/>
                </a:lnTo>
                <a:lnTo>
                  <a:pt x="387" y="1371"/>
                </a:lnTo>
                <a:lnTo>
                  <a:pt x="387" y="1372"/>
                </a:lnTo>
                <a:lnTo>
                  <a:pt x="387" y="1374"/>
                </a:lnTo>
                <a:lnTo>
                  <a:pt x="387" y="1376"/>
                </a:lnTo>
                <a:lnTo>
                  <a:pt x="387" y="1377"/>
                </a:lnTo>
                <a:lnTo>
                  <a:pt x="387" y="1378"/>
                </a:lnTo>
                <a:lnTo>
                  <a:pt x="387" y="1380"/>
                </a:lnTo>
                <a:lnTo>
                  <a:pt x="387" y="1382"/>
                </a:lnTo>
                <a:lnTo>
                  <a:pt x="387" y="1384"/>
                </a:lnTo>
                <a:lnTo>
                  <a:pt x="387" y="1385"/>
                </a:lnTo>
                <a:lnTo>
                  <a:pt x="387" y="1386"/>
                </a:lnTo>
                <a:lnTo>
                  <a:pt x="387" y="1388"/>
                </a:lnTo>
                <a:lnTo>
                  <a:pt x="387" y="1389"/>
                </a:lnTo>
                <a:lnTo>
                  <a:pt x="387" y="1392"/>
                </a:lnTo>
                <a:lnTo>
                  <a:pt x="387" y="1393"/>
                </a:lnTo>
                <a:lnTo>
                  <a:pt x="387" y="1394"/>
                </a:lnTo>
                <a:lnTo>
                  <a:pt x="387" y="1399"/>
                </a:lnTo>
                <a:lnTo>
                  <a:pt x="384" y="1399"/>
                </a:lnTo>
                <a:lnTo>
                  <a:pt x="382" y="1399"/>
                </a:lnTo>
                <a:lnTo>
                  <a:pt x="380" y="1399"/>
                </a:lnTo>
                <a:lnTo>
                  <a:pt x="379" y="1399"/>
                </a:lnTo>
                <a:lnTo>
                  <a:pt x="378" y="1399"/>
                </a:lnTo>
                <a:lnTo>
                  <a:pt x="377" y="1399"/>
                </a:lnTo>
                <a:lnTo>
                  <a:pt x="376" y="1399"/>
                </a:lnTo>
                <a:lnTo>
                  <a:pt x="374" y="1399"/>
                </a:lnTo>
                <a:lnTo>
                  <a:pt x="370" y="1399"/>
                </a:lnTo>
                <a:lnTo>
                  <a:pt x="370" y="1402"/>
                </a:lnTo>
                <a:lnTo>
                  <a:pt x="370" y="1404"/>
                </a:lnTo>
                <a:lnTo>
                  <a:pt x="370" y="1405"/>
                </a:lnTo>
                <a:lnTo>
                  <a:pt x="370" y="1408"/>
                </a:lnTo>
                <a:lnTo>
                  <a:pt x="371" y="1408"/>
                </a:lnTo>
                <a:lnTo>
                  <a:pt x="371" y="1409"/>
                </a:lnTo>
                <a:lnTo>
                  <a:pt x="371" y="1410"/>
                </a:lnTo>
                <a:lnTo>
                  <a:pt x="371" y="1411"/>
                </a:lnTo>
                <a:lnTo>
                  <a:pt x="371" y="1412"/>
                </a:lnTo>
                <a:lnTo>
                  <a:pt x="371" y="1414"/>
                </a:lnTo>
                <a:lnTo>
                  <a:pt x="371" y="1416"/>
                </a:lnTo>
                <a:lnTo>
                  <a:pt x="371" y="1418"/>
                </a:lnTo>
                <a:lnTo>
                  <a:pt x="371" y="1420"/>
                </a:lnTo>
                <a:lnTo>
                  <a:pt x="371" y="1421"/>
                </a:lnTo>
                <a:lnTo>
                  <a:pt x="371" y="1422"/>
                </a:lnTo>
                <a:lnTo>
                  <a:pt x="371" y="1424"/>
                </a:lnTo>
                <a:lnTo>
                  <a:pt x="371" y="1425"/>
                </a:lnTo>
                <a:lnTo>
                  <a:pt x="371" y="1426"/>
                </a:lnTo>
                <a:lnTo>
                  <a:pt x="371" y="1427"/>
                </a:lnTo>
                <a:lnTo>
                  <a:pt x="371" y="1428"/>
                </a:lnTo>
                <a:lnTo>
                  <a:pt x="371" y="1429"/>
                </a:lnTo>
                <a:lnTo>
                  <a:pt x="371" y="1431"/>
                </a:lnTo>
                <a:lnTo>
                  <a:pt x="337" y="1433"/>
                </a:lnTo>
                <a:lnTo>
                  <a:pt x="337" y="1426"/>
                </a:lnTo>
                <a:lnTo>
                  <a:pt x="336" y="1426"/>
                </a:lnTo>
                <a:lnTo>
                  <a:pt x="335" y="1426"/>
                </a:lnTo>
                <a:lnTo>
                  <a:pt x="334" y="1426"/>
                </a:lnTo>
                <a:lnTo>
                  <a:pt x="332" y="1426"/>
                </a:lnTo>
                <a:lnTo>
                  <a:pt x="330" y="1426"/>
                </a:lnTo>
                <a:lnTo>
                  <a:pt x="329" y="1426"/>
                </a:lnTo>
                <a:lnTo>
                  <a:pt x="329" y="1431"/>
                </a:lnTo>
                <a:lnTo>
                  <a:pt x="329" y="1433"/>
                </a:lnTo>
                <a:lnTo>
                  <a:pt x="323" y="1433"/>
                </a:lnTo>
                <a:lnTo>
                  <a:pt x="323" y="1431"/>
                </a:lnTo>
                <a:lnTo>
                  <a:pt x="323" y="1426"/>
                </a:lnTo>
                <a:lnTo>
                  <a:pt x="323" y="1422"/>
                </a:lnTo>
                <a:lnTo>
                  <a:pt x="323" y="1419"/>
                </a:lnTo>
                <a:lnTo>
                  <a:pt x="323" y="1418"/>
                </a:lnTo>
                <a:lnTo>
                  <a:pt x="322" y="1418"/>
                </a:lnTo>
                <a:lnTo>
                  <a:pt x="320" y="1418"/>
                </a:lnTo>
                <a:lnTo>
                  <a:pt x="319" y="1418"/>
                </a:lnTo>
                <a:lnTo>
                  <a:pt x="317" y="1418"/>
                </a:lnTo>
                <a:lnTo>
                  <a:pt x="315" y="1418"/>
                </a:lnTo>
                <a:lnTo>
                  <a:pt x="314" y="1418"/>
                </a:lnTo>
                <a:lnTo>
                  <a:pt x="313" y="1418"/>
                </a:lnTo>
                <a:lnTo>
                  <a:pt x="313" y="1420"/>
                </a:lnTo>
                <a:lnTo>
                  <a:pt x="313" y="1424"/>
                </a:lnTo>
                <a:lnTo>
                  <a:pt x="313" y="1426"/>
                </a:lnTo>
                <a:lnTo>
                  <a:pt x="313" y="1431"/>
                </a:lnTo>
                <a:lnTo>
                  <a:pt x="313" y="1433"/>
                </a:lnTo>
                <a:lnTo>
                  <a:pt x="310" y="1433"/>
                </a:lnTo>
                <a:lnTo>
                  <a:pt x="304" y="1433"/>
                </a:lnTo>
                <a:lnTo>
                  <a:pt x="304" y="1431"/>
                </a:lnTo>
                <a:lnTo>
                  <a:pt x="304" y="1416"/>
                </a:lnTo>
                <a:lnTo>
                  <a:pt x="304" y="1413"/>
                </a:lnTo>
                <a:lnTo>
                  <a:pt x="304" y="1412"/>
                </a:lnTo>
                <a:lnTo>
                  <a:pt x="304" y="1411"/>
                </a:lnTo>
                <a:lnTo>
                  <a:pt x="304" y="1409"/>
                </a:lnTo>
                <a:lnTo>
                  <a:pt x="304" y="1406"/>
                </a:lnTo>
                <a:lnTo>
                  <a:pt x="304" y="1405"/>
                </a:lnTo>
                <a:lnTo>
                  <a:pt x="304" y="1404"/>
                </a:lnTo>
                <a:lnTo>
                  <a:pt x="303" y="1403"/>
                </a:lnTo>
                <a:lnTo>
                  <a:pt x="303" y="1401"/>
                </a:lnTo>
                <a:lnTo>
                  <a:pt x="303" y="1400"/>
                </a:lnTo>
                <a:lnTo>
                  <a:pt x="303" y="1399"/>
                </a:lnTo>
                <a:lnTo>
                  <a:pt x="303" y="1397"/>
                </a:lnTo>
                <a:lnTo>
                  <a:pt x="303" y="1396"/>
                </a:lnTo>
                <a:lnTo>
                  <a:pt x="303" y="1395"/>
                </a:lnTo>
                <a:lnTo>
                  <a:pt x="303" y="1393"/>
                </a:lnTo>
                <a:lnTo>
                  <a:pt x="303" y="1392"/>
                </a:lnTo>
                <a:lnTo>
                  <a:pt x="303" y="1391"/>
                </a:lnTo>
                <a:lnTo>
                  <a:pt x="303" y="1387"/>
                </a:lnTo>
                <a:lnTo>
                  <a:pt x="303" y="1386"/>
                </a:lnTo>
                <a:lnTo>
                  <a:pt x="303" y="1384"/>
                </a:lnTo>
                <a:lnTo>
                  <a:pt x="303" y="1382"/>
                </a:lnTo>
                <a:lnTo>
                  <a:pt x="303" y="1371"/>
                </a:lnTo>
                <a:lnTo>
                  <a:pt x="303" y="1366"/>
                </a:lnTo>
                <a:lnTo>
                  <a:pt x="303" y="1365"/>
                </a:lnTo>
                <a:lnTo>
                  <a:pt x="317" y="1365"/>
                </a:lnTo>
                <a:lnTo>
                  <a:pt x="323" y="1365"/>
                </a:lnTo>
                <a:lnTo>
                  <a:pt x="329" y="1365"/>
                </a:lnTo>
                <a:lnTo>
                  <a:pt x="329" y="1366"/>
                </a:lnTo>
                <a:lnTo>
                  <a:pt x="329" y="1368"/>
                </a:lnTo>
                <a:lnTo>
                  <a:pt x="329" y="1369"/>
                </a:lnTo>
                <a:lnTo>
                  <a:pt x="329" y="1371"/>
                </a:lnTo>
                <a:lnTo>
                  <a:pt x="329" y="1372"/>
                </a:lnTo>
                <a:lnTo>
                  <a:pt x="329" y="1374"/>
                </a:lnTo>
                <a:lnTo>
                  <a:pt x="329" y="1375"/>
                </a:lnTo>
                <a:lnTo>
                  <a:pt x="329" y="1376"/>
                </a:lnTo>
                <a:lnTo>
                  <a:pt x="329" y="1377"/>
                </a:lnTo>
                <a:lnTo>
                  <a:pt x="329" y="1379"/>
                </a:lnTo>
                <a:lnTo>
                  <a:pt x="329" y="1380"/>
                </a:lnTo>
                <a:lnTo>
                  <a:pt x="329" y="1382"/>
                </a:lnTo>
                <a:lnTo>
                  <a:pt x="329" y="1385"/>
                </a:lnTo>
                <a:lnTo>
                  <a:pt x="329" y="1386"/>
                </a:lnTo>
                <a:lnTo>
                  <a:pt x="329" y="1387"/>
                </a:lnTo>
                <a:lnTo>
                  <a:pt x="329" y="1389"/>
                </a:lnTo>
                <a:lnTo>
                  <a:pt x="329" y="1392"/>
                </a:lnTo>
                <a:lnTo>
                  <a:pt x="329" y="1393"/>
                </a:lnTo>
                <a:lnTo>
                  <a:pt x="329" y="1394"/>
                </a:lnTo>
                <a:lnTo>
                  <a:pt x="329" y="1396"/>
                </a:lnTo>
                <a:lnTo>
                  <a:pt x="329" y="1397"/>
                </a:lnTo>
                <a:lnTo>
                  <a:pt x="329" y="1399"/>
                </a:lnTo>
                <a:lnTo>
                  <a:pt x="337" y="1399"/>
                </a:lnTo>
                <a:lnTo>
                  <a:pt x="337" y="1366"/>
                </a:lnTo>
                <a:lnTo>
                  <a:pt x="337" y="1365"/>
                </a:lnTo>
                <a:lnTo>
                  <a:pt x="337" y="1361"/>
                </a:lnTo>
                <a:lnTo>
                  <a:pt x="337" y="1348"/>
                </a:lnTo>
                <a:lnTo>
                  <a:pt x="336" y="1348"/>
                </a:lnTo>
                <a:lnTo>
                  <a:pt x="329" y="1348"/>
                </a:lnTo>
                <a:lnTo>
                  <a:pt x="323" y="1348"/>
                </a:lnTo>
                <a:lnTo>
                  <a:pt x="319" y="1348"/>
                </a:lnTo>
                <a:lnTo>
                  <a:pt x="315" y="1348"/>
                </a:lnTo>
                <a:lnTo>
                  <a:pt x="309" y="1348"/>
                </a:lnTo>
                <a:lnTo>
                  <a:pt x="303" y="1348"/>
                </a:lnTo>
                <a:lnTo>
                  <a:pt x="303" y="1345"/>
                </a:lnTo>
                <a:lnTo>
                  <a:pt x="303" y="1343"/>
                </a:lnTo>
                <a:lnTo>
                  <a:pt x="303" y="1342"/>
                </a:lnTo>
                <a:lnTo>
                  <a:pt x="303" y="1340"/>
                </a:lnTo>
                <a:lnTo>
                  <a:pt x="303" y="1338"/>
                </a:lnTo>
                <a:lnTo>
                  <a:pt x="303" y="1336"/>
                </a:lnTo>
                <a:lnTo>
                  <a:pt x="303" y="1335"/>
                </a:lnTo>
                <a:lnTo>
                  <a:pt x="303" y="1332"/>
                </a:lnTo>
                <a:lnTo>
                  <a:pt x="303" y="1327"/>
                </a:lnTo>
                <a:lnTo>
                  <a:pt x="303" y="1323"/>
                </a:lnTo>
                <a:lnTo>
                  <a:pt x="303" y="1318"/>
                </a:lnTo>
                <a:lnTo>
                  <a:pt x="303" y="1315"/>
                </a:lnTo>
                <a:lnTo>
                  <a:pt x="311" y="1315"/>
                </a:lnTo>
                <a:lnTo>
                  <a:pt x="320" y="1315"/>
                </a:lnTo>
                <a:lnTo>
                  <a:pt x="322" y="1315"/>
                </a:lnTo>
                <a:lnTo>
                  <a:pt x="331" y="1315"/>
                </a:lnTo>
                <a:lnTo>
                  <a:pt x="335" y="1313"/>
                </a:lnTo>
                <a:lnTo>
                  <a:pt x="336" y="1313"/>
                </a:lnTo>
                <a:lnTo>
                  <a:pt x="337" y="1315"/>
                </a:lnTo>
                <a:lnTo>
                  <a:pt x="337" y="1317"/>
                </a:lnTo>
                <a:lnTo>
                  <a:pt x="337" y="1327"/>
                </a:lnTo>
                <a:lnTo>
                  <a:pt x="337" y="1330"/>
                </a:lnTo>
                <a:lnTo>
                  <a:pt x="338" y="1330"/>
                </a:lnTo>
                <a:lnTo>
                  <a:pt x="342" y="1330"/>
                </a:lnTo>
                <a:lnTo>
                  <a:pt x="344" y="1330"/>
                </a:lnTo>
                <a:lnTo>
                  <a:pt x="345" y="1330"/>
                </a:lnTo>
                <a:lnTo>
                  <a:pt x="346" y="1330"/>
                </a:lnTo>
                <a:lnTo>
                  <a:pt x="348" y="1330"/>
                </a:lnTo>
                <a:lnTo>
                  <a:pt x="349" y="1330"/>
                </a:lnTo>
                <a:lnTo>
                  <a:pt x="351" y="1330"/>
                </a:lnTo>
                <a:lnTo>
                  <a:pt x="353" y="1330"/>
                </a:lnTo>
                <a:lnTo>
                  <a:pt x="354" y="1330"/>
                </a:lnTo>
                <a:lnTo>
                  <a:pt x="356" y="1330"/>
                </a:lnTo>
                <a:lnTo>
                  <a:pt x="357" y="1330"/>
                </a:lnTo>
                <a:lnTo>
                  <a:pt x="359" y="1330"/>
                </a:lnTo>
                <a:lnTo>
                  <a:pt x="361" y="1330"/>
                </a:lnTo>
                <a:lnTo>
                  <a:pt x="362" y="1330"/>
                </a:lnTo>
                <a:lnTo>
                  <a:pt x="363" y="1330"/>
                </a:lnTo>
                <a:lnTo>
                  <a:pt x="365" y="1330"/>
                </a:lnTo>
                <a:lnTo>
                  <a:pt x="368" y="1330"/>
                </a:lnTo>
                <a:lnTo>
                  <a:pt x="370" y="1330"/>
                </a:lnTo>
                <a:lnTo>
                  <a:pt x="372" y="1330"/>
                </a:lnTo>
                <a:lnTo>
                  <a:pt x="374" y="1330"/>
                </a:lnTo>
                <a:lnTo>
                  <a:pt x="376" y="1330"/>
                </a:lnTo>
                <a:lnTo>
                  <a:pt x="377" y="1330"/>
                </a:lnTo>
                <a:lnTo>
                  <a:pt x="379" y="1330"/>
                </a:lnTo>
                <a:lnTo>
                  <a:pt x="380" y="1330"/>
                </a:lnTo>
                <a:lnTo>
                  <a:pt x="381" y="1330"/>
                </a:lnTo>
                <a:lnTo>
                  <a:pt x="384" y="1330"/>
                </a:lnTo>
                <a:lnTo>
                  <a:pt x="385" y="1330"/>
                </a:lnTo>
                <a:lnTo>
                  <a:pt x="387" y="1330"/>
                </a:lnTo>
                <a:lnTo>
                  <a:pt x="403" y="1330"/>
                </a:lnTo>
                <a:lnTo>
                  <a:pt x="404" y="1330"/>
                </a:lnTo>
                <a:lnTo>
                  <a:pt x="404" y="1326"/>
                </a:lnTo>
                <a:lnTo>
                  <a:pt x="404" y="1323"/>
                </a:lnTo>
                <a:lnTo>
                  <a:pt x="404" y="1313"/>
                </a:lnTo>
                <a:lnTo>
                  <a:pt x="404" y="1309"/>
                </a:lnTo>
                <a:lnTo>
                  <a:pt x="404" y="1296"/>
                </a:lnTo>
                <a:lnTo>
                  <a:pt x="404" y="1293"/>
                </a:lnTo>
                <a:lnTo>
                  <a:pt x="404" y="1279"/>
                </a:lnTo>
                <a:lnTo>
                  <a:pt x="403" y="1279"/>
                </a:lnTo>
                <a:lnTo>
                  <a:pt x="398" y="1279"/>
                </a:lnTo>
                <a:lnTo>
                  <a:pt x="396" y="1279"/>
                </a:lnTo>
                <a:lnTo>
                  <a:pt x="395" y="1279"/>
                </a:lnTo>
                <a:lnTo>
                  <a:pt x="394" y="1279"/>
                </a:lnTo>
                <a:lnTo>
                  <a:pt x="391" y="1279"/>
                </a:lnTo>
                <a:lnTo>
                  <a:pt x="390" y="1279"/>
                </a:lnTo>
                <a:lnTo>
                  <a:pt x="389" y="1279"/>
                </a:lnTo>
                <a:lnTo>
                  <a:pt x="387" y="1279"/>
                </a:lnTo>
                <a:lnTo>
                  <a:pt x="386" y="1279"/>
                </a:lnTo>
                <a:lnTo>
                  <a:pt x="384" y="1279"/>
                </a:lnTo>
                <a:lnTo>
                  <a:pt x="382" y="1279"/>
                </a:lnTo>
                <a:lnTo>
                  <a:pt x="381" y="1279"/>
                </a:lnTo>
                <a:lnTo>
                  <a:pt x="379" y="1279"/>
                </a:lnTo>
                <a:lnTo>
                  <a:pt x="378" y="1279"/>
                </a:lnTo>
                <a:lnTo>
                  <a:pt x="377" y="1281"/>
                </a:lnTo>
                <a:lnTo>
                  <a:pt x="376" y="1281"/>
                </a:lnTo>
                <a:lnTo>
                  <a:pt x="374" y="1281"/>
                </a:lnTo>
                <a:lnTo>
                  <a:pt x="373" y="1281"/>
                </a:lnTo>
                <a:lnTo>
                  <a:pt x="372" y="1281"/>
                </a:lnTo>
                <a:lnTo>
                  <a:pt x="370" y="1281"/>
                </a:lnTo>
                <a:lnTo>
                  <a:pt x="370" y="1282"/>
                </a:lnTo>
                <a:lnTo>
                  <a:pt x="370" y="1284"/>
                </a:lnTo>
                <a:lnTo>
                  <a:pt x="370" y="1285"/>
                </a:lnTo>
                <a:lnTo>
                  <a:pt x="370" y="1286"/>
                </a:lnTo>
                <a:lnTo>
                  <a:pt x="370" y="1289"/>
                </a:lnTo>
                <a:lnTo>
                  <a:pt x="370" y="1292"/>
                </a:lnTo>
                <a:lnTo>
                  <a:pt x="370" y="1296"/>
                </a:lnTo>
                <a:lnTo>
                  <a:pt x="336" y="1298"/>
                </a:lnTo>
                <a:lnTo>
                  <a:pt x="336" y="1296"/>
                </a:lnTo>
                <a:lnTo>
                  <a:pt x="336" y="1287"/>
                </a:lnTo>
                <a:lnTo>
                  <a:pt x="336" y="1282"/>
                </a:lnTo>
                <a:lnTo>
                  <a:pt x="336" y="1281"/>
                </a:lnTo>
                <a:lnTo>
                  <a:pt x="336" y="1264"/>
                </a:lnTo>
                <a:lnTo>
                  <a:pt x="337" y="1264"/>
                </a:lnTo>
                <a:lnTo>
                  <a:pt x="340" y="1264"/>
                </a:lnTo>
                <a:lnTo>
                  <a:pt x="343" y="1264"/>
                </a:lnTo>
                <a:lnTo>
                  <a:pt x="344" y="1264"/>
                </a:lnTo>
                <a:lnTo>
                  <a:pt x="346" y="1264"/>
                </a:lnTo>
                <a:lnTo>
                  <a:pt x="355" y="1264"/>
                </a:lnTo>
                <a:lnTo>
                  <a:pt x="364" y="1264"/>
                </a:lnTo>
                <a:lnTo>
                  <a:pt x="370" y="1264"/>
                </a:lnTo>
                <a:lnTo>
                  <a:pt x="371" y="1264"/>
                </a:lnTo>
                <a:lnTo>
                  <a:pt x="371" y="1258"/>
                </a:lnTo>
                <a:lnTo>
                  <a:pt x="371" y="1248"/>
                </a:lnTo>
                <a:lnTo>
                  <a:pt x="370" y="1248"/>
                </a:lnTo>
                <a:lnTo>
                  <a:pt x="370" y="1240"/>
                </a:lnTo>
                <a:lnTo>
                  <a:pt x="370" y="1228"/>
                </a:lnTo>
                <a:lnTo>
                  <a:pt x="397" y="1228"/>
                </a:lnTo>
                <a:lnTo>
                  <a:pt x="403" y="1228"/>
                </a:lnTo>
                <a:lnTo>
                  <a:pt x="404" y="1228"/>
                </a:lnTo>
                <a:lnTo>
                  <a:pt x="404" y="1230"/>
                </a:lnTo>
                <a:lnTo>
                  <a:pt x="404" y="1233"/>
                </a:lnTo>
                <a:lnTo>
                  <a:pt x="404" y="1236"/>
                </a:lnTo>
                <a:lnTo>
                  <a:pt x="404" y="1240"/>
                </a:lnTo>
                <a:lnTo>
                  <a:pt x="404" y="1243"/>
                </a:lnTo>
                <a:lnTo>
                  <a:pt x="404" y="1247"/>
                </a:lnTo>
                <a:lnTo>
                  <a:pt x="405" y="1247"/>
                </a:lnTo>
                <a:lnTo>
                  <a:pt x="412" y="1247"/>
                </a:lnTo>
                <a:lnTo>
                  <a:pt x="415" y="1247"/>
                </a:lnTo>
                <a:lnTo>
                  <a:pt x="420" y="1247"/>
                </a:lnTo>
                <a:lnTo>
                  <a:pt x="424" y="1245"/>
                </a:lnTo>
                <a:lnTo>
                  <a:pt x="429" y="1245"/>
                </a:lnTo>
                <a:lnTo>
                  <a:pt x="432" y="1245"/>
                </a:lnTo>
                <a:lnTo>
                  <a:pt x="437" y="1245"/>
                </a:lnTo>
                <a:lnTo>
                  <a:pt x="441" y="1245"/>
                </a:lnTo>
                <a:lnTo>
                  <a:pt x="441" y="1243"/>
                </a:lnTo>
                <a:lnTo>
                  <a:pt x="441" y="1242"/>
                </a:lnTo>
                <a:lnTo>
                  <a:pt x="441" y="1239"/>
                </a:lnTo>
                <a:lnTo>
                  <a:pt x="441" y="1236"/>
                </a:lnTo>
                <a:lnTo>
                  <a:pt x="444" y="1237"/>
                </a:lnTo>
                <a:lnTo>
                  <a:pt x="446" y="1239"/>
                </a:lnTo>
                <a:lnTo>
                  <a:pt x="448" y="1241"/>
                </a:lnTo>
                <a:lnTo>
                  <a:pt x="449" y="1242"/>
                </a:lnTo>
                <a:lnTo>
                  <a:pt x="450" y="1242"/>
                </a:lnTo>
                <a:lnTo>
                  <a:pt x="452" y="1243"/>
                </a:lnTo>
                <a:lnTo>
                  <a:pt x="453" y="1244"/>
                </a:lnTo>
                <a:lnTo>
                  <a:pt x="454" y="1244"/>
                </a:lnTo>
                <a:lnTo>
                  <a:pt x="455" y="1243"/>
                </a:lnTo>
                <a:lnTo>
                  <a:pt x="456" y="1243"/>
                </a:lnTo>
                <a:lnTo>
                  <a:pt x="458" y="1243"/>
                </a:lnTo>
                <a:lnTo>
                  <a:pt x="460" y="1242"/>
                </a:lnTo>
                <a:lnTo>
                  <a:pt x="461" y="1242"/>
                </a:lnTo>
                <a:lnTo>
                  <a:pt x="462" y="1242"/>
                </a:lnTo>
                <a:lnTo>
                  <a:pt x="462" y="1241"/>
                </a:lnTo>
                <a:lnTo>
                  <a:pt x="465" y="1240"/>
                </a:lnTo>
                <a:lnTo>
                  <a:pt x="470" y="1237"/>
                </a:lnTo>
                <a:lnTo>
                  <a:pt x="471" y="1237"/>
                </a:lnTo>
                <a:lnTo>
                  <a:pt x="471" y="1244"/>
                </a:lnTo>
                <a:lnTo>
                  <a:pt x="472" y="1244"/>
                </a:lnTo>
                <a:lnTo>
                  <a:pt x="474" y="1244"/>
                </a:lnTo>
                <a:lnTo>
                  <a:pt x="475" y="1244"/>
                </a:lnTo>
                <a:lnTo>
                  <a:pt x="477" y="1244"/>
                </a:lnTo>
                <a:lnTo>
                  <a:pt x="478" y="1244"/>
                </a:lnTo>
                <a:lnTo>
                  <a:pt x="480" y="1244"/>
                </a:lnTo>
                <a:lnTo>
                  <a:pt x="481" y="1244"/>
                </a:lnTo>
                <a:lnTo>
                  <a:pt x="482" y="1244"/>
                </a:lnTo>
                <a:lnTo>
                  <a:pt x="483" y="1244"/>
                </a:lnTo>
                <a:lnTo>
                  <a:pt x="484" y="1244"/>
                </a:lnTo>
                <a:lnTo>
                  <a:pt x="486" y="1244"/>
                </a:lnTo>
                <a:lnTo>
                  <a:pt x="487" y="1244"/>
                </a:lnTo>
                <a:lnTo>
                  <a:pt x="488" y="1244"/>
                </a:lnTo>
                <a:lnTo>
                  <a:pt x="489" y="1244"/>
                </a:lnTo>
                <a:lnTo>
                  <a:pt x="489" y="1231"/>
                </a:lnTo>
                <a:lnTo>
                  <a:pt x="489" y="1230"/>
                </a:lnTo>
                <a:lnTo>
                  <a:pt x="489" y="1228"/>
                </a:lnTo>
                <a:lnTo>
                  <a:pt x="496" y="1228"/>
                </a:lnTo>
                <a:lnTo>
                  <a:pt x="499" y="1228"/>
                </a:lnTo>
                <a:lnTo>
                  <a:pt x="498" y="1227"/>
                </a:lnTo>
                <a:lnTo>
                  <a:pt x="495" y="1225"/>
                </a:lnTo>
                <a:lnTo>
                  <a:pt x="490" y="1222"/>
                </a:lnTo>
                <a:lnTo>
                  <a:pt x="488" y="1219"/>
                </a:lnTo>
                <a:lnTo>
                  <a:pt x="488" y="1220"/>
                </a:lnTo>
                <a:lnTo>
                  <a:pt x="488" y="1219"/>
                </a:lnTo>
                <a:lnTo>
                  <a:pt x="488" y="1218"/>
                </a:lnTo>
                <a:lnTo>
                  <a:pt x="488" y="1217"/>
                </a:lnTo>
                <a:lnTo>
                  <a:pt x="488" y="1216"/>
                </a:lnTo>
                <a:lnTo>
                  <a:pt x="488" y="1215"/>
                </a:lnTo>
                <a:lnTo>
                  <a:pt x="488" y="1214"/>
                </a:lnTo>
                <a:lnTo>
                  <a:pt x="488" y="1212"/>
                </a:lnTo>
                <a:lnTo>
                  <a:pt x="488" y="1211"/>
                </a:lnTo>
                <a:lnTo>
                  <a:pt x="488" y="1209"/>
                </a:lnTo>
                <a:lnTo>
                  <a:pt x="488" y="1208"/>
                </a:lnTo>
                <a:lnTo>
                  <a:pt x="488" y="1207"/>
                </a:lnTo>
                <a:lnTo>
                  <a:pt x="488" y="1203"/>
                </a:lnTo>
                <a:lnTo>
                  <a:pt x="488" y="1201"/>
                </a:lnTo>
                <a:lnTo>
                  <a:pt x="488" y="1199"/>
                </a:lnTo>
                <a:lnTo>
                  <a:pt x="484" y="1199"/>
                </a:lnTo>
                <a:lnTo>
                  <a:pt x="484" y="1195"/>
                </a:lnTo>
                <a:lnTo>
                  <a:pt x="483" y="1195"/>
                </a:lnTo>
                <a:lnTo>
                  <a:pt x="471" y="1195"/>
                </a:lnTo>
                <a:lnTo>
                  <a:pt x="471" y="1186"/>
                </a:lnTo>
                <a:lnTo>
                  <a:pt x="484" y="1186"/>
                </a:lnTo>
                <a:lnTo>
                  <a:pt x="484" y="1178"/>
                </a:lnTo>
                <a:lnTo>
                  <a:pt x="488" y="1178"/>
                </a:lnTo>
                <a:lnTo>
                  <a:pt x="491" y="1178"/>
                </a:lnTo>
                <a:lnTo>
                  <a:pt x="496" y="1178"/>
                </a:lnTo>
                <a:lnTo>
                  <a:pt x="500" y="1178"/>
                </a:lnTo>
                <a:lnTo>
                  <a:pt x="504" y="1178"/>
                </a:lnTo>
                <a:lnTo>
                  <a:pt x="504" y="1177"/>
                </a:lnTo>
                <a:lnTo>
                  <a:pt x="504" y="1176"/>
                </a:lnTo>
                <a:lnTo>
                  <a:pt x="504" y="1174"/>
                </a:lnTo>
                <a:lnTo>
                  <a:pt x="504" y="1173"/>
                </a:lnTo>
                <a:lnTo>
                  <a:pt x="504" y="1161"/>
                </a:lnTo>
                <a:lnTo>
                  <a:pt x="508" y="1161"/>
                </a:lnTo>
                <a:lnTo>
                  <a:pt x="513" y="1161"/>
                </a:lnTo>
                <a:lnTo>
                  <a:pt x="516" y="1161"/>
                </a:lnTo>
                <a:lnTo>
                  <a:pt x="521" y="1161"/>
                </a:lnTo>
                <a:lnTo>
                  <a:pt x="525" y="1161"/>
                </a:lnTo>
                <a:lnTo>
                  <a:pt x="530" y="1161"/>
                </a:lnTo>
                <a:lnTo>
                  <a:pt x="538" y="1161"/>
                </a:lnTo>
                <a:lnTo>
                  <a:pt x="538" y="1144"/>
                </a:lnTo>
                <a:lnTo>
                  <a:pt x="537" y="1144"/>
                </a:lnTo>
                <a:lnTo>
                  <a:pt x="534" y="1144"/>
                </a:lnTo>
                <a:lnTo>
                  <a:pt x="533" y="1144"/>
                </a:lnTo>
                <a:lnTo>
                  <a:pt x="531" y="1144"/>
                </a:lnTo>
                <a:lnTo>
                  <a:pt x="530" y="1144"/>
                </a:lnTo>
                <a:lnTo>
                  <a:pt x="528" y="1144"/>
                </a:lnTo>
                <a:lnTo>
                  <a:pt x="526" y="1144"/>
                </a:lnTo>
                <a:lnTo>
                  <a:pt x="525" y="1144"/>
                </a:lnTo>
                <a:lnTo>
                  <a:pt x="523" y="1144"/>
                </a:lnTo>
                <a:lnTo>
                  <a:pt x="522" y="1144"/>
                </a:lnTo>
                <a:lnTo>
                  <a:pt x="521" y="1144"/>
                </a:lnTo>
                <a:lnTo>
                  <a:pt x="519" y="1144"/>
                </a:lnTo>
                <a:lnTo>
                  <a:pt x="517" y="1144"/>
                </a:lnTo>
                <a:lnTo>
                  <a:pt x="516" y="1144"/>
                </a:lnTo>
                <a:lnTo>
                  <a:pt x="514" y="1144"/>
                </a:lnTo>
                <a:lnTo>
                  <a:pt x="513" y="1144"/>
                </a:lnTo>
                <a:lnTo>
                  <a:pt x="512" y="1144"/>
                </a:lnTo>
                <a:lnTo>
                  <a:pt x="509" y="1144"/>
                </a:lnTo>
                <a:lnTo>
                  <a:pt x="508" y="1144"/>
                </a:lnTo>
                <a:lnTo>
                  <a:pt x="507" y="1144"/>
                </a:lnTo>
                <a:lnTo>
                  <a:pt x="505" y="1144"/>
                </a:lnTo>
                <a:lnTo>
                  <a:pt x="504" y="1144"/>
                </a:lnTo>
                <a:lnTo>
                  <a:pt x="503" y="1144"/>
                </a:lnTo>
                <a:lnTo>
                  <a:pt x="500" y="1144"/>
                </a:lnTo>
                <a:lnTo>
                  <a:pt x="499" y="1144"/>
                </a:lnTo>
                <a:lnTo>
                  <a:pt x="498" y="1144"/>
                </a:lnTo>
                <a:lnTo>
                  <a:pt x="497" y="1144"/>
                </a:lnTo>
                <a:lnTo>
                  <a:pt x="496" y="1144"/>
                </a:lnTo>
                <a:lnTo>
                  <a:pt x="495" y="1144"/>
                </a:lnTo>
                <a:lnTo>
                  <a:pt x="494" y="1144"/>
                </a:lnTo>
                <a:lnTo>
                  <a:pt x="491" y="1144"/>
                </a:lnTo>
                <a:lnTo>
                  <a:pt x="490" y="1144"/>
                </a:lnTo>
                <a:lnTo>
                  <a:pt x="489" y="1144"/>
                </a:lnTo>
                <a:lnTo>
                  <a:pt x="488" y="1144"/>
                </a:lnTo>
                <a:lnTo>
                  <a:pt x="487" y="1144"/>
                </a:lnTo>
                <a:lnTo>
                  <a:pt x="486" y="1144"/>
                </a:lnTo>
                <a:lnTo>
                  <a:pt x="484" y="1144"/>
                </a:lnTo>
                <a:lnTo>
                  <a:pt x="483" y="1144"/>
                </a:lnTo>
                <a:lnTo>
                  <a:pt x="482" y="1144"/>
                </a:lnTo>
                <a:lnTo>
                  <a:pt x="481" y="1144"/>
                </a:lnTo>
                <a:lnTo>
                  <a:pt x="480" y="1144"/>
                </a:lnTo>
                <a:lnTo>
                  <a:pt x="479" y="1144"/>
                </a:lnTo>
                <a:lnTo>
                  <a:pt x="478" y="1144"/>
                </a:lnTo>
                <a:lnTo>
                  <a:pt x="477" y="1144"/>
                </a:lnTo>
                <a:lnTo>
                  <a:pt x="475" y="1144"/>
                </a:lnTo>
                <a:lnTo>
                  <a:pt x="473" y="1144"/>
                </a:lnTo>
                <a:lnTo>
                  <a:pt x="472" y="1144"/>
                </a:lnTo>
                <a:lnTo>
                  <a:pt x="471" y="1144"/>
                </a:lnTo>
                <a:lnTo>
                  <a:pt x="471" y="1161"/>
                </a:lnTo>
                <a:lnTo>
                  <a:pt x="466" y="1161"/>
                </a:lnTo>
                <a:lnTo>
                  <a:pt x="462" y="1161"/>
                </a:lnTo>
                <a:lnTo>
                  <a:pt x="454" y="1161"/>
                </a:lnTo>
                <a:lnTo>
                  <a:pt x="445" y="1161"/>
                </a:lnTo>
                <a:lnTo>
                  <a:pt x="429" y="1161"/>
                </a:lnTo>
                <a:lnTo>
                  <a:pt x="424" y="1161"/>
                </a:lnTo>
                <a:lnTo>
                  <a:pt x="420" y="1161"/>
                </a:lnTo>
                <a:lnTo>
                  <a:pt x="415" y="1161"/>
                </a:lnTo>
                <a:lnTo>
                  <a:pt x="403" y="1161"/>
                </a:lnTo>
                <a:lnTo>
                  <a:pt x="403" y="1166"/>
                </a:lnTo>
                <a:lnTo>
                  <a:pt x="403" y="1169"/>
                </a:lnTo>
                <a:lnTo>
                  <a:pt x="403" y="1172"/>
                </a:lnTo>
                <a:lnTo>
                  <a:pt x="404" y="1186"/>
                </a:lnTo>
                <a:lnTo>
                  <a:pt x="403" y="1186"/>
                </a:lnTo>
                <a:lnTo>
                  <a:pt x="402" y="1186"/>
                </a:lnTo>
                <a:lnTo>
                  <a:pt x="387" y="1186"/>
                </a:lnTo>
                <a:lnTo>
                  <a:pt x="387" y="1188"/>
                </a:lnTo>
                <a:lnTo>
                  <a:pt x="387" y="1190"/>
                </a:lnTo>
                <a:lnTo>
                  <a:pt x="387" y="1191"/>
                </a:lnTo>
                <a:lnTo>
                  <a:pt x="387" y="1192"/>
                </a:lnTo>
                <a:lnTo>
                  <a:pt x="387" y="1194"/>
                </a:lnTo>
                <a:lnTo>
                  <a:pt x="387" y="1195"/>
                </a:lnTo>
                <a:lnTo>
                  <a:pt x="379" y="1195"/>
                </a:lnTo>
                <a:lnTo>
                  <a:pt x="378" y="1195"/>
                </a:lnTo>
                <a:lnTo>
                  <a:pt x="378" y="1201"/>
                </a:lnTo>
                <a:lnTo>
                  <a:pt x="378" y="1207"/>
                </a:lnTo>
                <a:lnTo>
                  <a:pt x="378" y="1212"/>
                </a:lnTo>
                <a:lnTo>
                  <a:pt x="378" y="1220"/>
                </a:lnTo>
                <a:lnTo>
                  <a:pt x="370" y="1220"/>
                </a:lnTo>
                <a:lnTo>
                  <a:pt x="362" y="1220"/>
                </a:lnTo>
                <a:lnTo>
                  <a:pt x="357" y="1220"/>
                </a:lnTo>
                <a:lnTo>
                  <a:pt x="357" y="1209"/>
                </a:lnTo>
                <a:lnTo>
                  <a:pt x="353" y="1209"/>
                </a:lnTo>
                <a:lnTo>
                  <a:pt x="353" y="1222"/>
                </a:lnTo>
                <a:lnTo>
                  <a:pt x="353" y="1226"/>
                </a:lnTo>
                <a:lnTo>
                  <a:pt x="353" y="1228"/>
                </a:lnTo>
                <a:lnTo>
                  <a:pt x="353" y="1230"/>
                </a:lnTo>
                <a:lnTo>
                  <a:pt x="347" y="1230"/>
                </a:lnTo>
                <a:lnTo>
                  <a:pt x="337" y="1230"/>
                </a:lnTo>
                <a:lnTo>
                  <a:pt x="336" y="1230"/>
                </a:lnTo>
                <a:lnTo>
                  <a:pt x="336" y="1228"/>
                </a:lnTo>
                <a:lnTo>
                  <a:pt x="336" y="1222"/>
                </a:lnTo>
                <a:lnTo>
                  <a:pt x="336" y="1212"/>
                </a:lnTo>
                <a:lnTo>
                  <a:pt x="335" y="1212"/>
                </a:lnTo>
                <a:lnTo>
                  <a:pt x="335" y="1208"/>
                </a:lnTo>
                <a:lnTo>
                  <a:pt x="336" y="1208"/>
                </a:lnTo>
                <a:lnTo>
                  <a:pt x="336" y="1205"/>
                </a:lnTo>
                <a:lnTo>
                  <a:pt x="331" y="1205"/>
                </a:lnTo>
                <a:lnTo>
                  <a:pt x="320" y="1205"/>
                </a:lnTo>
                <a:lnTo>
                  <a:pt x="319" y="1205"/>
                </a:lnTo>
                <a:lnTo>
                  <a:pt x="318" y="1205"/>
                </a:lnTo>
                <a:lnTo>
                  <a:pt x="315" y="1205"/>
                </a:lnTo>
                <a:lnTo>
                  <a:pt x="311" y="1205"/>
                </a:lnTo>
                <a:lnTo>
                  <a:pt x="303" y="1205"/>
                </a:lnTo>
                <a:lnTo>
                  <a:pt x="303" y="1195"/>
                </a:lnTo>
                <a:lnTo>
                  <a:pt x="301" y="1195"/>
                </a:lnTo>
                <a:lnTo>
                  <a:pt x="298" y="1195"/>
                </a:lnTo>
                <a:lnTo>
                  <a:pt x="296" y="1195"/>
                </a:lnTo>
                <a:lnTo>
                  <a:pt x="295" y="1195"/>
                </a:lnTo>
                <a:lnTo>
                  <a:pt x="293" y="1195"/>
                </a:lnTo>
                <a:lnTo>
                  <a:pt x="292" y="1195"/>
                </a:lnTo>
                <a:lnTo>
                  <a:pt x="289" y="1195"/>
                </a:lnTo>
                <a:lnTo>
                  <a:pt x="288" y="1195"/>
                </a:lnTo>
                <a:lnTo>
                  <a:pt x="287" y="1195"/>
                </a:lnTo>
                <a:lnTo>
                  <a:pt x="286" y="1195"/>
                </a:lnTo>
                <a:lnTo>
                  <a:pt x="285" y="1195"/>
                </a:lnTo>
                <a:lnTo>
                  <a:pt x="284" y="1195"/>
                </a:lnTo>
                <a:lnTo>
                  <a:pt x="281" y="1195"/>
                </a:lnTo>
                <a:lnTo>
                  <a:pt x="280" y="1195"/>
                </a:lnTo>
                <a:lnTo>
                  <a:pt x="279" y="1195"/>
                </a:lnTo>
                <a:lnTo>
                  <a:pt x="278" y="1195"/>
                </a:lnTo>
                <a:lnTo>
                  <a:pt x="276" y="1195"/>
                </a:lnTo>
                <a:lnTo>
                  <a:pt x="273" y="1195"/>
                </a:lnTo>
                <a:lnTo>
                  <a:pt x="272" y="1195"/>
                </a:lnTo>
                <a:lnTo>
                  <a:pt x="270" y="1195"/>
                </a:lnTo>
                <a:lnTo>
                  <a:pt x="269" y="1195"/>
                </a:lnTo>
                <a:lnTo>
                  <a:pt x="252" y="1197"/>
                </a:lnTo>
                <a:lnTo>
                  <a:pt x="236" y="1197"/>
                </a:lnTo>
                <a:lnTo>
                  <a:pt x="219" y="1197"/>
                </a:lnTo>
                <a:lnTo>
                  <a:pt x="203" y="1197"/>
                </a:lnTo>
                <a:lnTo>
                  <a:pt x="201" y="1197"/>
                </a:lnTo>
                <a:lnTo>
                  <a:pt x="201" y="1192"/>
                </a:lnTo>
                <a:lnTo>
                  <a:pt x="201" y="1188"/>
                </a:lnTo>
                <a:lnTo>
                  <a:pt x="201" y="1184"/>
                </a:lnTo>
                <a:lnTo>
                  <a:pt x="201" y="1182"/>
                </a:lnTo>
                <a:lnTo>
                  <a:pt x="201" y="1180"/>
                </a:lnTo>
                <a:lnTo>
                  <a:pt x="201" y="1175"/>
                </a:lnTo>
                <a:lnTo>
                  <a:pt x="201" y="1171"/>
                </a:lnTo>
                <a:lnTo>
                  <a:pt x="201" y="1167"/>
                </a:lnTo>
                <a:lnTo>
                  <a:pt x="201" y="1163"/>
                </a:lnTo>
                <a:lnTo>
                  <a:pt x="201" y="1146"/>
                </a:lnTo>
                <a:lnTo>
                  <a:pt x="201" y="1141"/>
                </a:lnTo>
                <a:lnTo>
                  <a:pt x="201" y="1138"/>
                </a:lnTo>
                <a:lnTo>
                  <a:pt x="201" y="1129"/>
                </a:lnTo>
                <a:lnTo>
                  <a:pt x="201" y="1122"/>
                </a:lnTo>
                <a:lnTo>
                  <a:pt x="201" y="1119"/>
                </a:lnTo>
                <a:lnTo>
                  <a:pt x="201" y="1112"/>
                </a:lnTo>
                <a:lnTo>
                  <a:pt x="203" y="1112"/>
                </a:lnTo>
                <a:lnTo>
                  <a:pt x="212" y="1112"/>
                </a:lnTo>
                <a:lnTo>
                  <a:pt x="222" y="1112"/>
                </a:lnTo>
                <a:lnTo>
                  <a:pt x="226" y="1112"/>
                </a:lnTo>
                <a:lnTo>
                  <a:pt x="230" y="1112"/>
                </a:lnTo>
                <a:lnTo>
                  <a:pt x="235" y="1112"/>
                </a:lnTo>
                <a:lnTo>
                  <a:pt x="235" y="1129"/>
                </a:lnTo>
                <a:lnTo>
                  <a:pt x="268" y="1129"/>
                </a:lnTo>
                <a:lnTo>
                  <a:pt x="270" y="1129"/>
                </a:lnTo>
                <a:lnTo>
                  <a:pt x="273" y="1129"/>
                </a:lnTo>
                <a:lnTo>
                  <a:pt x="273" y="1127"/>
                </a:lnTo>
                <a:lnTo>
                  <a:pt x="278" y="1127"/>
                </a:lnTo>
                <a:lnTo>
                  <a:pt x="278" y="1129"/>
                </a:lnTo>
                <a:lnTo>
                  <a:pt x="286" y="1129"/>
                </a:lnTo>
                <a:lnTo>
                  <a:pt x="288" y="1129"/>
                </a:lnTo>
                <a:lnTo>
                  <a:pt x="303" y="1129"/>
                </a:lnTo>
                <a:lnTo>
                  <a:pt x="319" y="1129"/>
                </a:lnTo>
                <a:lnTo>
                  <a:pt x="319" y="1095"/>
                </a:lnTo>
                <a:lnTo>
                  <a:pt x="319" y="1093"/>
                </a:lnTo>
                <a:lnTo>
                  <a:pt x="319" y="1085"/>
                </a:lnTo>
                <a:lnTo>
                  <a:pt x="319" y="1077"/>
                </a:lnTo>
                <a:lnTo>
                  <a:pt x="315" y="1077"/>
                </a:lnTo>
                <a:lnTo>
                  <a:pt x="312" y="1077"/>
                </a:lnTo>
                <a:lnTo>
                  <a:pt x="309" y="1077"/>
                </a:lnTo>
                <a:lnTo>
                  <a:pt x="305" y="1077"/>
                </a:lnTo>
                <a:lnTo>
                  <a:pt x="302" y="1077"/>
                </a:lnTo>
                <a:lnTo>
                  <a:pt x="302" y="1079"/>
                </a:lnTo>
                <a:lnTo>
                  <a:pt x="302" y="1082"/>
                </a:lnTo>
                <a:lnTo>
                  <a:pt x="302" y="1083"/>
                </a:lnTo>
                <a:lnTo>
                  <a:pt x="302" y="1084"/>
                </a:lnTo>
                <a:lnTo>
                  <a:pt x="302" y="1085"/>
                </a:lnTo>
                <a:lnTo>
                  <a:pt x="302" y="1087"/>
                </a:lnTo>
                <a:lnTo>
                  <a:pt x="302" y="1089"/>
                </a:lnTo>
                <a:lnTo>
                  <a:pt x="302" y="1090"/>
                </a:lnTo>
                <a:lnTo>
                  <a:pt x="302" y="1091"/>
                </a:lnTo>
                <a:lnTo>
                  <a:pt x="302" y="1093"/>
                </a:lnTo>
                <a:lnTo>
                  <a:pt x="302" y="1096"/>
                </a:lnTo>
                <a:lnTo>
                  <a:pt x="300" y="1096"/>
                </a:lnTo>
                <a:lnTo>
                  <a:pt x="296" y="1096"/>
                </a:lnTo>
                <a:lnTo>
                  <a:pt x="294" y="1096"/>
                </a:lnTo>
                <a:lnTo>
                  <a:pt x="292" y="1096"/>
                </a:lnTo>
                <a:lnTo>
                  <a:pt x="289" y="1096"/>
                </a:lnTo>
                <a:lnTo>
                  <a:pt x="286" y="1096"/>
                </a:lnTo>
                <a:lnTo>
                  <a:pt x="281" y="1096"/>
                </a:lnTo>
                <a:lnTo>
                  <a:pt x="278" y="1096"/>
                </a:lnTo>
                <a:lnTo>
                  <a:pt x="273" y="1096"/>
                </a:lnTo>
                <a:lnTo>
                  <a:pt x="270" y="1096"/>
                </a:lnTo>
                <a:lnTo>
                  <a:pt x="268" y="1096"/>
                </a:lnTo>
                <a:lnTo>
                  <a:pt x="268" y="1090"/>
                </a:lnTo>
                <a:lnTo>
                  <a:pt x="268" y="1088"/>
                </a:lnTo>
                <a:lnTo>
                  <a:pt x="268" y="1085"/>
                </a:lnTo>
                <a:lnTo>
                  <a:pt x="268" y="1083"/>
                </a:lnTo>
                <a:lnTo>
                  <a:pt x="268" y="1080"/>
                </a:lnTo>
                <a:lnTo>
                  <a:pt x="268" y="1077"/>
                </a:lnTo>
                <a:lnTo>
                  <a:pt x="260" y="1077"/>
                </a:lnTo>
                <a:lnTo>
                  <a:pt x="256" y="1077"/>
                </a:lnTo>
                <a:lnTo>
                  <a:pt x="252" y="1077"/>
                </a:lnTo>
                <a:lnTo>
                  <a:pt x="252" y="1080"/>
                </a:lnTo>
                <a:lnTo>
                  <a:pt x="252" y="1081"/>
                </a:lnTo>
                <a:lnTo>
                  <a:pt x="252" y="1082"/>
                </a:lnTo>
                <a:lnTo>
                  <a:pt x="252" y="1083"/>
                </a:lnTo>
                <a:lnTo>
                  <a:pt x="252" y="1084"/>
                </a:lnTo>
                <a:lnTo>
                  <a:pt x="252" y="1085"/>
                </a:lnTo>
                <a:lnTo>
                  <a:pt x="252" y="1087"/>
                </a:lnTo>
                <a:lnTo>
                  <a:pt x="250" y="1087"/>
                </a:lnTo>
                <a:lnTo>
                  <a:pt x="249" y="1087"/>
                </a:lnTo>
                <a:lnTo>
                  <a:pt x="247" y="1087"/>
                </a:lnTo>
                <a:lnTo>
                  <a:pt x="246" y="1087"/>
                </a:lnTo>
                <a:lnTo>
                  <a:pt x="245" y="1087"/>
                </a:lnTo>
                <a:lnTo>
                  <a:pt x="244" y="1087"/>
                </a:lnTo>
                <a:lnTo>
                  <a:pt x="244" y="1088"/>
                </a:lnTo>
                <a:lnTo>
                  <a:pt x="244" y="1089"/>
                </a:lnTo>
                <a:lnTo>
                  <a:pt x="244" y="1091"/>
                </a:lnTo>
                <a:lnTo>
                  <a:pt x="244" y="1093"/>
                </a:lnTo>
                <a:lnTo>
                  <a:pt x="244" y="1096"/>
                </a:lnTo>
                <a:lnTo>
                  <a:pt x="241" y="1096"/>
                </a:lnTo>
                <a:lnTo>
                  <a:pt x="238" y="1096"/>
                </a:lnTo>
                <a:lnTo>
                  <a:pt x="235" y="1096"/>
                </a:lnTo>
                <a:lnTo>
                  <a:pt x="230" y="1096"/>
                </a:lnTo>
                <a:lnTo>
                  <a:pt x="226" y="1096"/>
                </a:lnTo>
                <a:lnTo>
                  <a:pt x="222" y="1096"/>
                </a:lnTo>
                <a:lnTo>
                  <a:pt x="212" y="1096"/>
                </a:lnTo>
                <a:lnTo>
                  <a:pt x="203" y="1096"/>
                </a:lnTo>
                <a:lnTo>
                  <a:pt x="201" y="1096"/>
                </a:lnTo>
                <a:lnTo>
                  <a:pt x="193" y="1096"/>
                </a:lnTo>
                <a:lnTo>
                  <a:pt x="190" y="1096"/>
                </a:lnTo>
                <a:lnTo>
                  <a:pt x="185" y="1096"/>
                </a:lnTo>
                <a:lnTo>
                  <a:pt x="180" y="1096"/>
                </a:lnTo>
                <a:lnTo>
                  <a:pt x="176" y="1096"/>
                </a:lnTo>
                <a:lnTo>
                  <a:pt x="173" y="1096"/>
                </a:lnTo>
                <a:lnTo>
                  <a:pt x="168" y="1096"/>
                </a:lnTo>
                <a:lnTo>
                  <a:pt x="161" y="1096"/>
                </a:lnTo>
                <a:lnTo>
                  <a:pt x="154" y="1096"/>
                </a:lnTo>
                <a:lnTo>
                  <a:pt x="152" y="1096"/>
                </a:lnTo>
                <a:lnTo>
                  <a:pt x="149" y="1096"/>
                </a:lnTo>
                <a:lnTo>
                  <a:pt x="143" y="1096"/>
                </a:lnTo>
                <a:lnTo>
                  <a:pt x="141" y="1096"/>
                </a:lnTo>
                <a:lnTo>
                  <a:pt x="140" y="1096"/>
                </a:lnTo>
                <a:lnTo>
                  <a:pt x="139" y="1096"/>
                </a:lnTo>
                <a:lnTo>
                  <a:pt x="137" y="1096"/>
                </a:lnTo>
                <a:lnTo>
                  <a:pt x="135" y="1096"/>
                </a:lnTo>
                <a:lnTo>
                  <a:pt x="134" y="1096"/>
                </a:lnTo>
                <a:lnTo>
                  <a:pt x="135" y="1113"/>
                </a:lnTo>
                <a:lnTo>
                  <a:pt x="135" y="1121"/>
                </a:lnTo>
                <a:lnTo>
                  <a:pt x="135" y="1154"/>
                </a:lnTo>
                <a:lnTo>
                  <a:pt x="135" y="1163"/>
                </a:lnTo>
                <a:lnTo>
                  <a:pt x="135" y="1164"/>
                </a:lnTo>
                <a:lnTo>
                  <a:pt x="135" y="1180"/>
                </a:lnTo>
                <a:lnTo>
                  <a:pt x="135" y="1197"/>
                </a:lnTo>
                <a:lnTo>
                  <a:pt x="135" y="1231"/>
                </a:lnTo>
                <a:lnTo>
                  <a:pt x="93" y="1231"/>
                </a:lnTo>
                <a:lnTo>
                  <a:pt x="93" y="1197"/>
                </a:lnTo>
                <a:lnTo>
                  <a:pt x="68" y="1198"/>
                </a:lnTo>
                <a:lnTo>
                  <a:pt x="67" y="1030"/>
                </a:lnTo>
                <a:lnTo>
                  <a:pt x="67" y="1028"/>
                </a:lnTo>
                <a:lnTo>
                  <a:pt x="80" y="1028"/>
                </a:lnTo>
                <a:lnTo>
                  <a:pt x="84" y="1028"/>
                </a:lnTo>
                <a:lnTo>
                  <a:pt x="87" y="1028"/>
                </a:lnTo>
                <a:lnTo>
                  <a:pt x="92" y="1028"/>
                </a:lnTo>
                <a:lnTo>
                  <a:pt x="97" y="1028"/>
                </a:lnTo>
                <a:lnTo>
                  <a:pt x="101" y="1028"/>
                </a:lnTo>
                <a:lnTo>
                  <a:pt x="104" y="1028"/>
                </a:lnTo>
                <a:lnTo>
                  <a:pt x="109" y="1028"/>
                </a:lnTo>
                <a:lnTo>
                  <a:pt x="114" y="1028"/>
                </a:lnTo>
                <a:lnTo>
                  <a:pt x="117" y="1028"/>
                </a:lnTo>
                <a:lnTo>
                  <a:pt x="121" y="1028"/>
                </a:lnTo>
                <a:lnTo>
                  <a:pt x="133" y="1026"/>
                </a:lnTo>
                <a:lnTo>
                  <a:pt x="134" y="1026"/>
                </a:lnTo>
                <a:lnTo>
                  <a:pt x="135" y="1026"/>
                </a:lnTo>
                <a:lnTo>
                  <a:pt x="168" y="1026"/>
                </a:lnTo>
                <a:lnTo>
                  <a:pt x="173" y="1026"/>
                </a:lnTo>
                <a:lnTo>
                  <a:pt x="177" y="1026"/>
                </a:lnTo>
                <a:lnTo>
                  <a:pt x="182" y="1026"/>
                </a:lnTo>
                <a:lnTo>
                  <a:pt x="186" y="1026"/>
                </a:lnTo>
                <a:lnTo>
                  <a:pt x="191" y="1026"/>
                </a:lnTo>
                <a:lnTo>
                  <a:pt x="196" y="1026"/>
                </a:lnTo>
                <a:lnTo>
                  <a:pt x="201" y="1026"/>
                </a:lnTo>
                <a:lnTo>
                  <a:pt x="201" y="1000"/>
                </a:lnTo>
                <a:lnTo>
                  <a:pt x="192" y="1000"/>
                </a:lnTo>
                <a:lnTo>
                  <a:pt x="187" y="1000"/>
                </a:lnTo>
                <a:lnTo>
                  <a:pt x="183" y="1000"/>
                </a:lnTo>
                <a:lnTo>
                  <a:pt x="178" y="1000"/>
                </a:lnTo>
                <a:lnTo>
                  <a:pt x="174" y="1000"/>
                </a:lnTo>
                <a:lnTo>
                  <a:pt x="173" y="1001"/>
                </a:lnTo>
                <a:lnTo>
                  <a:pt x="170" y="1003"/>
                </a:lnTo>
                <a:lnTo>
                  <a:pt x="168" y="1005"/>
                </a:lnTo>
                <a:lnTo>
                  <a:pt x="168" y="1000"/>
                </a:lnTo>
                <a:lnTo>
                  <a:pt x="168" y="999"/>
                </a:lnTo>
                <a:lnTo>
                  <a:pt x="168" y="996"/>
                </a:lnTo>
                <a:lnTo>
                  <a:pt x="168" y="995"/>
                </a:lnTo>
                <a:lnTo>
                  <a:pt x="168" y="992"/>
                </a:lnTo>
                <a:lnTo>
                  <a:pt x="168" y="991"/>
                </a:lnTo>
                <a:lnTo>
                  <a:pt x="168" y="990"/>
                </a:lnTo>
                <a:lnTo>
                  <a:pt x="168" y="988"/>
                </a:lnTo>
                <a:lnTo>
                  <a:pt x="168" y="987"/>
                </a:lnTo>
                <a:lnTo>
                  <a:pt x="168" y="984"/>
                </a:lnTo>
                <a:lnTo>
                  <a:pt x="168" y="983"/>
                </a:lnTo>
                <a:lnTo>
                  <a:pt x="168" y="982"/>
                </a:lnTo>
                <a:lnTo>
                  <a:pt x="168" y="979"/>
                </a:lnTo>
                <a:lnTo>
                  <a:pt x="168" y="977"/>
                </a:lnTo>
                <a:lnTo>
                  <a:pt x="168" y="967"/>
                </a:lnTo>
                <a:lnTo>
                  <a:pt x="168" y="962"/>
                </a:lnTo>
                <a:lnTo>
                  <a:pt x="168" y="961"/>
                </a:lnTo>
                <a:lnTo>
                  <a:pt x="136" y="961"/>
                </a:lnTo>
                <a:lnTo>
                  <a:pt x="135" y="962"/>
                </a:lnTo>
                <a:lnTo>
                  <a:pt x="135" y="964"/>
                </a:lnTo>
                <a:lnTo>
                  <a:pt x="133" y="964"/>
                </a:lnTo>
                <a:lnTo>
                  <a:pt x="133" y="963"/>
                </a:lnTo>
                <a:lnTo>
                  <a:pt x="133" y="962"/>
                </a:lnTo>
                <a:lnTo>
                  <a:pt x="132" y="962"/>
                </a:lnTo>
                <a:lnTo>
                  <a:pt x="131" y="962"/>
                </a:lnTo>
                <a:lnTo>
                  <a:pt x="117" y="962"/>
                </a:lnTo>
                <a:lnTo>
                  <a:pt x="112" y="962"/>
                </a:lnTo>
                <a:lnTo>
                  <a:pt x="109" y="962"/>
                </a:lnTo>
                <a:lnTo>
                  <a:pt x="104" y="962"/>
                </a:lnTo>
                <a:lnTo>
                  <a:pt x="100" y="962"/>
                </a:lnTo>
                <a:lnTo>
                  <a:pt x="100" y="937"/>
                </a:lnTo>
                <a:lnTo>
                  <a:pt x="100" y="927"/>
                </a:lnTo>
                <a:lnTo>
                  <a:pt x="83" y="927"/>
                </a:lnTo>
                <a:lnTo>
                  <a:pt x="83" y="925"/>
                </a:lnTo>
                <a:lnTo>
                  <a:pt x="82" y="925"/>
                </a:lnTo>
                <a:lnTo>
                  <a:pt x="78" y="925"/>
                </a:lnTo>
                <a:lnTo>
                  <a:pt x="78" y="920"/>
                </a:lnTo>
                <a:lnTo>
                  <a:pt x="67" y="920"/>
                </a:lnTo>
                <a:lnTo>
                  <a:pt x="66" y="920"/>
                </a:lnTo>
                <a:lnTo>
                  <a:pt x="66" y="894"/>
                </a:lnTo>
                <a:lnTo>
                  <a:pt x="65" y="894"/>
                </a:lnTo>
                <a:lnTo>
                  <a:pt x="65" y="877"/>
                </a:lnTo>
                <a:lnTo>
                  <a:pt x="65" y="873"/>
                </a:lnTo>
                <a:lnTo>
                  <a:pt x="65" y="869"/>
                </a:lnTo>
                <a:lnTo>
                  <a:pt x="77" y="869"/>
                </a:lnTo>
                <a:lnTo>
                  <a:pt x="83" y="869"/>
                </a:lnTo>
                <a:lnTo>
                  <a:pt x="83" y="863"/>
                </a:lnTo>
                <a:lnTo>
                  <a:pt x="83" y="860"/>
                </a:lnTo>
                <a:lnTo>
                  <a:pt x="83" y="859"/>
                </a:lnTo>
                <a:lnTo>
                  <a:pt x="83" y="854"/>
                </a:lnTo>
                <a:lnTo>
                  <a:pt x="83" y="848"/>
                </a:lnTo>
                <a:lnTo>
                  <a:pt x="83" y="844"/>
                </a:lnTo>
                <a:lnTo>
                  <a:pt x="87" y="844"/>
                </a:lnTo>
                <a:lnTo>
                  <a:pt x="91" y="844"/>
                </a:lnTo>
                <a:lnTo>
                  <a:pt x="95" y="844"/>
                </a:lnTo>
                <a:lnTo>
                  <a:pt x="100" y="844"/>
                </a:lnTo>
                <a:lnTo>
                  <a:pt x="100" y="843"/>
                </a:lnTo>
                <a:lnTo>
                  <a:pt x="100" y="824"/>
                </a:lnTo>
                <a:lnTo>
                  <a:pt x="102" y="824"/>
                </a:lnTo>
                <a:lnTo>
                  <a:pt x="108" y="824"/>
                </a:lnTo>
                <a:lnTo>
                  <a:pt x="115" y="824"/>
                </a:lnTo>
                <a:lnTo>
                  <a:pt x="120" y="824"/>
                </a:lnTo>
                <a:lnTo>
                  <a:pt x="124" y="824"/>
                </a:lnTo>
                <a:lnTo>
                  <a:pt x="124" y="826"/>
                </a:lnTo>
                <a:lnTo>
                  <a:pt x="124" y="831"/>
                </a:lnTo>
                <a:lnTo>
                  <a:pt x="124" y="832"/>
                </a:lnTo>
                <a:lnTo>
                  <a:pt x="124" y="837"/>
                </a:lnTo>
                <a:lnTo>
                  <a:pt x="124" y="840"/>
                </a:lnTo>
                <a:lnTo>
                  <a:pt x="124" y="843"/>
                </a:lnTo>
                <a:lnTo>
                  <a:pt x="133" y="843"/>
                </a:lnTo>
                <a:lnTo>
                  <a:pt x="133" y="842"/>
                </a:lnTo>
                <a:lnTo>
                  <a:pt x="133" y="839"/>
                </a:lnTo>
                <a:lnTo>
                  <a:pt x="133" y="836"/>
                </a:lnTo>
                <a:lnTo>
                  <a:pt x="133" y="832"/>
                </a:lnTo>
                <a:lnTo>
                  <a:pt x="133" y="829"/>
                </a:lnTo>
                <a:lnTo>
                  <a:pt x="133" y="826"/>
                </a:lnTo>
                <a:lnTo>
                  <a:pt x="133" y="822"/>
                </a:lnTo>
                <a:lnTo>
                  <a:pt x="133" y="814"/>
                </a:lnTo>
                <a:lnTo>
                  <a:pt x="133" y="806"/>
                </a:lnTo>
                <a:lnTo>
                  <a:pt x="133" y="800"/>
                </a:lnTo>
                <a:lnTo>
                  <a:pt x="133" y="795"/>
                </a:lnTo>
                <a:lnTo>
                  <a:pt x="133" y="793"/>
                </a:lnTo>
                <a:lnTo>
                  <a:pt x="137" y="793"/>
                </a:lnTo>
                <a:lnTo>
                  <a:pt x="143" y="793"/>
                </a:lnTo>
                <a:lnTo>
                  <a:pt x="145" y="793"/>
                </a:lnTo>
                <a:lnTo>
                  <a:pt x="151" y="793"/>
                </a:lnTo>
                <a:lnTo>
                  <a:pt x="153" y="793"/>
                </a:lnTo>
                <a:lnTo>
                  <a:pt x="159" y="793"/>
                </a:lnTo>
                <a:lnTo>
                  <a:pt x="160" y="793"/>
                </a:lnTo>
                <a:lnTo>
                  <a:pt x="170" y="793"/>
                </a:lnTo>
                <a:lnTo>
                  <a:pt x="170" y="798"/>
                </a:lnTo>
                <a:lnTo>
                  <a:pt x="174" y="798"/>
                </a:lnTo>
                <a:lnTo>
                  <a:pt x="180" y="798"/>
                </a:lnTo>
                <a:lnTo>
                  <a:pt x="184" y="798"/>
                </a:lnTo>
                <a:lnTo>
                  <a:pt x="186" y="798"/>
                </a:lnTo>
                <a:lnTo>
                  <a:pt x="187" y="798"/>
                </a:lnTo>
                <a:lnTo>
                  <a:pt x="191" y="801"/>
                </a:lnTo>
                <a:lnTo>
                  <a:pt x="193" y="804"/>
                </a:lnTo>
                <a:lnTo>
                  <a:pt x="196" y="806"/>
                </a:lnTo>
                <a:lnTo>
                  <a:pt x="200" y="810"/>
                </a:lnTo>
                <a:lnTo>
                  <a:pt x="201" y="811"/>
                </a:lnTo>
                <a:lnTo>
                  <a:pt x="203" y="813"/>
                </a:lnTo>
                <a:lnTo>
                  <a:pt x="207" y="817"/>
                </a:lnTo>
                <a:lnTo>
                  <a:pt x="209" y="819"/>
                </a:lnTo>
                <a:lnTo>
                  <a:pt x="215" y="824"/>
                </a:lnTo>
                <a:lnTo>
                  <a:pt x="220" y="824"/>
                </a:lnTo>
                <a:lnTo>
                  <a:pt x="201" y="804"/>
                </a:lnTo>
                <a:lnTo>
                  <a:pt x="200" y="803"/>
                </a:lnTo>
                <a:lnTo>
                  <a:pt x="194" y="798"/>
                </a:lnTo>
                <a:lnTo>
                  <a:pt x="183" y="786"/>
                </a:lnTo>
                <a:lnTo>
                  <a:pt x="173" y="776"/>
                </a:lnTo>
                <a:lnTo>
                  <a:pt x="165" y="769"/>
                </a:lnTo>
                <a:lnTo>
                  <a:pt x="163" y="767"/>
                </a:lnTo>
                <a:lnTo>
                  <a:pt x="158" y="762"/>
                </a:lnTo>
                <a:lnTo>
                  <a:pt x="156" y="759"/>
                </a:lnTo>
                <a:lnTo>
                  <a:pt x="151" y="754"/>
                </a:lnTo>
                <a:lnTo>
                  <a:pt x="144" y="746"/>
                </a:lnTo>
                <a:lnTo>
                  <a:pt x="143" y="745"/>
                </a:lnTo>
                <a:lnTo>
                  <a:pt x="144" y="745"/>
                </a:lnTo>
                <a:lnTo>
                  <a:pt x="142" y="743"/>
                </a:lnTo>
                <a:lnTo>
                  <a:pt x="140" y="741"/>
                </a:lnTo>
                <a:lnTo>
                  <a:pt x="139" y="738"/>
                </a:lnTo>
                <a:lnTo>
                  <a:pt x="135" y="735"/>
                </a:lnTo>
                <a:lnTo>
                  <a:pt x="135" y="734"/>
                </a:lnTo>
                <a:lnTo>
                  <a:pt x="127" y="730"/>
                </a:lnTo>
                <a:lnTo>
                  <a:pt x="125" y="728"/>
                </a:lnTo>
                <a:lnTo>
                  <a:pt x="123" y="726"/>
                </a:lnTo>
                <a:lnTo>
                  <a:pt x="121" y="724"/>
                </a:lnTo>
                <a:lnTo>
                  <a:pt x="120" y="722"/>
                </a:lnTo>
                <a:lnTo>
                  <a:pt x="118" y="721"/>
                </a:lnTo>
                <a:lnTo>
                  <a:pt x="116" y="719"/>
                </a:lnTo>
                <a:lnTo>
                  <a:pt x="115" y="718"/>
                </a:lnTo>
                <a:lnTo>
                  <a:pt x="112" y="716"/>
                </a:lnTo>
                <a:lnTo>
                  <a:pt x="108" y="711"/>
                </a:lnTo>
                <a:lnTo>
                  <a:pt x="109" y="711"/>
                </a:lnTo>
                <a:lnTo>
                  <a:pt x="102" y="705"/>
                </a:lnTo>
                <a:lnTo>
                  <a:pt x="101" y="704"/>
                </a:lnTo>
                <a:lnTo>
                  <a:pt x="100" y="703"/>
                </a:lnTo>
                <a:lnTo>
                  <a:pt x="99" y="702"/>
                </a:lnTo>
                <a:lnTo>
                  <a:pt x="98" y="701"/>
                </a:lnTo>
                <a:lnTo>
                  <a:pt x="97" y="700"/>
                </a:lnTo>
                <a:lnTo>
                  <a:pt x="95" y="700"/>
                </a:lnTo>
                <a:lnTo>
                  <a:pt x="95" y="699"/>
                </a:lnTo>
                <a:lnTo>
                  <a:pt x="92" y="695"/>
                </a:lnTo>
                <a:lnTo>
                  <a:pt x="64" y="663"/>
                </a:lnTo>
                <a:lnTo>
                  <a:pt x="38" y="646"/>
                </a:lnTo>
                <a:lnTo>
                  <a:pt x="36" y="645"/>
                </a:lnTo>
                <a:lnTo>
                  <a:pt x="21" y="635"/>
                </a:lnTo>
                <a:lnTo>
                  <a:pt x="15" y="632"/>
                </a:lnTo>
                <a:lnTo>
                  <a:pt x="15" y="629"/>
                </a:lnTo>
                <a:lnTo>
                  <a:pt x="15" y="627"/>
                </a:lnTo>
                <a:lnTo>
                  <a:pt x="15" y="626"/>
                </a:lnTo>
                <a:lnTo>
                  <a:pt x="15" y="625"/>
                </a:lnTo>
                <a:lnTo>
                  <a:pt x="14" y="623"/>
                </a:lnTo>
                <a:lnTo>
                  <a:pt x="13" y="621"/>
                </a:lnTo>
                <a:lnTo>
                  <a:pt x="13" y="620"/>
                </a:lnTo>
                <a:lnTo>
                  <a:pt x="14" y="619"/>
                </a:lnTo>
                <a:lnTo>
                  <a:pt x="14" y="618"/>
                </a:lnTo>
                <a:lnTo>
                  <a:pt x="16" y="616"/>
                </a:lnTo>
                <a:lnTo>
                  <a:pt x="17" y="615"/>
                </a:lnTo>
                <a:lnTo>
                  <a:pt x="18" y="613"/>
                </a:lnTo>
                <a:lnTo>
                  <a:pt x="22" y="607"/>
                </a:lnTo>
                <a:lnTo>
                  <a:pt x="24" y="603"/>
                </a:lnTo>
                <a:lnTo>
                  <a:pt x="27" y="599"/>
                </a:lnTo>
                <a:lnTo>
                  <a:pt x="30" y="598"/>
                </a:lnTo>
                <a:lnTo>
                  <a:pt x="33" y="595"/>
                </a:lnTo>
                <a:lnTo>
                  <a:pt x="34" y="594"/>
                </a:lnTo>
                <a:lnTo>
                  <a:pt x="35" y="591"/>
                </a:lnTo>
                <a:lnTo>
                  <a:pt x="39" y="587"/>
                </a:lnTo>
                <a:lnTo>
                  <a:pt x="42" y="586"/>
                </a:lnTo>
                <a:lnTo>
                  <a:pt x="48" y="583"/>
                </a:lnTo>
                <a:lnTo>
                  <a:pt x="51" y="582"/>
                </a:lnTo>
                <a:lnTo>
                  <a:pt x="55" y="582"/>
                </a:lnTo>
                <a:lnTo>
                  <a:pt x="57" y="583"/>
                </a:lnTo>
                <a:lnTo>
                  <a:pt x="58" y="583"/>
                </a:lnTo>
                <a:lnTo>
                  <a:pt x="59" y="584"/>
                </a:lnTo>
                <a:lnTo>
                  <a:pt x="62" y="585"/>
                </a:lnTo>
                <a:lnTo>
                  <a:pt x="66" y="587"/>
                </a:lnTo>
                <a:lnTo>
                  <a:pt x="69" y="589"/>
                </a:lnTo>
                <a:lnTo>
                  <a:pt x="78" y="589"/>
                </a:lnTo>
                <a:lnTo>
                  <a:pt x="81" y="589"/>
                </a:lnTo>
                <a:lnTo>
                  <a:pt x="82" y="589"/>
                </a:lnTo>
                <a:lnTo>
                  <a:pt x="83" y="590"/>
                </a:lnTo>
                <a:lnTo>
                  <a:pt x="84" y="591"/>
                </a:lnTo>
                <a:lnTo>
                  <a:pt x="85" y="593"/>
                </a:lnTo>
                <a:lnTo>
                  <a:pt x="86" y="594"/>
                </a:lnTo>
                <a:lnTo>
                  <a:pt x="89" y="595"/>
                </a:lnTo>
                <a:lnTo>
                  <a:pt x="91" y="598"/>
                </a:lnTo>
                <a:lnTo>
                  <a:pt x="94" y="599"/>
                </a:lnTo>
                <a:lnTo>
                  <a:pt x="99" y="600"/>
                </a:lnTo>
                <a:lnTo>
                  <a:pt x="102" y="602"/>
                </a:lnTo>
                <a:lnTo>
                  <a:pt x="104" y="603"/>
                </a:lnTo>
                <a:lnTo>
                  <a:pt x="106" y="604"/>
                </a:lnTo>
                <a:lnTo>
                  <a:pt x="107" y="606"/>
                </a:lnTo>
                <a:lnTo>
                  <a:pt x="111" y="608"/>
                </a:lnTo>
                <a:lnTo>
                  <a:pt x="112" y="608"/>
                </a:lnTo>
                <a:lnTo>
                  <a:pt x="114" y="609"/>
                </a:lnTo>
                <a:lnTo>
                  <a:pt x="117" y="612"/>
                </a:lnTo>
                <a:lnTo>
                  <a:pt x="119" y="613"/>
                </a:lnTo>
                <a:lnTo>
                  <a:pt x="120" y="615"/>
                </a:lnTo>
                <a:lnTo>
                  <a:pt x="123" y="615"/>
                </a:lnTo>
                <a:lnTo>
                  <a:pt x="131" y="615"/>
                </a:lnTo>
                <a:lnTo>
                  <a:pt x="133" y="616"/>
                </a:lnTo>
                <a:lnTo>
                  <a:pt x="135" y="616"/>
                </a:lnTo>
                <a:lnTo>
                  <a:pt x="136" y="616"/>
                </a:lnTo>
                <a:lnTo>
                  <a:pt x="140" y="616"/>
                </a:lnTo>
                <a:lnTo>
                  <a:pt x="146" y="615"/>
                </a:lnTo>
                <a:lnTo>
                  <a:pt x="150" y="613"/>
                </a:lnTo>
                <a:lnTo>
                  <a:pt x="152" y="613"/>
                </a:lnTo>
                <a:lnTo>
                  <a:pt x="158" y="613"/>
                </a:lnTo>
                <a:lnTo>
                  <a:pt x="160" y="612"/>
                </a:lnTo>
                <a:lnTo>
                  <a:pt x="161" y="612"/>
                </a:lnTo>
                <a:lnTo>
                  <a:pt x="166" y="611"/>
                </a:lnTo>
                <a:lnTo>
                  <a:pt x="168" y="611"/>
                </a:lnTo>
                <a:lnTo>
                  <a:pt x="170" y="609"/>
                </a:lnTo>
                <a:lnTo>
                  <a:pt x="171" y="609"/>
                </a:lnTo>
                <a:lnTo>
                  <a:pt x="173" y="609"/>
                </a:lnTo>
                <a:lnTo>
                  <a:pt x="176" y="608"/>
                </a:lnTo>
                <a:lnTo>
                  <a:pt x="177" y="608"/>
                </a:lnTo>
                <a:lnTo>
                  <a:pt x="178" y="608"/>
                </a:lnTo>
                <a:lnTo>
                  <a:pt x="185" y="604"/>
                </a:lnTo>
                <a:lnTo>
                  <a:pt x="187" y="603"/>
                </a:lnTo>
                <a:lnTo>
                  <a:pt x="191" y="600"/>
                </a:lnTo>
                <a:lnTo>
                  <a:pt x="192" y="599"/>
                </a:lnTo>
                <a:lnTo>
                  <a:pt x="194" y="596"/>
                </a:lnTo>
                <a:lnTo>
                  <a:pt x="194" y="594"/>
                </a:lnTo>
                <a:lnTo>
                  <a:pt x="195" y="591"/>
                </a:lnTo>
                <a:lnTo>
                  <a:pt x="195" y="590"/>
                </a:lnTo>
                <a:lnTo>
                  <a:pt x="197" y="586"/>
                </a:lnTo>
                <a:lnTo>
                  <a:pt x="200" y="583"/>
                </a:lnTo>
                <a:lnTo>
                  <a:pt x="201" y="579"/>
                </a:lnTo>
                <a:lnTo>
                  <a:pt x="202" y="578"/>
                </a:lnTo>
                <a:lnTo>
                  <a:pt x="205" y="575"/>
                </a:lnTo>
                <a:lnTo>
                  <a:pt x="208" y="571"/>
                </a:lnTo>
                <a:lnTo>
                  <a:pt x="210" y="570"/>
                </a:lnTo>
                <a:lnTo>
                  <a:pt x="211" y="568"/>
                </a:lnTo>
                <a:lnTo>
                  <a:pt x="212" y="565"/>
                </a:lnTo>
                <a:lnTo>
                  <a:pt x="219" y="558"/>
                </a:lnTo>
                <a:lnTo>
                  <a:pt x="222" y="556"/>
                </a:lnTo>
                <a:lnTo>
                  <a:pt x="224" y="554"/>
                </a:lnTo>
                <a:lnTo>
                  <a:pt x="227" y="553"/>
                </a:lnTo>
                <a:lnTo>
                  <a:pt x="233" y="552"/>
                </a:lnTo>
                <a:lnTo>
                  <a:pt x="235" y="551"/>
                </a:lnTo>
                <a:lnTo>
                  <a:pt x="237" y="551"/>
                </a:lnTo>
                <a:lnTo>
                  <a:pt x="239" y="550"/>
                </a:lnTo>
                <a:lnTo>
                  <a:pt x="243" y="550"/>
                </a:lnTo>
                <a:lnTo>
                  <a:pt x="244" y="550"/>
                </a:lnTo>
                <a:lnTo>
                  <a:pt x="246" y="550"/>
                </a:lnTo>
                <a:lnTo>
                  <a:pt x="247" y="550"/>
                </a:lnTo>
                <a:lnTo>
                  <a:pt x="250" y="550"/>
                </a:lnTo>
                <a:lnTo>
                  <a:pt x="252" y="551"/>
                </a:lnTo>
                <a:lnTo>
                  <a:pt x="253" y="551"/>
                </a:lnTo>
                <a:lnTo>
                  <a:pt x="258" y="549"/>
                </a:lnTo>
                <a:lnTo>
                  <a:pt x="260" y="548"/>
                </a:lnTo>
                <a:lnTo>
                  <a:pt x="261" y="548"/>
                </a:lnTo>
                <a:lnTo>
                  <a:pt x="263" y="548"/>
                </a:lnTo>
                <a:lnTo>
                  <a:pt x="268" y="548"/>
                </a:lnTo>
                <a:lnTo>
                  <a:pt x="269" y="548"/>
                </a:lnTo>
                <a:lnTo>
                  <a:pt x="271" y="548"/>
                </a:lnTo>
                <a:lnTo>
                  <a:pt x="272" y="548"/>
                </a:lnTo>
                <a:lnTo>
                  <a:pt x="275" y="547"/>
                </a:lnTo>
                <a:lnTo>
                  <a:pt x="279" y="545"/>
                </a:lnTo>
                <a:lnTo>
                  <a:pt x="283" y="544"/>
                </a:lnTo>
                <a:lnTo>
                  <a:pt x="284" y="547"/>
                </a:lnTo>
                <a:lnTo>
                  <a:pt x="289" y="548"/>
                </a:lnTo>
                <a:lnTo>
                  <a:pt x="291" y="548"/>
                </a:lnTo>
                <a:lnTo>
                  <a:pt x="308" y="551"/>
                </a:lnTo>
                <a:lnTo>
                  <a:pt x="308" y="547"/>
                </a:lnTo>
                <a:lnTo>
                  <a:pt x="309" y="548"/>
                </a:lnTo>
                <a:lnTo>
                  <a:pt x="310" y="549"/>
                </a:lnTo>
                <a:lnTo>
                  <a:pt x="311" y="549"/>
                </a:lnTo>
                <a:lnTo>
                  <a:pt x="312" y="550"/>
                </a:lnTo>
                <a:lnTo>
                  <a:pt x="314" y="550"/>
                </a:lnTo>
                <a:lnTo>
                  <a:pt x="315" y="550"/>
                </a:lnTo>
                <a:lnTo>
                  <a:pt x="317" y="551"/>
                </a:lnTo>
                <a:lnTo>
                  <a:pt x="318" y="551"/>
                </a:lnTo>
                <a:lnTo>
                  <a:pt x="319" y="551"/>
                </a:lnTo>
                <a:lnTo>
                  <a:pt x="320" y="551"/>
                </a:lnTo>
                <a:lnTo>
                  <a:pt x="322" y="552"/>
                </a:lnTo>
                <a:lnTo>
                  <a:pt x="323" y="552"/>
                </a:lnTo>
                <a:lnTo>
                  <a:pt x="325" y="552"/>
                </a:lnTo>
                <a:lnTo>
                  <a:pt x="326" y="552"/>
                </a:lnTo>
                <a:lnTo>
                  <a:pt x="327" y="552"/>
                </a:lnTo>
                <a:lnTo>
                  <a:pt x="328" y="551"/>
                </a:lnTo>
                <a:lnTo>
                  <a:pt x="329" y="551"/>
                </a:lnTo>
                <a:lnTo>
                  <a:pt x="330" y="551"/>
                </a:lnTo>
                <a:lnTo>
                  <a:pt x="331" y="551"/>
                </a:lnTo>
                <a:lnTo>
                  <a:pt x="332" y="551"/>
                </a:lnTo>
                <a:lnTo>
                  <a:pt x="334" y="550"/>
                </a:lnTo>
                <a:lnTo>
                  <a:pt x="335" y="550"/>
                </a:lnTo>
                <a:lnTo>
                  <a:pt x="336" y="549"/>
                </a:lnTo>
                <a:lnTo>
                  <a:pt x="337" y="549"/>
                </a:lnTo>
                <a:lnTo>
                  <a:pt x="338" y="548"/>
                </a:lnTo>
                <a:lnTo>
                  <a:pt x="339" y="547"/>
                </a:lnTo>
                <a:lnTo>
                  <a:pt x="340" y="545"/>
                </a:lnTo>
                <a:lnTo>
                  <a:pt x="342" y="545"/>
                </a:lnTo>
                <a:lnTo>
                  <a:pt x="343" y="544"/>
                </a:lnTo>
                <a:lnTo>
                  <a:pt x="344" y="543"/>
                </a:lnTo>
                <a:lnTo>
                  <a:pt x="344" y="542"/>
                </a:lnTo>
                <a:lnTo>
                  <a:pt x="345" y="541"/>
                </a:lnTo>
                <a:lnTo>
                  <a:pt x="345" y="540"/>
                </a:lnTo>
                <a:lnTo>
                  <a:pt x="346" y="540"/>
                </a:lnTo>
                <a:lnTo>
                  <a:pt x="346" y="539"/>
                </a:lnTo>
                <a:lnTo>
                  <a:pt x="347" y="537"/>
                </a:lnTo>
                <a:lnTo>
                  <a:pt x="348" y="536"/>
                </a:lnTo>
                <a:lnTo>
                  <a:pt x="348" y="535"/>
                </a:lnTo>
                <a:lnTo>
                  <a:pt x="348" y="533"/>
                </a:lnTo>
                <a:lnTo>
                  <a:pt x="349" y="531"/>
                </a:lnTo>
                <a:lnTo>
                  <a:pt x="351" y="528"/>
                </a:lnTo>
                <a:lnTo>
                  <a:pt x="351" y="526"/>
                </a:lnTo>
                <a:lnTo>
                  <a:pt x="352" y="524"/>
                </a:lnTo>
                <a:lnTo>
                  <a:pt x="352" y="522"/>
                </a:lnTo>
                <a:lnTo>
                  <a:pt x="352" y="519"/>
                </a:lnTo>
                <a:lnTo>
                  <a:pt x="353" y="517"/>
                </a:lnTo>
                <a:lnTo>
                  <a:pt x="353" y="515"/>
                </a:lnTo>
                <a:lnTo>
                  <a:pt x="353" y="513"/>
                </a:lnTo>
                <a:lnTo>
                  <a:pt x="353" y="509"/>
                </a:lnTo>
                <a:lnTo>
                  <a:pt x="353" y="502"/>
                </a:lnTo>
                <a:lnTo>
                  <a:pt x="353" y="501"/>
                </a:lnTo>
                <a:lnTo>
                  <a:pt x="353" y="500"/>
                </a:lnTo>
                <a:lnTo>
                  <a:pt x="354" y="499"/>
                </a:lnTo>
                <a:lnTo>
                  <a:pt x="354" y="498"/>
                </a:lnTo>
                <a:lnTo>
                  <a:pt x="354" y="497"/>
                </a:lnTo>
                <a:lnTo>
                  <a:pt x="354" y="495"/>
                </a:lnTo>
                <a:lnTo>
                  <a:pt x="355" y="494"/>
                </a:lnTo>
                <a:lnTo>
                  <a:pt x="355" y="493"/>
                </a:lnTo>
                <a:lnTo>
                  <a:pt x="355" y="492"/>
                </a:lnTo>
                <a:lnTo>
                  <a:pt x="356" y="491"/>
                </a:lnTo>
                <a:lnTo>
                  <a:pt x="357" y="490"/>
                </a:lnTo>
                <a:lnTo>
                  <a:pt x="357" y="489"/>
                </a:lnTo>
                <a:lnTo>
                  <a:pt x="359" y="489"/>
                </a:lnTo>
                <a:lnTo>
                  <a:pt x="359" y="488"/>
                </a:lnTo>
                <a:lnTo>
                  <a:pt x="360" y="486"/>
                </a:lnTo>
                <a:lnTo>
                  <a:pt x="361" y="486"/>
                </a:lnTo>
                <a:lnTo>
                  <a:pt x="362" y="485"/>
                </a:lnTo>
                <a:lnTo>
                  <a:pt x="363" y="485"/>
                </a:lnTo>
                <a:lnTo>
                  <a:pt x="363" y="484"/>
                </a:lnTo>
                <a:lnTo>
                  <a:pt x="364" y="484"/>
                </a:lnTo>
                <a:lnTo>
                  <a:pt x="365" y="483"/>
                </a:lnTo>
                <a:lnTo>
                  <a:pt x="367" y="483"/>
                </a:lnTo>
                <a:lnTo>
                  <a:pt x="368" y="483"/>
                </a:lnTo>
                <a:lnTo>
                  <a:pt x="369" y="482"/>
                </a:lnTo>
                <a:lnTo>
                  <a:pt x="370" y="482"/>
                </a:lnTo>
                <a:lnTo>
                  <a:pt x="371" y="482"/>
                </a:lnTo>
                <a:lnTo>
                  <a:pt x="372" y="482"/>
                </a:lnTo>
                <a:lnTo>
                  <a:pt x="373" y="482"/>
                </a:lnTo>
                <a:lnTo>
                  <a:pt x="374" y="482"/>
                </a:lnTo>
                <a:lnTo>
                  <a:pt x="376" y="482"/>
                </a:lnTo>
                <a:lnTo>
                  <a:pt x="377" y="482"/>
                </a:lnTo>
                <a:lnTo>
                  <a:pt x="378" y="483"/>
                </a:lnTo>
                <a:lnTo>
                  <a:pt x="379" y="483"/>
                </a:lnTo>
                <a:lnTo>
                  <a:pt x="380" y="483"/>
                </a:lnTo>
                <a:lnTo>
                  <a:pt x="381" y="484"/>
                </a:lnTo>
                <a:lnTo>
                  <a:pt x="382" y="484"/>
                </a:lnTo>
                <a:lnTo>
                  <a:pt x="384" y="485"/>
                </a:lnTo>
                <a:lnTo>
                  <a:pt x="385" y="486"/>
                </a:lnTo>
                <a:lnTo>
                  <a:pt x="386" y="486"/>
                </a:lnTo>
                <a:lnTo>
                  <a:pt x="387" y="488"/>
                </a:lnTo>
                <a:lnTo>
                  <a:pt x="387" y="489"/>
                </a:lnTo>
                <a:lnTo>
                  <a:pt x="388" y="489"/>
                </a:lnTo>
                <a:lnTo>
                  <a:pt x="389" y="490"/>
                </a:lnTo>
                <a:lnTo>
                  <a:pt x="389" y="491"/>
                </a:lnTo>
                <a:lnTo>
                  <a:pt x="395" y="498"/>
                </a:lnTo>
                <a:lnTo>
                  <a:pt x="396" y="499"/>
                </a:lnTo>
                <a:lnTo>
                  <a:pt x="397" y="500"/>
                </a:lnTo>
                <a:lnTo>
                  <a:pt x="398" y="501"/>
                </a:lnTo>
                <a:lnTo>
                  <a:pt x="399" y="502"/>
                </a:lnTo>
                <a:lnTo>
                  <a:pt x="401" y="503"/>
                </a:lnTo>
                <a:lnTo>
                  <a:pt x="402" y="505"/>
                </a:lnTo>
                <a:lnTo>
                  <a:pt x="403" y="506"/>
                </a:lnTo>
                <a:lnTo>
                  <a:pt x="404" y="506"/>
                </a:lnTo>
                <a:lnTo>
                  <a:pt x="405" y="507"/>
                </a:lnTo>
                <a:lnTo>
                  <a:pt x="406" y="508"/>
                </a:lnTo>
                <a:lnTo>
                  <a:pt x="407" y="508"/>
                </a:lnTo>
                <a:lnTo>
                  <a:pt x="410" y="509"/>
                </a:lnTo>
                <a:lnTo>
                  <a:pt x="411" y="509"/>
                </a:lnTo>
                <a:lnTo>
                  <a:pt x="411" y="517"/>
                </a:lnTo>
                <a:lnTo>
                  <a:pt x="416" y="515"/>
                </a:lnTo>
                <a:lnTo>
                  <a:pt x="443" y="533"/>
                </a:lnTo>
                <a:lnTo>
                  <a:pt x="447" y="549"/>
                </a:lnTo>
                <a:lnTo>
                  <a:pt x="475" y="554"/>
                </a:lnTo>
                <a:lnTo>
                  <a:pt x="479" y="556"/>
                </a:lnTo>
                <a:lnTo>
                  <a:pt x="499" y="560"/>
                </a:lnTo>
                <a:lnTo>
                  <a:pt x="511" y="557"/>
                </a:lnTo>
                <a:lnTo>
                  <a:pt x="511" y="561"/>
                </a:lnTo>
                <a:lnTo>
                  <a:pt x="512" y="569"/>
                </a:lnTo>
                <a:lnTo>
                  <a:pt x="512" y="589"/>
                </a:lnTo>
                <a:lnTo>
                  <a:pt x="512" y="609"/>
                </a:lnTo>
                <a:lnTo>
                  <a:pt x="513" y="609"/>
                </a:lnTo>
                <a:lnTo>
                  <a:pt x="526" y="607"/>
                </a:lnTo>
                <a:lnTo>
                  <a:pt x="539" y="599"/>
                </a:lnTo>
                <a:lnTo>
                  <a:pt x="537" y="595"/>
                </a:lnTo>
                <a:lnTo>
                  <a:pt x="541" y="590"/>
                </a:lnTo>
                <a:lnTo>
                  <a:pt x="546" y="593"/>
                </a:lnTo>
                <a:lnTo>
                  <a:pt x="557" y="578"/>
                </a:lnTo>
                <a:lnTo>
                  <a:pt x="558" y="577"/>
                </a:lnTo>
                <a:lnTo>
                  <a:pt x="564" y="573"/>
                </a:lnTo>
                <a:lnTo>
                  <a:pt x="566" y="570"/>
                </a:lnTo>
                <a:lnTo>
                  <a:pt x="567" y="569"/>
                </a:lnTo>
                <a:lnTo>
                  <a:pt x="567" y="560"/>
                </a:lnTo>
                <a:lnTo>
                  <a:pt x="566" y="557"/>
                </a:lnTo>
                <a:lnTo>
                  <a:pt x="565" y="554"/>
                </a:lnTo>
                <a:lnTo>
                  <a:pt x="565" y="553"/>
                </a:lnTo>
                <a:lnTo>
                  <a:pt x="564" y="552"/>
                </a:lnTo>
                <a:lnTo>
                  <a:pt x="563" y="548"/>
                </a:lnTo>
                <a:lnTo>
                  <a:pt x="562" y="542"/>
                </a:lnTo>
                <a:lnTo>
                  <a:pt x="566" y="531"/>
                </a:lnTo>
                <a:lnTo>
                  <a:pt x="579" y="550"/>
                </a:lnTo>
                <a:lnTo>
                  <a:pt x="579" y="549"/>
                </a:lnTo>
                <a:lnTo>
                  <a:pt x="579" y="539"/>
                </a:lnTo>
                <a:lnTo>
                  <a:pt x="587" y="553"/>
                </a:lnTo>
                <a:lnTo>
                  <a:pt x="593" y="556"/>
                </a:lnTo>
                <a:lnTo>
                  <a:pt x="600" y="556"/>
                </a:lnTo>
                <a:lnTo>
                  <a:pt x="609" y="552"/>
                </a:lnTo>
                <a:lnTo>
                  <a:pt x="614" y="548"/>
                </a:lnTo>
                <a:lnTo>
                  <a:pt x="616" y="545"/>
                </a:lnTo>
                <a:lnTo>
                  <a:pt x="617" y="544"/>
                </a:lnTo>
                <a:lnTo>
                  <a:pt x="624" y="537"/>
                </a:lnTo>
                <a:lnTo>
                  <a:pt x="625" y="536"/>
                </a:lnTo>
                <a:lnTo>
                  <a:pt x="627" y="534"/>
                </a:lnTo>
                <a:lnTo>
                  <a:pt x="630" y="531"/>
                </a:lnTo>
                <a:lnTo>
                  <a:pt x="631" y="527"/>
                </a:lnTo>
                <a:lnTo>
                  <a:pt x="631" y="526"/>
                </a:lnTo>
                <a:lnTo>
                  <a:pt x="631" y="519"/>
                </a:lnTo>
                <a:lnTo>
                  <a:pt x="634" y="508"/>
                </a:lnTo>
                <a:lnTo>
                  <a:pt x="638" y="502"/>
                </a:lnTo>
                <a:lnTo>
                  <a:pt x="642" y="494"/>
                </a:lnTo>
                <a:lnTo>
                  <a:pt x="644" y="486"/>
                </a:lnTo>
                <a:lnTo>
                  <a:pt x="656" y="474"/>
                </a:lnTo>
                <a:lnTo>
                  <a:pt x="660" y="472"/>
                </a:lnTo>
                <a:lnTo>
                  <a:pt x="666" y="469"/>
                </a:lnTo>
                <a:lnTo>
                  <a:pt x="667" y="469"/>
                </a:lnTo>
                <a:lnTo>
                  <a:pt x="672" y="467"/>
                </a:lnTo>
                <a:lnTo>
                  <a:pt x="672" y="505"/>
                </a:lnTo>
                <a:lnTo>
                  <a:pt x="681" y="505"/>
                </a:lnTo>
                <a:lnTo>
                  <a:pt x="688" y="505"/>
                </a:lnTo>
                <a:lnTo>
                  <a:pt x="680" y="530"/>
                </a:lnTo>
                <a:lnTo>
                  <a:pt x="676" y="544"/>
                </a:lnTo>
                <a:lnTo>
                  <a:pt x="671" y="560"/>
                </a:lnTo>
                <a:lnTo>
                  <a:pt x="647" y="553"/>
                </a:lnTo>
                <a:lnTo>
                  <a:pt x="647" y="564"/>
                </a:lnTo>
                <a:lnTo>
                  <a:pt x="647" y="565"/>
                </a:lnTo>
                <a:lnTo>
                  <a:pt x="650" y="567"/>
                </a:lnTo>
                <a:lnTo>
                  <a:pt x="656" y="569"/>
                </a:lnTo>
                <a:lnTo>
                  <a:pt x="657" y="570"/>
                </a:lnTo>
                <a:lnTo>
                  <a:pt x="660" y="570"/>
                </a:lnTo>
                <a:lnTo>
                  <a:pt x="663" y="570"/>
                </a:lnTo>
                <a:lnTo>
                  <a:pt x="664" y="570"/>
                </a:lnTo>
                <a:lnTo>
                  <a:pt x="668" y="569"/>
                </a:lnTo>
                <a:lnTo>
                  <a:pt x="669" y="566"/>
                </a:lnTo>
                <a:lnTo>
                  <a:pt x="673" y="566"/>
                </a:lnTo>
                <a:lnTo>
                  <a:pt x="674" y="566"/>
                </a:lnTo>
                <a:lnTo>
                  <a:pt x="677" y="566"/>
                </a:lnTo>
                <a:lnTo>
                  <a:pt x="678" y="566"/>
                </a:lnTo>
                <a:lnTo>
                  <a:pt x="680" y="566"/>
                </a:lnTo>
                <a:lnTo>
                  <a:pt x="680" y="567"/>
                </a:lnTo>
                <a:lnTo>
                  <a:pt x="681" y="567"/>
                </a:lnTo>
                <a:lnTo>
                  <a:pt x="682" y="567"/>
                </a:lnTo>
                <a:lnTo>
                  <a:pt x="688" y="567"/>
                </a:lnTo>
                <a:lnTo>
                  <a:pt x="692" y="567"/>
                </a:lnTo>
                <a:lnTo>
                  <a:pt x="695" y="567"/>
                </a:lnTo>
                <a:lnTo>
                  <a:pt x="700" y="567"/>
                </a:lnTo>
                <a:lnTo>
                  <a:pt x="702" y="567"/>
                </a:lnTo>
                <a:lnTo>
                  <a:pt x="706" y="567"/>
                </a:lnTo>
                <a:lnTo>
                  <a:pt x="709" y="567"/>
                </a:lnTo>
                <a:lnTo>
                  <a:pt x="714" y="567"/>
                </a:lnTo>
                <a:lnTo>
                  <a:pt x="718" y="567"/>
                </a:lnTo>
                <a:lnTo>
                  <a:pt x="723" y="567"/>
                </a:lnTo>
                <a:lnTo>
                  <a:pt x="725" y="567"/>
                </a:lnTo>
                <a:lnTo>
                  <a:pt x="726" y="567"/>
                </a:lnTo>
                <a:lnTo>
                  <a:pt x="727" y="567"/>
                </a:lnTo>
                <a:lnTo>
                  <a:pt x="728" y="567"/>
                </a:lnTo>
                <a:lnTo>
                  <a:pt x="730" y="567"/>
                </a:lnTo>
                <a:lnTo>
                  <a:pt x="731" y="567"/>
                </a:lnTo>
                <a:lnTo>
                  <a:pt x="731" y="568"/>
                </a:lnTo>
                <a:lnTo>
                  <a:pt x="732" y="568"/>
                </a:lnTo>
                <a:lnTo>
                  <a:pt x="733" y="568"/>
                </a:lnTo>
                <a:lnTo>
                  <a:pt x="734" y="568"/>
                </a:lnTo>
                <a:lnTo>
                  <a:pt x="735" y="568"/>
                </a:lnTo>
                <a:lnTo>
                  <a:pt x="735" y="569"/>
                </a:lnTo>
                <a:lnTo>
                  <a:pt x="736" y="569"/>
                </a:lnTo>
                <a:lnTo>
                  <a:pt x="737" y="569"/>
                </a:lnTo>
                <a:lnTo>
                  <a:pt x="739" y="569"/>
                </a:lnTo>
                <a:lnTo>
                  <a:pt x="739" y="570"/>
                </a:lnTo>
                <a:lnTo>
                  <a:pt x="740" y="570"/>
                </a:lnTo>
                <a:lnTo>
                  <a:pt x="740" y="571"/>
                </a:lnTo>
                <a:lnTo>
                  <a:pt x="741" y="571"/>
                </a:lnTo>
                <a:lnTo>
                  <a:pt x="742" y="573"/>
                </a:lnTo>
                <a:lnTo>
                  <a:pt x="743" y="573"/>
                </a:lnTo>
                <a:lnTo>
                  <a:pt x="743" y="574"/>
                </a:lnTo>
                <a:lnTo>
                  <a:pt x="744" y="574"/>
                </a:lnTo>
                <a:lnTo>
                  <a:pt x="745" y="574"/>
                </a:lnTo>
                <a:lnTo>
                  <a:pt x="745" y="575"/>
                </a:lnTo>
                <a:lnTo>
                  <a:pt x="747" y="575"/>
                </a:lnTo>
                <a:lnTo>
                  <a:pt x="748" y="575"/>
                </a:lnTo>
                <a:lnTo>
                  <a:pt x="749" y="575"/>
                </a:lnTo>
                <a:lnTo>
                  <a:pt x="750" y="575"/>
                </a:lnTo>
                <a:lnTo>
                  <a:pt x="752" y="576"/>
                </a:lnTo>
                <a:lnTo>
                  <a:pt x="753" y="576"/>
                </a:lnTo>
                <a:lnTo>
                  <a:pt x="756" y="577"/>
                </a:lnTo>
                <a:lnTo>
                  <a:pt x="759" y="577"/>
                </a:lnTo>
                <a:lnTo>
                  <a:pt x="762" y="578"/>
                </a:lnTo>
                <a:lnTo>
                  <a:pt x="762" y="576"/>
                </a:lnTo>
                <a:lnTo>
                  <a:pt x="762" y="575"/>
                </a:lnTo>
                <a:lnTo>
                  <a:pt x="764" y="575"/>
                </a:lnTo>
                <a:lnTo>
                  <a:pt x="764" y="565"/>
                </a:lnTo>
                <a:lnTo>
                  <a:pt x="768" y="566"/>
                </a:lnTo>
                <a:lnTo>
                  <a:pt x="768" y="559"/>
                </a:lnTo>
                <a:lnTo>
                  <a:pt x="768" y="558"/>
                </a:lnTo>
                <a:lnTo>
                  <a:pt x="770" y="552"/>
                </a:lnTo>
                <a:lnTo>
                  <a:pt x="771" y="554"/>
                </a:lnTo>
                <a:lnTo>
                  <a:pt x="774" y="557"/>
                </a:lnTo>
                <a:lnTo>
                  <a:pt x="776" y="559"/>
                </a:lnTo>
                <a:lnTo>
                  <a:pt x="777" y="559"/>
                </a:lnTo>
                <a:lnTo>
                  <a:pt x="779" y="560"/>
                </a:lnTo>
                <a:lnTo>
                  <a:pt x="784" y="561"/>
                </a:lnTo>
                <a:lnTo>
                  <a:pt x="786" y="560"/>
                </a:lnTo>
                <a:lnTo>
                  <a:pt x="788" y="561"/>
                </a:lnTo>
                <a:lnTo>
                  <a:pt x="790" y="562"/>
                </a:lnTo>
                <a:lnTo>
                  <a:pt x="791" y="564"/>
                </a:lnTo>
                <a:lnTo>
                  <a:pt x="793" y="564"/>
                </a:lnTo>
                <a:lnTo>
                  <a:pt x="794" y="565"/>
                </a:lnTo>
                <a:lnTo>
                  <a:pt x="801" y="569"/>
                </a:lnTo>
                <a:lnTo>
                  <a:pt x="804" y="570"/>
                </a:lnTo>
                <a:lnTo>
                  <a:pt x="806" y="571"/>
                </a:lnTo>
                <a:lnTo>
                  <a:pt x="807" y="574"/>
                </a:lnTo>
                <a:lnTo>
                  <a:pt x="808" y="576"/>
                </a:lnTo>
                <a:lnTo>
                  <a:pt x="810" y="578"/>
                </a:lnTo>
                <a:lnTo>
                  <a:pt x="812" y="579"/>
                </a:lnTo>
                <a:lnTo>
                  <a:pt x="815" y="579"/>
                </a:lnTo>
                <a:lnTo>
                  <a:pt x="816" y="579"/>
                </a:lnTo>
                <a:lnTo>
                  <a:pt x="818" y="579"/>
                </a:lnTo>
                <a:lnTo>
                  <a:pt x="820" y="579"/>
                </a:lnTo>
                <a:lnTo>
                  <a:pt x="823" y="581"/>
                </a:lnTo>
                <a:lnTo>
                  <a:pt x="824" y="581"/>
                </a:lnTo>
                <a:lnTo>
                  <a:pt x="827" y="583"/>
                </a:lnTo>
                <a:lnTo>
                  <a:pt x="829" y="584"/>
                </a:lnTo>
                <a:lnTo>
                  <a:pt x="834" y="584"/>
                </a:lnTo>
                <a:lnTo>
                  <a:pt x="835" y="584"/>
                </a:lnTo>
                <a:lnTo>
                  <a:pt x="838" y="584"/>
                </a:lnTo>
                <a:lnTo>
                  <a:pt x="841" y="584"/>
                </a:lnTo>
                <a:lnTo>
                  <a:pt x="849" y="584"/>
                </a:lnTo>
                <a:lnTo>
                  <a:pt x="854" y="582"/>
                </a:lnTo>
                <a:lnTo>
                  <a:pt x="857" y="581"/>
                </a:lnTo>
                <a:lnTo>
                  <a:pt x="859" y="579"/>
                </a:lnTo>
                <a:lnTo>
                  <a:pt x="861" y="578"/>
                </a:lnTo>
                <a:lnTo>
                  <a:pt x="862" y="578"/>
                </a:lnTo>
                <a:lnTo>
                  <a:pt x="867" y="577"/>
                </a:lnTo>
                <a:lnTo>
                  <a:pt x="868" y="577"/>
                </a:lnTo>
                <a:lnTo>
                  <a:pt x="870" y="577"/>
                </a:lnTo>
                <a:lnTo>
                  <a:pt x="872" y="577"/>
                </a:lnTo>
                <a:lnTo>
                  <a:pt x="875" y="577"/>
                </a:lnTo>
                <a:lnTo>
                  <a:pt x="877" y="577"/>
                </a:lnTo>
                <a:lnTo>
                  <a:pt x="878" y="577"/>
                </a:lnTo>
                <a:lnTo>
                  <a:pt x="879" y="576"/>
                </a:lnTo>
                <a:lnTo>
                  <a:pt x="886" y="573"/>
                </a:lnTo>
                <a:lnTo>
                  <a:pt x="887" y="571"/>
                </a:lnTo>
                <a:lnTo>
                  <a:pt x="891" y="571"/>
                </a:lnTo>
                <a:lnTo>
                  <a:pt x="892" y="570"/>
                </a:lnTo>
                <a:lnTo>
                  <a:pt x="897" y="570"/>
                </a:lnTo>
                <a:lnTo>
                  <a:pt x="902" y="569"/>
                </a:lnTo>
                <a:lnTo>
                  <a:pt x="903" y="568"/>
                </a:lnTo>
                <a:lnTo>
                  <a:pt x="903" y="567"/>
                </a:lnTo>
                <a:lnTo>
                  <a:pt x="904" y="567"/>
                </a:lnTo>
                <a:lnTo>
                  <a:pt x="904" y="564"/>
                </a:lnTo>
                <a:lnTo>
                  <a:pt x="902" y="559"/>
                </a:lnTo>
                <a:lnTo>
                  <a:pt x="902" y="557"/>
                </a:lnTo>
                <a:lnTo>
                  <a:pt x="901" y="554"/>
                </a:lnTo>
                <a:lnTo>
                  <a:pt x="901" y="553"/>
                </a:lnTo>
                <a:lnTo>
                  <a:pt x="901" y="552"/>
                </a:lnTo>
                <a:lnTo>
                  <a:pt x="902" y="549"/>
                </a:lnTo>
                <a:lnTo>
                  <a:pt x="903" y="548"/>
                </a:lnTo>
                <a:lnTo>
                  <a:pt x="903" y="545"/>
                </a:lnTo>
                <a:lnTo>
                  <a:pt x="908" y="536"/>
                </a:lnTo>
                <a:lnTo>
                  <a:pt x="909" y="534"/>
                </a:lnTo>
                <a:lnTo>
                  <a:pt x="910" y="531"/>
                </a:lnTo>
                <a:lnTo>
                  <a:pt x="910" y="528"/>
                </a:lnTo>
                <a:lnTo>
                  <a:pt x="910" y="525"/>
                </a:lnTo>
                <a:lnTo>
                  <a:pt x="910" y="522"/>
                </a:lnTo>
                <a:lnTo>
                  <a:pt x="910" y="520"/>
                </a:lnTo>
                <a:lnTo>
                  <a:pt x="909" y="518"/>
                </a:lnTo>
                <a:lnTo>
                  <a:pt x="909" y="517"/>
                </a:lnTo>
                <a:lnTo>
                  <a:pt x="909" y="516"/>
                </a:lnTo>
                <a:lnTo>
                  <a:pt x="910" y="509"/>
                </a:lnTo>
                <a:lnTo>
                  <a:pt x="910" y="507"/>
                </a:lnTo>
                <a:lnTo>
                  <a:pt x="910" y="506"/>
                </a:lnTo>
                <a:lnTo>
                  <a:pt x="910" y="505"/>
                </a:lnTo>
                <a:lnTo>
                  <a:pt x="910" y="502"/>
                </a:lnTo>
                <a:lnTo>
                  <a:pt x="911" y="501"/>
                </a:lnTo>
                <a:lnTo>
                  <a:pt x="910" y="499"/>
                </a:lnTo>
                <a:lnTo>
                  <a:pt x="909" y="497"/>
                </a:lnTo>
                <a:lnTo>
                  <a:pt x="908" y="494"/>
                </a:lnTo>
                <a:lnTo>
                  <a:pt x="905" y="492"/>
                </a:lnTo>
                <a:lnTo>
                  <a:pt x="904" y="490"/>
                </a:lnTo>
                <a:lnTo>
                  <a:pt x="901" y="486"/>
                </a:lnTo>
                <a:lnTo>
                  <a:pt x="899" y="484"/>
                </a:lnTo>
                <a:lnTo>
                  <a:pt x="895" y="482"/>
                </a:lnTo>
                <a:lnTo>
                  <a:pt x="893" y="481"/>
                </a:lnTo>
                <a:lnTo>
                  <a:pt x="892" y="478"/>
                </a:lnTo>
                <a:lnTo>
                  <a:pt x="889" y="475"/>
                </a:lnTo>
                <a:lnTo>
                  <a:pt x="889" y="473"/>
                </a:lnTo>
                <a:lnTo>
                  <a:pt x="889" y="472"/>
                </a:lnTo>
                <a:lnTo>
                  <a:pt x="891" y="468"/>
                </a:lnTo>
                <a:lnTo>
                  <a:pt x="892" y="467"/>
                </a:lnTo>
                <a:lnTo>
                  <a:pt x="894" y="464"/>
                </a:lnTo>
                <a:lnTo>
                  <a:pt x="895" y="461"/>
                </a:lnTo>
                <a:lnTo>
                  <a:pt x="897" y="458"/>
                </a:lnTo>
                <a:lnTo>
                  <a:pt x="899" y="457"/>
                </a:lnTo>
                <a:lnTo>
                  <a:pt x="902" y="454"/>
                </a:lnTo>
                <a:lnTo>
                  <a:pt x="904" y="452"/>
                </a:lnTo>
                <a:lnTo>
                  <a:pt x="908" y="449"/>
                </a:lnTo>
                <a:lnTo>
                  <a:pt x="910" y="446"/>
                </a:lnTo>
                <a:lnTo>
                  <a:pt x="911" y="442"/>
                </a:lnTo>
                <a:lnTo>
                  <a:pt x="912" y="440"/>
                </a:lnTo>
                <a:lnTo>
                  <a:pt x="914" y="439"/>
                </a:lnTo>
                <a:lnTo>
                  <a:pt x="916" y="439"/>
                </a:lnTo>
                <a:lnTo>
                  <a:pt x="919" y="439"/>
                </a:lnTo>
                <a:lnTo>
                  <a:pt x="920" y="439"/>
                </a:lnTo>
                <a:lnTo>
                  <a:pt x="922" y="438"/>
                </a:lnTo>
                <a:lnTo>
                  <a:pt x="923" y="438"/>
                </a:lnTo>
                <a:lnTo>
                  <a:pt x="925" y="436"/>
                </a:lnTo>
                <a:lnTo>
                  <a:pt x="926" y="435"/>
                </a:lnTo>
                <a:lnTo>
                  <a:pt x="927" y="435"/>
                </a:lnTo>
                <a:lnTo>
                  <a:pt x="928" y="436"/>
                </a:lnTo>
                <a:lnTo>
                  <a:pt x="930" y="438"/>
                </a:lnTo>
                <a:lnTo>
                  <a:pt x="931" y="439"/>
                </a:lnTo>
                <a:lnTo>
                  <a:pt x="933" y="439"/>
                </a:lnTo>
                <a:lnTo>
                  <a:pt x="934" y="439"/>
                </a:lnTo>
                <a:lnTo>
                  <a:pt x="937" y="438"/>
                </a:lnTo>
                <a:lnTo>
                  <a:pt x="938" y="438"/>
                </a:lnTo>
                <a:lnTo>
                  <a:pt x="944" y="434"/>
                </a:lnTo>
                <a:lnTo>
                  <a:pt x="946" y="433"/>
                </a:lnTo>
                <a:lnTo>
                  <a:pt x="947" y="432"/>
                </a:lnTo>
                <a:lnTo>
                  <a:pt x="950" y="431"/>
                </a:lnTo>
                <a:lnTo>
                  <a:pt x="952" y="430"/>
                </a:lnTo>
                <a:lnTo>
                  <a:pt x="954" y="429"/>
                </a:lnTo>
                <a:lnTo>
                  <a:pt x="955" y="429"/>
                </a:lnTo>
                <a:lnTo>
                  <a:pt x="961" y="427"/>
                </a:lnTo>
                <a:lnTo>
                  <a:pt x="964" y="426"/>
                </a:lnTo>
                <a:lnTo>
                  <a:pt x="965" y="425"/>
                </a:lnTo>
                <a:lnTo>
                  <a:pt x="967" y="425"/>
                </a:lnTo>
                <a:lnTo>
                  <a:pt x="968" y="425"/>
                </a:lnTo>
                <a:lnTo>
                  <a:pt x="969" y="425"/>
                </a:lnTo>
                <a:lnTo>
                  <a:pt x="971" y="425"/>
                </a:lnTo>
                <a:lnTo>
                  <a:pt x="976" y="424"/>
                </a:lnTo>
                <a:lnTo>
                  <a:pt x="979" y="423"/>
                </a:lnTo>
                <a:lnTo>
                  <a:pt x="982" y="421"/>
                </a:lnTo>
                <a:lnTo>
                  <a:pt x="984" y="419"/>
                </a:lnTo>
                <a:lnTo>
                  <a:pt x="985" y="418"/>
                </a:lnTo>
                <a:lnTo>
                  <a:pt x="986" y="416"/>
                </a:lnTo>
                <a:lnTo>
                  <a:pt x="986" y="413"/>
                </a:lnTo>
                <a:lnTo>
                  <a:pt x="986" y="410"/>
                </a:lnTo>
                <a:lnTo>
                  <a:pt x="986" y="407"/>
                </a:lnTo>
                <a:lnTo>
                  <a:pt x="987" y="405"/>
                </a:lnTo>
                <a:lnTo>
                  <a:pt x="989" y="402"/>
                </a:lnTo>
                <a:lnTo>
                  <a:pt x="990" y="400"/>
                </a:lnTo>
                <a:lnTo>
                  <a:pt x="990" y="398"/>
                </a:lnTo>
                <a:lnTo>
                  <a:pt x="990" y="397"/>
                </a:lnTo>
                <a:lnTo>
                  <a:pt x="992" y="396"/>
                </a:lnTo>
                <a:lnTo>
                  <a:pt x="993" y="395"/>
                </a:lnTo>
                <a:lnTo>
                  <a:pt x="994" y="393"/>
                </a:lnTo>
                <a:lnTo>
                  <a:pt x="995" y="392"/>
                </a:lnTo>
                <a:lnTo>
                  <a:pt x="996" y="390"/>
                </a:lnTo>
                <a:lnTo>
                  <a:pt x="997" y="387"/>
                </a:lnTo>
                <a:lnTo>
                  <a:pt x="998" y="384"/>
                </a:lnTo>
                <a:lnTo>
                  <a:pt x="999" y="382"/>
                </a:lnTo>
                <a:lnTo>
                  <a:pt x="1002" y="379"/>
                </a:lnTo>
                <a:lnTo>
                  <a:pt x="1005" y="372"/>
                </a:lnTo>
                <a:lnTo>
                  <a:pt x="1006" y="370"/>
                </a:lnTo>
                <a:lnTo>
                  <a:pt x="1006" y="368"/>
                </a:lnTo>
                <a:lnTo>
                  <a:pt x="1007" y="364"/>
                </a:lnTo>
                <a:lnTo>
                  <a:pt x="1010" y="359"/>
                </a:lnTo>
                <a:lnTo>
                  <a:pt x="1011" y="355"/>
                </a:lnTo>
                <a:lnTo>
                  <a:pt x="1015" y="346"/>
                </a:lnTo>
                <a:lnTo>
                  <a:pt x="1020" y="339"/>
                </a:lnTo>
                <a:lnTo>
                  <a:pt x="1022" y="336"/>
                </a:lnTo>
                <a:lnTo>
                  <a:pt x="1023" y="334"/>
                </a:lnTo>
                <a:lnTo>
                  <a:pt x="1027" y="332"/>
                </a:lnTo>
                <a:lnTo>
                  <a:pt x="1029" y="331"/>
                </a:lnTo>
                <a:lnTo>
                  <a:pt x="1031" y="330"/>
                </a:lnTo>
                <a:lnTo>
                  <a:pt x="1032" y="329"/>
                </a:lnTo>
                <a:lnTo>
                  <a:pt x="1035" y="329"/>
                </a:lnTo>
                <a:lnTo>
                  <a:pt x="1037" y="328"/>
                </a:lnTo>
                <a:lnTo>
                  <a:pt x="1039" y="326"/>
                </a:lnTo>
                <a:lnTo>
                  <a:pt x="1041" y="326"/>
                </a:lnTo>
                <a:lnTo>
                  <a:pt x="1043" y="326"/>
                </a:lnTo>
                <a:lnTo>
                  <a:pt x="1045" y="325"/>
                </a:lnTo>
                <a:lnTo>
                  <a:pt x="1051" y="325"/>
                </a:lnTo>
                <a:lnTo>
                  <a:pt x="1056" y="325"/>
                </a:lnTo>
                <a:lnTo>
                  <a:pt x="1057" y="325"/>
                </a:lnTo>
                <a:lnTo>
                  <a:pt x="1061" y="324"/>
                </a:lnTo>
                <a:lnTo>
                  <a:pt x="1062" y="324"/>
                </a:lnTo>
                <a:lnTo>
                  <a:pt x="1062" y="323"/>
                </a:lnTo>
                <a:lnTo>
                  <a:pt x="1063" y="323"/>
                </a:lnTo>
                <a:lnTo>
                  <a:pt x="1064" y="323"/>
                </a:lnTo>
                <a:lnTo>
                  <a:pt x="1065" y="322"/>
                </a:lnTo>
                <a:lnTo>
                  <a:pt x="1066" y="322"/>
                </a:lnTo>
                <a:lnTo>
                  <a:pt x="1068" y="321"/>
                </a:lnTo>
                <a:lnTo>
                  <a:pt x="1069" y="322"/>
                </a:lnTo>
                <a:lnTo>
                  <a:pt x="1070" y="322"/>
                </a:lnTo>
                <a:lnTo>
                  <a:pt x="1073" y="322"/>
                </a:lnTo>
                <a:lnTo>
                  <a:pt x="1075" y="324"/>
                </a:lnTo>
                <a:lnTo>
                  <a:pt x="1078" y="325"/>
                </a:lnTo>
                <a:lnTo>
                  <a:pt x="1080" y="326"/>
                </a:lnTo>
                <a:lnTo>
                  <a:pt x="1081" y="326"/>
                </a:lnTo>
                <a:lnTo>
                  <a:pt x="1087" y="325"/>
                </a:lnTo>
                <a:lnTo>
                  <a:pt x="1091" y="322"/>
                </a:lnTo>
                <a:lnTo>
                  <a:pt x="1095" y="317"/>
                </a:lnTo>
                <a:lnTo>
                  <a:pt x="1097" y="311"/>
                </a:lnTo>
                <a:lnTo>
                  <a:pt x="1098" y="308"/>
                </a:lnTo>
                <a:lnTo>
                  <a:pt x="1100" y="305"/>
                </a:lnTo>
                <a:lnTo>
                  <a:pt x="1102" y="303"/>
                </a:lnTo>
                <a:lnTo>
                  <a:pt x="1104" y="300"/>
                </a:lnTo>
                <a:lnTo>
                  <a:pt x="1106" y="298"/>
                </a:lnTo>
                <a:lnTo>
                  <a:pt x="1107" y="296"/>
                </a:lnTo>
                <a:lnTo>
                  <a:pt x="1108" y="291"/>
                </a:lnTo>
                <a:lnTo>
                  <a:pt x="1111" y="281"/>
                </a:lnTo>
                <a:lnTo>
                  <a:pt x="1111" y="277"/>
                </a:lnTo>
                <a:lnTo>
                  <a:pt x="1112" y="271"/>
                </a:lnTo>
                <a:lnTo>
                  <a:pt x="1112" y="263"/>
                </a:lnTo>
                <a:lnTo>
                  <a:pt x="1113" y="255"/>
                </a:lnTo>
                <a:lnTo>
                  <a:pt x="1112" y="248"/>
                </a:lnTo>
                <a:lnTo>
                  <a:pt x="1112" y="245"/>
                </a:lnTo>
                <a:lnTo>
                  <a:pt x="1112" y="241"/>
                </a:lnTo>
                <a:lnTo>
                  <a:pt x="1111" y="235"/>
                </a:lnTo>
                <a:lnTo>
                  <a:pt x="1110" y="232"/>
                </a:lnTo>
                <a:lnTo>
                  <a:pt x="1108" y="231"/>
                </a:lnTo>
                <a:lnTo>
                  <a:pt x="1107" y="230"/>
                </a:lnTo>
                <a:lnTo>
                  <a:pt x="1104" y="227"/>
                </a:lnTo>
                <a:lnTo>
                  <a:pt x="1103" y="225"/>
                </a:lnTo>
                <a:lnTo>
                  <a:pt x="1100" y="224"/>
                </a:lnTo>
                <a:lnTo>
                  <a:pt x="1099" y="222"/>
                </a:lnTo>
                <a:lnTo>
                  <a:pt x="1097" y="220"/>
                </a:lnTo>
                <a:lnTo>
                  <a:pt x="1096" y="219"/>
                </a:lnTo>
                <a:lnTo>
                  <a:pt x="1094" y="215"/>
                </a:lnTo>
                <a:lnTo>
                  <a:pt x="1094" y="214"/>
                </a:lnTo>
                <a:lnTo>
                  <a:pt x="1093" y="212"/>
                </a:lnTo>
                <a:lnTo>
                  <a:pt x="1093" y="210"/>
                </a:lnTo>
                <a:lnTo>
                  <a:pt x="1089" y="203"/>
                </a:lnTo>
                <a:lnTo>
                  <a:pt x="1088" y="201"/>
                </a:lnTo>
                <a:lnTo>
                  <a:pt x="1083" y="194"/>
                </a:lnTo>
                <a:lnTo>
                  <a:pt x="1087" y="194"/>
                </a:lnTo>
                <a:lnTo>
                  <a:pt x="1088" y="194"/>
                </a:lnTo>
                <a:lnTo>
                  <a:pt x="1089" y="194"/>
                </a:lnTo>
                <a:lnTo>
                  <a:pt x="1095" y="194"/>
                </a:lnTo>
                <a:lnTo>
                  <a:pt x="1105" y="195"/>
                </a:lnTo>
                <a:lnTo>
                  <a:pt x="1105" y="196"/>
                </a:lnTo>
                <a:lnTo>
                  <a:pt x="1106" y="197"/>
                </a:lnTo>
                <a:lnTo>
                  <a:pt x="1112" y="205"/>
                </a:lnTo>
                <a:lnTo>
                  <a:pt x="1112" y="206"/>
                </a:lnTo>
                <a:lnTo>
                  <a:pt x="1113" y="206"/>
                </a:lnTo>
                <a:lnTo>
                  <a:pt x="1113" y="207"/>
                </a:lnTo>
                <a:lnTo>
                  <a:pt x="1114" y="207"/>
                </a:lnTo>
                <a:lnTo>
                  <a:pt x="1115" y="208"/>
                </a:lnTo>
                <a:lnTo>
                  <a:pt x="1121" y="212"/>
                </a:lnTo>
                <a:lnTo>
                  <a:pt x="1122" y="212"/>
                </a:lnTo>
                <a:lnTo>
                  <a:pt x="1123" y="212"/>
                </a:lnTo>
                <a:lnTo>
                  <a:pt x="1124" y="212"/>
                </a:lnTo>
                <a:lnTo>
                  <a:pt x="1124" y="213"/>
                </a:lnTo>
                <a:lnTo>
                  <a:pt x="1125" y="213"/>
                </a:lnTo>
                <a:lnTo>
                  <a:pt x="1164" y="212"/>
                </a:lnTo>
                <a:lnTo>
                  <a:pt x="1167" y="202"/>
                </a:lnTo>
                <a:lnTo>
                  <a:pt x="1167" y="199"/>
                </a:lnTo>
                <a:lnTo>
                  <a:pt x="1169" y="197"/>
                </a:lnTo>
                <a:lnTo>
                  <a:pt x="1170" y="196"/>
                </a:lnTo>
                <a:lnTo>
                  <a:pt x="1170" y="194"/>
                </a:lnTo>
                <a:lnTo>
                  <a:pt x="1174" y="185"/>
                </a:lnTo>
                <a:lnTo>
                  <a:pt x="1180" y="174"/>
                </a:lnTo>
                <a:lnTo>
                  <a:pt x="1181" y="173"/>
                </a:lnTo>
                <a:lnTo>
                  <a:pt x="1182" y="172"/>
                </a:lnTo>
                <a:lnTo>
                  <a:pt x="1183" y="171"/>
                </a:lnTo>
                <a:lnTo>
                  <a:pt x="1184" y="170"/>
                </a:lnTo>
                <a:lnTo>
                  <a:pt x="1186" y="169"/>
                </a:lnTo>
                <a:lnTo>
                  <a:pt x="1187" y="168"/>
                </a:lnTo>
                <a:lnTo>
                  <a:pt x="1188" y="168"/>
                </a:lnTo>
                <a:lnTo>
                  <a:pt x="1196" y="163"/>
                </a:lnTo>
                <a:lnTo>
                  <a:pt x="1199" y="161"/>
                </a:lnTo>
                <a:lnTo>
                  <a:pt x="1200" y="161"/>
                </a:lnTo>
                <a:lnTo>
                  <a:pt x="1201" y="160"/>
                </a:lnTo>
                <a:lnTo>
                  <a:pt x="1203" y="160"/>
                </a:lnTo>
                <a:lnTo>
                  <a:pt x="1204" y="160"/>
                </a:lnTo>
                <a:lnTo>
                  <a:pt x="1205" y="160"/>
                </a:lnTo>
                <a:lnTo>
                  <a:pt x="1206" y="160"/>
                </a:lnTo>
                <a:lnTo>
                  <a:pt x="1207" y="160"/>
                </a:lnTo>
                <a:lnTo>
                  <a:pt x="1208" y="160"/>
                </a:lnTo>
                <a:lnTo>
                  <a:pt x="1209" y="160"/>
                </a:lnTo>
                <a:lnTo>
                  <a:pt x="1212" y="160"/>
                </a:lnTo>
                <a:lnTo>
                  <a:pt x="1213" y="160"/>
                </a:lnTo>
                <a:lnTo>
                  <a:pt x="1214" y="160"/>
                </a:lnTo>
                <a:lnTo>
                  <a:pt x="1215" y="160"/>
                </a:lnTo>
                <a:lnTo>
                  <a:pt x="1216" y="160"/>
                </a:lnTo>
                <a:lnTo>
                  <a:pt x="1217" y="160"/>
                </a:lnTo>
                <a:lnTo>
                  <a:pt x="1218" y="159"/>
                </a:lnTo>
                <a:lnTo>
                  <a:pt x="1220" y="159"/>
                </a:lnTo>
                <a:lnTo>
                  <a:pt x="1220" y="157"/>
                </a:lnTo>
                <a:lnTo>
                  <a:pt x="1221" y="157"/>
                </a:lnTo>
                <a:lnTo>
                  <a:pt x="1224" y="154"/>
                </a:lnTo>
                <a:lnTo>
                  <a:pt x="1229" y="149"/>
                </a:lnTo>
                <a:lnTo>
                  <a:pt x="1229" y="148"/>
                </a:lnTo>
                <a:lnTo>
                  <a:pt x="1230" y="147"/>
                </a:lnTo>
                <a:lnTo>
                  <a:pt x="1231" y="147"/>
                </a:lnTo>
                <a:lnTo>
                  <a:pt x="1232" y="146"/>
                </a:lnTo>
                <a:lnTo>
                  <a:pt x="1232" y="145"/>
                </a:lnTo>
                <a:lnTo>
                  <a:pt x="1233" y="145"/>
                </a:lnTo>
                <a:lnTo>
                  <a:pt x="1237" y="143"/>
                </a:lnTo>
                <a:lnTo>
                  <a:pt x="1239" y="143"/>
                </a:lnTo>
                <a:lnTo>
                  <a:pt x="1245" y="143"/>
                </a:lnTo>
                <a:lnTo>
                  <a:pt x="1248" y="143"/>
                </a:lnTo>
                <a:lnTo>
                  <a:pt x="1250" y="143"/>
                </a:lnTo>
                <a:lnTo>
                  <a:pt x="1252" y="143"/>
                </a:lnTo>
                <a:lnTo>
                  <a:pt x="1254" y="143"/>
                </a:lnTo>
                <a:lnTo>
                  <a:pt x="1254" y="142"/>
                </a:lnTo>
                <a:lnTo>
                  <a:pt x="1252" y="142"/>
                </a:lnTo>
                <a:lnTo>
                  <a:pt x="1251" y="140"/>
                </a:lnTo>
                <a:lnTo>
                  <a:pt x="1250" y="139"/>
                </a:lnTo>
                <a:lnTo>
                  <a:pt x="1250" y="138"/>
                </a:lnTo>
                <a:lnTo>
                  <a:pt x="1249" y="138"/>
                </a:lnTo>
                <a:lnTo>
                  <a:pt x="1249" y="137"/>
                </a:lnTo>
                <a:lnTo>
                  <a:pt x="1249" y="136"/>
                </a:lnTo>
                <a:lnTo>
                  <a:pt x="1248" y="136"/>
                </a:lnTo>
                <a:lnTo>
                  <a:pt x="1248" y="135"/>
                </a:lnTo>
                <a:lnTo>
                  <a:pt x="1248" y="134"/>
                </a:lnTo>
                <a:lnTo>
                  <a:pt x="1248" y="132"/>
                </a:lnTo>
                <a:lnTo>
                  <a:pt x="1249" y="131"/>
                </a:lnTo>
                <a:lnTo>
                  <a:pt x="1249" y="130"/>
                </a:lnTo>
                <a:lnTo>
                  <a:pt x="1250" y="130"/>
                </a:lnTo>
                <a:lnTo>
                  <a:pt x="1250" y="129"/>
                </a:lnTo>
                <a:lnTo>
                  <a:pt x="1251" y="128"/>
                </a:lnTo>
                <a:lnTo>
                  <a:pt x="1252" y="127"/>
                </a:lnTo>
                <a:lnTo>
                  <a:pt x="1255" y="125"/>
                </a:lnTo>
                <a:lnTo>
                  <a:pt x="1256" y="123"/>
                </a:lnTo>
                <a:lnTo>
                  <a:pt x="1257" y="122"/>
                </a:lnTo>
                <a:lnTo>
                  <a:pt x="1257" y="121"/>
                </a:lnTo>
                <a:lnTo>
                  <a:pt x="1258" y="121"/>
                </a:lnTo>
                <a:lnTo>
                  <a:pt x="1258" y="120"/>
                </a:lnTo>
                <a:lnTo>
                  <a:pt x="1258" y="119"/>
                </a:lnTo>
                <a:lnTo>
                  <a:pt x="1259" y="119"/>
                </a:lnTo>
                <a:lnTo>
                  <a:pt x="1260" y="117"/>
                </a:lnTo>
                <a:lnTo>
                  <a:pt x="1262" y="114"/>
                </a:lnTo>
                <a:lnTo>
                  <a:pt x="1264" y="111"/>
                </a:lnTo>
                <a:lnTo>
                  <a:pt x="1265" y="110"/>
                </a:lnTo>
                <a:lnTo>
                  <a:pt x="1265" y="109"/>
                </a:lnTo>
                <a:lnTo>
                  <a:pt x="1265" y="107"/>
                </a:lnTo>
                <a:lnTo>
                  <a:pt x="1266" y="107"/>
                </a:lnTo>
                <a:lnTo>
                  <a:pt x="1268" y="101"/>
                </a:lnTo>
                <a:lnTo>
                  <a:pt x="1268" y="100"/>
                </a:lnTo>
                <a:lnTo>
                  <a:pt x="1269" y="97"/>
                </a:lnTo>
                <a:lnTo>
                  <a:pt x="1271" y="95"/>
                </a:lnTo>
                <a:lnTo>
                  <a:pt x="1276" y="83"/>
                </a:lnTo>
                <a:lnTo>
                  <a:pt x="1277" y="81"/>
                </a:lnTo>
                <a:lnTo>
                  <a:pt x="1277" y="80"/>
                </a:lnTo>
                <a:lnTo>
                  <a:pt x="1279" y="79"/>
                </a:lnTo>
                <a:lnTo>
                  <a:pt x="1280" y="78"/>
                </a:lnTo>
                <a:lnTo>
                  <a:pt x="1281" y="77"/>
                </a:lnTo>
                <a:lnTo>
                  <a:pt x="1282" y="77"/>
                </a:lnTo>
                <a:lnTo>
                  <a:pt x="1283" y="76"/>
                </a:lnTo>
                <a:lnTo>
                  <a:pt x="1284" y="76"/>
                </a:lnTo>
                <a:lnTo>
                  <a:pt x="1285" y="76"/>
                </a:lnTo>
                <a:lnTo>
                  <a:pt x="1292" y="75"/>
                </a:lnTo>
                <a:lnTo>
                  <a:pt x="1293" y="75"/>
                </a:lnTo>
                <a:lnTo>
                  <a:pt x="1297" y="75"/>
                </a:lnTo>
                <a:lnTo>
                  <a:pt x="1298" y="75"/>
                </a:lnTo>
                <a:lnTo>
                  <a:pt x="1315" y="75"/>
                </a:lnTo>
                <a:lnTo>
                  <a:pt x="1327" y="67"/>
                </a:lnTo>
                <a:lnTo>
                  <a:pt x="1327" y="68"/>
                </a:lnTo>
                <a:lnTo>
                  <a:pt x="1330" y="70"/>
                </a:lnTo>
                <a:lnTo>
                  <a:pt x="1355" y="55"/>
                </a:lnTo>
                <a:lnTo>
                  <a:pt x="1356" y="55"/>
                </a:lnTo>
                <a:lnTo>
                  <a:pt x="1356" y="54"/>
                </a:lnTo>
                <a:lnTo>
                  <a:pt x="1357" y="54"/>
                </a:lnTo>
                <a:lnTo>
                  <a:pt x="1358" y="53"/>
                </a:lnTo>
                <a:lnTo>
                  <a:pt x="1359" y="53"/>
                </a:lnTo>
                <a:lnTo>
                  <a:pt x="1359" y="52"/>
                </a:lnTo>
                <a:lnTo>
                  <a:pt x="1360" y="52"/>
                </a:lnTo>
                <a:lnTo>
                  <a:pt x="1360" y="51"/>
                </a:lnTo>
                <a:lnTo>
                  <a:pt x="1361" y="51"/>
                </a:lnTo>
                <a:lnTo>
                  <a:pt x="1362" y="50"/>
                </a:lnTo>
                <a:lnTo>
                  <a:pt x="1364" y="48"/>
                </a:lnTo>
                <a:lnTo>
                  <a:pt x="1365" y="47"/>
                </a:lnTo>
                <a:lnTo>
                  <a:pt x="1366" y="46"/>
                </a:lnTo>
                <a:lnTo>
                  <a:pt x="1367" y="45"/>
                </a:lnTo>
                <a:lnTo>
                  <a:pt x="1367" y="44"/>
                </a:lnTo>
                <a:lnTo>
                  <a:pt x="1368" y="44"/>
                </a:lnTo>
                <a:lnTo>
                  <a:pt x="1368" y="43"/>
                </a:lnTo>
                <a:lnTo>
                  <a:pt x="1369" y="43"/>
                </a:lnTo>
                <a:lnTo>
                  <a:pt x="1369" y="42"/>
                </a:lnTo>
                <a:lnTo>
                  <a:pt x="1370" y="42"/>
                </a:lnTo>
                <a:lnTo>
                  <a:pt x="1378" y="29"/>
                </a:lnTo>
                <a:lnTo>
                  <a:pt x="1384" y="22"/>
                </a:lnTo>
                <a:lnTo>
                  <a:pt x="1392" y="17"/>
                </a:lnTo>
                <a:lnTo>
                  <a:pt x="1397" y="16"/>
                </a:lnTo>
                <a:lnTo>
                  <a:pt x="1401" y="13"/>
                </a:lnTo>
                <a:lnTo>
                  <a:pt x="1402" y="13"/>
                </a:lnTo>
                <a:lnTo>
                  <a:pt x="1403" y="13"/>
                </a:lnTo>
                <a:lnTo>
                  <a:pt x="1408" y="11"/>
                </a:lnTo>
                <a:lnTo>
                  <a:pt x="1412" y="9"/>
                </a:lnTo>
                <a:lnTo>
                  <a:pt x="1417" y="7"/>
                </a:lnTo>
                <a:lnTo>
                  <a:pt x="1418" y="7"/>
                </a:lnTo>
                <a:lnTo>
                  <a:pt x="1421" y="3"/>
                </a:lnTo>
                <a:lnTo>
                  <a:pt x="1429" y="0"/>
                </a:lnTo>
                <a:lnTo>
                  <a:pt x="1429" y="7"/>
                </a:lnTo>
                <a:lnTo>
                  <a:pt x="1435" y="7"/>
                </a:lnTo>
                <a:lnTo>
                  <a:pt x="1446" y="5"/>
                </a:lnTo>
                <a:lnTo>
                  <a:pt x="1450" y="5"/>
                </a:lnTo>
                <a:lnTo>
                  <a:pt x="1454" y="5"/>
                </a:lnTo>
                <a:lnTo>
                  <a:pt x="1459" y="5"/>
                </a:lnTo>
                <a:lnTo>
                  <a:pt x="1466" y="5"/>
                </a:lnTo>
                <a:lnTo>
                  <a:pt x="1469" y="5"/>
                </a:lnTo>
                <a:lnTo>
                  <a:pt x="1475" y="4"/>
                </a:lnTo>
                <a:lnTo>
                  <a:pt x="1480" y="4"/>
                </a:lnTo>
                <a:lnTo>
                  <a:pt x="1482" y="4"/>
                </a:lnTo>
                <a:lnTo>
                  <a:pt x="1486" y="4"/>
                </a:lnTo>
                <a:lnTo>
                  <a:pt x="1494" y="4"/>
                </a:lnTo>
                <a:lnTo>
                  <a:pt x="1494" y="5"/>
                </a:lnTo>
                <a:lnTo>
                  <a:pt x="1501" y="5"/>
                </a:lnTo>
                <a:lnTo>
                  <a:pt x="1509" y="5"/>
                </a:lnTo>
                <a:lnTo>
                  <a:pt x="1524" y="4"/>
                </a:lnTo>
                <a:lnTo>
                  <a:pt x="1534" y="5"/>
                </a:lnTo>
                <a:lnTo>
                  <a:pt x="1534" y="7"/>
                </a:lnTo>
                <a:lnTo>
                  <a:pt x="1533" y="8"/>
                </a:lnTo>
                <a:lnTo>
                  <a:pt x="1533" y="10"/>
                </a:lnTo>
                <a:lnTo>
                  <a:pt x="1533" y="11"/>
                </a:lnTo>
                <a:lnTo>
                  <a:pt x="1532" y="12"/>
                </a:lnTo>
                <a:lnTo>
                  <a:pt x="1530" y="13"/>
                </a:lnTo>
                <a:lnTo>
                  <a:pt x="1530" y="14"/>
                </a:lnTo>
                <a:lnTo>
                  <a:pt x="1529" y="17"/>
                </a:lnTo>
                <a:lnTo>
                  <a:pt x="1527" y="19"/>
                </a:lnTo>
                <a:lnTo>
                  <a:pt x="1513" y="36"/>
                </a:lnTo>
                <a:lnTo>
                  <a:pt x="1512" y="37"/>
                </a:lnTo>
                <a:lnTo>
                  <a:pt x="1512" y="39"/>
                </a:lnTo>
                <a:lnTo>
                  <a:pt x="1511" y="39"/>
                </a:lnTo>
                <a:lnTo>
                  <a:pt x="1510" y="42"/>
                </a:lnTo>
                <a:lnTo>
                  <a:pt x="1510" y="43"/>
                </a:lnTo>
                <a:lnTo>
                  <a:pt x="1509" y="45"/>
                </a:lnTo>
                <a:lnTo>
                  <a:pt x="1508" y="47"/>
                </a:lnTo>
                <a:lnTo>
                  <a:pt x="1508" y="51"/>
                </a:lnTo>
                <a:lnTo>
                  <a:pt x="1508" y="52"/>
                </a:lnTo>
                <a:lnTo>
                  <a:pt x="1507" y="53"/>
                </a:lnTo>
                <a:lnTo>
                  <a:pt x="1507" y="55"/>
                </a:lnTo>
                <a:lnTo>
                  <a:pt x="1507" y="56"/>
                </a:lnTo>
                <a:lnTo>
                  <a:pt x="1508" y="59"/>
                </a:lnTo>
                <a:lnTo>
                  <a:pt x="1508" y="61"/>
                </a:lnTo>
                <a:lnTo>
                  <a:pt x="1508" y="63"/>
                </a:lnTo>
                <a:lnTo>
                  <a:pt x="1509" y="64"/>
                </a:lnTo>
                <a:lnTo>
                  <a:pt x="1509" y="67"/>
                </a:lnTo>
                <a:lnTo>
                  <a:pt x="1510" y="68"/>
                </a:lnTo>
                <a:lnTo>
                  <a:pt x="1510" y="69"/>
                </a:lnTo>
                <a:lnTo>
                  <a:pt x="1511" y="70"/>
                </a:lnTo>
                <a:lnTo>
                  <a:pt x="1511" y="72"/>
                </a:lnTo>
                <a:lnTo>
                  <a:pt x="1512" y="73"/>
                </a:lnTo>
                <a:lnTo>
                  <a:pt x="1519" y="83"/>
                </a:lnTo>
                <a:lnTo>
                  <a:pt x="1520" y="84"/>
                </a:lnTo>
                <a:lnTo>
                  <a:pt x="1520" y="86"/>
                </a:lnTo>
                <a:lnTo>
                  <a:pt x="1521" y="87"/>
                </a:lnTo>
                <a:lnTo>
                  <a:pt x="1522" y="88"/>
                </a:lnTo>
                <a:lnTo>
                  <a:pt x="1522" y="89"/>
                </a:lnTo>
                <a:lnTo>
                  <a:pt x="1524" y="92"/>
                </a:lnTo>
                <a:lnTo>
                  <a:pt x="1524" y="93"/>
                </a:lnTo>
                <a:lnTo>
                  <a:pt x="1524" y="95"/>
                </a:lnTo>
                <a:lnTo>
                  <a:pt x="1525" y="96"/>
                </a:lnTo>
                <a:lnTo>
                  <a:pt x="1525" y="97"/>
                </a:lnTo>
                <a:lnTo>
                  <a:pt x="1525" y="103"/>
                </a:lnTo>
                <a:lnTo>
                  <a:pt x="1525" y="156"/>
                </a:lnTo>
                <a:lnTo>
                  <a:pt x="1526" y="291"/>
                </a:lnTo>
                <a:lnTo>
                  <a:pt x="1526" y="311"/>
                </a:lnTo>
                <a:lnTo>
                  <a:pt x="1526" y="324"/>
                </a:lnTo>
                <a:lnTo>
                  <a:pt x="1526" y="342"/>
                </a:lnTo>
                <a:lnTo>
                  <a:pt x="1526" y="343"/>
                </a:lnTo>
                <a:lnTo>
                  <a:pt x="1526" y="377"/>
                </a:lnTo>
                <a:lnTo>
                  <a:pt x="1526" y="384"/>
                </a:lnTo>
                <a:lnTo>
                  <a:pt x="1526" y="390"/>
                </a:lnTo>
                <a:lnTo>
                  <a:pt x="1526" y="396"/>
                </a:lnTo>
                <a:lnTo>
                  <a:pt x="1526" y="404"/>
                </a:lnTo>
                <a:lnTo>
                  <a:pt x="1526" y="412"/>
                </a:lnTo>
                <a:lnTo>
                  <a:pt x="1526" y="446"/>
                </a:lnTo>
                <a:lnTo>
                  <a:pt x="1526" y="461"/>
                </a:lnTo>
                <a:lnTo>
                  <a:pt x="1526" y="468"/>
                </a:lnTo>
                <a:lnTo>
                  <a:pt x="1526" y="473"/>
                </a:lnTo>
                <a:lnTo>
                  <a:pt x="1526" y="480"/>
                </a:lnTo>
                <a:lnTo>
                  <a:pt x="1526" y="484"/>
                </a:lnTo>
                <a:lnTo>
                  <a:pt x="1526" y="491"/>
                </a:lnTo>
                <a:lnTo>
                  <a:pt x="1526" y="506"/>
                </a:lnTo>
                <a:lnTo>
                  <a:pt x="1526" y="514"/>
                </a:lnTo>
                <a:lnTo>
                  <a:pt x="1526" y="519"/>
                </a:lnTo>
                <a:lnTo>
                  <a:pt x="1526" y="525"/>
                </a:lnTo>
                <a:lnTo>
                  <a:pt x="1526" y="530"/>
                </a:lnTo>
                <a:lnTo>
                  <a:pt x="1526" y="536"/>
                </a:lnTo>
                <a:lnTo>
                  <a:pt x="1526" y="542"/>
                </a:lnTo>
                <a:lnTo>
                  <a:pt x="1526" y="548"/>
                </a:lnTo>
                <a:lnTo>
                  <a:pt x="1515" y="548"/>
                </a:lnTo>
                <a:lnTo>
                  <a:pt x="1515" y="550"/>
                </a:lnTo>
                <a:lnTo>
                  <a:pt x="1515" y="552"/>
                </a:lnTo>
                <a:lnTo>
                  <a:pt x="1515" y="553"/>
                </a:lnTo>
                <a:lnTo>
                  <a:pt x="1515" y="554"/>
                </a:lnTo>
                <a:lnTo>
                  <a:pt x="1515" y="557"/>
                </a:lnTo>
                <a:lnTo>
                  <a:pt x="1515" y="558"/>
                </a:lnTo>
                <a:lnTo>
                  <a:pt x="1515" y="559"/>
                </a:lnTo>
                <a:lnTo>
                  <a:pt x="1515" y="564"/>
                </a:lnTo>
                <a:lnTo>
                  <a:pt x="1515" y="568"/>
                </a:lnTo>
                <a:lnTo>
                  <a:pt x="1515" y="574"/>
                </a:lnTo>
                <a:lnTo>
                  <a:pt x="1525" y="574"/>
                </a:lnTo>
                <a:lnTo>
                  <a:pt x="1526" y="574"/>
                </a:lnTo>
                <a:lnTo>
                  <a:pt x="1526" y="599"/>
                </a:lnTo>
                <a:lnTo>
                  <a:pt x="1527" y="607"/>
                </a:lnTo>
                <a:lnTo>
                  <a:pt x="1527" y="612"/>
                </a:lnTo>
                <a:lnTo>
                  <a:pt x="1527" y="616"/>
                </a:lnTo>
                <a:lnTo>
                  <a:pt x="1527" y="621"/>
                </a:lnTo>
                <a:lnTo>
                  <a:pt x="1527" y="627"/>
                </a:lnTo>
                <a:lnTo>
                  <a:pt x="1527" y="633"/>
                </a:lnTo>
                <a:lnTo>
                  <a:pt x="1527" y="641"/>
                </a:lnTo>
                <a:lnTo>
                  <a:pt x="1527" y="646"/>
                </a:lnTo>
                <a:lnTo>
                  <a:pt x="1527" y="650"/>
                </a:lnTo>
                <a:lnTo>
                  <a:pt x="1527" y="684"/>
                </a:lnTo>
                <a:lnTo>
                  <a:pt x="1528" y="684"/>
                </a:lnTo>
                <a:lnTo>
                  <a:pt x="1528" y="721"/>
                </a:lnTo>
                <a:lnTo>
                  <a:pt x="1528" y="729"/>
                </a:lnTo>
                <a:lnTo>
                  <a:pt x="1528" y="736"/>
                </a:lnTo>
                <a:lnTo>
                  <a:pt x="1528" y="744"/>
                </a:lnTo>
                <a:lnTo>
                  <a:pt x="1528" y="752"/>
                </a:lnTo>
                <a:lnTo>
                  <a:pt x="1528" y="760"/>
                </a:lnTo>
                <a:lnTo>
                  <a:pt x="1528" y="767"/>
                </a:lnTo>
                <a:lnTo>
                  <a:pt x="1528" y="773"/>
                </a:lnTo>
                <a:lnTo>
                  <a:pt x="1528" y="781"/>
                </a:lnTo>
                <a:lnTo>
                  <a:pt x="1529" y="807"/>
                </a:lnTo>
                <a:lnTo>
                  <a:pt x="1529" y="809"/>
                </a:lnTo>
                <a:lnTo>
                  <a:pt x="1529" y="811"/>
                </a:lnTo>
                <a:lnTo>
                  <a:pt x="1529" y="813"/>
                </a:lnTo>
                <a:lnTo>
                  <a:pt x="1530" y="817"/>
                </a:lnTo>
                <a:lnTo>
                  <a:pt x="1532" y="819"/>
                </a:lnTo>
                <a:lnTo>
                  <a:pt x="1532" y="820"/>
                </a:lnTo>
                <a:lnTo>
                  <a:pt x="1532" y="821"/>
                </a:lnTo>
                <a:lnTo>
                  <a:pt x="1533" y="822"/>
                </a:lnTo>
                <a:lnTo>
                  <a:pt x="1533" y="823"/>
                </a:lnTo>
                <a:lnTo>
                  <a:pt x="1534" y="824"/>
                </a:lnTo>
                <a:lnTo>
                  <a:pt x="1534" y="826"/>
                </a:lnTo>
                <a:lnTo>
                  <a:pt x="1534" y="827"/>
                </a:lnTo>
                <a:lnTo>
                  <a:pt x="1535" y="827"/>
                </a:lnTo>
                <a:lnTo>
                  <a:pt x="1535" y="828"/>
                </a:lnTo>
                <a:lnTo>
                  <a:pt x="1536" y="829"/>
                </a:lnTo>
                <a:lnTo>
                  <a:pt x="1536" y="830"/>
                </a:lnTo>
                <a:lnTo>
                  <a:pt x="1539" y="836"/>
                </a:lnTo>
                <a:lnTo>
                  <a:pt x="1541" y="837"/>
                </a:lnTo>
                <a:lnTo>
                  <a:pt x="1542" y="838"/>
                </a:lnTo>
                <a:lnTo>
                  <a:pt x="1542" y="839"/>
                </a:lnTo>
                <a:lnTo>
                  <a:pt x="1543" y="840"/>
                </a:lnTo>
                <a:lnTo>
                  <a:pt x="1543" y="842"/>
                </a:lnTo>
                <a:lnTo>
                  <a:pt x="1543" y="843"/>
                </a:lnTo>
                <a:lnTo>
                  <a:pt x="1544" y="843"/>
                </a:lnTo>
                <a:lnTo>
                  <a:pt x="1544" y="844"/>
                </a:lnTo>
                <a:lnTo>
                  <a:pt x="1544" y="845"/>
                </a:lnTo>
                <a:lnTo>
                  <a:pt x="1544" y="846"/>
                </a:lnTo>
                <a:lnTo>
                  <a:pt x="1545" y="847"/>
                </a:lnTo>
                <a:lnTo>
                  <a:pt x="1545" y="848"/>
                </a:lnTo>
                <a:lnTo>
                  <a:pt x="1545" y="849"/>
                </a:lnTo>
                <a:lnTo>
                  <a:pt x="1545" y="851"/>
                </a:lnTo>
                <a:lnTo>
                  <a:pt x="1545" y="852"/>
                </a:lnTo>
                <a:lnTo>
                  <a:pt x="1545" y="853"/>
                </a:lnTo>
                <a:lnTo>
                  <a:pt x="1545" y="854"/>
                </a:lnTo>
                <a:lnTo>
                  <a:pt x="1545" y="868"/>
                </a:lnTo>
                <a:lnTo>
                  <a:pt x="1544" y="889"/>
                </a:lnTo>
                <a:lnTo>
                  <a:pt x="1544" y="897"/>
                </a:lnTo>
                <a:lnTo>
                  <a:pt x="1544" y="899"/>
                </a:lnTo>
                <a:lnTo>
                  <a:pt x="1544" y="901"/>
                </a:lnTo>
                <a:lnTo>
                  <a:pt x="1544" y="905"/>
                </a:lnTo>
                <a:lnTo>
                  <a:pt x="1544" y="908"/>
                </a:lnTo>
                <a:lnTo>
                  <a:pt x="1544" y="911"/>
                </a:lnTo>
                <a:lnTo>
                  <a:pt x="1544" y="913"/>
                </a:lnTo>
                <a:lnTo>
                  <a:pt x="1544" y="915"/>
                </a:lnTo>
                <a:lnTo>
                  <a:pt x="1544" y="918"/>
                </a:lnTo>
                <a:lnTo>
                  <a:pt x="1545" y="921"/>
                </a:lnTo>
                <a:lnTo>
                  <a:pt x="1543" y="921"/>
                </a:lnTo>
                <a:lnTo>
                  <a:pt x="1529" y="921"/>
                </a:lnTo>
                <a:lnTo>
                  <a:pt x="1525" y="925"/>
                </a:lnTo>
                <a:lnTo>
                  <a:pt x="1503" y="952"/>
                </a:lnTo>
                <a:lnTo>
                  <a:pt x="1503" y="953"/>
                </a:lnTo>
                <a:lnTo>
                  <a:pt x="1511" y="953"/>
                </a:lnTo>
                <a:lnTo>
                  <a:pt x="1511" y="957"/>
                </a:lnTo>
                <a:lnTo>
                  <a:pt x="1510" y="958"/>
                </a:lnTo>
                <a:lnTo>
                  <a:pt x="1510" y="959"/>
                </a:lnTo>
                <a:lnTo>
                  <a:pt x="1510" y="961"/>
                </a:lnTo>
                <a:lnTo>
                  <a:pt x="1510" y="962"/>
                </a:lnTo>
                <a:lnTo>
                  <a:pt x="1509" y="962"/>
                </a:lnTo>
                <a:lnTo>
                  <a:pt x="1509" y="963"/>
                </a:lnTo>
                <a:lnTo>
                  <a:pt x="1509" y="964"/>
                </a:lnTo>
                <a:lnTo>
                  <a:pt x="1508" y="964"/>
                </a:lnTo>
                <a:lnTo>
                  <a:pt x="1509" y="964"/>
                </a:lnTo>
                <a:lnTo>
                  <a:pt x="1511" y="964"/>
                </a:lnTo>
                <a:lnTo>
                  <a:pt x="1511" y="965"/>
                </a:lnTo>
                <a:lnTo>
                  <a:pt x="1511" y="966"/>
                </a:lnTo>
                <a:lnTo>
                  <a:pt x="1511" y="987"/>
                </a:lnTo>
                <a:lnTo>
                  <a:pt x="1511" y="991"/>
                </a:lnTo>
                <a:lnTo>
                  <a:pt x="1511" y="998"/>
                </a:lnTo>
                <a:lnTo>
                  <a:pt x="1511" y="1005"/>
                </a:lnTo>
                <a:lnTo>
                  <a:pt x="1511" y="1012"/>
                </a:lnTo>
                <a:lnTo>
                  <a:pt x="1511" y="1022"/>
                </a:lnTo>
                <a:lnTo>
                  <a:pt x="1511" y="1030"/>
                </a:lnTo>
                <a:lnTo>
                  <a:pt x="1511" y="1038"/>
                </a:lnTo>
                <a:lnTo>
                  <a:pt x="1512" y="1046"/>
                </a:lnTo>
                <a:lnTo>
                  <a:pt x="1512" y="1056"/>
                </a:lnTo>
                <a:lnTo>
                  <a:pt x="1512" y="1065"/>
                </a:lnTo>
                <a:lnTo>
                  <a:pt x="1512" y="1073"/>
                </a:lnTo>
                <a:lnTo>
                  <a:pt x="1512" y="1075"/>
                </a:lnTo>
                <a:lnTo>
                  <a:pt x="1512" y="1083"/>
                </a:lnTo>
                <a:lnTo>
                  <a:pt x="1512" y="1085"/>
                </a:lnTo>
                <a:lnTo>
                  <a:pt x="1512" y="1088"/>
                </a:lnTo>
                <a:lnTo>
                  <a:pt x="1511" y="1088"/>
                </a:lnTo>
                <a:lnTo>
                  <a:pt x="1511" y="1089"/>
                </a:lnTo>
                <a:lnTo>
                  <a:pt x="1511" y="1090"/>
                </a:lnTo>
                <a:lnTo>
                  <a:pt x="1512" y="1090"/>
                </a:lnTo>
                <a:lnTo>
                  <a:pt x="1545" y="1090"/>
                </a:lnTo>
                <a:lnTo>
                  <a:pt x="1559" y="1090"/>
                </a:lnTo>
                <a:lnTo>
                  <a:pt x="1575" y="1090"/>
                </a:lnTo>
                <a:lnTo>
                  <a:pt x="1594" y="1090"/>
                </a:lnTo>
                <a:lnTo>
                  <a:pt x="1596" y="1090"/>
                </a:lnTo>
                <a:lnTo>
                  <a:pt x="1611" y="1090"/>
                </a:lnTo>
                <a:lnTo>
                  <a:pt x="1612" y="1090"/>
                </a:lnTo>
                <a:lnTo>
                  <a:pt x="1612" y="1093"/>
                </a:lnTo>
                <a:lnTo>
                  <a:pt x="1612" y="1096"/>
                </a:lnTo>
                <a:lnTo>
                  <a:pt x="1612" y="1113"/>
                </a:lnTo>
                <a:lnTo>
                  <a:pt x="1612" y="1124"/>
                </a:lnTo>
                <a:lnTo>
                  <a:pt x="1612" y="1134"/>
                </a:lnTo>
                <a:lnTo>
                  <a:pt x="1612" y="1143"/>
                </a:lnTo>
                <a:lnTo>
                  <a:pt x="1612" y="1152"/>
                </a:lnTo>
                <a:lnTo>
                  <a:pt x="1612" y="1158"/>
                </a:lnTo>
                <a:lnTo>
                  <a:pt x="1619" y="1158"/>
                </a:lnTo>
                <a:lnTo>
                  <a:pt x="1628" y="1158"/>
                </a:lnTo>
                <a:lnTo>
                  <a:pt x="1630" y="1158"/>
                </a:lnTo>
                <a:lnTo>
                  <a:pt x="1637" y="1158"/>
                </a:lnTo>
                <a:lnTo>
                  <a:pt x="1656" y="1158"/>
                </a:lnTo>
                <a:lnTo>
                  <a:pt x="1667" y="1158"/>
                </a:lnTo>
                <a:lnTo>
                  <a:pt x="1678" y="1158"/>
                </a:lnTo>
                <a:lnTo>
                  <a:pt x="1680" y="1158"/>
                </a:lnTo>
                <a:lnTo>
                  <a:pt x="1684" y="1158"/>
                </a:lnTo>
                <a:lnTo>
                  <a:pt x="1687" y="1158"/>
                </a:lnTo>
                <a:lnTo>
                  <a:pt x="1689" y="1158"/>
                </a:lnTo>
                <a:lnTo>
                  <a:pt x="1693" y="1158"/>
                </a:lnTo>
                <a:lnTo>
                  <a:pt x="1696" y="1158"/>
                </a:lnTo>
                <a:lnTo>
                  <a:pt x="1698" y="1158"/>
                </a:lnTo>
                <a:lnTo>
                  <a:pt x="1702" y="1158"/>
                </a:lnTo>
                <a:lnTo>
                  <a:pt x="1705" y="1158"/>
                </a:lnTo>
                <a:lnTo>
                  <a:pt x="1708" y="1158"/>
                </a:lnTo>
                <a:lnTo>
                  <a:pt x="1713" y="1158"/>
                </a:lnTo>
                <a:lnTo>
                  <a:pt x="1714" y="1158"/>
                </a:lnTo>
                <a:lnTo>
                  <a:pt x="1716" y="1158"/>
                </a:lnTo>
                <a:lnTo>
                  <a:pt x="1720" y="1158"/>
                </a:lnTo>
                <a:lnTo>
                  <a:pt x="1722" y="1158"/>
                </a:lnTo>
                <a:lnTo>
                  <a:pt x="1723" y="1158"/>
                </a:lnTo>
                <a:lnTo>
                  <a:pt x="1727" y="1158"/>
                </a:lnTo>
                <a:lnTo>
                  <a:pt x="1730" y="1158"/>
                </a:lnTo>
                <a:lnTo>
                  <a:pt x="1730" y="1161"/>
                </a:lnTo>
                <a:lnTo>
                  <a:pt x="1730" y="1163"/>
                </a:lnTo>
                <a:lnTo>
                  <a:pt x="1730" y="1165"/>
                </a:lnTo>
                <a:lnTo>
                  <a:pt x="1730" y="1167"/>
                </a:lnTo>
                <a:lnTo>
                  <a:pt x="1730" y="1168"/>
                </a:lnTo>
                <a:lnTo>
                  <a:pt x="1730" y="1171"/>
                </a:lnTo>
                <a:lnTo>
                  <a:pt x="1730" y="1174"/>
                </a:lnTo>
                <a:lnTo>
                  <a:pt x="1730" y="1175"/>
                </a:lnTo>
                <a:lnTo>
                  <a:pt x="1730" y="1177"/>
                </a:lnTo>
                <a:lnTo>
                  <a:pt x="1730" y="1181"/>
                </a:lnTo>
                <a:lnTo>
                  <a:pt x="1730" y="1183"/>
                </a:lnTo>
                <a:lnTo>
                  <a:pt x="1730" y="1185"/>
                </a:lnTo>
                <a:lnTo>
                  <a:pt x="1730" y="1189"/>
                </a:lnTo>
                <a:lnTo>
                  <a:pt x="1733" y="1189"/>
                </a:lnTo>
                <a:lnTo>
                  <a:pt x="1736" y="1189"/>
                </a:lnTo>
                <a:lnTo>
                  <a:pt x="1737" y="1188"/>
                </a:lnTo>
                <a:lnTo>
                  <a:pt x="1738" y="1185"/>
                </a:lnTo>
                <a:lnTo>
                  <a:pt x="1739" y="1184"/>
                </a:lnTo>
                <a:lnTo>
                  <a:pt x="1740" y="1183"/>
                </a:lnTo>
                <a:lnTo>
                  <a:pt x="1741" y="1181"/>
                </a:lnTo>
                <a:lnTo>
                  <a:pt x="1741" y="1180"/>
                </a:lnTo>
                <a:lnTo>
                  <a:pt x="1743" y="1177"/>
                </a:lnTo>
                <a:lnTo>
                  <a:pt x="1745" y="1175"/>
                </a:lnTo>
                <a:lnTo>
                  <a:pt x="1747" y="1171"/>
                </a:lnTo>
                <a:lnTo>
                  <a:pt x="1747" y="1192"/>
                </a:lnTo>
                <a:lnTo>
                  <a:pt x="1748" y="1192"/>
                </a:lnTo>
                <a:lnTo>
                  <a:pt x="1750" y="1192"/>
                </a:lnTo>
                <a:lnTo>
                  <a:pt x="1753" y="1192"/>
                </a:lnTo>
                <a:lnTo>
                  <a:pt x="1755" y="1192"/>
                </a:lnTo>
                <a:lnTo>
                  <a:pt x="1756" y="1192"/>
                </a:lnTo>
                <a:lnTo>
                  <a:pt x="1757" y="1192"/>
                </a:lnTo>
                <a:lnTo>
                  <a:pt x="1760" y="1192"/>
                </a:lnTo>
                <a:lnTo>
                  <a:pt x="1761" y="1192"/>
                </a:lnTo>
                <a:lnTo>
                  <a:pt x="1805" y="1192"/>
                </a:lnTo>
                <a:lnTo>
                  <a:pt x="1806" y="1192"/>
                </a:lnTo>
                <a:lnTo>
                  <a:pt x="1812" y="1192"/>
                </a:lnTo>
                <a:lnTo>
                  <a:pt x="1814" y="1192"/>
                </a:lnTo>
                <a:lnTo>
                  <a:pt x="1814" y="1189"/>
                </a:lnTo>
                <a:lnTo>
                  <a:pt x="1814" y="1185"/>
                </a:lnTo>
                <a:lnTo>
                  <a:pt x="1814" y="1183"/>
                </a:lnTo>
                <a:lnTo>
                  <a:pt x="1814" y="1181"/>
                </a:lnTo>
                <a:lnTo>
                  <a:pt x="1814" y="1178"/>
                </a:lnTo>
                <a:lnTo>
                  <a:pt x="1814" y="1177"/>
                </a:lnTo>
                <a:lnTo>
                  <a:pt x="1814" y="1175"/>
                </a:lnTo>
                <a:lnTo>
                  <a:pt x="1814" y="1174"/>
                </a:lnTo>
                <a:lnTo>
                  <a:pt x="1814" y="1173"/>
                </a:lnTo>
                <a:lnTo>
                  <a:pt x="1814" y="1172"/>
                </a:lnTo>
                <a:lnTo>
                  <a:pt x="1814" y="1171"/>
                </a:lnTo>
                <a:lnTo>
                  <a:pt x="1814" y="1169"/>
                </a:lnTo>
                <a:lnTo>
                  <a:pt x="1814" y="1168"/>
                </a:lnTo>
                <a:lnTo>
                  <a:pt x="1814" y="1167"/>
                </a:lnTo>
                <a:lnTo>
                  <a:pt x="1814" y="1166"/>
                </a:lnTo>
                <a:lnTo>
                  <a:pt x="1814" y="1165"/>
                </a:lnTo>
                <a:lnTo>
                  <a:pt x="1814" y="1164"/>
                </a:lnTo>
                <a:lnTo>
                  <a:pt x="1814" y="1163"/>
                </a:lnTo>
                <a:lnTo>
                  <a:pt x="1814" y="1161"/>
                </a:lnTo>
                <a:lnTo>
                  <a:pt x="1814" y="1159"/>
                </a:lnTo>
                <a:lnTo>
                  <a:pt x="1814" y="1158"/>
                </a:lnTo>
                <a:lnTo>
                  <a:pt x="1814" y="1157"/>
                </a:lnTo>
                <a:lnTo>
                  <a:pt x="1814" y="1156"/>
                </a:lnTo>
                <a:lnTo>
                  <a:pt x="1814" y="1155"/>
                </a:lnTo>
                <a:lnTo>
                  <a:pt x="1814" y="1154"/>
                </a:lnTo>
                <a:lnTo>
                  <a:pt x="1814" y="1152"/>
                </a:lnTo>
                <a:lnTo>
                  <a:pt x="1814" y="1151"/>
                </a:lnTo>
                <a:lnTo>
                  <a:pt x="1814" y="1150"/>
                </a:lnTo>
                <a:lnTo>
                  <a:pt x="1814" y="1149"/>
                </a:lnTo>
                <a:lnTo>
                  <a:pt x="1814" y="1148"/>
                </a:lnTo>
                <a:lnTo>
                  <a:pt x="1814" y="1146"/>
                </a:lnTo>
                <a:lnTo>
                  <a:pt x="1814" y="1144"/>
                </a:lnTo>
                <a:lnTo>
                  <a:pt x="1814" y="1143"/>
                </a:lnTo>
                <a:lnTo>
                  <a:pt x="1814" y="1142"/>
                </a:lnTo>
                <a:lnTo>
                  <a:pt x="1814" y="1141"/>
                </a:lnTo>
                <a:lnTo>
                  <a:pt x="1814" y="1140"/>
                </a:lnTo>
                <a:lnTo>
                  <a:pt x="1814" y="1139"/>
                </a:lnTo>
                <a:lnTo>
                  <a:pt x="1814" y="1136"/>
                </a:lnTo>
                <a:lnTo>
                  <a:pt x="1814" y="1135"/>
                </a:lnTo>
                <a:lnTo>
                  <a:pt x="1814" y="1134"/>
                </a:lnTo>
                <a:lnTo>
                  <a:pt x="1814" y="1133"/>
                </a:lnTo>
                <a:lnTo>
                  <a:pt x="1816" y="1133"/>
                </a:lnTo>
                <a:lnTo>
                  <a:pt x="1817" y="1133"/>
                </a:lnTo>
                <a:lnTo>
                  <a:pt x="1819" y="1133"/>
                </a:lnTo>
                <a:lnTo>
                  <a:pt x="1820" y="1133"/>
                </a:lnTo>
                <a:lnTo>
                  <a:pt x="1821" y="1133"/>
                </a:lnTo>
                <a:lnTo>
                  <a:pt x="1822" y="1133"/>
                </a:lnTo>
                <a:lnTo>
                  <a:pt x="1823" y="1133"/>
                </a:lnTo>
                <a:lnTo>
                  <a:pt x="1824" y="1133"/>
                </a:lnTo>
                <a:lnTo>
                  <a:pt x="1825" y="1133"/>
                </a:lnTo>
                <a:lnTo>
                  <a:pt x="1826" y="1133"/>
                </a:lnTo>
                <a:lnTo>
                  <a:pt x="1828" y="1133"/>
                </a:lnTo>
                <a:lnTo>
                  <a:pt x="1830" y="1133"/>
                </a:lnTo>
                <a:lnTo>
                  <a:pt x="1831" y="1133"/>
                </a:lnTo>
                <a:lnTo>
                  <a:pt x="1832" y="1133"/>
                </a:lnTo>
                <a:lnTo>
                  <a:pt x="1834" y="1133"/>
                </a:lnTo>
                <a:lnTo>
                  <a:pt x="1836" y="1133"/>
                </a:lnTo>
                <a:lnTo>
                  <a:pt x="1837" y="1133"/>
                </a:lnTo>
                <a:lnTo>
                  <a:pt x="1839" y="1133"/>
                </a:lnTo>
                <a:lnTo>
                  <a:pt x="1840" y="1133"/>
                </a:lnTo>
                <a:lnTo>
                  <a:pt x="1842" y="1133"/>
                </a:lnTo>
                <a:lnTo>
                  <a:pt x="1845" y="1133"/>
                </a:lnTo>
                <a:lnTo>
                  <a:pt x="1847" y="1133"/>
                </a:lnTo>
                <a:lnTo>
                  <a:pt x="1849" y="1133"/>
                </a:lnTo>
                <a:lnTo>
                  <a:pt x="1850" y="1133"/>
                </a:lnTo>
                <a:lnTo>
                  <a:pt x="1853" y="1133"/>
                </a:lnTo>
                <a:lnTo>
                  <a:pt x="1854" y="1133"/>
                </a:lnTo>
                <a:lnTo>
                  <a:pt x="1855" y="1133"/>
                </a:lnTo>
                <a:lnTo>
                  <a:pt x="1856" y="1133"/>
                </a:lnTo>
                <a:lnTo>
                  <a:pt x="1857" y="1133"/>
                </a:lnTo>
                <a:lnTo>
                  <a:pt x="1858" y="1133"/>
                </a:lnTo>
                <a:lnTo>
                  <a:pt x="1859" y="1133"/>
                </a:lnTo>
                <a:lnTo>
                  <a:pt x="1860" y="1133"/>
                </a:lnTo>
                <a:lnTo>
                  <a:pt x="1862" y="1133"/>
                </a:lnTo>
                <a:lnTo>
                  <a:pt x="1863" y="1133"/>
                </a:lnTo>
                <a:lnTo>
                  <a:pt x="1864" y="1133"/>
                </a:lnTo>
                <a:lnTo>
                  <a:pt x="1865" y="1133"/>
                </a:lnTo>
                <a:lnTo>
                  <a:pt x="1866" y="1133"/>
                </a:lnTo>
                <a:lnTo>
                  <a:pt x="1867" y="1133"/>
                </a:lnTo>
                <a:lnTo>
                  <a:pt x="1868" y="1133"/>
                </a:lnTo>
                <a:lnTo>
                  <a:pt x="1870" y="1133"/>
                </a:lnTo>
                <a:lnTo>
                  <a:pt x="1871" y="1133"/>
                </a:lnTo>
                <a:lnTo>
                  <a:pt x="1872" y="1133"/>
                </a:lnTo>
                <a:lnTo>
                  <a:pt x="1873" y="1133"/>
                </a:lnTo>
                <a:lnTo>
                  <a:pt x="1875" y="1133"/>
                </a:lnTo>
                <a:lnTo>
                  <a:pt x="1876" y="1133"/>
                </a:lnTo>
                <a:lnTo>
                  <a:pt x="1878" y="1133"/>
                </a:lnTo>
                <a:lnTo>
                  <a:pt x="1880" y="1133"/>
                </a:lnTo>
                <a:lnTo>
                  <a:pt x="1882" y="1133"/>
                </a:lnTo>
                <a:lnTo>
                  <a:pt x="1882" y="1132"/>
                </a:lnTo>
                <a:lnTo>
                  <a:pt x="1882" y="1130"/>
                </a:lnTo>
                <a:lnTo>
                  <a:pt x="1882" y="1122"/>
                </a:lnTo>
                <a:lnTo>
                  <a:pt x="1882" y="1115"/>
                </a:lnTo>
                <a:lnTo>
                  <a:pt x="1881" y="1108"/>
                </a:lnTo>
                <a:lnTo>
                  <a:pt x="1881" y="1104"/>
                </a:lnTo>
                <a:lnTo>
                  <a:pt x="1884" y="1104"/>
                </a:lnTo>
                <a:lnTo>
                  <a:pt x="1885" y="1104"/>
                </a:lnTo>
                <a:lnTo>
                  <a:pt x="1888" y="1104"/>
                </a:lnTo>
                <a:lnTo>
                  <a:pt x="1889" y="1104"/>
                </a:lnTo>
                <a:lnTo>
                  <a:pt x="1890" y="1104"/>
                </a:lnTo>
                <a:lnTo>
                  <a:pt x="1892" y="1104"/>
                </a:lnTo>
                <a:lnTo>
                  <a:pt x="1893" y="1104"/>
                </a:lnTo>
                <a:lnTo>
                  <a:pt x="1895" y="1104"/>
                </a:lnTo>
                <a:lnTo>
                  <a:pt x="1897" y="1104"/>
                </a:lnTo>
                <a:lnTo>
                  <a:pt x="1898" y="1104"/>
                </a:lnTo>
                <a:lnTo>
                  <a:pt x="1899" y="1104"/>
                </a:lnTo>
                <a:lnTo>
                  <a:pt x="1900" y="1104"/>
                </a:lnTo>
                <a:lnTo>
                  <a:pt x="1901" y="1104"/>
                </a:lnTo>
                <a:lnTo>
                  <a:pt x="1902" y="1104"/>
                </a:lnTo>
                <a:lnTo>
                  <a:pt x="1904" y="1104"/>
                </a:lnTo>
                <a:lnTo>
                  <a:pt x="1905" y="1104"/>
                </a:lnTo>
                <a:lnTo>
                  <a:pt x="1906" y="1104"/>
                </a:lnTo>
                <a:lnTo>
                  <a:pt x="1907" y="1104"/>
                </a:lnTo>
                <a:lnTo>
                  <a:pt x="1909" y="1104"/>
                </a:lnTo>
                <a:lnTo>
                  <a:pt x="1910" y="1104"/>
                </a:lnTo>
                <a:lnTo>
                  <a:pt x="1912" y="1105"/>
                </a:lnTo>
                <a:lnTo>
                  <a:pt x="1914" y="1105"/>
                </a:lnTo>
                <a:lnTo>
                  <a:pt x="1917" y="1105"/>
                </a:lnTo>
                <a:lnTo>
                  <a:pt x="1923" y="1105"/>
                </a:lnTo>
                <a:lnTo>
                  <a:pt x="1932" y="1105"/>
                </a:lnTo>
                <a:lnTo>
                  <a:pt x="1934" y="1105"/>
                </a:lnTo>
                <a:lnTo>
                  <a:pt x="1936" y="1106"/>
                </a:lnTo>
                <a:lnTo>
                  <a:pt x="1940" y="1106"/>
                </a:lnTo>
                <a:lnTo>
                  <a:pt x="1942" y="1106"/>
                </a:lnTo>
                <a:lnTo>
                  <a:pt x="1948" y="1106"/>
                </a:lnTo>
                <a:lnTo>
                  <a:pt x="1950" y="1106"/>
                </a:lnTo>
                <a:lnTo>
                  <a:pt x="1966" y="1107"/>
                </a:lnTo>
                <a:lnTo>
                  <a:pt x="1968" y="1107"/>
                </a:lnTo>
                <a:lnTo>
                  <a:pt x="1971" y="1107"/>
                </a:lnTo>
                <a:lnTo>
                  <a:pt x="1973" y="1108"/>
                </a:lnTo>
                <a:lnTo>
                  <a:pt x="1977" y="1110"/>
                </a:lnTo>
                <a:lnTo>
                  <a:pt x="1978" y="1112"/>
                </a:lnTo>
                <a:lnTo>
                  <a:pt x="1980" y="1113"/>
                </a:lnTo>
                <a:lnTo>
                  <a:pt x="1983" y="1114"/>
                </a:lnTo>
                <a:lnTo>
                  <a:pt x="1985" y="1115"/>
                </a:lnTo>
                <a:lnTo>
                  <a:pt x="1990" y="1118"/>
                </a:lnTo>
                <a:lnTo>
                  <a:pt x="1995" y="1122"/>
                </a:lnTo>
                <a:lnTo>
                  <a:pt x="1999" y="1123"/>
                </a:lnTo>
                <a:lnTo>
                  <a:pt x="2006" y="1127"/>
                </a:lnTo>
                <a:lnTo>
                  <a:pt x="2015" y="1133"/>
                </a:lnTo>
                <a:lnTo>
                  <a:pt x="2016" y="1133"/>
                </a:lnTo>
                <a:lnTo>
                  <a:pt x="2017" y="1134"/>
                </a:lnTo>
                <a:lnTo>
                  <a:pt x="2020" y="1135"/>
                </a:lnTo>
                <a:lnTo>
                  <a:pt x="2045" y="1142"/>
                </a:lnTo>
                <a:lnTo>
                  <a:pt x="2050" y="1142"/>
                </a:lnTo>
                <a:lnTo>
                  <a:pt x="2058" y="1144"/>
                </a:lnTo>
                <a:lnTo>
                  <a:pt x="2068" y="1147"/>
                </a:lnTo>
                <a:lnTo>
                  <a:pt x="2070" y="1148"/>
                </a:lnTo>
                <a:lnTo>
                  <a:pt x="2083" y="1149"/>
                </a:lnTo>
                <a:lnTo>
                  <a:pt x="2084" y="1149"/>
                </a:lnTo>
                <a:lnTo>
                  <a:pt x="2084" y="1152"/>
                </a:lnTo>
                <a:lnTo>
                  <a:pt x="2084" y="1157"/>
                </a:lnTo>
                <a:lnTo>
                  <a:pt x="2084" y="1159"/>
                </a:lnTo>
                <a:lnTo>
                  <a:pt x="2084" y="1163"/>
                </a:lnTo>
                <a:lnTo>
                  <a:pt x="2095" y="1163"/>
                </a:lnTo>
                <a:lnTo>
                  <a:pt x="2096" y="1163"/>
                </a:lnTo>
                <a:lnTo>
                  <a:pt x="2113" y="1163"/>
                </a:lnTo>
                <a:lnTo>
                  <a:pt x="2115" y="1163"/>
                </a:lnTo>
                <a:lnTo>
                  <a:pt x="2117" y="1163"/>
                </a:lnTo>
                <a:lnTo>
                  <a:pt x="2117" y="1166"/>
                </a:lnTo>
                <a:lnTo>
                  <a:pt x="2117" y="1173"/>
                </a:lnTo>
                <a:lnTo>
                  <a:pt x="2117" y="1176"/>
                </a:lnTo>
                <a:lnTo>
                  <a:pt x="2117" y="1178"/>
                </a:lnTo>
                <a:lnTo>
                  <a:pt x="2117" y="1182"/>
                </a:lnTo>
                <a:lnTo>
                  <a:pt x="2117" y="1184"/>
                </a:lnTo>
                <a:lnTo>
                  <a:pt x="2115" y="1184"/>
                </a:lnTo>
                <a:lnTo>
                  <a:pt x="2113" y="1184"/>
                </a:lnTo>
                <a:lnTo>
                  <a:pt x="2100" y="1184"/>
                </a:lnTo>
                <a:lnTo>
                  <a:pt x="2084" y="1184"/>
                </a:lnTo>
                <a:lnTo>
                  <a:pt x="2084" y="1188"/>
                </a:lnTo>
                <a:lnTo>
                  <a:pt x="2084" y="1192"/>
                </a:lnTo>
                <a:lnTo>
                  <a:pt x="2084" y="1195"/>
                </a:lnTo>
                <a:lnTo>
                  <a:pt x="2084" y="1205"/>
                </a:lnTo>
                <a:lnTo>
                  <a:pt x="2085" y="1206"/>
                </a:lnTo>
                <a:lnTo>
                  <a:pt x="2085" y="1207"/>
                </a:lnTo>
                <a:lnTo>
                  <a:pt x="2084" y="1207"/>
                </a:lnTo>
                <a:lnTo>
                  <a:pt x="2084" y="1209"/>
                </a:lnTo>
                <a:lnTo>
                  <a:pt x="2084" y="1223"/>
                </a:lnTo>
                <a:lnTo>
                  <a:pt x="2084" y="1224"/>
                </a:lnTo>
                <a:lnTo>
                  <a:pt x="2085" y="1224"/>
                </a:lnTo>
                <a:lnTo>
                  <a:pt x="2085" y="1225"/>
                </a:lnTo>
                <a:lnTo>
                  <a:pt x="2085" y="1227"/>
                </a:lnTo>
                <a:lnTo>
                  <a:pt x="2084" y="1227"/>
                </a:lnTo>
                <a:lnTo>
                  <a:pt x="2084" y="1228"/>
                </a:lnTo>
                <a:lnTo>
                  <a:pt x="2084" y="1235"/>
                </a:lnTo>
                <a:lnTo>
                  <a:pt x="2084" y="1236"/>
                </a:lnTo>
                <a:lnTo>
                  <a:pt x="2084" y="1260"/>
                </a:lnTo>
                <a:lnTo>
                  <a:pt x="2083" y="1260"/>
                </a:lnTo>
                <a:lnTo>
                  <a:pt x="2075" y="1260"/>
                </a:lnTo>
                <a:lnTo>
                  <a:pt x="2075" y="1265"/>
                </a:lnTo>
                <a:lnTo>
                  <a:pt x="2075" y="1268"/>
                </a:lnTo>
                <a:lnTo>
                  <a:pt x="2075" y="1273"/>
                </a:lnTo>
                <a:lnTo>
                  <a:pt x="2075" y="1277"/>
                </a:lnTo>
                <a:lnTo>
                  <a:pt x="2074" y="1277"/>
                </a:lnTo>
                <a:lnTo>
                  <a:pt x="2074" y="1293"/>
                </a:lnTo>
                <a:lnTo>
                  <a:pt x="2078" y="1293"/>
                </a:lnTo>
                <a:lnTo>
                  <a:pt x="2083" y="1293"/>
                </a:lnTo>
                <a:lnTo>
                  <a:pt x="2084" y="1293"/>
                </a:lnTo>
                <a:lnTo>
                  <a:pt x="2084" y="1294"/>
                </a:lnTo>
                <a:lnTo>
                  <a:pt x="2084" y="1310"/>
                </a:lnTo>
                <a:lnTo>
                  <a:pt x="2081" y="1310"/>
                </a:lnTo>
                <a:lnTo>
                  <a:pt x="2079" y="1310"/>
                </a:lnTo>
                <a:lnTo>
                  <a:pt x="2070" y="1309"/>
                </a:lnTo>
                <a:lnTo>
                  <a:pt x="2069" y="1309"/>
                </a:lnTo>
                <a:lnTo>
                  <a:pt x="2064" y="1313"/>
                </a:lnTo>
                <a:lnTo>
                  <a:pt x="2061" y="1315"/>
                </a:lnTo>
                <a:lnTo>
                  <a:pt x="2060" y="1316"/>
                </a:lnTo>
                <a:lnTo>
                  <a:pt x="2058" y="1319"/>
                </a:lnTo>
                <a:lnTo>
                  <a:pt x="2054" y="1325"/>
                </a:lnTo>
                <a:lnTo>
                  <a:pt x="2053" y="1326"/>
                </a:lnTo>
                <a:lnTo>
                  <a:pt x="2050" y="1327"/>
                </a:lnTo>
                <a:lnTo>
                  <a:pt x="2050" y="1330"/>
                </a:lnTo>
                <a:lnTo>
                  <a:pt x="2050" y="1332"/>
                </a:lnTo>
                <a:lnTo>
                  <a:pt x="2050" y="1337"/>
                </a:lnTo>
                <a:lnTo>
                  <a:pt x="2050" y="1341"/>
                </a:lnTo>
                <a:lnTo>
                  <a:pt x="2050" y="1343"/>
                </a:lnTo>
                <a:lnTo>
                  <a:pt x="2050" y="1351"/>
                </a:lnTo>
                <a:lnTo>
                  <a:pt x="2050" y="1354"/>
                </a:lnTo>
                <a:lnTo>
                  <a:pt x="2050" y="1357"/>
                </a:lnTo>
                <a:lnTo>
                  <a:pt x="2050" y="1358"/>
                </a:lnTo>
                <a:lnTo>
                  <a:pt x="2050" y="1360"/>
                </a:lnTo>
                <a:lnTo>
                  <a:pt x="2050" y="1361"/>
                </a:lnTo>
                <a:lnTo>
                  <a:pt x="2050" y="1362"/>
                </a:lnTo>
                <a:lnTo>
                  <a:pt x="2031" y="1362"/>
                </a:lnTo>
                <a:lnTo>
                  <a:pt x="2027" y="1362"/>
                </a:lnTo>
                <a:lnTo>
                  <a:pt x="2022" y="1362"/>
                </a:lnTo>
                <a:lnTo>
                  <a:pt x="2017" y="1362"/>
                </a:lnTo>
                <a:lnTo>
                  <a:pt x="2016" y="1362"/>
                </a:lnTo>
                <a:lnTo>
                  <a:pt x="2016" y="1355"/>
                </a:lnTo>
                <a:lnTo>
                  <a:pt x="2016" y="1343"/>
                </a:lnTo>
                <a:lnTo>
                  <a:pt x="2016" y="1340"/>
                </a:lnTo>
                <a:lnTo>
                  <a:pt x="2016" y="1329"/>
                </a:lnTo>
                <a:lnTo>
                  <a:pt x="2016" y="1327"/>
                </a:lnTo>
                <a:lnTo>
                  <a:pt x="2016" y="1318"/>
                </a:lnTo>
                <a:lnTo>
                  <a:pt x="2016" y="1317"/>
                </a:lnTo>
                <a:lnTo>
                  <a:pt x="2016" y="1311"/>
                </a:lnTo>
                <a:lnTo>
                  <a:pt x="2015" y="1307"/>
                </a:lnTo>
                <a:lnTo>
                  <a:pt x="2015" y="1295"/>
                </a:lnTo>
                <a:lnTo>
                  <a:pt x="2015" y="1292"/>
                </a:lnTo>
                <a:lnTo>
                  <a:pt x="2015" y="1281"/>
                </a:lnTo>
                <a:lnTo>
                  <a:pt x="2015" y="1276"/>
                </a:lnTo>
                <a:lnTo>
                  <a:pt x="1999" y="1276"/>
                </a:lnTo>
                <a:lnTo>
                  <a:pt x="1993" y="1276"/>
                </a:lnTo>
                <a:lnTo>
                  <a:pt x="1988" y="1276"/>
                </a:lnTo>
                <a:lnTo>
                  <a:pt x="1982" y="1276"/>
                </a:lnTo>
                <a:lnTo>
                  <a:pt x="1982" y="1294"/>
                </a:lnTo>
                <a:lnTo>
                  <a:pt x="1982" y="1306"/>
                </a:lnTo>
                <a:lnTo>
                  <a:pt x="1982" y="1307"/>
                </a:lnTo>
                <a:lnTo>
                  <a:pt x="1982" y="1309"/>
                </a:lnTo>
                <a:lnTo>
                  <a:pt x="1982" y="1327"/>
                </a:lnTo>
                <a:lnTo>
                  <a:pt x="1982" y="1330"/>
                </a:lnTo>
                <a:lnTo>
                  <a:pt x="1982" y="1338"/>
                </a:lnTo>
                <a:lnTo>
                  <a:pt x="1983" y="1346"/>
                </a:lnTo>
                <a:lnTo>
                  <a:pt x="1983" y="1355"/>
                </a:lnTo>
                <a:lnTo>
                  <a:pt x="1983" y="1361"/>
                </a:lnTo>
                <a:lnTo>
                  <a:pt x="1992" y="1361"/>
                </a:lnTo>
                <a:lnTo>
                  <a:pt x="1997" y="1361"/>
                </a:lnTo>
                <a:lnTo>
                  <a:pt x="1999" y="1361"/>
                </a:lnTo>
                <a:lnTo>
                  <a:pt x="1999" y="1363"/>
                </a:lnTo>
                <a:lnTo>
                  <a:pt x="1999" y="1368"/>
                </a:lnTo>
                <a:lnTo>
                  <a:pt x="1999" y="1372"/>
                </a:lnTo>
                <a:lnTo>
                  <a:pt x="1999" y="1377"/>
                </a:lnTo>
                <a:lnTo>
                  <a:pt x="1999" y="1382"/>
                </a:lnTo>
                <a:lnTo>
                  <a:pt x="1999" y="1385"/>
                </a:lnTo>
                <a:lnTo>
                  <a:pt x="1999" y="1395"/>
                </a:lnTo>
                <a:lnTo>
                  <a:pt x="1999" y="1396"/>
                </a:lnTo>
                <a:lnTo>
                  <a:pt x="1995" y="1396"/>
                </a:lnTo>
                <a:lnTo>
                  <a:pt x="1991" y="1396"/>
                </a:lnTo>
                <a:lnTo>
                  <a:pt x="1988" y="1396"/>
                </a:lnTo>
                <a:lnTo>
                  <a:pt x="1983" y="1396"/>
                </a:lnTo>
                <a:lnTo>
                  <a:pt x="1974" y="1396"/>
                </a:lnTo>
                <a:lnTo>
                  <a:pt x="1971" y="1396"/>
                </a:lnTo>
                <a:lnTo>
                  <a:pt x="1966" y="1396"/>
                </a:lnTo>
                <a:lnTo>
                  <a:pt x="1966" y="1413"/>
                </a:lnTo>
                <a:lnTo>
                  <a:pt x="1966" y="1429"/>
                </a:lnTo>
                <a:lnTo>
                  <a:pt x="1966" y="1431"/>
                </a:lnTo>
                <a:lnTo>
                  <a:pt x="1951" y="1431"/>
                </a:lnTo>
                <a:lnTo>
                  <a:pt x="1950" y="1431"/>
                </a:lnTo>
                <a:lnTo>
                  <a:pt x="1950" y="1433"/>
                </a:lnTo>
                <a:lnTo>
                  <a:pt x="1948" y="1433"/>
                </a:lnTo>
                <a:lnTo>
                  <a:pt x="1948" y="1431"/>
                </a:lnTo>
                <a:lnTo>
                  <a:pt x="1947" y="1431"/>
                </a:lnTo>
                <a:lnTo>
                  <a:pt x="1946" y="1431"/>
                </a:lnTo>
                <a:lnTo>
                  <a:pt x="1932" y="1431"/>
                </a:lnTo>
                <a:lnTo>
                  <a:pt x="1915" y="1431"/>
                </a:lnTo>
                <a:lnTo>
                  <a:pt x="1912" y="1431"/>
                </a:lnTo>
                <a:lnTo>
                  <a:pt x="1907" y="1431"/>
                </a:lnTo>
                <a:lnTo>
                  <a:pt x="1904" y="1431"/>
                </a:lnTo>
                <a:lnTo>
                  <a:pt x="1899" y="1431"/>
                </a:lnTo>
                <a:lnTo>
                  <a:pt x="1899" y="1430"/>
                </a:lnTo>
                <a:lnTo>
                  <a:pt x="1899" y="1413"/>
                </a:lnTo>
                <a:lnTo>
                  <a:pt x="1898" y="1396"/>
                </a:lnTo>
                <a:lnTo>
                  <a:pt x="1898" y="1395"/>
                </a:lnTo>
                <a:lnTo>
                  <a:pt x="1908" y="1395"/>
                </a:lnTo>
                <a:lnTo>
                  <a:pt x="1915" y="1395"/>
                </a:lnTo>
                <a:lnTo>
                  <a:pt x="1932" y="1395"/>
                </a:lnTo>
                <a:lnTo>
                  <a:pt x="1943" y="1395"/>
                </a:lnTo>
                <a:lnTo>
                  <a:pt x="1948" y="1395"/>
                </a:lnTo>
                <a:lnTo>
                  <a:pt x="1948" y="1380"/>
                </a:lnTo>
                <a:lnTo>
                  <a:pt x="1948" y="1377"/>
                </a:lnTo>
                <a:lnTo>
                  <a:pt x="1948" y="1375"/>
                </a:lnTo>
                <a:lnTo>
                  <a:pt x="1948" y="1371"/>
                </a:lnTo>
                <a:lnTo>
                  <a:pt x="1948" y="1368"/>
                </a:lnTo>
                <a:lnTo>
                  <a:pt x="1948" y="1362"/>
                </a:lnTo>
                <a:lnTo>
                  <a:pt x="1948" y="1361"/>
                </a:lnTo>
                <a:lnTo>
                  <a:pt x="1915" y="1361"/>
                </a:lnTo>
                <a:lnTo>
                  <a:pt x="1900" y="1361"/>
                </a:lnTo>
                <a:lnTo>
                  <a:pt x="1882" y="1361"/>
                </a:lnTo>
                <a:lnTo>
                  <a:pt x="1881" y="1361"/>
                </a:lnTo>
                <a:lnTo>
                  <a:pt x="1881" y="1335"/>
                </a:lnTo>
                <a:lnTo>
                  <a:pt x="1881" y="1304"/>
                </a:lnTo>
                <a:lnTo>
                  <a:pt x="1881" y="1293"/>
                </a:lnTo>
                <a:lnTo>
                  <a:pt x="1873" y="1293"/>
                </a:lnTo>
                <a:lnTo>
                  <a:pt x="1858" y="1293"/>
                </a:lnTo>
                <a:lnTo>
                  <a:pt x="1854" y="1293"/>
                </a:lnTo>
                <a:lnTo>
                  <a:pt x="1849" y="1293"/>
                </a:lnTo>
                <a:lnTo>
                  <a:pt x="1839" y="1293"/>
                </a:lnTo>
                <a:lnTo>
                  <a:pt x="1839" y="1334"/>
                </a:lnTo>
                <a:lnTo>
                  <a:pt x="1839" y="1362"/>
                </a:lnTo>
                <a:lnTo>
                  <a:pt x="1831" y="1362"/>
                </a:lnTo>
                <a:lnTo>
                  <a:pt x="1815" y="1361"/>
                </a:lnTo>
                <a:lnTo>
                  <a:pt x="1814" y="1361"/>
                </a:lnTo>
                <a:lnTo>
                  <a:pt x="1814" y="1363"/>
                </a:lnTo>
                <a:lnTo>
                  <a:pt x="1814" y="1396"/>
                </a:lnTo>
                <a:lnTo>
                  <a:pt x="1797" y="1396"/>
                </a:lnTo>
                <a:lnTo>
                  <a:pt x="1780" y="1396"/>
                </a:lnTo>
                <a:lnTo>
                  <a:pt x="1780" y="1413"/>
                </a:lnTo>
                <a:lnTo>
                  <a:pt x="1772" y="1413"/>
                </a:lnTo>
                <a:lnTo>
                  <a:pt x="1772" y="1422"/>
                </a:lnTo>
                <a:lnTo>
                  <a:pt x="1767" y="1422"/>
                </a:lnTo>
                <a:lnTo>
                  <a:pt x="1767" y="1430"/>
                </a:lnTo>
                <a:lnTo>
                  <a:pt x="1780" y="1430"/>
                </a:lnTo>
                <a:lnTo>
                  <a:pt x="1781" y="1463"/>
                </a:lnTo>
                <a:lnTo>
                  <a:pt x="1781" y="1464"/>
                </a:lnTo>
                <a:lnTo>
                  <a:pt x="1781" y="1469"/>
                </a:lnTo>
                <a:lnTo>
                  <a:pt x="1781" y="1476"/>
                </a:lnTo>
                <a:lnTo>
                  <a:pt x="1781" y="1480"/>
                </a:lnTo>
                <a:lnTo>
                  <a:pt x="1771" y="1480"/>
                </a:lnTo>
                <a:lnTo>
                  <a:pt x="1771" y="1477"/>
                </a:lnTo>
                <a:lnTo>
                  <a:pt x="1771" y="1470"/>
                </a:lnTo>
                <a:lnTo>
                  <a:pt x="1764" y="1470"/>
                </a:lnTo>
                <a:lnTo>
                  <a:pt x="1764" y="1468"/>
                </a:lnTo>
                <a:lnTo>
                  <a:pt x="1764" y="1463"/>
                </a:lnTo>
                <a:lnTo>
                  <a:pt x="1755" y="1463"/>
                </a:lnTo>
                <a:lnTo>
                  <a:pt x="1748" y="1463"/>
                </a:lnTo>
                <a:lnTo>
                  <a:pt x="1746" y="1463"/>
                </a:lnTo>
                <a:lnTo>
                  <a:pt x="1746" y="1464"/>
                </a:lnTo>
                <a:lnTo>
                  <a:pt x="1746" y="1467"/>
                </a:lnTo>
                <a:lnTo>
                  <a:pt x="1746" y="1470"/>
                </a:lnTo>
                <a:lnTo>
                  <a:pt x="1746" y="1477"/>
                </a:lnTo>
                <a:lnTo>
                  <a:pt x="1747" y="1480"/>
                </a:lnTo>
                <a:lnTo>
                  <a:pt x="1747" y="1483"/>
                </a:lnTo>
                <a:lnTo>
                  <a:pt x="1747" y="1486"/>
                </a:lnTo>
                <a:lnTo>
                  <a:pt x="1748" y="1486"/>
                </a:lnTo>
                <a:lnTo>
                  <a:pt x="1748" y="1494"/>
                </a:lnTo>
                <a:lnTo>
                  <a:pt x="1764" y="1494"/>
                </a:lnTo>
                <a:lnTo>
                  <a:pt x="1764" y="1495"/>
                </a:lnTo>
                <a:lnTo>
                  <a:pt x="1781" y="1495"/>
                </a:lnTo>
                <a:lnTo>
                  <a:pt x="1798" y="1495"/>
                </a:lnTo>
                <a:lnTo>
                  <a:pt x="1804" y="1495"/>
                </a:lnTo>
                <a:lnTo>
                  <a:pt x="1806" y="1495"/>
                </a:lnTo>
                <a:lnTo>
                  <a:pt x="1806" y="1492"/>
                </a:lnTo>
                <a:lnTo>
                  <a:pt x="1806" y="1487"/>
                </a:lnTo>
                <a:lnTo>
                  <a:pt x="1814" y="1487"/>
                </a:lnTo>
                <a:lnTo>
                  <a:pt x="1815" y="1495"/>
                </a:lnTo>
                <a:lnTo>
                  <a:pt x="1816" y="1495"/>
                </a:lnTo>
                <a:lnTo>
                  <a:pt x="1831" y="1495"/>
                </a:lnTo>
                <a:lnTo>
                  <a:pt x="1831" y="1471"/>
                </a:lnTo>
                <a:lnTo>
                  <a:pt x="1837" y="1471"/>
                </a:lnTo>
                <a:lnTo>
                  <a:pt x="1848" y="1471"/>
                </a:lnTo>
                <a:lnTo>
                  <a:pt x="1849" y="1471"/>
                </a:lnTo>
                <a:lnTo>
                  <a:pt x="1849" y="1478"/>
                </a:lnTo>
                <a:lnTo>
                  <a:pt x="1849" y="1495"/>
                </a:lnTo>
                <a:lnTo>
                  <a:pt x="1865" y="1495"/>
                </a:lnTo>
                <a:lnTo>
                  <a:pt x="1870" y="1495"/>
                </a:lnTo>
                <a:lnTo>
                  <a:pt x="1876" y="1495"/>
                </a:lnTo>
                <a:lnTo>
                  <a:pt x="1878" y="1495"/>
                </a:lnTo>
                <a:lnTo>
                  <a:pt x="1878" y="1488"/>
                </a:lnTo>
                <a:lnTo>
                  <a:pt x="1879" y="1488"/>
                </a:lnTo>
                <a:lnTo>
                  <a:pt x="1881" y="1488"/>
                </a:lnTo>
                <a:lnTo>
                  <a:pt x="1882" y="1488"/>
                </a:lnTo>
                <a:lnTo>
                  <a:pt x="1882" y="1489"/>
                </a:lnTo>
                <a:lnTo>
                  <a:pt x="1882" y="1495"/>
                </a:lnTo>
                <a:lnTo>
                  <a:pt x="1882" y="1496"/>
                </a:lnTo>
                <a:lnTo>
                  <a:pt x="1912" y="1496"/>
                </a:lnTo>
                <a:lnTo>
                  <a:pt x="1912" y="1476"/>
                </a:lnTo>
                <a:lnTo>
                  <a:pt x="1913" y="1477"/>
                </a:lnTo>
                <a:lnTo>
                  <a:pt x="1916" y="1477"/>
                </a:lnTo>
                <a:lnTo>
                  <a:pt x="1924" y="1484"/>
                </a:lnTo>
                <a:lnTo>
                  <a:pt x="1924" y="1480"/>
                </a:lnTo>
                <a:lnTo>
                  <a:pt x="1924" y="1463"/>
                </a:lnTo>
                <a:lnTo>
                  <a:pt x="1949" y="1463"/>
                </a:lnTo>
                <a:lnTo>
                  <a:pt x="1949" y="1496"/>
                </a:lnTo>
                <a:lnTo>
                  <a:pt x="1966" y="1496"/>
                </a:lnTo>
                <a:lnTo>
                  <a:pt x="1983" y="1497"/>
                </a:lnTo>
                <a:lnTo>
                  <a:pt x="1988" y="1497"/>
                </a:lnTo>
                <a:lnTo>
                  <a:pt x="1991" y="1497"/>
                </a:lnTo>
                <a:lnTo>
                  <a:pt x="1995" y="1497"/>
                </a:lnTo>
                <a:lnTo>
                  <a:pt x="2000" y="1497"/>
                </a:lnTo>
                <a:lnTo>
                  <a:pt x="2008" y="1497"/>
                </a:lnTo>
                <a:lnTo>
                  <a:pt x="2015" y="1497"/>
                </a:lnTo>
                <a:lnTo>
                  <a:pt x="2017" y="1497"/>
                </a:lnTo>
                <a:lnTo>
                  <a:pt x="2017" y="1512"/>
                </a:lnTo>
                <a:lnTo>
                  <a:pt x="2000" y="1512"/>
                </a:lnTo>
                <a:lnTo>
                  <a:pt x="1995" y="1512"/>
                </a:lnTo>
                <a:lnTo>
                  <a:pt x="1991" y="1512"/>
                </a:lnTo>
                <a:lnTo>
                  <a:pt x="1988" y="1512"/>
                </a:lnTo>
                <a:lnTo>
                  <a:pt x="1983" y="1512"/>
                </a:lnTo>
                <a:lnTo>
                  <a:pt x="1983" y="1517"/>
                </a:lnTo>
                <a:lnTo>
                  <a:pt x="1983" y="1527"/>
                </a:lnTo>
                <a:lnTo>
                  <a:pt x="1983" y="1528"/>
                </a:lnTo>
                <a:lnTo>
                  <a:pt x="1983" y="1529"/>
                </a:lnTo>
                <a:lnTo>
                  <a:pt x="1983" y="1554"/>
                </a:lnTo>
                <a:lnTo>
                  <a:pt x="1981" y="1555"/>
                </a:lnTo>
                <a:lnTo>
                  <a:pt x="1980" y="1555"/>
                </a:lnTo>
                <a:lnTo>
                  <a:pt x="1977" y="1555"/>
                </a:lnTo>
                <a:lnTo>
                  <a:pt x="1975" y="1555"/>
                </a:lnTo>
                <a:lnTo>
                  <a:pt x="1972" y="1555"/>
                </a:lnTo>
                <a:lnTo>
                  <a:pt x="1969" y="1555"/>
                </a:lnTo>
                <a:lnTo>
                  <a:pt x="1969" y="1559"/>
                </a:lnTo>
                <a:lnTo>
                  <a:pt x="1971" y="1559"/>
                </a:lnTo>
                <a:lnTo>
                  <a:pt x="1973" y="1559"/>
                </a:lnTo>
                <a:lnTo>
                  <a:pt x="1974" y="1560"/>
                </a:lnTo>
                <a:lnTo>
                  <a:pt x="1975" y="1560"/>
                </a:lnTo>
                <a:lnTo>
                  <a:pt x="1977" y="1561"/>
                </a:lnTo>
                <a:lnTo>
                  <a:pt x="1978" y="1562"/>
                </a:lnTo>
                <a:lnTo>
                  <a:pt x="1980" y="1563"/>
                </a:lnTo>
                <a:lnTo>
                  <a:pt x="1981" y="1563"/>
                </a:lnTo>
                <a:lnTo>
                  <a:pt x="1982" y="1563"/>
                </a:lnTo>
                <a:lnTo>
                  <a:pt x="1983" y="1563"/>
                </a:lnTo>
                <a:lnTo>
                  <a:pt x="1983" y="1574"/>
                </a:lnTo>
                <a:lnTo>
                  <a:pt x="1983" y="1578"/>
                </a:lnTo>
                <a:lnTo>
                  <a:pt x="1983" y="1582"/>
                </a:lnTo>
                <a:lnTo>
                  <a:pt x="1983" y="1586"/>
                </a:lnTo>
                <a:lnTo>
                  <a:pt x="1983" y="1590"/>
                </a:lnTo>
                <a:lnTo>
                  <a:pt x="1983" y="1605"/>
                </a:lnTo>
                <a:lnTo>
                  <a:pt x="1983" y="1606"/>
                </a:lnTo>
                <a:lnTo>
                  <a:pt x="1983" y="1608"/>
                </a:lnTo>
                <a:lnTo>
                  <a:pt x="1982" y="1620"/>
                </a:lnTo>
                <a:lnTo>
                  <a:pt x="1982" y="1621"/>
                </a:lnTo>
                <a:lnTo>
                  <a:pt x="1982" y="1622"/>
                </a:lnTo>
                <a:lnTo>
                  <a:pt x="1984" y="1622"/>
                </a:lnTo>
                <a:lnTo>
                  <a:pt x="1985" y="1622"/>
                </a:lnTo>
                <a:lnTo>
                  <a:pt x="2000" y="1622"/>
                </a:lnTo>
                <a:lnTo>
                  <a:pt x="2014" y="1621"/>
                </a:lnTo>
                <a:lnTo>
                  <a:pt x="2016" y="1621"/>
                </a:lnTo>
                <a:lnTo>
                  <a:pt x="2016" y="1637"/>
                </a:lnTo>
                <a:lnTo>
                  <a:pt x="2016" y="1639"/>
                </a:lnTo>
                <a:lnTo>
                  <a:pt x="2016" y="1656"/>
                </a:lnTo>
                <a:lnTo>
                  <a:pt x="2015" y="1656"/>
                </a:lnTo>
                <a:lnTo>
                  <a:pt x="2011" y="1656"/>
                </a:lnTo>
                <a:lnTo>
                  <a:pt x="2008" y="1656"/>
                </a:lnTo>
                <a:lnTo>
                  <a:pt x="2007" y="1656"/>
                </a:lnTo>
                <a:lnTo>
                  <a:pt x="2003" y="1656"/>
                </a:lnTo>
                <a:lnTo>
                  <a:pt x="2001" y="1656"/>
                </a:lnTo>
                <a:lnTo>
                  <a:pt x="1998" y="1656"/>
                </a:lnTo>
                <a:lnTo>
                  <a:pt x="1995" y="1656"/>
                </a:lnTo>
                <a:lnTo>
                  <a:pt x="1992" y="1656"/>
                </a:lnTo>
                <a:lnTo>
                  <a:pt x="1990" y="1656"/>
                </a:lnTo>
                <a:lnTo>
                  <a:pt x="1986" y="1656"/>
                </a:lnTo>
                <a:lnTo>
                  <a:pt x="1982" y="1656"/>
                </a:lnTo>
                <a:lnTo>
                  <a:pt x="1982" y="1659"/>
                </a:lnTo>
                <a:lnTo>
                  <a:pt x="1982" y="1662"/>
                </a:lnTo>
                <a:lnTo>
                  <a:pt x="1982" y="1665"/>
                </a:lnTo>
                <a:lnTo>
                  <a:pt x="1982" y="1667"/>
                </a:lnTo>
                <a:lnTo>
                  <a:pt x="1982" y="1671"/>
                </a:lnTo>
                <a:lnTo>
                  <a:pt x="1982" y="1673"/>
                </a:lnTo>
                <a:lnTo>
                  <a:pt x="1982" y="1674"/>
                </a:lnTo>
                <a:lnTo>
                  <a:pt x="1982" y="1677"/>
                </a:lnTo>
                <a:lnTo>
                  <a:pt x="1982" y="1679"/>
                </a:lnTo>
                <a:lnTo>
                  <a:pt x="1984" y="1679"/>
                </a:lnTo>
                <a:lnTo>
                  <a:pt x="1985" y="1679"/>
                </a:lnTo>
                <a:lnTo>
                  <a:pt x="1988" y="1679"/>
                </a:lnTo>
                <a:lnTo>
                  <a:pt x="1991" y="1679"/>
                </a:lnTo>
                <a:lnTo>
                  <a:pt x="1994" y="1679"/>
                </a:lnTo>
                <a:lnTo>
                  <a:pt x="1994" y="1681"/>
                </a:lnTo>
                <a:lnTo>
                  <a:pt x="1994" y="1683"/>
                </a:lnTo>
                <a:lnTo>
                  <a:pt x="1994" y="1687"/>
                </a:lnTo>
                <a:lnTo>
                  <a:pt x="1994" y="1689"/>
                </a:lnTo>
                <a:lnTo>
                  <a:pt x="1994" y="1690"/>
                </a:lnTo>
                <a:lnTo>
                  <a:pt x="1997" y="1690"/>
                </a:lnTo>
                <a:lnTo>
                  <a:pt x="1998" y="1690"/>
                </a:lnTo>
                <a:lnTo>
                  <a:pt x="2001" y="1690"/>
                </a:lnTo>
                <a:lnTo>
                  <a:pt x="2005" y="1690"/>
                </a:lnTo>
                <a:lnTo>
                  <a:pt x="2009" y="1690"/>
                </a:lnTo>
                <a:lnTo>
                  <a:pt x="2011" y="1690"/>
                </a:lnTo>
                <a:lnTo>
                  <a:pt x="2016" y="1690"/>
                </a:lnTo>
                <a:lnTo>
                  <a:pt x="2039" y="1690"/>
                </a:lnTo>
                <a:lnTo>
                  <a:pt x="2040" y="1690"/>
                </a:lnTo>
                <a:lnTo>
                  <a:pt x="2040" y="1691"/>
                </a:lnTo>
                <a:lnTo>
                  <a:pt x="2045" y="1697"/>
                </a:lnTo>
                <a:lnTo>
                  <a:pt x="2045" y="1698"/>
                </a:lnTo>
                <a:lnTo>
                  <a:pt x="2047" y="1704"/>
                </a:lnTo>
                <a:lnTo>
                  <a:pt x="2056" y="1703"/>
                </a:lnTo>
                <a:lnTo>
                  <a:pt x="2056" y="1704"/>
                </a:lnTo>
                <a:lnTo>
                  <a:pt x="2059" y="1705"/>
                </a:lnTo>
                <a:lnTo>
                  <a:pt x="2061" y="1708"/>
                </a:lnTo>
                <a:lnTo>
                  <a:pt x="2065" y="1714"/>
                </a:lnTo>
                <a:lnTo>
                  <a:pt x="2067" y="1718"/>
                </a:lnTo>
                <a:lnTo>
                  <a:pt x="2068" y="1725"/>
                </a:lnTo>
                <a:lnTo>
                  <a:pt x="2071" y="1728"/>
                </a:lnTo>
                <a:lnTo>
                  <a:pt x="2052" y="1731"/>
                </a:lnTo>
                <a:lnTo>
                  <a:pt x="2050" y="1731"/>
                </a:lnTo>
                <a:lnTo>
                  <a:pt x="2050" y="1737"/>
                </a:lnTo>
                <a:lnTo>
                  <a:pt x="2017" y="1736"/>
                </a:lnTo>
                <a:lnTo>
                  <a:pt x="2016" y="1737"/>
                </a:lnTo>
                <a:lnTo>
                  <a:pt x="2016" y="1758"/>
                </a:lnTo>
                <a:lnTo>
                  <a:pt x="2016" y="1759"/>
                </a:lnTo>
                <a:lnTo>
                  <a:pt x="2016" y="1792"/>
                </a:lnTo>
                <a:lnTo>
                  <a:pt x="2006" y="1792"/>
                </a:lnTo>
                <a:lnTo>
                  <a:pt x="1983" y="1792"/>
                </a:lnTo>
                <a:lnTo>
                  <a:pt x="1983" y="1801"/>
                </a:lnTo>
                <a:lnTo>
                  <a:pt x="1983" y="1809"/>
                </a:lnTo>
                <a:lnTo>
                  <a:pt x="1966" y="1809"/>
                </a:lnTo>
                <a:lnTo>
                  <a:pt x="1950" y="1809"/>
                </a:lnTo>
                <a:lnTo>
                  <a:pt x="1949" y="1809"/>
                </a:lnTo>
                <a:lnTo>
                  <a:pt x="1949" y="1792"/>
                </a:lnTo>
                <a:lnTo>
                  <a:pt x="1949" y="1759"/>
                </a:lnTo>
                <a:lnTo>
                  <a:pt x="1948" y="1759"/>
                </a:lnTo>
                <a:lnTo>
                  <a:pt x="1915" y="1759"/>
                </a:lnTo>
                <a:lnTo>
                  <a:pt x="1898" y="1759"/>
                </a:lnTo>
                <a:lnTo>
                  <a:pt x="1882" y="1759"/>
                </a:lnTo>
                <a:lnTo>
                  <a:pt x="1882" y="1762"/>
                </a:lnTo>
                <a:lnTo>
                  <a:pt x="1882" y="1763"/>
                </a:lnTo>
                <a:lnTo>
                  <a:pt x="1882" y="1766"/>
                </a:lnTo>
                <a:lnTo>
                  <a:pt x="1882" y="1792"/>
                </a:lnTo>
                <a:lnTo>
                  <a:pt x="1882" y="1814"/>
                </a:lnTo>
                <a:lnTo>
                  <a:pt x="1899" y="1814"/>
                </a:lnTo>
                <a:lnTo>
                  <a:pt x="1898" y="1809"/>
                </a:lnTo>
                <a:lnTo>
                  <a:pt x="1915" y="1809"/>
                </a:lnTo>
                <a:lnTo>
                  <a:pt x="1915" y="1826"/>
                </a:lnTo>
                <a:lnTo>
                  <a:pt x="1915" y="1827"/>
                </a:lnTo>
                <a:lnTo>
                  <a:pt x="1915" y="1833"/>
                </a:lnTo>
                <a:lnTo>
                  <a:pt x="1915" y="1841"/>
                </a:lnTo>
                <a:lnTo>
                  <a:pt x="1915" y="1843"/>
                </a:lnTo>
                <a:lnTo>
                  <a:pt x="1915" y="1848"/>
                </a:lnTo>
                <a:lnTo>
                  <a:pt x="1915" y="1860"/>
                </a:lnTo>
                <a:lnTo>
                  <a:pt x="1939" y="1860"/>
                </a:lnTo>
                <a:lnTo>
                  <a:pt x="1948" y="1860"/>
                </a:lnTo>
                <a:lnTo>
                  <a:pt x="1950" y="1860"/>
                </a:lnTo>
                <a:lnTo>
                  <a:pt x="1974" y="1860"/>
                </a:lnTo>
                <a:lnTo>
                  <a:pt x="1974" y="1876"/>
                </a:lnTo>
                <a:lnTo>
                  <a:pt x="1950" y="1876"/>
                </a:lnTo>
                <a:lnTo>
                  <a:pt x="1950" y="1898"/>
                </a:lnTo>
                <a:lnTo>
                  <a:pt x="1949" y="1898"/>
                </a:lnTo>
                <a:lnTo>
                  <a:pt x="1948" y="1898"/>
                </a:lnTo>
                <a:lnTo>
                  <a:pt x="1943" y="1897"/>
                </a:lnTo>
                <a:lnTo>
                  <a:pt x="1918" y="1898"/>
                </a:lnTo>
                <a:lnTo>
                  <a:pt x="1884" y="1898"/>
                </a:lnTo>
                <a:lnTo>
                  <a:pt x="1883" y="1898"/>
                </a:lnTo>
                <a:lnTo>
                  <a:pt x="1882" y="1898"/>
                </a:lnTo>
                <a:lnTo>
                  <a:pt x="1882" y="1895"/>
                </a:lnTo>
                <a:lnTo>
                  <a:pt x="1817" y="1894"/>
                </a:lnTo>
                <a:lnTo>
                  <a:pt x="1814" y="1894"/>
                </a:lnTo>
                <a:lnTo>
                  <a:pt x="1798" y="1894"/>
                </a:lnTo>
                <a:lnTo>
                  <a:pt x="1798" y="1891"/>
                </a:lnTo>
                <a:lnTo>
                  <a:pt x="1798" y="1888"/>
                </a:lnTo>
                <a:lnTo>
                  <a:pt x="1798" y="1886"/>
                </a:lnTo>
                <a:lnTo>
                  <a:pt x="1798" y="1884"/>
                </a:lnTo>
                <a:lnTo>
                  <a:pt x="1798" y="1882"/>
                </a:lnTo>
                <a:lnTo>
                  <a:pt x="1798" y="1881"/>
                </a:lnTo>
                <a:lnTo>
                  <a:pt x="1798" y="1878"/>
                </a:lnTo>
                <a:lnTo>
                  <a:pt x="1798" y="1877"/>
                </a:lnTo>
                <a:lnTo>
                  <a:pt x="1798" y="1875"/>
                </a:lnTo>
                <a:lnTo>
                  <a:pt x="1798" y="1873"/>
                </a:lnTo>
                <a:lnTo>
                  <a:pt x="1798" y="1872"/>
                </a:lnTo>
                <a:lnTo>
                  <a:pt x="1798" y="1869"/>
                </a:lnTo>
                <a:lnTo>
                  <a:pt x="1798" y="1868"/>
                </a:lnTo>
                <a:lnTo>
                  <a:pt x="1798" y="1866"/>
                </a:lnTo>
                <a:lnTo>
                  <a:pt x="1798" y="1864"/>
                </a:lnTo>
                <a:lnTo>
                  <a:pt x="1798" y="1863"/>
                </a:lnTo>
                <a:lnTo>
                  <a:pt x="1798" y="1860"/>
                </a:lnTo>
                <a:lnTo>
                  <a:pt x="1795" y="1860"/>
                </a:lnTo>
                <a:lnTo>
                  <a:pt x="1794" y="1860"/>
                </a:lnTo>
                <a:lnTo>
                  <a:pt x="1792" y="1860"/>
                </a:lnTo>
                <a:lnTo>
                  <a:pt x="1791" y="1860"/>
                </a:lnTo>
                <a:lnTo>
                  <a:pt x="1790" y="1860"/>
                </a:lnTo>
                <a:lnTo>
                  <a:pt x="1789" y="1860"/>
                </a:lnTo>
                <a:lnTo>
                  <a:pt x="1789" y="1865"/>
                </a:lnTo>
                <a:lnTo>
                  <a:pt x="1789" y="1868"/>
                </a:lnTo>
                <a:lnTo>
                  <a:pt x="1789" y="1869"/>
                </a:lnTo>
                <a:lnTo>
                  <a:pt x="1787" y="1869"/>
                </a:lnTo>
                <a:lnTo>
                  <a:pt x="1787" y="1871"/>
                </a:lnTo>
                <a:lnTo>
                  <a:pt x="1784" y="1871"/>
                </a:lnTo>
                <a:lnTo>
                  <a:pt x="1782" y="1871"/>
                </a:lnTo>
                <a:lnTo>
                  <a:pt x="1781" y="1869"/>
                </a:lnTo>
                <a:lnTo>
                  <a:pt x="1778" y="1869"/>
                </a:lnTo>
                <a:lnTo>
                  <a:pt x="1774" y="1869"/>
                </a:lnTo>
                <a:lnTo>
                  <a:pt x="1772" y="1869"/>
                </a:lnTo>
                <a:lnTo>
                  <a:pt x="1769" y="1869"/>
                </a:lnTo>
                <a:lnTo>
                  <a:pt x="1766" y="1869"/>
                </a:lnTo>
                <a:lnTo>
                  <a:pt x="1763" y="1869"/>
                </a:lnTo>
                <a:lnTo>
                  <a:pt x="1760" y="1869"/>
                </a:lnTo>
                <a:lnTo>
                  <a:pt x="1757" y="1869"/>
                </a:lnTo>
                <a:lnTo>
                  <a:pt x="1756" y="1869"/>
                </a:lnTo>
                <a:lnTo>
                  <a:pt x="1753" y="1869"/>
                </a:lnTo>
                <a:lnTo>
                  <a:pt x="1749" y="1869"/>
                </a:lnTo>
                <a:lnTo>
                  <a:pt x="1749" y="1871"/>
                </a:lnTo>
                <a:lnTo>
                  <a:pt x="1749" y="1873"/>
                </a:lnTo>
                <a:lnTo>
                  <a:pt x="1749" y="1876"/>
                </a:lnTo>
                <a:lnTo>
                  <a:pt x="1749" y="1878"/>
                </a:lnTo>
                <a:lnTo>
                  <a:pt x="1749" y="1889"/>
                </a:lnTo>
                <a:lnTo>
                  <a:pt x="1749" y="1897"/>
                </a:lnTo>
                <a:lnTo>
                  <a:pt x="1731" y="1897"/>
                </a:lnTo>
                <a:lnTo>
                  <a:pt x="1725" y="1897"/>
                </a:lnTo>
                <a:lnTo>
                  <a:pt x="1725" y="1875"/>
                </a:lnTo>
                <a:lnTo>
                  <a:pt x="1723" y="1875"/>
                </a:lnTo>
                <a:lnTo>
                  <a:pt x="1722" y="1875"/>
                </a:lnTo>
                <a:lnTo>
                  <a:pt x="1720" y="1875"/>
                </a:lnTo>
                <a:lnTo>
                  <a:pt x="1719" y="1875"/>
                </a:lnTo>
                <a:lnTo>
                  <a:pt x="1716" y="1875"/>
                </a:lnTo>
                <a:lnTo>
                  <a:pt x="1715" y="1875"/>
                </a:lnTo>
                <a:lnTo>
                  <a:pt x="1714" y="1875"/>
                </a:lnTo>
                <a:lnTo>
                  <a:pt x="1712" y="1875"/>
                </a:lnTo>
                <a:lnTo>
                  <a:pt x="1711" y="1875"/>
                </a:lnTo>
                <a:lnTo>
                  <a:pt x="1710" y="1875"/>
                </a:lnTo>
                <a:lnTo>
                  <a:pt x="1707" y="1875"/>
                </a:lnTo>
                <a:lnTo>
                  <a:pt x="1706" y="1875"/>
                </a:lnTo>
                <a:lnTo>
                  <a:pt x="1704" y="1875"/>
                </a:lnTo>
                <a:lnTo>
                  <a:pt x="1703" y="1875"/>
                </a:lnTo>
                <a:lnTo>
                  <a:pt x="1701" y="1875"/>
                </a:lnTo>
                <a:lnTo>
                  <a:pt x="1697" y="1875"/>
                </a:lnTo>
                <a:lnTo>
                  <a:pt x="1697" y="1894"/>
                </a:lnTo>
                <a:lnTo>
                  <a:pt x="1682" y="1894"/>
                </a:lnTo>
                <a:lnTo>
                  <a:pt x="1679" y="1894"/>
                </a:lnTo>
                <a:lnTo>
                  <a:pt x="1663" y="1894"/>
                </a:lnTo>
                <a:lnTo>
                  <a:pt x="1629" y="1893"/>
                </a:lnTo>
                <a:lnTo>
                  <a:pt x="1612" y="1893"/>
                </a:lnTo>
                <a:lnTo>
                  <a:pt x="1610" y="1893"/>
                </a:lnTo>
                <a:lnTo>
                  <a:pt x="1594" y="1894"/>
                </a:lnTo>
                <a:lnTo>
                  <a:pt x="1577" y="1895"/>
                </a:lnTo>
                <a:lnTo>
                  <a:pt x="1561" y="1895"/>
                </a:lnTo>
                <a:lnTo>
                  <a:pt x="1555" y="1897"/>
                </a:lnTo>
                <a:lnTo>
                  <a:pt x="1553" y="1897"/>
                </a:lnTo>
                <a:lnTo>
                  <a:pt x="1552" y="1897"/>
                </a:lnTo>
                <a:lnTo>
                  <a:pt x="1544" y="1897"/>
                </a:lnTo>
                <a:lnTo>
                  <a:pt x="1519" y="1898"/>
                </a:lnTo>
                <a:lnTo>
                  <a:pt x="1519" y="1902"/>
                </a:lnTo>
                <a:lnTo>
                  <a:pt x="1519" y="1907"/>
                </a:lnTo>
                <a:lnTo>
                  <a:pt x="1519" y="1911"/>
                </a:lnTo>
                <a:lnTo>
                  <a:pt x="1519" y="1915"/>
                </a:lnTo>
                <a:lnTo>
                  <a:pt x="1524" y="1915"/>
                </a:lnTo>
                <a:lnTo>
                  <a:pt x="1528" y="1915"/>
                </a:lnTo>
                <a:lnTo>
                  <a:pt x="1528" y="1920"/>
                </a:lnTo>
                <a:lnTo>
                  <a:pt x="1528" y="1926"/>
                </a:lnTo>
                <a:lnTo>
                  <a:pt x="1528" y="1932"/>
                </a:lnTo>
                <a:lnTo>
                  <a:pt x="1527" y="1932"/>
                </a:lnTo>
                <a:lnTo>
                  <a:pt x="1517" y="1932"/>
                </a:lnTo>
                <a:lnTo>
                  <a:pt x="1517" y="1965"/>
                </a:lnTo>
                <a:lnTo>
                  <a:pt x="1509" y="1966"/>
                </a:lnTo>
                <a:lnTo>
                  <a:pt x="1500" y="1966"/>
                </a:lnTo>
                <a:lnTo>
                  <a:pt x="1500" y="1933"/>
                </a:lnTo>
                <a:lnTo>
                  <a:pt x="1496" y="1933"/>
                </a:lnTo>
                <a:lnTo>
                  <a:pt x="1492" y="1933"/>
                </a:lnTo>
                <a:lnTo>
                  <a:pt x="1475" y="1934"/>
                </a:lnTo>
                <a:lnTo>
                  <a:pt x="1475" y="1931"/>
                </a:lnTo>
                <a:lnTo>
                  <a:pt x="1475" y="1925"/>
                </a:lnTo>
                <a:lnTo>
                  <a:pt x="1475" y="1916"/>
                </a:lnTo>
                <a:lnTo>
                  <a:pt x="1475" y="1912"/>
                </a:lnTo>
                <a:lnTo>
                  <a:pt x="1475" y="1908"/>
                </a:lnTo>
                <a:lnTo>
                  <a:pt x="1476" y="1902"/>
                </a:lnTo>
                <a:lnTo>
                  <a:pt x="1476" y="1900"/>
                </a:lnTo>
                <a:lnTo>
                  <a:pt x="1466" y="1900"/>
                </a:lnTo>
                <a:lnTo>
                  <a:pt x="1463" y="1901"/>
                </a:lnTo>
                <a:lnTo>
                  <a:pt x="1456" y="1901"/>
                </a:lnTo>
                <a:lnTo>
                  <a:pt x="1453" y="1901"/>
                </a:lnTo>
                <a:lnTo>
                  <a:pt x="1452" y="1901"/>
                </a:lnTo>
                <a:lnTo>
                  <a:pt x="1448" y="1901"/>
                </a:lnTo>
                <a:lnTo>
                  <a:pt x="1444" y="1901"/>
                </a:lnTo>
                <a:lnTo>
                  <a:pt x="1435" y="1901"/>
                </a:lnTo>
                <a:lnTo>
                  <a:pt x="1409" y="1901"/>
                </a:lnTo>
                <a:lnTo>
                  <a:pt x="1406" y="1901"/>
                </a:lnTo>
                <a:lnTo>
                  <a:pt x="1378" y="1901"/>
                </a:lnTo>
                <a:lnTo>
                  <a:pt x="1375" y="1902"/>
                </a:lnTo>
                <a:lnTo>
                  <a:pt x="1374" y="1902"/>
                </a:lnTo>
                <a:lnTo>
                  <a:pt x="1373" y="1902"/>
                </a:lnTo>
                <a:lnTo>
                  <a:pt x="1356" y="1908"/>
                </a:lnTo>
                <a:lnTo>
                  <a:pt x="1351" y="1908"/>
                </a:lnTo>
                <a:lnTo>
                  <a:pt x="1345" y="1909"/>
                </a:lnTo>
                <a:lnTo>
                  <a:pt x="1340" y="1909"/>
                </a:lnTo>
                <a:lnTo>
                  <a:pt x="1340" y="1908"/>
                </a:lnTo>
                <a:lnTo>
                  <a:pt x="1340" y="1907"/>
                </a:lnTo>
                <a:lnTo>
                  <a:pt x="1340" y="1906"/>
                </a:lnTo>
                <a:lnTo>
                  <a:pt x="1340" y="1901"/>
                </a:lnTo>
                <a:lnTo>
                  <a:pt x="1340" y="1900"/>
                </a:lnTo>
                <a:lnTo>
                  <a:pt x="1340" y="1899"/>
                </a:lnTo>
                <a:lnTo>
                  <a:pt x="1340" y="1895"/>
                </a:lnTo>
                <a:lnTo>
                  <a:pt x="1340" y="1894"/>
                </a:lnTo>
                <a:lnTo>
                  <a:pt x="1340" y="1893"/>
                </a:lnTo>
                <a:lnTo>
                  <a:pt x="1340" y="1892"/>
                </a:lnTo>
                <a:lnTo>
                  <a:pt x="1340" y="1891"/>
                </a:lnTo>
                <a:lnTo>
                  <a:pt x="1340" y="1890"/>
                </a:lnTo>
                <a:lnTo>
                  <a:pt x="1340" y="1889"/>
                </a:lnTo>
                <a:lnTo>
                  <a:pt x="1340" y="1888"/>
                </a:lnTo>
                <a:lnTo>
                  <a:pt x="1340" y="1886"/>
                </a:lnTo>
                <a:lnTo>
                  <a:pt x="1340" y="1885"/>
                </a:lnTo>
                <a:lnTo>
                  <a:pt x="1340" y="1884"/>
                </a:lnTo>
                <a:lnTo>
                  <a:pt x="1340" y="1883"/>
                </a:lnTo>
                <a:lnTo>
                  <a:pt x="1340" y="1881"/>
                </a:lnTo>
                <a:lnTo>
                  <a:pt x="1340" y="1880"/>
                </a:lnTo>
                <a:lnTo>
                  <a:pt x="1340" y="1878"/>
                </a:lnTo>
                <a:lnTo>
                  <a:pt x="1340" y="1877"/>
                </a:lnTo>
                <a:lnTo>
                  <a:pt x="1340" y="1876"/>
                </a:lnTo>
                <a:lnTo>
                  <a:pt x="1340" y="1875"/>
                </a:lnTo>
                <a:lnTo>
                  <a:pt x="1341" y="1874"/>
                </a:lnTo>
                <a:lnTo>
                  <a:pt x="1341" y="1873"/>
                </a:lnTo>
                <a:lnTo>
                  <a:pt x="1341" y="1872"/>
                </a:lnTo>
                <a:lnTo>
                  <a:pt x="1341" y="1871"/>
                </a:lnTo>
                <a:lnTo>
                  <a:pt x="1341" y="1869"/>
                </a:lnTo>
                <a:lnTo>
                  <a:pt x="1341" y="1868"/>
                </a:lnTo>
                <a:lnTo>
                  <a:pt x="1341" y="1866"/>
                </a:lnTo>
                <a:lnTo>
                  <a:pt x="1341" y="1865"/>
                </a:lnTo>
                <a:lnTo>
                  <a:pt x="1341" y="1864"/>
                </a:lnTo>
                <a:lnTo>
                  <a:pt x="1341" y="1863"/>
                </a:lnTo>
                <a:lnTo>
                  <a:pt x="1341" y="1861"/>
                </a:lnTo>
                <a:lnTo>
                  <a:pt x="1341" y="1860"/>
                </a:lnTo>
                <a:lnTo>
                  <a:pt x="1341" y="1859"/>
                </a:lnTo>
                <a:lnTo>
                  <a:pt x="1341" y="1858"/>
                </a:lnTo>
                <a:lnTo>
                  <a:pt x="1341" y="1857"/>
                </a:lnTo>
                <a:lnTo>
                  <a:pt x="1341" y="1856"/>
                </a:lnTo>
                <a:lnTo>
                  <a:pt x="1341" y="1855"/>
                </a:lnTo>
                <a:lnTo>
                  <a:pt x="1341" y="1853"/>
                </a:lnTo>
                <a:lnTo>
                  <a:pt x="1341" y="1852"/>
                </a:lnTo>
                <a:lnTo>
                  <a:pt x="1338" y="1852"/>
                </a:lnTo>
                <a:lnTo>
                  <a:pt x="1336" y="1852"/>
                </a:lnTo>
                <a:lnTo>
                  <a:pt x="1335" y="1852"/>
                </a:lnTo>
                <a:lnTo>
                  <a:pt x="1332" y="1852"/>
                </a:lnTo>
                <a:lnTo>
                  <a:pt x="1330" y="1852"/>
                </a:lnTo>
                <a:lnTo>
                  <a:pt x="1326" y="1852"/>
                </a:lnTo>
                <a:lnTo>
                  <a:pt x="1323" y="1852"/>
                </a:lnTo>
                <a:lnTo>
                  <a:pt x="1321" y="1852"/>
                </a:lnTo>
                <a:lnTo>
                  <a:pt x="1317" y="1852"/>
                </a:lnTo>
                <a:lnTo>
                  <a:pt x="1316" y="1852"/>
                </a:lnTo>
                <a:lnTo>
                  <a:pt x="1314" y="1852"/>
                </a:lnTo>
                <a:lnTo>
                  <a:pt x="1311" y="1852"/>
                </a:lnTo>
                <a:lnTo>
                  <a:pt x="1311" y="1850"/>
                </a:lnTo>
                <a:lnTo>
                  <a:pt x="1311" y="1849"/>
                </a:lnTo>
                <a:lnTo>
                  <a:pt x="1311" y="1848"/>
                </a:lnTo>
                <a:lnTo>
                  <a:pt x="1311" y="1847"/>
                </a:lnTo>
                <a:lnTo>
                  <a:pt x="1311" y="1846"/>
                </a:lnTo>
                <a:lnTo>
                  <a:pt x="1311" y="1844"/>
                </a:lnTo>
                <a:lnTo>
                  <a:pt x="1311" y="1843"/>
                </a:lnTo>
                <a:lnTo>
                  <a:pt x="1311" y="1842"/>
                </a:lnTo>
                <a:lnTo>
                  <a:pt x="1311" y="1841"/>
                </a:lnTo>
                <a:lnTo>
                  <a:pt x="1311" y="1840"/>
                </a:lnTo>
                <a:lnTo>
                  <a:pt x="1311" y="1839"/>
                </a:lnTo>
                <a:lnTo>
                  <a:pt x="1311" y="1838"/>
                </a:lnTo>
                <a:lnTo>
                  <a:pt x="1311" y="1836"/>
                </a:lnTo>
                <a:lnTo>
                  <a:pt x="1311" y="1833"/>
                </a:lnTo>
                <a:lnTo>
                  <a:pt x="1322" y="1833"/>
                </a:lnTo>
                <a:lnTo>
                  <a:pt x="1328" y="1833"/>
                </a:lnTo>
                <a:lnTo>
                  <a:pt x="1336" y="1833"/>
                </a:lnTo>
                <a:lnTo>
                  <a:pt x="1340" y="1833"/>
                </a:lnTo>
                <a:lnTo>
                  <a:pt x="1340" y="1824"/>
                </a:lnTo>
                <a:lnTo>
                  <a:pt x="1340" y="1816"/>
                </a:lnTo>
                <a:lnTo>
                  <a:pt x="1341" y="1800"/>
                </a:lnTo>
                <a:lnTo>
                  <a:pt x="1349" y="1800"/>
                </a:lnTo>
                <a:lnTo>
                  <a:pt x="1349" y="1799"/>
                </a:lnTo>
                <a:lnTo>
                  <a:pt x="1349" y="1793"/>
                </a:lnTo>
                <a:lnTo>
                  <a:pt x="1349" y="1771"/>
                </a:lnTo>
                <a:lnTo>
                  <a:pt x="1349" y="1766"/>
                </a:lnTo>
                <a:lnTo>
                  <a:pt x="1324" y="1766"/>
                </a:lnTo>
                <a:lnTo>
                  <a:pt x="1324" y="1780"/>
                </a:lnTo>
                <a:lnTo>
                  <a:pt x="1307" y="1780"/>
                </a:lnTo>
                <a:lnTo>
                  <a:pt x="1307" y="1774"/>
                </a:lnTo>
                <a:lnTo>
                  <a:pt x="1307" y="1776"/>
                </a:lnTo>
                <a:lnTo>
                  <a:pt x="1307" y="1799"/>
                </a:lnTo>
                <a:lnTo>
                  <a:pt x="1299" y="1799"/>
                </a:lnTo>
                <a:lnTo>
                  <a:pt x="1297" y="1799"/>
                </a:lnTo>
                <a:lnTo>
                  <a:pt x="1294" y="1799"/>
                </a:lnTo>
                <a:lnTo>
                  <a:pt x="1291" y="1799"/>
                </a:lnTo>
                <a:lnTo>
                  <a:pt x="1288" y="1800"/>
                </a:lnTo>
                <a:lnTo>
                  <a:pt x="1286" y="1800"/>
                </a:lnTo>
                <a:lnTo>
                  <a:pt x="1285" y="1800"/>
                </a:lnTo>
                <a:lnTo>
                  <a:pt x="1282" y="1800"/>
                </a:lnTo>
                <a:lnTo>
                  <a:pt x="1274" y="1800"/>
                </a:lnTo>
                <a:lnTo>
                  <a:pt x="1273" y="1800"/>
                </a:lnTo>
                <a:lnTo>
                  <a:pt x="1273" y="1793"/>
                </a:lnTo>
                <a:lnTo>
                  <a:pt x="1249" y="1793"/>
                </a:lnTo>
                <a:lnTo>
                  <a:pt x="1249" y="1782"/>
                </a:lnTo>
                <a:lnTo>
                  <a:pt x="1249" y="1781"/>
                </a:lnTo>
                <a:lnTo>
                  <a:pt x="1218" y="1781"/>
                </a:lnTo>
                <a:lnTo>
                  <a:pt x="1212" y="1781"/>
                </a:lnTo>
                <a:lnTo>
                  <a:pt x="1212" y="1783"/>
                </a:lnTo>
                <a:lnTo>
                  <a:pt x="1212" y="1810"/>
                </a:lnTo>
                <a:lnTo>
                  <a:pt x="1242" y="1810"/>
                </a:lnTo>
                <a:lnTo>
                  <a:pt x="1242" y="1821"/>
                </a:lnTo>
                <a:lnTo>
                  <a:pt x="1242" y="1823"/>
                </a:lnTo>
                <a:lnTo>
                  <a:pt x="1243" y="1823"/>
                </a:lnTo>
                <a:lnTo>
                  <a:pt x="1243" y="1832"/>
                </a:lnTo>
                <a:lnTo>
                  <a:pt x="1242" y="1832"/>
                </a:lnTo>
                <a:lnTo>
                  <a:pt x="1242" y="1833"/>
                </a:lnTo>
                <a:lnTo>
                  <a:pt x="1247" y="1833"/>
                </a:lnTo>
                <a:lnTo>
                  <a:pt x="1257" y="1833"/>
                </a:lnTo>
                <a:lnTo>
                  <a:pt x="1264" y="1833"/>
                </a:lnTo>
                <a:lnTo>
                  <a:pt x="1269" y="1833"/>
                </a:lnTo>
                <a:lnTo>
                  <a:pt x="1271" y="1833"/>
                </a:lnTo>
                <a:lnTo>
                  <a:pt x="1273" y="1833"/>
                </a:lnTo>
                <a:lnTo>
                  <a:pt x="1273" y="1840"/>
                </a:lnTo>
                <a:lnTo>
                  <a:pt x="1277" y="1840"/>
                </a:lnTo>
                <a:lnTo>
                  <a:pt x="1283" y="1840"/>
                </a:lnTo>
                <a:lnTo>
                  <a:pt x="1283" y="1843"/>
                </a:lnTo>
                <a:lnTo>
                  <a:pt x="1281" y="1843"/>
                </a:lnTo>
                <a:lnTo>
                  <a:pt x="1281" y="1847"/>
                </a:lnTo>
                <a:lnTo>
                  <a:pt x="1273" y="1847"/>
                </a:lnTo>
                <a:lnTo>
                  <a:pt x="1273" y="1850"/>
                </a:lnTo>
                <a:lnTo>
                  <a:pt x="1273" y="1853"/>
                </a:lnTo>
                <a:lnTo>
                  <a:pt x="1273" y="1857"/>
                </a:lnTo>
                <a:lnTo>
                  <a:pt x="1273" y="1859"/>
                </a:lnTo>
                <a:lnTo>
                  <a:pt x="1273" y="1867"/>
                </a:lnTo>
                <a:lnTo>
                  <a:pt x="1273" y="1875"/>
                </a:lnTo>
                <a:lnTo>
                  <a:pt x="1273" y="1883"/>
                </a:lnTo>
                <a:lnTo>
                  <a:pt x="1273" y="1895"/>
                </a:lnTo>
                <a:lnTo>
                  <a:pt x="1273" y="1897"/>
                </a:lnTo>
                <a:lnTo>
                  <a:pt x="1274" y="1897"/>
                </a:lnTo>
                <a:lnTo>
                  <a:pt x="1274" y="1898"/>
                </a:lnTo>
                <a:lnTo>
                  <a:pt x="1275" y="1898"/>
                </a:lnTo>
                <a:lnTo>
                  <a:pt x="1275" y="1899"/>
                </a:lnTo>
                <a:lnTo>
                  <a:pt x="1276" y="1899"/>
                </a:lnTo>
                <a:lnTo>
                  <a:pt x="1276" y="1901"/>
                </a:lnTo>
                <a:lnTo>
                  <a:pt x="1273" y="1901"/>
                </a:lnTo>
                <a:lnTo>
                  <a:pt x="1275" y="1903"/>
                </a:lnTo>
                <a:lnTo>
                  <a:pt x="1276" y="1903"/>
                </a:lnTo>
                <a:lnTo>
                  <a:pt x="1277" y="1906"/>
                </a:lnTo>
                <a:lnTo>
                  <a:pt x="1279" y="1907"/>
                </a:lnTo>
                <a:lnTo>
                  <a:pt x="1280" y="1908"/>
                </a:lnTo>
                <a:lnTo>
                  <a:pt x="1282" y="1910"/>
                </a:lnTo>
                <a:lnTo>
                  <a:pt x="1284" y="1914"/>
                </a:lnTo>
                <a:lnTo>
                  <a:pt x="1285" y="1916"/>
                </a:lnTo>
                <a:lnTo>
                  <a:pt x="1288" y="1918"/>
                </a:lnTo>
                <a:lnTo>
                  <a:pt x="1289" y="1918"/>
                </a:lnTo>
                <a:lnTo>
                  <a:pt x="1290" y="1920"/>
                </a:lnTo>
                <a:lnTo>
                  <a:pt x="1291" y="1922"/>
                </a:lnTo>
                <a:lnTo>
                  <a:pt x="1292" y="1923"/>
                </a:lnTo>
                <a:lnTo>
                  <a:pt x="1294" y="1925"/>
                </a:lnTo>
                <a:lnTo>
                  <a:pt x="1296" y="1927"/>
                </a:lnTo>
                <a:lnTo>
                  <a:pt x="1298" y="1930"/>
                </a:lnTo>
                <a:lnTo>
                  <a:pt x="1300" y="1932"/>
                </a:lnTo>
                <a:lnTo>
                  <a:pt x="1305" y="1932"/>
                </a:lnTo>
                <a:lnTo>
                  <a:pt x="1307" y="1932"/>
                </a:lnTo>
                <a:lnTo>
                  <a:pt x="1307" y="1930"/>
                </a:lnTo>
                <a:lnTo>
                  <a:pt x="1307" y="1920"/>
                </a:lnTo>
                <a:lnTo>
                  <a:pt x="1307" y="1918"/>
                </a:lnTo>
                <a:lnTo>
                  <a:pt x="1307" y="1911"/>
                </a:lnTo>
                <a:lnTo>
                  <a:pt x="1307" y="1909"/>
                </a:lnTo>
                <a:lnTo>
                  <a:pt x="1310" y="1909"/>
                </a:lnTo>
                <a:lnTo>
                  <a:pt x="1313" y="1909"/>
                </a:lnTo>
                <a:lnTo>
                  <a:pt x="1316" y="1909"/>
                </a:lnTo>
                <a:lnTo>
                  <a:pt x="1321" y="1909"/>
                </a:lnTo>
                <a:lnTo>
                  <a:pt x="1322" y="1909"/>
                </a:lnTo>
                <a:lnTo>
                  <a:pt x="1326" y="1909"/>
                </a:lnTo>
                <a:lnTo>
                  <a:pt x="1330" y="1909"/>
                </a:lnTo>
                <a:lnTo>
                  <a:pt x="1332" y="1909"/>
                </a:lnTo>
                <a:lnTo>
                  <a:pt x="1335" y="1909"/>
                </a:lnTo>
                <a:lnTo>
                  <a:pt x="1340" y="1909"/>
                </a:lnTo>
                <a:lnTo>
                  <a:pt x="1340" y="1911"/>
                </a:lnTo>
                <a:lnTo>
                  <a:pt x="1340" y="1934"/>
                </a:lnTo>
                <a:lnTo>
                  <a:pt x="1341" y="1934"/>
                </a:lnTo>
                <a:lnTo>
                  <a:pt x="1341" y="1961"/>
                </a:lnTo>
                <a:lnTo>
                  <a:pt x="1348" y="1965"/>
                </a:lnTo>
                <a:lnTo>
                  <a:pt x="1369" y="1965"/>
                </a:lnTo>
                <a:lnTo>
                  <a:pt x="1373" y="1965"/>
                </a:lnTo>
                <a:lnTo>
                  <a:pt x="1373" y="1962"/>
                </a:lnTo>
                <a:lnTo>
                  <a:pt x="1373" y="1961"/>
                </a:lnTo>
                <a:lnTo>
                  <a:pt x="1374" y="1960"/>
                </a:lnTo>
                <a:lnTo>
                  <a:pt x="1374" y="1959"/>
                </a:lnTo>
                <a:lnTo>
                  <a:pt x="1374" y="1958"/>
                </a:lnTo>
                <a:lnTo>
                  <a:pt x="1374" y="1951"/>
                </a:lnTo>
                <a:lnTo>
                  <a:pt x="1374" y="1950"/>
                </a:lnTo>
                <a:lnTo>
                  <a:pt x="1374" y="1949"/>
                </a:lnTo>
                <a:lnTo>
                  <a:pt x="1375" y="1949"/>
                </a:lnTo>
                <a:lnTo>
                  <a:pt x="1375" y="1948"/>
                </a:lnTo>
                <a:lnTo>
                  <a:pt x="1375" y="1947"/>
                </a:lnTo>
                <a:lnTo>
                  <a:pt x="1376" y="1947"/>
                </a:lnTo>
                <a:lnTo>
                  <a:pt x="1376" y="1945"/>
                </a:lnTo>
                <a:lnTo>
                  <a:pt x="1377" y="1945"/>
                </a:lnTo>
                <a:lnTo>
                  <a:pt x="1377" y="1944"/>
                </a:lnTo>
                <a:lnTo>
                  <a:pt x="1378" y="1944"/>
                </a:lnTo>
                <a:lnTo>
                  <a:pt x="1380" y="1943"/>
                </a:lnTo>
                <a:lnTo>
                  <a:pt x="1381" y="1943"/>
                </a:lnTo>
                <a:lnTo>
                  <a:pt x="1382" y="1943"/>
                </a:lnTo>
                <a:lnTo>
                  <a:pt x="1383" y="1943"/>
                </a:lnTo>
                <a:lnTo>
                  <a:pt x="1391" y="1943"/>
                </a:lnTo>
                <a:lnTo>
                  <a:pt x="1407" y="1943"/>
                </a:lnTo>
                <a:lnTo>
                  <a:pt x="1408" y="1943"/>
                </a:lnTo>
                <a:lnTo>
                  <a:pt x="1408" y="1950"/>
                </a:lnTo>
                <a:lnTo>
                  <a:pt x="1408" y="1958"/>
                </a:lnTo>
                <a:lnTo>
                  <a:pt x="1408" y="1965"/>
                </a:lnTo>
                <a:lnTo>
                  <a:pt x="1408" y="1967"/>
                </a:lnTo>
                <a:lnTo>
                  <a:pt x="1408" y="1968"/>
                </a:lnTo>
                <a:lnTo>
                  <a:pt x="1421" y="1968"/>
                </a:lnTo>
                <a:lnTo>
                  <a:pt x="1424" y="1968"/>
                </a:lnTo>
                <a:lnTo>
                  <a:pt x="1424" y="1969"/>
                </a:lnTo>
                <a:lnTo>
                  <a:pt x="1424" y="1970"/>
                </a:lnTo>
                <a:lnTo>
                  <a:pt x="1424" y="1973"/>
                </a:lnTo>
                <a:lnTo>
                  <a:pt x="1424" y="1976"/>
                </a:lnTo>
                <a:lnTo>
                  <a:pt x="1428" y="1976"/>
                </a:lnTo>
                <a:lnTo>
                  <a:pt x="1440" y="1976"/>
                </a:lnTo>
                <a:lnTo>
                  <a:pt x="1456" y="1976"/>
                </a:lnTo>
                <a:lnTo>
                  <a:pt x="1471" y="1976"/>
                </a:lnTo>
                <a:lnTo>
                  <a:pt x="1473" y="1976"/>
                </a:lnTo>
                <a:lnTo>
                  <a:pt x="1474" y="1976"/>
                </a:lnTo>
                <a:lnTo>
                  <a:pt x="1476" y="1976"/>
                </a:lnTo>
                <a:lnTo>
                  <a:pt x="1476" y="2001"/>
                </a:lnTo>
                <a:lnTo>
                  <a:pt x="1473" y="2001"/>
                </a:lnTo>
                <a:lnTo>
                  <a:pt x="1471" y="2001"/>
                </a:lnTo>
                <a:lnTo>
                  <a:pt x="1434" y="2002"/>
                </a:lnTo>
                <a:lnTo>
                  <a:pt x="1419" y="2002"/>
                </a:lnTo>
                <a:lnTo>
                  <a:pt x="1408" y="2002"/>
                </a:lnTo>
                <a:lnTo>
                  <a:pt x="1408" y="2018"/>
                </a:lnTo>
                <a:lnTo>
                  <a:pt x="1408" y="2019"/>
                </a:lnTo>
                <a:lnTo>
                  <a:pt x="1408" y="2029"/>
                </a:lnTo>
                <a:lnTo>
                  <a:pt x="1408" y="2033"/>
                </a:lnTo>
                <a:lnTo>
                  <a:pt x="1408" y="2035"/>
                </a:lnTo>
                <a:lnTo>
                  <a:pt x="1381" y="2035"/>
                </a:lnTo>
                <a:lnTo>
                  <a:pt x="1377" y="2035"/>
                </a:lnTo>
                <a:lnTo>
                  <a:pt x="1374" y="2035"/>
                </a:lnTo>
                <a:lnTo>
                  <a:pt x="1374" y="2037"/>
                </a:lnTo>
                <a:lnTo>
                  <a:pt x="1374" y="2040"/>
                </a:lnTo>
                <a:lnTo>
                  <a:pt x="1375" y="2041"/>
                </a:lnTo>
                <a:lnTo>
                  <a:pt x="1375" y="2043"/>
                </a:lnTo>
                <a:lnTo>
                  <a:pt x="1375" y="2044"/>
                </a:lnTo>
                <a:lnTo>
                  <a:pt x="1375" y="2046"/>
                </a:lnTo>
                <a:lnTo>
                  <a:pt x="1375" y="2047"/>
                </a:lnTo>
                <a:lnTo>
                  <a:pt x="1375" y="2052"/>
                </a:lnTo>
                <a:lnTo>
                  <a:pt x="1375" y="2060"/>
                </a:lnTo>
                <a:lnTo>
                  <a:pt x="1375" y="2069"/>
                </a:lnTo>
                <a:lnTo>
                  <a:pt x="1375" y="2080"/>
                </a:lnTo>
                <a:lnTo>
                  <a:pt x="1375" y="2086"/>
                </a:lnTo>
                <a:lnTo>
                  <a:pt x="1375" y="2097"/>
                </a:lnTo>
                <a:lnTo>
                  <a:pt x="1375" y="2110"/>
                </a:lnTo>
                <a:lnTo>
                  <a:pt x="1375" y="2120"/>
                </a:lnTo>
                <a:lnTo>
                  <a:pt x="1375" y="2136"/>
                </a:lnTo>
                <a:lnTo>
                  <a:pt x="1375" y="2147"/>
                </a:lnTo>
                <a:lnTo>
                  <a:pt x="1375" y="2153"/>
                </a:lnTo>
                <a:lnTo>
                  <a:pt x="1375" y="2168"/>
                </a:lnTo>
                <a:lnTo>
                  <a:pt x="1375" y="2170"/>
                </a:lnTo>
                <a:lnTo>
                  <a:pt x="1408" y="2170"/>
                </a:lnTo>
                <a:lnTo>
                  <a:pt x="1407" y="2187"/>
                </a:lnTo>
                <a:lnTo>
                  <a:pt x="1408" y="2187"/>
                </a:lnTo>
                <a:lnTo>
                  <a:pt x="1419" y="2187"/>
                </a:lnTo>
                <a:lnTo>
                  <a:pt x="1441" y="2187"/>
                </a:lnTo>
                <a:lnTo>
                  <a:pt x="1453" y="2187"/>
                </a:lnTo>
                <a:lnTo>
                  <a:pt x="1457" y="2190"/>
                </a:lnTo>
                <a:lnTo>
                  <a:pt x="1469" y="2203"/>
                </a:lnTo>
                <a:lnTo>
                  <a:pt x="1470" y="2204"/>
                </a:lnTo>
                <a:lnTo>
                  <a:pt x="1486" y="2221"/>
                </a:lnTo>
                <a:lnTo>
                  <a:pt x="1473" y="2221"/>
                </a:lnTo>
                <a:lnTo>
                  <a:pt x="1457" y="2221"/>
                </a:lnTo>
                <a:lnTo>
                  <a:pt x="1457" y="2227"/>
                </a:lnTo>
                <a:lnTo>
                  <a:pt x="1457" y="2229"/>
                </a:lnTo>
                <a:lnTo>
                  <a:pt x="1457" y="2237"/>
                </a:lnTo>
                <a:lnTo>
                  <a:pt x="1457" y="2238"/>
                </a:lnTo>
                <a:close/>
                <a:moveTo>
                  <a:pt x="1645" y="1597"/>
                </a:moveTo>
                <a:lnTo>
                  <a:pt x="1645" y="1593"/>
                </a:lnTo>
                <a:lnTo>
                  <a:pt x="1645" y="1591"/>
                </a:lnTo>
                <a:lnTo>
                  <a:pt x="1649" y="1593"/>
                </a:lnTo>
                <a:lnTo>
                  <a:pt x="1652" y="1593"/>
                </a:lnTo>
                <a:lnTo>
                  <a:pt x="1654" y="1593"/>
                </a:lnTo>
                <a:lnTo>
                  <a:pt x="1654" y="1591"/>
                </a:lnTo>
                <a:lnTo>
                  <a:pt x="1656" y="1591"/>
                </a:lnTo>
                <a:lnTo>
                  <a:pt x="1657" y="1591"/>
                </a:lnTo>
                <a:lnTo>
                  <a:pt x="1659" y="1591"/>
                </a:lnTo>
                <a:lnTo>
                  <a:pt x="1662" y="1591"/>
                </a:lnTo>
                <a:lnTo>
                  <a:pt x="1662" y="1590"/>
                </a:lnTo>
                <a:lnTo>
                  <a:pt x="1668" y="1590"/>
                </a:lnTo>
                <a:lnTo>
                  <a:pt x="1669" y="1590"/>
                </a:lnTo>
                <a:lnTo>
                  <a:pt x="1670" y="1590"/>
                </a:lnTo>
                <a:lnTo>
                  <a:pt x="1670" y="1588"/>
                </a:lnTo>
                <a:lnTo>
                  <a:pt x="1671" y="1588"/>
                </a:lnTo>
                <a:lnTo>
                  <a:pt x="1679" y="1588"/>
                </a:lnTo>
                <a:lnTo>
                  <a:pt x="1679" y="1586"/>
                </a:lnTo>
                <a:lnTo>
                  <a:pt x="1679" y="1579"/>
                </a:lnTo>
                <a:lnTo>
                  <a:pt x="1679" y="1578"/>
                </a:lnTo>
                <a:lnTo>
                  <a:pt x="1679" y="1574"/>
                </a:lnTo>
                <a:lnTo>
                  <a:pt x="1679" y="1573"/>
                </a:lnTo>
                <a:lnTo>
                  <a:pt x="1679" y="1570"/>
                </a:lnTo>
                <a:lnTo>
                  <a:pt x="1679" y="1568"/>
                </a:lnTo>
                <a:lnTo>
                  <a:pt x="1679" y="1563"/>
                </a:lnTo>
                <a:lnTo>
                  <a:pt x="1681" y="1563"/>
                </a:lnTo>
                <a:lnTo>
                  <a:pt x="1682" y="1563"/>
                </a:lnTo>
                <a:lnTo>
                  <a:pt x="1684" y="1563"/>
                </a:lnTo>
                <a:lnTo>
                  <a:pt x="1686" y="1563"/>
                </a:lnTo>
                <a:lnTo>
                  <a:pt x="1688" y="1563"/>
                </a:lnTo>
                <a:lnTo>
                  <a:pt x="1691" y="1563"/>
                </a:lnTo>
                <a:lnTo>
                  <a:pt x="1694" y="1563"/>
                </a:lnTo>
                <a:lnTo>
                  <a:pt x="1694" y="1562"/>
                </a:lnTo>
                <a:lnTo>
                  <a:pt x="1694" y="1555"/>
                </a:lnTo>
                <a:lnTo>
                  <a:pt x="1696" y="1555"/>
                </a:lnTo>
                <a:lnTo>
                  <a:pt x="1699" y="1555"/>
                </a:lnTo>
                <a:lnTo>
                  <a:pt x="1699" y="1559"/>
                </a:lnTo>
                <a:lnTo>
                  <a:pt x="1699" y="1562"/>
                </a:lnTo>
                <a:lnTo>
                  <a:pt x="1699" y="1563"/>
                </a:lnTo>
                <a:lnTo>
                  <a:pt x="1702" y="1563"/>
                </a:lnTo>
                <a:lnTo>
                  <a:pt x="1704" y="1563"/>
                </a:lnTo>
                <a:lnTo>
                  <a:pt x="1706" y="1563"/>
                </a:lnTo>
                <a:lnTo>
                  <a:pt x="1706" y="1562"/>
                </a:lnTo>
                <a:lnTo>
                  <a:pt x="1706" y="1559"/>
                </a:lnTo>
                <a:lnTo>
                  <a:pt x="1706" y="1557"/>
                </a:lnTo>
                <a:lnTo>
                  <a:pt x="1706" y="1554"/>
                </a:lnTo>
                <a:lnTo>
                  <a:pt x="1706" y="1549"/>
                </a:lnTo>
                <a:lnTo>
                  <a:pt x="1706" y="1547"/>
                </a:lnTo>
                <a:lnTo>
                  <a:pt x="1706" y="1546"/>
                </a:lnTo>
                <a:lnTo>
                  <a:pt x="1708" y="1546"/>
                </a:lnTo>
                <a:lnTo>
                  <a:pt x="1708" y="1544"/>
                </a:lnTo>
                <a:lnTo>
                  <a:pt x="1708" y="1540"/>
                </a:lnTo>
                <a:lnTo>
                  <a:pt x="1708" y="1538"/>
                </a:lnTo>
                <a:lnTo>
                  <a:pt x="1707" y="1538"/>
                </a:lnTo>
                <a:lnTo>
                  <a:pt x="1705" y="1538"/>
                </a:lnTo>
                <a:lnTo>
                  <a:pt x="1704" y="1538"/>
                </a:lnTo>
                <a:lnTo>
                  <a:pt x="1702" y="1538"/>
                </a:lnTo>
                <a:lnTo>
                  <a:pt x="1699" y="1538"/>
                </a:lnTo>
                <a:lnTo>
                  <a:pt x="1698" y="1538"/>
                </a:lnTo>
                <a:lnTo>
                  <a:pt x="1696" y="1538"/>
                </a:lnTo>
                <a:lnTo>
                  <a:pt x="1696" y="1534"/>
                </a:lnTo>
                <a:lnTo>
                  <a:pt x="1696" y="1529"/>
                </a:lnTo>
                <a:lnTo>
                  <a:pt x="1698" y="1529"/>
                </a:lnTo>
                <a:lnTo>
                  <a:pt x="1701" y="1529"/>
                </a:lnTo>
                <a:lnTo>
                  <a:pt x="1703" y="1529"/>
                </a:lnTo>
                <a:lnTo>
                  <a:pt x="1705" y="1529"/>
                </a:lnTo>
                <a:lnTo>
                  <a:pt x="1708" y="1529"/>
                </a:lnTo>
                <a:lnTo>
                  <a:pt x="1711" y="1529"/>
                </a:lnTo>
                <a:lnTo>
                  <a:pt x="1713" y="1529"/>
                </a:lnTo>
                <a:lnTo>
                  <a:pt x="1714" y="1529"/>
                </a:lnTo>
                <a:lnTo>
                  <a:pt x="1718" y="1529"/>
                </a:lnTo>
                <a:lnTo>
                  <a:pt x="1720" y="1529"/>
                </a:lnTo>
                <a:lnTo>
                  <a:pt x="1723" y="1529"/>
                </a:lnTo>
                <a:lnTo>
                  <a:pt x="1727" y="1529"/>
                </a:lnTo>
                <a:lnTo>
                  <a:pt x="1729" y="1529"/>
                </a:lnTo>
                <a:lnTo>
                  <a:pt x="1730" y="1529"/>
                </a:lnTo>
                <a:lnTo>
                  <a:pt x="1732" y="1529"/>
                </a:lnTo>
                <a:lnTo>
                  <a:pt x="1735" y="1529"/>
                </a:lnTo>
                <a:lnTo>
                  <a:pt x="1736" y="1529"/>
                </a:lnTo>
                <a:lnTo>
                  <a:pt x="1736" y="1528"/>
                </a:lnTo>
                <a:lnTo>
                  <a:pt x="1737" y="1528"/>
                </a:lnTo>
                <a:lnTo>
                  <a:pt x="1738" y="1528"/>
                </a:lnTo>
                <a:lnTo>
                  <a:pt x="1739" y="1528"/>
                </a:lnTo>
                <a:lnTo>
                  <a:pt x="1739" y="1527"/>
                </a:lnTo>
                <a:lnTo>
                  <a:pt x="1740" y="1527"/>
                </a:lnTo>
                <a:lnTo>
                  <a:pt x="1741" y="1526"/>
                </a:lnTo>
                <a:lnTo>
                  <a:pt x="1743" y="1526"/>
                </a:lnTo>
                <a:lnTo>
                  <a:pt x="1743" y="1524"/>
                </a:lnTo>
                <a:lnTo>
                  <a:pt x="1744" y="1523"/>
                </a:lnTo>
                <a:lnTo>
                  <a:pt x="1745" y="1522"/>
                </a:lnTo>
                <a:lnTo>
                  <a:pt x="1745" y="1521"/>
                </a:lnTo>
                <a:lnTo>
                  <a:pt x="1743" y="1521"/>
                </a:lnTo>
                <a:lnTo>
                  <a:pt x="1743" y="1520"/>
                </a:lnTo>
                <a:lnTo>
                  <a:pt x="1743" y="1517"/>
                </a:lnTo>
                <a:lnTo>
                  <a:pt x="1743" y="1513"/>
                </a:lnTo>
                <a:lnTo>
                  <a:pt x="1743" y="1512"/>
                </a:lnTo>
                <a:lnTo>
                  <a:pt x="1743" y="1509"/>
                </a:lnTo>
                <a:lnTo>
                  <a:pt x="1743" y="1505"/>
                </a:lnTo>
                <a:lnTo>
                  <a:pt x="1743" y="1504"/>
                </a:lnTo>
                <a:lnTo>
                  <a:pt x="1739" y="1504"/>
                </a:lnTo>
                <a:lnTo>
                  <a:pt x="1739" y="1503"/>
                </a:lnTo>
                <a:lnTo>
                  <a:pt x="1739" y="1500"/>
                </a:lnTo>
                <a:lnTo>
                  <a:pt x="1737" y="1500"/>
                </a:lnTo>
                <a:lnTo>
                  <a:pt x="1737" y="1497"/>
                </a:lnTo>
                <a:lnTo>
                  <a:pt x="1737" y="1495"/>
                </a:lnTo>
                <a:lnTo>
                  <a:pt x="1733" y="1495"/>
                </a:lnTo>
                <a:lnTo>
                  <a:pt x="1731" y="1495"/>
                </a:lnTo>
                <a:lnTo>
                  <a:pt x="1729" y="1495"/>
                </a:lnTo>
                <a:lnTo>
                  <a:pt x="1727" y="1495"/>
                </a:lnTo>
                <a:lnTo>
                  <a:pt x="1723" y="1495"/>
                </a:lnTo>
                <a:lnTo>
                  <a:pt x="1721" y="1495"/>
                </a:lnTo>
                <a:lnTo>
                  <a:pt x="1720" y="1495"/>
                </a:lnTo>
                <a:lnTo>
                  <a:pt x="1719" y="1495"/>
                </a:lnTo>
                <a:lnTo>
                  <a:pt x="1718" y="1495"/>
                </a:lnTo>
                <a:lnTo>
                  <a:pt x="1714" y="1495"/>
                </a:lnTo>
                <a:lnTo>
                  <a:pt x="1713" y="1495"/>
                </a:lnTo>
                <a:lnTo>
                  <a:pt x="1707" y="1495"/>
                </a:lnTo>
                <a:lnTo>
                  <a:pt x="1703" y="1495"/>
                </a:lnTo>
                <a:lnTo>
                  <a:pt x="1703" y="1497"/>
                </a:lnTo>
                <a:lnTo>
                  <a:pt x="1703" y="1500"/>
                </a:lnTo>
                <a:lnTo>
                  <a:pt x="1701" y="1500"/>
                </a:lnTo>
                <a:lnTo>
                  <a:pt x="1699" y="1500"/>
                </a:lnTo>
                <a:lnTo>
                  <a:pt x="1696" y="1500"/>
                </a:lnTo>
                <a:lnTo>
                  <a:pt x="1696" y="1497"/>
                </a:lnTo>
                <a:lnTo>
                  <a:pt x="1696" y="1495"/>
                </a:lnTo>
                <a:lnTo>
                  <a:pt x="1695" y="1495"/>
                </a:lnTo>
                <a:lnTo>
                  <a:pt x="1693" y="1495"/>
                </a:lnTo>
                <a:lnTo>
                  <a:pt x="1690" y="1495"/>
                </a:lnTo>
                <a:lnTo>
                  <a:pt x="1688" y="1495"/>
                </a:lnTo>
                <a:lnTo>
                  <a:pt x="1687" y="1495"/>
                </a:lnTo>
                <a:lnTo>
                  <a:pt x="1685" y="1495"/>
                </a:lnTo>
                <a:lnTo>
                  <a:pt x="1682" y="1495"/>
                </a:lnTo>
                <a:lnTo>
                  <a:pt x="1680" y="1495"/>
                </a:lnTo>
                <a:lnTo>
                  <a:pt x="1680" y="1497"/>
                </a:lnTo>
                <a:lnTo>
                  <a:pt x="1680" y="1503"/>
                </a:lnTo>
                <a:lnTo>
                  <a:pt x="1680" y="1504"/>
                </a:lnTo>
                <a:lnTo>
                  <a:pt x="1680" y="1506"/>
                </a:lnTo>
                <a:lnTo>
                  <a:pt x="1680" y="1507"/>
                </a:lnTo>
                <a:lnTo>
                  <a:pt x="1679" y="1507"/>
                </a:lnTo>
                <a:lnTo>
                  <a:pt x="1677" y="1507"/>
                </a:lnTo>
                <a:lnTo>
                  <a:pt x="1676" y="1507"/>
                </a:lnTo>
                <a:lnTo>
                  <a:pt x="1672" y="1507"/>
                </a:lnTo>
                <a:lnTo>
                  <a:pt x="1671" y="1507"/>
                </a:lnTo>
                <a:lnTo>
                  <a:pt x="1670" y="1507"/>
                </a:lnTo>
                <a:lnTo>
                  <a:pt x="1669" y="1507"/>
                </a:lnTo>
                <a:lnTo>
                  <a:pt x="1667" y="1507"/>
                </a:lnTo>
                <a:lnTo>
                  <a:pt x="1663" y="1507"/>
                </a:lnTo>
                <a:lnTo>
                  <a:pt x="1663" y="1506"/>
                </a:lnTo>
                <a:lnTo>
                  <a:pt x="1663" y="1504"/>
                </a:lnTo>
                <a:lnTo>
                  <a:pt x="1663" y="1503"/>
                </a:lnTo>
                <a:lnTo>
                  <a:pt x="1663" y="1500"/>
                </a:lnTo>
                <a:lnTo>
                  <a:pt x="1663" y="1498"/>
                </a:lnTo>
                <a:lnTo>
                  <a:pt x="1659" y="1498"/>
                </a:lnTo>
                <a:lnTo>
                  <a:pt x="1655" y="1498"/>
                </a:lnTo>
                <a:lnTo>
                  <a:pt x="1651" y="1498"/>
                </a:lnTo>
                <a:lnTo>
                  <a:pt x="1649" y="1498"/>
                </a:lnTo>
                <a:lnTo>
                  <a:pt x="1646" y="1498"/>
                </a:lnTo>
                <a:lnTo>
                  <a:pt x="1646" y="1500"/>
                </a:lnTo>
                <a:lnTo>
                  <a:pt x="1646" y="1502"/>
                </a:lnTo>
                <a:lnTo>
                  <a:pt x="1646" y="1504"/>
                </a:lnTo>
                <a:lnTo>
                  <a:pt x="1646" y="1505"/>
                </a:lnTo>
                <a:lnTo>
                  <a:pt x="1646" y="1507"/>
                </a:lnTo>
                <a:lnTo>
                  <a:pt x="1646" y="1509"/>
                </a:lnTo>
                <a:lnTo>
                  <a:pt x="1646" y="1511"/>
                </a:lnTo>
                <a:lnTo>
                  <a:pt x="1646" y="1512"/>
                </a:lnTo>
                <a:lnTo>
                  <a:pt x="1646" y="1514"/>
                </a:lnTo>
                <a:lnTo>
                  <a:pt x="1646" y="1517"/>
                </a:lnTo>
                <a:lnTo>
                  <a:pt x="1646" y="1518"/>
                </a:lnTo>
                <a:lnTo>
                  <a:pt x="1646" y="1520"/>
                </a:lnTo>
                <a:lnTo>
                  <a:pt x="1646" y="1523"/>
                </a:lnTo>
                <a:lnTo>
                  <a:pt x="1646" y="1526"/>
                </a:lnTo>
                <a:lnTo>
                  <a:pt x="1646" y="1529"/>
                </a:lnTo>
                <a:lnTo>
                  <a:pt x="1637" y="1529"/>
                </a:lnTo>
                <a:lnTo>
                  <a:pt x="1629" y="1529"/>
                </a:lnTo>
                <a:lnTo>
                  <a:pt x="1629" y="1531"/>
                </a:lnTo>
                <a:lnTo>
                  <a:pt x="1629" y="1532"/>
                </a:lnTo>
                <a:lnTo>
                  <a:pt x="1629" y="1535"/>
                </a:lnTo>
                <a:lnTo>
                  <a:pt x="1629" y="1536"/>
                </a:lnTo>
                <a:lnTo>
                  <a:pt x="1629" y="1538"/>
                </a:lnTo>
                <a:lnTo>
                  <a:pt x="1629" y="1539"/>
                </a:lnTo>
                <a:lnTo>
                  <a:pt x="1629" y="1540"/>
                </a:lnTo>
                <a:lnTo>
                  <a:pt x="1629" y="1543"/>
                </a:lnTo>
                <a:lnTo>
                  <a:pt x="1629" y="1545"/>
                </a:lnTo>
                <a:lnTo>
                  <a:pt x="1629" y="1546"/>
                </a:lnTo>
                <a:lnTo>
                  <a:pt x="1629" y="1549"/>
                </a:lnTo>
                <a:lnTo>
                  <a:pt x="1629" y="1554"/>
                </a:lnTo>
                <a:lnTo>
                  <a:pt x="1629" y="1562"/>
                </a:lnTo>
                <a:lnTo>
                  <a:pt x="1629" y="1563"/>
                </a:lnTo>
                <a:lnTo>
                  <a:pt x="1629" y="1564"/>
                </a:lnTo>
                <a:lnTo>
                  <a:pt x="1629" y="1568"/>
                </a:lnTo>
                <a:lnTo>
                  <a:pt x="1628" y="1568"/>
                </a:lnTo>
                <a:lnTo>
                  <a:pt x="1627" y="1568"/>
                </a:lnTo>
                <a:lnTo>
                  <a:pt x="1626" y="1569"/>
                </a:lnTo>
                <a:lnTo>
                  <a:pt x="1625" y="1572"/>
                </a:lnTo>
                <a:lnTo>
                  <a:pt x="1625" y="1574"/>
                </a:lnTo>
                <a:lnTo>
                  <a:pt x="1628" y="1574"/>
                </a:lnTo>
                <a:lnTo>
                  <a:pt x="1629" y="1574"/>
                </a:lnTo>
                <a:lnTo>
                  <a:pt x="1629" y="1579"/>
                </a:lnTo>
                <a:lnTo>
                  <a:pt x="1629" y="1581"/>
                </a:lnTo>
                <a:lnTo>
                  <a:pt x="1629" y="1582"/>
                </a:lnTo>
                <a:lnTo>
                  <a:pt x="1628" y="1582"/>
                </a:lnTo>
                <a:lnTo>
                  <a:pt x="1623" y="1582"/>
                </a:lnTo>
                <a:lnTo>
                  <a:pt x="1623" y="1585"/>
                </a:lnTo>
                <a:lnTo>
                  <a:pt x="1623" y="1587"/>
                </a:lnTo>
                <a:lnTo>
                  <a:pt x="1628" y="1587"/>
                </a:lnTo>
                <a:lnTo>
                  <a:pt x="1628" y="1589"/>
                </a:lnTo>
                <a:lnTo>
                  <a:pt x="1629" y="1589"/>
                </a:lnTo>
                <a:lnTo>
                  <a:pt x="1634" y="1589"/>
                </a:lnTo>
                <a:lnTo>
                  <a:pt x="1634" y="1588"/>
                </a:lnTo>
                <a:lnTo>
                  <a:pt x="1634" y="1586"/>
                </a:lnTo>
                <a:lnTo>
                  <a:pt x="1634" y="1585"/>
                </a:lnTo>
                <a:lnTo>
                  <a:pt x="1637" y="1585"/>
                </a:lnTo>
                <a:lnTo>
                  <a:pt x="1637" y="1586"/>
                </a:lnTo>
                <a:lnTo>
                  <a:pt x="1637" y="1588"/>
                </a:lnTo>
                <a:lnTo>
                  <a:pt x="1637" y="1591"/>
                </a:lnTo>
                <a:lnTo>
                  <a:pt x="1637" y="1593"/>
                </a:lnTo>
                <a:lnTo>
                  <a:pt x="1637" y="1594"/>
                </a:lnTo>
                <a:lnTo>
                  <a:pt x="1642" y="1594"/>
                </a:lnTo>
                <a:lnTo>
                  <a:pt x="1642" y="1596"/>
                </a:lnTo>
                <a:lnTo>
                  <a:pt x="1642" y="1597"/>
                </a:lnTo>
                <a:lnTo>
                  <a:pt x="1645" y="1597"/>
                </a:lnTo>
                <a:close/>
                <a:moveTo>
                  <a:pt x="1611" y="1597"/>
                </a:moveTo>
                <a:lnTo>
                  <a:pt x="1611" y="1588"/>
                </a:lnTo>
                <a:lnTo>
                  <a:pt x="1611" y="1585"/>
                </a:lnTo>
                <a:lnTo>
                  <a:pt x="1611" y="1583"/>
                </a:lnTo>
                <a:lnTo>
                  <a:pt x="1611" y="1581"/>
                </a:lnTo>
                <a:lnTo>
                  <a:pt x="1610" y="1581"/>
                </a:lnTo>
                <a:lnTo>
                  <a:pt x="1595" y="1581"/>
                </a:lnTo>
                <a:lnTo>
                  <a:pt x="1595" y="1580"/>
                </a:lnTo>
                <a:lnTo>
                  <a:pt x="1595" y="1578"/>
                </a:lnTo>
                <a:lnTo>
                  <a:pt x="1595" y="1577"/>
                </a:lnTo>
                <a:lnTo>
                  <a:pt x="1595" y="1570"/>
                </a:lnTo>
                <a:lnTo>
                  <a:pt x="1597" y="1570"/>
                </a:lnTo>
                <a:lnTo>
                  <a:pt x="1600" y="1570"/>
                </a:lnTo>
                <a:lnTo>
                  <a:pt x="1603" y="1570"/>
                </a:lnTo>
                <a:lnTo>
                  <a:pt x="1603" y="1568"/>
                </a:lnTo>
                <a:lnTo>
                  <a:pt x="1603" y="1564"/>
                </a:lnTo>
                <a:lnTo>
                  <a:pt x="1603" y="1563"/>
                </a:lnTo>
                <a:lnTo>
                  <a:pt x="1602" y="1563"/>
                </a:lnTo>
                <a:lnTo>
                  <a:pt x="1595" y="1563"/>
                </a:lnTo>
                <a:lnTo>
                  <a:pt x="1579" y="1563"/>
                </a:lnTo>
                <a:lnTo>
                  <a:pt x="1577" y="1563"/>
                </a:lnTo>
                <a:lnTo>
                  <a:pt x="1575" y="1563"/>
                </a:lnTo>
                <a:lnTo>
                  <a:pt x="1571" y="1563"/>
                </a:lnTo>
                <a:lnTo>
                  <a:pt x="1568" y="1563"/>
                </a:lnTo>
                <a:lnTo>
                  <a:pt x="1566" y="1563"/>
                </a:lnTo>
                <a:lnTo>
                  <a:pt x="1561" y="1563"/>
                </a:lnTo>
                <a:lnTo>
                  <a:pt x="1554" y="1563"/>
                </a:lnTo>
                <a:lnTo>
                  <a:pt x="1551" y="1563"/>
                </a:lnTo>
                <a:lnTo>
                  <a:pt x="1551" y="1564"/>
                </a:lnTo>
                <a:lnTo>
                  <a:pt x="1551" y="1568"/>
                </a:lnTo>
                <a:lnTo>
                  <a:pt x="1551" y="1571"/>
                </a:lnTo>
                <a:lnTo>
                  <a:pt x="1551" y="1572"/>
                </a:lnTo>
                <a:lnTo>
                  <a:pt x="1551" y="1576"/>
                </a:lnTo>
                <a:lnTo>
                  <a:pt x="1551" y="1579"/>
                </a:lnTo>
                <a:lnTo>
                  <a:pt x="1551" y="1581"/>
                </a:lnTo>
                <a:lnTo>
                  <a:pt x="1551" y="1585"/>
                </a:lnTo>
                <a:lnTo>
                  <a:pt x="1551" y="1588"/>
                </a:lnTo>
                <a:lnTo>
                  <a:pt x="1551" y="1589"/>
                </a:lnTo>
                <a:lnTo>
                  <a:pt x="1551" y="1593"/>
                </a:lnTo>
                <a:lnTo>
                  <a:pt x="1551" y="1596"/>
                </a:lnTo>
                <a:lnTo>
                  <a:pt x="1551" y="1597"/>
                </a:lnTo>
                <a:lnTo>
                  <a:pt x="1560" y="1597"/>
                </a:lnTo>
                <a:lnTo>
                  <a:pt x="1561" y="1597"/>
                </a:lnTo>
                <a:lnTo>
                  <a:pt x="1566" y="1597"/>
                </a:lnTo>
                <a:lnTo>
                  <a:pt x="1578" y="1597"/>
                </a:lnTo>
                <a:lnTo>
                  <a:pt x="1586" y="1597"/>
                </a:lnTo>
                <a:lnTo>
                  <a:pt x="1587" y="1597"/>
                </a:lnTo>
                <a:lnTo>
                  <a:pt x="1595" y="1597"/>
                </a:lnTo>
                <a:lnTo>
                  <a:pt x="1596" y="1597"/>
                </a:lnTo>
                <a:lnTo>
                  <a:pt x="1600" y="1597"/>
                </a:lnTo>
                <a:lnTo>
                  <a:pt x="1602" y="1597"/>
                </a:lnTo>
                <a:lnTo>
                  <a:pt x="1605" y="1597"/>
                </a:lnTo>
                <a:lnTo>
                  <a:pt x="1608" y="1597"/>
                </a:lnTo>
                <a:lnTo>
                  <a:pt x="1611" y="1597"/>
                </a:lnTo>
                <a:close/>
                <a:moveTo>
                  <a:pt x="1544" y="1537"/>
                </a:moveTo>
                <a:lnTo>
                  <a:pt x="1544" y="1534"/>
                </a:lnTo>
                <a:lnTo>
                  <a:pt x="1544" y="1528"/>
                </a:lnTo>
                <a:lnTo>
                  <a:pt x="1562" y="1528"/>
                </a:lnTo>
                <a:lnTo>
                  <a:pt x="1578" y="1528"/>
                </a:lnTo>
                <a:lnTo>
                  <a:pt x="1578" y="1529"/>
                </a:lnTo>
                <a:lnTo>
                  <a:pt x="1579" y="1529"/>
                </a:lnTo>
                <a:lnTo>
                  <a:pt x="1595" y="1529"/>
                </a:lnTo>
                <a:lnTo>
                  <a:pt x="1596" y="1529"/>
                </a:lnTo>
                <a:lnTo>
                  <a:pt x="1600" y="1529"/>
                </a:lnTo>
                <a:lnTo>
                  <a:pt x="1602" y="1529"/>
                </a:lnTo>
                <a:lnTo>
                  <a:pt x="1605" y="1529"/>
                </a:lnTo>
                <a:lnTo>
                  <a:pt x="1609" y="1529"/>
                </a:lnTo>
                <a:lnTo>
                  <a:pt x="1610" y="1529"/>
                </a:lnTo>
                <a:lnTo>
                  <a:pt x="1613" y="1529"/>
                </a:lnTo>
                <a:lnTo>
                  <a:pt x="1615" y="1529"/>
                </a:lnTo>
                <a:lnTo>
                  <a:pt x="1619" y="1529"/>
                </a:lnTo>
                <a:lnTo>
                  <a:pt x="1622" y="1529"/>
                </a:lnTo>
                <a:lnTo>
                  <a:pt x="1626" y="1529"/>
                </a:lnTo>
                <a:lnTo>
                  <a:pt x="1629" y="1529"/>
                </a:lnTo>
                <a:lnTo>
                  <a:pt x="1629" y="1524"/>
                </a:lnTo>
                <a:lnTo>
                  <a:pt x="1629" y="1522"/>
                </a:lnTo>
                <a:lnTo>
                  <a:pt x="1629" y="1503"/>
                </a:lnTo>
                <a:lnTo>
                  <a:pt x="1629" y="1500"/>
                </a:lnTo>
                <a:lnTo>
                  <a:pt x="1631" y="1500"/>
                </a:lnTo>
                <a:lnTo>
                  <a:pt x="1632" y="1500"/>
                </a:lnTo>
                <a:lnTo>
                  <a:pt x="1632" y="1498"/>
                </a:lnTo>
                <a:lnTo>
                  <a:pt x="1632" y="1495"/>
                </a:lnTo>
                <a:lnTo>
                  <a:pt x="1636" y="1495"/>
                </a:lnTo>
                <a:lnTo>
                  <a:pt x="1639" y="1495"/>
                </a:lnTo>
                <a:lnTo>
                  <a:pt x="1643" y="1495"/>
                </a:lnTo>
                <a:lnTo>
                  <a:pt x="1645" y="1495"/>
                </a:lnTo>
                <a:lnTo>
                  <a:pt x="1647" y="1495"/>
                </a:lnTo>
                <a:lnTo>
                  <a:pt x="1649" y="1495"/>
                </a:lnTo>
                <a:lnTo>
                  <a:pt x="1653" y="1495"/>
                </a:lnTo>
                <a:lnTo>
                  <a:pt x="1656" y="1495"/>
                </a:lnTo>
                <a:lnTo>
                  <a:pt x="1659" y="1495"/>
                </a:lnTo>
                <a:lnTo>
                  <a:pt x="1662" y="1495"/>
                </a:lnTo>
                <a:lnTo>
                  <a:pt x="1663" y="1495"/>
                </a:lnTo>
                <a:lnTo>
                  <a:pt x="1667" y="1495"/>
                </a:lnTo>
                <a:lnTo>
                  <a:pt x="1670" y="1495"/>
                </a:lnTo>
                <a:lnTo>
                  <a:pt x="1673" y="1495"/>
                </a:lnTo>
                <a:lnTo>
                  <a:pt x="1676" y="1495"/>
                </a:lnTo>
                <a:lnTo>
                  <a:pt x="1680" y="1495"/>
                </a:lnTo>
                <a:lnTo>
                  <a:pt x="1680" y="1492"/>
                </a:lnTo>
                <a:lnTo>
                  <a:pt x="1679" y="1462"/>
                </a:lnTo>
                <a:lnTo>
                  <a:pt x="1679" y="1459"/>
                </a:lnTo>
                <a:lnTo>
                  <a:pt x="1679" y="1436"/>
                </a:lnTo>
                <a:lnTo>
                  <a:pt x="1679" y="1430"/>
                </a:lnTo>
                <a:lnTo>
                  <a:pt x="1662" y="1430"/>
                </a:lnTo>
                <a:lnTo>
                  <a:pt x="1629" y="1430"/>
                </a:lnTo>
                <a:lnTo>
                  <a:pt x="1628" y="1430"/>
                </a:lnTo>
                <a:lnTo>
                  <a:pt x="1628" y="1433"/>
                </a:lnTo>
                <a:lnTo>
                  <a:pt x="1628" y="1435"/>
                </a:lnTo>
                <a:lnTo>
                  <a:pt x="1628" y="1437"/>
                </a:lnTo>
                <a:lnTo>
                  <a:pt x="1628" y="1441"/>
                </a:lnTo>
                <a:lnTo>
                  <a:pt x="1627" y="1441"/>
                </a:lnTo>
                <a:lnTo>
                  <a:pt x="1625" y="1441"/>
                </a:lnTo>
                <a:lnTo>
                  <a:pt x="1623" y="1441"/>
                </a:lnTo>
                <a:lnTo>
                  <a:pt x="1621" y="1441"/>
                </a:lnTo>
                <a:lnTo>
                  <a:pt x="1620" y="1441"/>
                </a:lnTo>
                <a:lnTo>
                  <a:pt x="1618" y="1441"/>
                </a:lnTo>
                <a:lnTo>
                  <a:pt x="1617" y="1441"/>
                </a:lnTo>
                <a:lnTo>
                  <a:pt x="1614" y="1441"/>
                </a:lnTo>
                <a:lnTo>
                  <a:pt x="1613" y="1441"/>
                </a:lnTo>
                <a:lnTo>
                  <a:pt x="1613" y="1442"/>
                </a:lnTo>
                <a:lnTo>
                  <a:pt x="1613" y="1443"/>
                </a:lnTo>
                <a:lnTo>
                  <a:pt x="1613" y="1445"/>
                </a:lnTo>
                <a:lnTo>
                  <a:pt x="1629" y="1445"/>
                </a:lnTo>
                <a:lnTo>
                  <a:pt x="1638" y="1445"/>
                </a:lnTo>
                <a:lnTo>
                  <a:pt x="1646" y="1445"/>
                </a:lnTo>
                <a:lnTo>
                  <a:pt x="1646" y="1446"/>
                </a:lnTo>
                <a:lnTo>
                  <a:pt x="1646" y="1448"/>
                </a:lnTo>
                <a:lnTo>
                  <a:pt x="1646" y="1450"/>
                </a:lnTo>
                <a:lnTo>
                  <a:pt x="1646" y="1452"/>
                </a:lnTo>
                <a:lnTo>
                  <a:pt x="1646" y="1458"/>
                </a:lnTo>
                <a:lnTo>
                  <a:pt x="1646" y="1462"/>
                </a:lnTo>
                <a:lnTo>
                  <a:pt x="1638" y="1462"/>
                </a:lnTo>
                <a:lnTo>
                  <a:pt x="1629" y="1462"/>
                </a:lnTo>
                <a:lnTo>
                  <a:pt x="1620" y="1462"/>
                </a:lnTo>
                <a:lnTo>
                  <a:pt x="1621" y="1467"/>
                </a:lnTo>
                <a:lnTo>
                  <a:pt x="1620" y="1467"/>
                </a:lnTo>
                <a:lnTo>
                  <a:pt x="1617" y="1468"/>
                </a:lnTo>
                <a:lnTo>
                  <a:pt x="1617" y="1470"/>
                </a:lnTo>
                <a:lnTo>
                  <a:pt x="1617" y="1472"/>
                </a:lnTo>
                <a:lnTo>
                  <a:pt x="1617" y="1473"/>
                </a:lnTo>
                <a:lnTo>
                  <a:pt x="1617" y="1476"/>
                </a:lnTo>
                <a:lnTo>
                  <a:pt x="1617" y="1478"/>
                </a:lnTo>
                <a:lnTo>
                  <a:pt x="1617" y="1479"/>
                </a:lnTo>
                <a:lnTo>
                  <a:pt x="1612" y="1479"/>
                </a:lnTo>
                <a:lnTo>
                  <a:pt x="1612" y="1495"/>
                </a:lnTo>
                <a:lnTo>
                  <a:pt x="1608" y="1495"/>
                </a:lnTo>
                <a:lnTo>
                  <a:pt x="1598" y="1495"/>
                </a:lnTo>
                <a:lnTo>
                  <a:pt x="1578" y="1495"/>
                </a:lnTo>
                <a:lnTo>
                  <a:pt x="1578" y="1487"/>
                </a:lnTo>
                <a:lnTo>
                  <a:pt x="1578" y="1480"/>
                </a:lnTo>
                <a:lnTo>
                  <a:pt x="1578" y="1472"/>
                </a:lnTo>
                <a:lnTo>
                  <a:pt x="1575" y="1472"/>
                </a:lnTo>
                <a:lnTo>
                  <a:pt x="1575" y="1471"/>
                </a:lnTo>
                <a:lnTo>
                  <a:pt x="1573" y="1469"/>
                </a:lnTo>
                <a:lnTo>
                  <a:pt x="1572" y="1469"/>
                </a:lnTo>
                <a:lnTo>
                  <a:pt x="1570" y="1467"/>
                </a:lnTo>
                <a:lnTo>
                  <a:pt x="1568" y="1465"/>
                </a:lnTo>
                <a:lnTo>
                  <a:pt x="1568" y="1464"/>
                </a:lnTo>
                <a:lnTo>
                  <a:pt x="1566" y="1464"/>
                </a:lnTo>
                <a:lnTo>
                  <a:pt x="1563" y="1463"/>
                </a:lnTo>
                <a:lnTo>
                  <a:pt x="1561" y="1463"/>
                </a:lnTo>
                <a:lnTo>
                  <a:pt x="1560" y="1463"/>
                </a:lnTo>
                <a:lnTo>
                  <a:pt x="1560" y="1460"/>
                </a:lnTo>
                <a:lnTo>
                  <a:pt x="1560" y="1459"/>
                </a:lnTo>
                <a:lnTo>
                  <a:pt x="1560" y="1455"/>
                </a:lnTo>
                <a:lnTo>
                  <a:pt x="1560" y="1453"/>
                </a:lnTo>
                <a:lnTo>
                  <a:pt x="1560" y="1452"/>
                </a:lnTo>
                <a:lnTo>
                  <a:pt x="1560" y="1448"/>
                </a:lnTo>
                <a:lnTo>
                  <a:pt x="1561" y="1448"/>
                </a:lnTo>
                <a:lnTo>
                  <a:pt x="1562" y="1448"/>
                </a:lnTo>
                <a:lnTo>
                  <a:pt x="1563" y="1448"/>
                </a:lnTo>
                <a:lnTo>
                  <a:pt x="1566" y="1448"/>
                </a:lnTo>
                <a:lnTo>
                  <a:pt x="1567" y="1448"/>
                </a:lnTo>
                <a:lnTo>
                  <a:pt x="1568" y="1448"/>
                </a:lnTo>
                <a:lnTo>
                  <a:pt x="1570" y="1448"/>
                </a:lnTo>
                <a:lnTo>
                  <a:pt x="1571" y="1448"/>
                </a:lnTo>
                <a:lnTo>
                  <a:pt x="1572" y="1448"/>
                </a:lnTo>
                <a:lnTo>
                  <a:pt x="1575" y="1448"/>
                </a:lnTo>
                <a:lnTo>
                  <a:pt x="1575" y="1446"/>
                </a:lnTo>
                <a:lnTo>
                  <a:pt x="1575" y="1445"/>
                </a:lnTo>
                <a:lnTo>
                  <a:pt x="1577" y="1445"/>
                </a:lnTo>
                <a:lnTo>
                  <a:pt x="1577" y="1430"/>
                </a:lnTo>
                <a:lnTo>
                  <a:pt x="1573" y="1430"/>
                </a:lnTo>
                <a:lnTo>
                  <a:pt x="1571" y="1430"/>
                </a:lnTo>
                <a:lnTo>
                  <a:pt x="1570" y="1430"/>
                </a:lnTo>
                <a:lnTo>
                  <a:pt x="1569" y="1430"/>
                </a:lnTo>
                <a:lnTo>
                  <a:pt x="1567" y="1430"/>
                </a:lnTo>
                <a:lnTo>
                  <a:pt x="1566" y="1430"/>
                </a:lnTo>
                <a:lnTo>
                  <a:pt x="1563" y="1430"/>
                </a:lnTo>
                <a:lnTo>
                  <a:pt x="1562" y="1430"/>
                </a:lnTo>
                <a:lnTo>
                  <a:pt x="1560" y="1430"/>
                </a:lnTo>
                <a:lnTo>
                  <a:pt x="1559" y="1430"/>
                </a:lnTo>
                <a:lnTo>
                  <a:pt x="1558" y="1430"/>
                </a:lnTo>
                <a:lnTo>
                  <a:pt x="1555" y="1430"/>
                </a:lnTo>
                <a:lnTo>
                  <a:pt x="1554" y="1430"/>
                </a:lnTo>
                <a:lnTo>
                  <a:pt x="1553" y="1430"/>
                </a:lnTo>
                <a:lnTo>
                  <a:pt x="1551" y="1430"/>
                </a:lnTo>
                <a:lnTo>
                  <a:pt x="1550" y="1430"/>
                </a:lnTo>
                <a:lnTo>
                  <a:pt x="1549" y="1430"/>
                </a:lnTo>
                <a:lnTo>
                  <a:pt x="1546" y="1430"/>
                </a:lnTo>
                <a:lnTo>
                  <a:pt x="1544" y="1430"/>
                </a:lnTo>
                <a:lnTo>
                  <a:pt x="1544" y="1436"/>
                </a:lnTo>
                <a:lnTo>
                  <a:pt x="1541" y="1436"/>
                </a:lnTo>
                <a:lnTo>
                  <a:pt x="1538" y="1436"/>
                </a:lnTo>
                <a:lnTo>
                  <a:pt x="1537" y="1436"/>
                </a:lnTo>
                <a:lnTo>
                  <a:pt x="1536" y="1436"/>
                </a:lnTo>
                <a:lnTo>
                  <a:pt x="1535" y="1436"/>
                </a:lnTo>
                <a:lnTo>
                  <a:pt x="1534" y="1436"/>
                </a:lnTo>
                <a:lnTo>
                  <a:pt x="1532" y="1436"/>
                </a:lnTo>
                <a:lnTo>
                  <a:pt x="1530" y="1436"/>
                </a:lnTo>
                <a:lnTo>
                  <a:pt x="1528" y="1436"/>
                </a:lnTo>
                <a:lnTo>
                  <a:pt x="1527" y="1436"/>
                </a:lnTo>
                <a:lnTo>
                  <a:pt x="1527" y="1445"/>
                </a:lnTo>
                <a:lnTo>
                  <a:pt x="1524" y="1445"/>
                </a:lnTo>
                <a:lnTo>
                  <a:pt x="1524" y="1444"/>
                </a:lnTo>
                <a:lnTo>
                  <a:pt x="1524" y="1441"/>
                </a:lnTo>
                <a:lnTo>
                  <a:pt x="1521" y="1441"/>
                </a:lnTo>
                <a:lnTo>
                  <a:pt x="1519" y="1441"/>
                </a:lnTo>
                <a:lnTo>
                  <a:pt x="1519" y="1436"/>
                </a:lnTo>
                <a:lnTo>
                  <a:pt x="1517" y="1436"/>
                </a:lnTo>
                <a:lnTo>
                  <a:pt x="1516" y="1436"/>
                </a:lnTo>
                <a:lnTo>
                  <a:pt x="1515" y="1436"/>
                </a:lnTo>
                <a:lnTo>
                  <a:pt x="1511" y="1436"/>
                </a:lnTo>
                <a:lnTo>
                  <a:pt x="1511" y="1439"/>
                </a:lnTo>
                <a:lnTo>
                  <a:pt x="1510" y="1524"/>
                </a:lnTo>
                <a:lnTo>
                  <a:pt x="1511" y="1524"/>
                </a:lnTo>
                <a:lnTo>
                  <a:pt x="1515" y="1524"/>
                </a:lnTo>
                <a:lnTo>
                  <a:pt x="1518" y="1524"/>
                </a:lnTo>
                <a:lnTo>
                  <a:pt x="1520" y="1524"/>
                </a:lnTo>
                <a:lnTo>
                  <a:pt x="1520" y="1521"/>
                </a:lnTo>
                <a:lnTo>
                  <a:pt x="1524" y="1521"/>
                </a:lnTo>
                <a:lnTo>
                  <a:pt x="1524" y="1524"/>
                </a:lnTo>
                <a:lnTo>
                  <a:pt x="1527" y="1524"/>
                </a:lnTo>
                <a:lnTo>
                  <a:pt x="1527" y="1529"/>
                </a:lnTo>
                <a:lnTo>
                  <a:pt x="1533" y="1529"/>
                </a:lnTo>
                <a:lnTo>
                  <a:pt x="1533" y="1530"/>
                </a:lnTo>
                <a:lnTo>
                  <a:pt x="1533" y="1534"/>
                </a:lnTo>
                <a:lnTo>
                  <a:pt x="1536" y="1534"/>
                </a:lnTo>
                <a:lnTo>
                  <a:pt x="1538" y="1534"/>
                </a:lnTo>
                <a:lnTo>
                  <a:pt x="1538" y="1537"/>
                </a:lnTo>
                <a:lnTo>
                  <a:pt x="1541" y="1537"/>
                </a:lnTo>
                <a:lnTo>
                  <a:pt x="1544" y="1537"/>
                </a:lnTo>
                <a:close/>
                <a:moveTo>
                  <a:pt x="1391" y="1358"/>
                </a:moveTo>
                <a:lnTo>
                  <a:pt x="1391" y="1355"/>
                </a:lnTo>
                <a:lnTo>
                  <a:pt x="1391" y="1343"/>
                </a:lnTo>
                <a:lnTo>
                  <a:pt x="1391" y="1341"/>
                </a:lnTo>
                <a:lnTo>
                  <a:pt x="1394" y="1341"/>
                </a:lnTo>
                <a:lnTo>
                  <a:pt x="1395" y="1341"/>
                </a:lnTo>
                <a:lnTo>
                  <a:pt x="1398" y="1341"/>
                </a:lnTo>
                <a:lnTo>
                  <a:pt x="1400" y="1341"/>
                </a:lnTo>
                <a:lnTo>
                  <a:pt x="1402" y="1341"/>
                </a:lnTo>
                <a:lnTo>
                  <a:pt x="1404" y="1341"/>
                </a:lnTo>
                <a:lnTo>
                  <a:pt x="1407" y="1341"/>
                </a:lnTo>
                <a:lnTo>
                  <a:pt x="1408" y="1341"/>
                </a:lnTo>
                <a:lnTo>
                  <a:pt x="1409" y="1341"/>
                </a:lnTo>
                <a:lnTo>
                  <a:pt x="1409" y="1337"/>
                </a:lnTo>
                <a:lnTo>
                  <a:pt x="1410" y="1326"/>
                </a:lnTo>
                <a:lnTo>
                  <a:pt x="1410" y="1309"/>
                </a:lnTo>
                <a:lnTo>
                  <a:pt x="1410" y="1296"/>
                </a:lnTo>
                <a:lnTo>
                  <a:pt x="1410" y="1292"/>
                </a:lnTo>
                <a:lnTo>
                  <a:pt x="1414" y="1292"/>
                </a:lnTo>
                <a:lnTo>
                  <a:pt x="1423" y="1292"/>
                </a:lnTo>
                <a:lnTo>
                  <a:pt x="1426" y="1292"/>
                </a:lnTo>
                <a:lnTo>
                  <a:pt x="1427" y="1292"/>
                </a:lnTo>
                <a:lnTo>
                  <a:pt x="1429" y="1292"/>
                </a:lnTo>
                <a:lnTo>
                  <a:pt x="1441" y="1292"/>
                </a:lnTo>
                <a:lnTo>
                  <a:pt x="1443" y="1292"/>
                </a:lnTo>
                <a:lnTo>
                  <a:pt x="1444" y="1292"/>
                </a:lnTo>
                <a:lnTo>
                  <a:pt x="1445" y="1292"/>
                </a:lnTo>
                <a:lnTo>
                  <a:pt x="1467" y="1293"/>
                </a:lnTo>
                <a:lnTo>
                  <a:pt x="1473" y="1293"/>
                </a:lnTo>
                <a:lnTo>
                  <a:pt x="1478" y="1293"/>
                </a:lnTo>
                <a:lnTo>
                  <a:pt x="1482" y="1293"/>
                </a:lnTo>
                <a:lnTo>
                  <a:pt x="1485" y="1293"/>
                </a:lnTo>
                <a:lnTo>
                  <a:pt x="1488" y="1293"/>
                </a:lnTo>
                <a:lnTo>
                  <a:pt x="1491" y="1293"/>
                </a:lnTo>
                <a:lnTo>
                  <a:pt x="1494" y="1293"/>
                </a:lnTo>
                <a:lnTo>
                  <a:pt x="1496" y="1293"/>
                </a:lnTo>
                <a:lnTo>
                  <a:pt x="1497" y="1293"/>
                </a:lnTo>
                <a:lnTo>
                  <a:pt x="1501" y="1293"/>
                </a:lnTo>
                <a:lnTo>
                  <a:pt x="1504" y="1293"/>
                </a:lnTo>
                <a:lnTo>
                  <a:pt x="1508" y="1293"/>
                </a:lnTo>
                <a:lnTo>
                  <a:pt x="1510" y="1293"/>
                </a:lnTo>
                <a:lnTo>
                  <a:pt x="1510" y="1291"/>
                </a:lnTo>
                <a:lnTo>
                  <a:pt x="1510" y="1284"/>
                </a:lnTo>
                <a:lnTo>
                  <a:pt x="1510" y="1277"/>
                </a:lnTo>
                <a:lnTo>
                  <a:pt x="1510" y="1276"/>
                </a:lnTo>
                <a:lnTo>
                  <a:pt x="1510" y="1274"/>
                </a:lnTo>
                <a:lnTo>
                  <a:pt x="1510" y="1271"/>
                </a:lnTo>
                <a:lnTo>
                  <a:pt x="1510" y="1269"/>
                </a:lnTo>
                <a:lnTo>
                  <a:pt x="1510" y="1267"/>
                </a:lnTo>
                <a:lnTo>
                  <a:pt x="1510" y="1265"/>
                </a:lnTo>
                <a:lnTo>
                  <a:pt x="1510" y="1262"/>
                </a:lnTo>
                <a:lnTo>
                  <a:pt x="1510" y="1259"/>
                </a:lnTo>
                <a:lnTo>
                  <a:pt x="1510" y="1258"/>
                </a:lnTo>
                <a:lnTo>
                  <a:pt x="1511" y="1256"/>
                </a:lnTo>
                <a:lnTo>
                  <a:pt x="1511" y="1253"/>
                </a:lnTo>
                <a:lnTo>
                  <a:pt x="1511" y="1251"/>
                </a:lnTo>
                <a:lnTo>
                  <a:pt x="1511" y="1249"/>
                </a:lnTo>
                <a:lnTo>
                  <a:pt x="1511" y="1247"/>
                </a:lnTo>
                <a:lnTo>
                  <a:pt x="1511" y="1245"/>
                </a:lnTo>
                <a:lnTo>
                  <a:pt x="1511" y="1242"/>
                </a:lnTo>
                <a:lnTo>
                  <a:pt x="1511" y="1240"/>
                </a:lnTo>
                <a:lnTo>
                  <a:pt x="1511" y="1239"/>
                </a:lnTo>
                <a:lnTo>
                  <a:pt x="1511" y="1236"/>
                </a:lnTo>
                <a:lnTo>
                  <a:pt x="1511" y="1233"/>
                </a:lnTo>
                <a:lnTo>
                  <a:pt x="1505" y="1233"/>
                </a:lnTo>
                <a:lnTo>
                  <a:pt x="1503" y="1233"/>
                </a:lnTo>
                <a:lnTo>
                  <a:pt x="1503" y="1230"/>
                </a:lnTo>
                <a:lnTo>
                  <a:pt x="1502" y="1230"/>
                </a:lnTo>
                <a:lnTo>
                  <a:pt x="1501" y="1230"/>
                </a:lnTo>
                <a:lnTo>
                  <a:pt x="1500" y="1230"/>
                </a:lnTo>
                <a:lnTo>
                  <a:pt x="1497" y="1230"/>
                </a:lnTo>
                <a:lnTo>
                  <a:pt x="1496" y="1230"/>
                </a:lnTo>
                <a:lnTo>
                  <a:pt x="1495" y="1230"/>
                </a:lnTo>
                <a:lnTo>
                  <a:pt x="1494" y="1230"/>
                </a:lnTo>
                <a:lnTo>
                  <a:pt x="1492" y="1230"/>
                </a:lnTo>
                <a:lnTo>
                  <a:pt x="1491" y="1230"/>
                </a:lnTo>
                <a:lnTo>
                  <a:pt x="1490" y="1230"/>
                </a:lnTo>
                <a:lnTo>
                  <a:pt x="1488" y="1230"/>
                </a:lnTo>
                <a:lnTo>
                  <a:pt x="1486" y="1230"/>
                </a:lnTo>
                <a:lnTo>
                  <a:pt x="1484" y="1230"/>
                </a:lnTo>
                <a:lnTo>
                  <a:pt x="1483" y="1230"/>
                </a:lnTo>
                <a:lnTo>
                  <a:pt x="1480" y="1230"/>
                </a:lnTo>
                <a:lnTo>
                  <a:pt x="1477" y="1230"/>
                </a:lnTo>
                <a:lnTo>
                  <a:pt x="1477" y="1226"/>
                </a:lnTo>
                <a:lnTo>
                  <a:pt x="1477" y="1220"/>
                </a:lnTo>
                <a:lnTo>
                  <a:pt x="1476" y="1220"/>
                </a:lnTo>
                <a:lnTo>
                  <a:pt x="1474" y="1220"/>
                </a:lnTo>
                <a:lnTo>
                  <a:pt x="1474" y="1217"/>
                </a:lnTo>
                <a:lnTo>
                  <a:pt x="1476" y="1217"/>
                </a:lnTo>
                <a:lnTo>
                  <a:pt x="1477" y="1217"/>
                </a:lnTo>
                <a:lnTo>
                  <a:pt x="1477" y="1207"/>
                </a:lnTo>
                <a:lnTo>
                  <a:pt x="1477" y="1203"/>
                </a:lnTo>
                <a:lnTo>
                  <a:pt x="1473" y="1203"/>
                </a:lnTo>
                <a:lnTo>
                  <a:pt x="1470" y="1203"/>
                </a:lnTo>
                <a:lnTo>
                  <a:pt x="1467" y="1203"/>
                </a:lnTo>
                <a:lnTo>
                  <a:pt x="1466" y="1203"/>
                </a:lnTo>
                <a:lnTo>
                  <a:pt x="1463" y="1203"/>
                </a:lnTo>
                <a:lnTo>
                  <a:pt x="1461" y="1203"/>
                </a:lnTo>
                <a:lnTo>
                  <a:pt x="1461" y="1207"/>
                </a:lnTo>
                <a:lnTo>
                  <a:pt x="1460" y="1207"/>
                </a:lnTo>
                <a:lnTo>
                  <a:pt x="1460" y="1216"/>
                </a:lnTo>
                <a:lnTo>
                  <a:pt x="1460" y="1224"/>
                </a:lnTo>
                <a:lnTo>
                  <a:pt x="1460" y="1225"/>
                </a:lnTo>
                <a:lnTo>
                  <a:pt x="1444" y="1225"/>
                </a:lnTo>
                <a:lnTo>
                  <a:pt x="1444" y="1230"/>
                </a:lnTo>
                <a:lnTo>
                  <a:pt x="1444" y="1233"/>
                </a:lnTo>
                <a:lnTo>
                  <a:pt x="1444" y="1234"/>
                </a:lnTo>
                <a:lnTo>
                  <a:pt x="1444" y="1237"/>
                </a:lnTo>
                <a:lnTo>
                  <a:pt x="1444" y="1240"/>
                </a:lnTo>
                <a:lnTo>
                  <a:pt x="1444" y="1242"/>
                </a:lnTo>
                <a:lnTo>
                  <a:pt x="1444" y="1245"/>
                </a:lnTo>
                <a:lnTo>
                  <a:pt x="1443" y="1254"/>
                </a:lnTo>
                <a:lnTo>
                  <a:pt x="1443" y="1259"/>
                </a:lnTo>
                <a:lnTo>
                  <a:pt x="1441" y="1259"/>
                </a:lnTo>
                <a:lnTo>
                  <a:pt x="1426" y="1258"/>
                </a:lnTo>
                <a:lnTo>
                  <a:pt x="1424" y="1258"/>
                </a:lnTo>
                <a:lnTo>
                  <a:pt x="1412" y="1258"/>
                </a:lnTo>
                <a:lnTo>
                  <a:pt x="1410" y="1258"/>
                </a:lnTo>
                <a:lnTo>
                  <a:pt x="1410" y="1254"/>
                </a:lnTo>
                <a:lnTo>
                  <a:pt x="1410" y="1245"/>
                </a:lnTo>
                <a:lnTo>
                  <a:pt x="1410" y="1241"/>
                </a:lnTo>
                <a:lnTo>
                  <a:pt x="1407" y="1241"/>
                </a:lnTo>
                <a:lnTo>
                  <a:pt x="1397" y="1241"/>
                </a:lnTo>
                <a:lnTo>
                  <a:pt x="1393" y="1241"/>
                </a:lnTo>
                <a:lnTo>
                  <a:pt x="1393" y="1237"/>
                </a:lnTo>
                <a:lnTo>
                  <a:pt x="1393" y="1233"/>
                </a:lnTo>
                <a:lnTo>
                  <a:pt x="1391" y="1233"/>
                </a:lnTo>
                <a:lnTo>
                  <a:pt x="1380" y="1233"/>
                </a:lnTo>
                <a:lnTo>
                  <a:pt x="1376" y="1233"/>
                </a:lnTo>
                <a:lnTo>
                  <a:pt x="1376" y="1228"/>
                </a:lnTo>
                <a:lnTo>
                  <a:pt x="1376" y="1224"/>
                </a:lnTo>
                <a:lnTo>
                  <a:pt x="1374" y="1224"/>
                </a:lnTo>
                <a:lnTo>
                  <a:pt x="1359" y="1224"/>
                </a:lnTo>
                <a:lnTo>
                  <a:pt x="1357" y="1224"/>
                </a:lnTo>
                <a:lnTo>
                  <a:pt x="1357" y="1228"/>
                </a:lnTo>
                <a:lnTo>
                  <a:pt x="1357" y="1232"/>
                </a:lnTo>
                <a:lnTo>
                  <a:pt x="1357" y="1233"/>
                </a:lnTo>
                <a:lnTo>
                  <a:pt x="1357" y="1236"/>
                </a:lnTo>
                <a:lnTo>
                  <a:pt x="1357" y="1240"/>
                </a:lnTo>
                <a:lnTo>
                  <a:pt x="1357" y="1241"/>
                </a:lnTo>
                <a:lnTo>
                  <a:pt x="1359" y="1241"/>
                </a:lnTo>
                <a:lnTo>
                  <a:pt x="1359" y="1242"/>
                </a:lnTo>
                <a:lnTo>
                  <a:pt x="1359" y="1243"/>
                </a:lnTo>
                <a:lnTo>
                  <a:pt x="1359" y="1245"/>
                </a:lnTo>
                <a:lnTo>
                  <a:pt x="1359" y="1247"/>
                </a:lnTo>
                <a:lnTo>
                  <a:pt x="1359" y="1249"/>
                </a:lnTo>
                <a:lnTo>
                  <a:pt x="1359" y="1250"/>
                </a:lnTo>
                <a:lnTo>
                  <a:pt x="1359" y="1252"/>
                </a:lnTo>
                <a:lnTo>
                  <a:pt x="1359" y="1253"/>
                </a:lnTo>
                <a:lnTo>
                  <a:pt x="1359" y="1256"/>
                </a:lnTo>
                <a:lnTo>
                  <a:pt x="1359" y="1257"/>
                </a:lnTo>
                <a:lnTo>
                  <a:pt x="1359" y="1258"/>
                </a:lnTo>
                <a:lnTo>
                  <a:pt x="1357" y="1258"/>
                </a:lnTo>
                <a:lnTo>
                  <a:pt x="1345" y="1258"/>
                </a:lnTo>
                <a:lnTo>
                  <a:pt x="1342" y="1258"/>
                </a:lnTo>
                <a:lnTo>
                  <a:pt x="1342" y="1260"/>
                </a:lnTo>
                <a:lnTo>
                  <a:pt x="1342" y="1273"/>
                </a:lnTo>
                <a:lnTo>
                  <a:pt x="1342" y="1281"/>
                </a:lnTo>
                <a:lnTo>
                  <a:pt x="1349" y="1281"/>
                </a:lnTo>
                <a:lnTo>
                  <a:pt x="1351" y="1283"/>
                </a:lnTo>
                <a:lnTo>
                  <a:pt x="1352" y="1284"/>
                </a:lnTo>
                <a:lnTo>
                  <a:pt x="1355" y="1285"/>
                </a:lnTo>
                <a:lnTo>
                  <a:pt x="1356" y="1286"/>
                </a:lnTo>
                <a:lnTo>
                  <a:pt x="1357" y="1287"/>
                </a:lnTo>
                <a:lnTo>
                  <a:pt x="1358" y="1287"/>
                </a:lnTo>
                <a:lnTo>
                  <a:pt x="1358" y="1289"/>
                </a:lnTo>
                <a:lnTo>
                  <a:pt x="1358" y="1291"/>
                </a:lnTo>
                <a:lnTo>
                  <a:pt x="1358" y="1292"/>
                </a:lnTo>
                <a:lnTo>
                  <a:pt x="1357" y="1292"/>
                </a:lnTo>
                <a:lnTo>
                  <a:pt x="1351" y="1292"/>
                </a:lnTo>
                <a:lnTo>
                  <a:pt x="1345" y="1292"/>
                </a:lnTo>
                <a:lnTo>
                  <a:pt x="1345" y="1293"/>
                </a:lnTo>
                <a:lnTo>
                  <a:pt x="1345" y="1295"/>
                </a:lnTo>
                <a:lnTo>
                  <a:pt x="1343" y="1295"/>
                </a:lnTo>
                <a:lnTo>
                  <a:pt x="1343" y="1298"/>
                </a:lnTo>
                <a:lnTo>
                  <a:pt x="1344" y="1298"/>
                </a:lnTo>
                <a:lnTo>
                  <a:pt x="1347" y="1298"/>
                </a:lnTo>
                <a:lnTo>
                  <a:pt x="1348" y="1298"/>
                </a:lnTo>
                <a:lnTo>
                  <a:pt x="1349" y="1298"/>
                </a:lnTo>
                <a:lnTo>
                  <a:pt x="1351" y="1298"/>
                </a:lnTo>
                <a:lnTo>
                  <a:pt x="1351" y="1300"/>
                </a:lnTo>
                <a:lnTo>
                  <a:pt x="1351" y="1301"/>
                </a:lnTo>
                <a:lnTo>
                  <a:pt x="1353" y="1301"/>
                </a:lnTo>
                <a:lnTo>
                  <a:pt x="1355" y="1300"/>
                </a:lnTo>
                <a:lnTo>
                  <a:pt x="1356" y="1300"/>
                </a:lnTo>
                <a:lnTo>
                  <a:pt x="1357" y="1300"/>
                </a:lnTo>
                <a:lnTo>
                  <a:pt x="1358" y="1300"/>
                </a:lnTo>
                <a:lnTo>
                  <a:pt x="1359" y="1300"/>
                </a:lnTo>
                <a:lnTo>
                  <a:pt x="1359" y="1309"/>
                </a:lnTo>
                <a:lnTo>
                  <a:pt x="1376" y="1309"/>
                </a:lnTo>
                <a:lnTo>
                  <a:pt x="1376" y="1313"/>
                </a:lnTo>
                <a:lnTo>
                  <a:pt x="1376" y="1321"/>
                </a:lnTo>
                <a:lnTo>
                  <a:pt x="1376" y="1326"/>
                </a:lnTo>
                <a:lnTo>
                  <a:pt x="1375" y="1326"/>
                </a:lnTo>
                <a:lnTo>
                  <a:pt x="1374" y="1326"/>
                </a:lnTo>
                <a:lnTo>
                  <a:pt x="1372" y="1326"/>
                </a:lnTo>
                <a:lnTo>
                  <a:pt x="1370" y="1326"/>
                </a:lnTo>
                <a:lnTo>
                  <a:pt x="1369" y="1326"/>
                </a:lnTo>
                <a:lnTo>
                  <a:pt x="1367" y="1326"/>
                </a:lnTo>
                <a:lnTo>
                  <a:pt x="1366" y="1326"/>
                </a:lnTo>
                <a:lnTo>
                  <a:pt x="1364" y="1326"/>
                </a:lnTo>
                <a:lnTo>
                  <a:pt x="1362" y="1326"/>
                </a:lnTo>
                <a:lnTo>
                  <a:pt x="1361" y="1326"/>
                </a:lnTo>
                <a:lnTo>
                  <a:pt x="1359" y="1326"/>
                </a:lnTo>
                <a:lnTo>
                  <a:pt x="1358" y="1326"/>
                </a:lnTo>
                <a:lnTo>
                  <a:pt x="1357" y="1326"/>
                </a:lnTo>
                <a:lnTo>
                  <a:pt x="1356" y="1326"/>
                </a:lnTo>
                <a:lnTo>
                  <a:pt x="1353" y="1326"/>
                </a:lnTo>
                <a:lnTo>
                  <a:pt x="1355" y="1326"/>
                </a:lnTo>
                <a:lnTo>
                  <a:pt x="1355" y="1327"/>
                </a:lnTo>
                <a:lnTo>
                  <a:pt x="1355" y="1328"/>
                </a:lnTo>
                <a:lnTo>
                  <a:pt x="1352" y="1327"/>
                </a:lnTo>
                <a:lnTo>
                  <a:pt x="1351" y="1327"/>
                </a:lnTo>
                <a:lnTo>
                  <a:pt x="1351" y="1326"/>
                </a:lnTo>
                <a:lnTo>
                  <a:pt x="1350" y="1326"/>
                </a:lnTo>
                <a:lnTo>
                  <a:pt x="1349" y="1326"/>
                </a:lnTo>
                <a:lnTo>
                  <a:pt x="1348" y="1326"/>
                </a:lnTo>
                <a:lnTo>
                  <a:pt x="1347" y="1326"/>
                </a:lnTo>
                <a:lnTo>
                  <a:pt x="1342" y="1326"/>
                </a:lnTo>
                <a:lnTo>
                  <a:pt x="1342" y="1301"/>
                </a:lnTo>
                <a:lnTo>
                  <a:pt x="1339" y="1301"/>
                </a:lnTo>
                <a:lnTo>
                  <a:pt x="1339" y="1299"/>
                </a:lnTo>
                <a:lnTo>
                  <a:pt x="1339" y="1298"/>
                </a:lnTo>
                <a:lnTo>
                  <a:pt x="1338" y="1298"/>
                </a:lnTo>
                <a:lnTo>
                  <a:pt x="1336" y="1298"/>
                </a:lnTo>
                <a:lnTo>
                  <a:pt x="1335" y="1298"/>
                </a:lnTo>
                <a:lnTo>
                  <a:pt x="1334" y="1298"/>
                </a:lnTo>
                <a:lnTo>
                  <a:pt x="1333" y="1296"/>
                </a:lnTo>
                <a:lnTo>
                  <a:pt x="1333" y="1295"/>
                </a:lnTo>
                <a:lnTo>
                  <a:pt x="1333" y="1294"/>
                </a:lnTo>
                <a:lnTo>
                  <a:pt x="1333" y="1293"/>
                </a:lnTo>
                <a:lnTo>
                  <a:pt x="1333" y="1292"/>
                </a:lnTo>
                <a:lnTo>
                  <a:pt x="1331" y="1292"/>
                </a:lnTo>
                <a:lnTo>
                  <a:pt x="1300" y="1292"/>
                </a:lnTo>
                <a:lnTo>
                  <a:pt x="1299" y="1292"/>
                </a:lnTo>
                <a:lnTo>
                  <a:pt x="1277" y="1292"/>
                </a:lnTo>
                <a:lnTo>
                  <a:pt x="1273" y="1292"/>
                </a:lnTo>
                <a:lnTo>
                  <a:pt x="1273" y="1290"/>
                </a:lnTo>
                <a:lnTo>
                  <a:pt x="1273" y="1259"/>
                </a:lnTo>
                <a:lnTo>
                  <a:pt x="1273" y="1258"/>
                </a:lnTo>
                <a:lnTo>
                  <a:pt x="1268" y="1258"/>
                </a:lnTo>
                <a:lnTo>
                  <a:pt x="1267" y="1258"/>
                </a:lnTo>
                <a:lnTo>
                  <a:pt x="1265" y="1258"/>
                </a:lnTo>
                <a:lnTo>
                  <a:pt x="1263" y="1258"/>
                </a:lnTo>
                <a:lnTo>
                  <a:pt x="1262" y="1258"/>
                </a:lnTo>
                <a:lnTo>
                  <a:pt x="1260" y="1258"/>
                </a:lnTo>
                <a:lnTo>
                  <a:pt x="1259" y="1258"/>
                </a:lnTo>
                <a:lnTo>
                  <a:pt x="1258" y="1258"/>
                </a:lnTo>
                <a:lnTo>
                  <a:pt x="1257" y="1258"/>
                </a:lnTo>
                <a:lnTo>
                  <a:pt x="1256" y="1258"/>
                </a:lnTo>
                <a:lnTo>
                  <a:pt x="1255" y="1258"/>
                </a:lnTo>
                <a:lnTo>
                  <a:pt x="1254" y="1258"/>
                </a:lnTo>
                <a:lnTo>
                  <a:pt x="1252" y="1258"/>
                </a:lnTo>
                <a:lnTo>
                  <a:pt x="1251" y="1258"/>
                </a:lnTo>
                <a:lnTo>
                  <a:pt x="1250" y="1258"/>
                </a:lnTo>
                <a:lnTo>
                  <a:pt x="1249" y="1258"/>
                </a:lnTo>
                <a:lnTo>
                  <a:pt x="1248" y="1258"/>
                </a:lnTo>
                <a:lnTo>
                  <a:pt x="1246" y="1258"/>
                </a:lnTo>
                <a:lnTo>
                  <a:pt x="1245" y="1258"/>
                </a:lnTo>
                <a:lnTo>
                  <a:pt x="1241" y="1258"/>
                </a:lnTo>
                <a:lnTo>
                  <a:pt x="1241" y="1260"/>
                </a:lnTo>
                <a:lnTo>
                  <a:pt x="1241" y="1265"/>
                </a:lnTo>
                <a:lnTo>
                  <a:pt x="1241" y="1266"/>
                </a:lnTo>
                <a:lnTo>
                  <a:pt x="1241" y="1271"/>
                </a:lnTo>
                <a:lnTo>
                  <a:pt x="1241" y="1273"/>
                </a:lnTo>
                <a:lnTo>
                  <a:pt x="1241" y="1278"/>
                </a:lnTo>
                <a:lnTo>
                  <a:pt x="1241" y="1281"/>
                </a:lnTo>
                <a:lnTo>
                  <a:pt x="1241" y="1287"/>
                </a:lnTo>
                <a:lnTo>
                  <a:pt x="1241" y="1292"/>
                </a:lnTo>
                <a:lnTo>
                  <a:pt x="1239" y="1292"/>
                </a:lnTo>
                <a:lnTo>
                  <a:pt x="1222" y="1292"/>
                </a:lnTo>
                <a:lnTo>
                  <a:pt x="1220" y="1292"/>
                </a:lnTo>
                <a:lnTo>
                  <a:pt x="1220" y="1295"/>
                </a:lnTo>
                <a:lnTo>
                  <a:pt x="1220" y="1296"/>
                </a:lnTo>
                <a:lnTo>
                  <a:pt x="1221" y="1296"/>
                </a:lnTo>
                <a:lnTo>
                  <a:pt x="1221" y="1299"/>
                </a:lnTo>
                <a:lnTo>
                  <a:pt x="1221" y="1300"/>
                </a:lnTo>
                <a:lnTo>
                  <a:pt x="1221" y="1301"/>
                </a:lnTo>
                <a:lnTo>
                  <a:pt x="1222" y="1301"/>
                </a:lnTo>
                <a:lnTo>
                  <a:pt x="1222" y="1302"/>
                </a:lnTo>
                <a:lnTo>
                  <a:pt x="1221" y="1302"/>
                </a:lnTo>
                <a:lnTo>
                  <a:pt x="1221" y="1303"/>
                </a:lnTo>
                <a:lnTo>
                  <a:pt x="1220" y="1303"/>
                </a:lnTo>
                <a:lnTo>
                  <a:pt x="1223" y="1307"/>
                </a:lnTo>
                <a:lnTo>
                  <a:pt x="1221" y="1308"/>
                </a:lnTo>
                <a:lnTo>
                  <a:pt x="1221" y="1309"/>
                </a:lnTo>
                <a:lnTo>
                  <a:pt x="1220" y="1310"/>
                </a:lnTo>
                <a:lnTo>
                  <a:pt x="1220" y="1311"/>
                </a:lnTo>
                <a:lnTo>
                  <a:pt x="1220" y="1312"/>
                </a:lnTo>
                <a:lnTo>
                  <a:pt x="1220" y="1315"/>
                </a:lnTo>
                <a:lnTo>
                  <a:pt x="1220" y="1316"/>
                </a:lnTo>
                <a:lnTo>
                  <a:pt x="1220" y="1317"/>
                </a:lnTo>
                <a:lnTo>
                  <a:pt x="1220" y="1319"/>
                </a:lnTo>
                <a:lnTo>
                  <a:pt x="1220" y="1320"/>
                </a:lnTo>
                <a:lnTo>
                  <a:pt x="1220" y="1321"/>
                </a:lnTo>
                <a:lnTo>
                  <a:pt x="1220" y="1324"/>
                </a:lnTo>
                <a:lnTo>
                  <a:pt x="1220" y="1326"/>
                </a:lnTo>
                <a:lnTo>
                  <a:pt x="1221" y="1326"/>
                </a:lnTo>
                <a:lnTo>
                  <a:pt x="1221" y="1328"/>
                </a:lnTo>
                <a:lnTo>
                  <a:pt x="1221" y="1330"/>
                </a:lnTo>
                <a:lnTo>
                  <a:pt x="1222" y="1330"/>
                </a:lnTo>
                <a:lnTo>
                  <a:pt x="1228" y="1336"/>
                </a:lnTo>
                <a:lnTo>
                  <a:pt x="1229" y="1337"/>
                </a:lnTo>
                <a:lnTo>
                  <a:pt x="1230" y="1338"/>
                </a:lnTo>
                <a:lnTo>
                  <a:pt x="1231" y="1340"/>
                </a:lnTo>
                <a:lnTo>
                  <a:pt x="1234" y="1343"/>
                </a:lnTo>
                <a:lnTo>
                  <a:pt x="1235" y="1344"/>
                </a:lnTo>
                <a:lnTo>
                  <a:pt x="1235" y="1348"/>
                </a:lnTo>
                <a:lnTo>
                  <a:pt x="1238" y="1348"/>
                </a:lnTo>
                <a:lnTo>
                  <a:pt x="1239" y="1348"/>
                </a:lnTo>
                <a:lnTo>
                  <a:pt x="1240" y="1348"/>
                </a:lnTo>
                <a:lnTo>
                  <a:pt x="1242" y="1348"/>
                </a:lnTo>
                <a:lnTo>
                  <a:pt x="1243" y="1348"/>
                </a:lnTo>
                <a:lnTo>
                  <a:pt x="1245" y="1348"/>
                </a:lnTo>
                <a:lnTo>
                  <a:pt x="1247" y="1348"/>
                </a:lnTo>
                <a:lnTo>
                  <a:pt x="1248" y="1348"/>
                </a:lnTo>
                <a:lnTo>
                  <a:pt x="1249" y="1348"/>
                </a:lnTo>
                <a:lnTo>
                  <a:pt x="1251" y="1348"/>
                </a:lnTo>
                <a:lnTo>
                  <a:pt x="1252" y="1348"/>
                </a:lnTo>
                <a:lnTo>
                  <a:pt x="1254" y="1348"/>
                </a:lnTo>
                <a:lnTo>
                  <a:pt x="1256" y="1348"/>
                </a:lnTo>
                <a:lnTo>
                  <a:pt x="1257" y="1348"/>
                </a:lnTo>
                <a:lnTo>
                  <a:pt x="1258" y="1346"/>
                </a:lnTo>
                <a:lnTo>
                  <a:pt x="1259" y="1346"/>
                </a:lnTo>
                <a:lnTo>
                  <a:pt x="1262" y="1345"/>
                </a:lnTo>
                <a:lnTo>
                  <a:pt x="1263" y="1346"/>
                </a:lnTo>
                <a:lnTo>
                  <a:pt x="1265" y="1349"/>
                </a:lnTo>
                <a:lnTo>
                  <a:pt x="1266" y="1350"/>
                </a:lnTo>
                <a:lnTo>
                  <a:pt x="1268" y="1348"/>
                </a:lnTo>
                <a:lnTo>
                  <a:pt x="1269" y="1346"/>
                </a:lnTo>
                <a:lnTo>
                  <a:pt x="1272" y="1346"/>
                </a:lnTo>
                <a:lnTo>
                  <a:pt x="1275" y="1346"/>
                </a:lnTo>
                <a:lnTo>
                  <a:pt x="1275" y="1349"/>
                </a:lnTo>
                <a:lnTo>
                  <a:pt x="1275" y="1350"/>
                </a:lnTo>
                <a:lnTo>
                  <a:pt x="1275" y="1352"/>
                </a:lnTo>
                <a:lnTo>
                  <a:pt x="1279" y="1352"/>
                </a:lnTo>
                <a:lnTo>
                  <a:pt x="1280" y="1352"/>
                </a:lnTo>
                <a:lnTo>
                  <a:pt x="1283" y="1353"/>
                </a:lnTo>
                <a:lnTo>
                  <a:pt x="1282" y="1355"/>
                </a:lnTo>
                <a:lnTo>
                  <a:pt x="1282" y="1358"/>
                </a:lnTo>
                <a:lnTo>
                  <a:pt x="1283" y="1358"/>
                </a:lnTo>
                <a:lnTo>
                  <a:pt x="1284" y="1358"/>
                </a:lnTo>
                <a:lnTo>
                  <a:pt x="1286" y="1358"/>
                </a:lnTo>
                <a:lnTo>
                  <a:pt x="1288" y="1358"/>
                </a:lnTo>
                <a:lnTo>
                  <a:pt x="1289" y="1358"/>
                </a:lnTo>
                <a:lnTo>
                  <a:pt x="1291" y="1358"/>
                </a:lnTo>
                <a:lnTo>
                  <a:pt x="1292" y="1358"/>
                </a:lnTo>
                <a:lnTo>
                  <a:pt x="1293" y="1358"/>
                </a:lnTo>
                <a:lnTo>
                  <a:pt x="1296" y="1358"/>
                </a:lnTo>
                <a:lnTo>
                  <a:pt x="1297" y="1358"/>
                </a:lnTo>
                <a:lnTo>
                  <a:pt x="1298" y="1358"/>
                </a:lnTo>
                <a:lnTo>
                  <a:pt x="1300" y="1358"/>
                </a:lnTo>
                <a:lnTo>
                  <a:pt x="1301" y="1358"/>
                </a:lnTo>
                <a:lnTo>
                  <a:pt x="1302" y="1358"/>
                </a:lnTo>
                <a:lnTo>
                  <a:pt x="1305" y="1358"/>
                </a:lnTo>
                <a:lnTo>
                  <a:pt x="1306" y="1358"/>
                </a:lnTo>
                <a:lnTo>
                  <a:pt x="1307" y="1358"/>
                </a:lnTo>
                <a:lnTo>
                  <a:pt x="1309" y="1358"/>
                </a:lnTo>
                <a:lnTo>
                  <a:pt x="1311" y="1358"/>
                </a:lnTo>
                <a:lnTo>
                  <a:pt x="1313" y="1358"/>
                </a:lnTo>
                <a:lnTo>
                  <a:pt x="1314" y="1358"/>
                </a:lnTo>
                <a:lnTo>
                  <a:pt x="1316" y="1358"/>
                </a:lnTo>
                <a:lnTo>
                  <a:pt x="1317" y="1358"/>
                </a:lnTo>
                <a:lnTo>
                  <a:pt x="1318" y="1358"/>
                </a:lnTo>
                <a:lnTo>
                  <a:pt x="1321" y="1358"/>
                </a:lnTo>
                <a:lnTo>
                  <a:pt x="1322" y="1358"/>
                </a:lnTo>
                <a:lnTo>
                  <a:pt x="1323" y="1358"/>
                </a:lnTo>
                <a:lnTo>
                  <a:pt x="1325" y="1358"/>
                </a:lnTo>
                <a:lnTo>
                  <a:pt x="1326" y="1358"/>
                </a:lnTo>
                <a:lnTo>
                  <a:pt x="1327" y="1358"/>
                </a:lnTo>
                <a:lnTo>
                  <a:pt x="1330" y="1358"/>
                </a:lnTo>
                <a:lnTo>
                  <a:pt x="1333" y="1358"/>
                </a:lnTo>
                <a:lnTo>
                  <a:pt x="1333" y="1355"/>
                </a:lnTo>
                <a:lnTo>
                  <a:pt x="1333" y="1354"/>
                </a:lnTo>
                <a:lnTo>
                  <a:pt x="1333" y="1353"/>
                </a:lnTo>
                <a:lnTo>
                  <a:pt x="1333" y="1352"/>
                </a:lnTo>
                <a:lnTo>
                  <a:pt x="1334" y="1352"/>
                </a:lnTo>
                <a:lnTo>
                  <a:pt x="1334" y="1351"/>
                </a:lnTo>
                <a:lnTo>
                  <a:pt x="1335" y="1351"/>
                </a:lnTo>
                <a:lnTo>
                  <a:pt x="1335" y="1350"/>
                </a:lnTo>
                <a:lnTo>
                  <a:pt x="1336" y="1350"/>
                </a:lnTo>
                <a:lnTo>
                  <a:pt x="1338" y="1349"/>
                </a:lnTo>
                <a:lnTo>
                  <a:pt x="1339" y="1349"/>
                </a:lnTo>
                <a:lnTo>
                  <a:pt x="1340" y="1349"/>
                </a:lnTo>
                <a:lnTo>
                  <a:pt x="1342" y="1349"/>
                </a:lnTo>
                <a:lnTo>
                  <a:pt x="1343" y="1349"/>
                </a:lnTo>
                <a:lnTo>
                  <a:pt x="1344" y="1349"/>
                </a:lnTo>
                <a:lnTo>
                  <a:pt x="1347" y="1349"/>
                </a:lnTo>
                <a:lnTo>
                  <a:pt x="1348" y="1349"/>
                </a:lnTo>
                <a:lnTo>
                  <a:pt x="1349" y="1349"/>
                </a:lnTo>
                <a:lnTo>
                  <a:pt x="1350" y="1349"/>
                </a:lnTo>
                <a:lnTo>
                  <a:pt x="1350" y="1350"/>
                </a:lnTo>
                <a:lnTo>
                  <a:pt x="1351" y="1350"/>
                </a:lnTo>
                <a:lnTo>
                  <a:pt x="1351" y="1351"/>
                </a:lnTo>
                <a:lnTo>
                  <a:pt x="1352" y="1351"/>
                </a:lnTo>
                <a:lnTo>
                  <a:pt x="1352" y="1352"/>
                </a:lnTo>
                <a:lnTo>
                  <a:pt x="1353" y="1352"/>
                </a:lnTo>
                <a:lnTo>
                  <a:pt x="1353" y="1353"/>
                </a:lnTo>
                <a:lnTo>
                  <a:pt x="1353" y="1354"/>
                </a:lnTo>
                <a:lnTo>
                  <a:pt x="1355" y="1354"/>
                </a:lnTo>
                <a:lnTo>
                  <a:pt x="1355" y="1355"/>
                </a:lnTo>
                <a:lnTo>
                  <a:pt x="1355" y="1357"/>
                </a:lnTo>
                <a:lnTo>
                  <a:pt x="1355" y="1358"/>
                </a:lnTo>
                <a:lnTo>
                  <a:pt x="1357" y="1358"/>
                </a:lnTo>
                <a:lnTo>
                  <a:pt x="1359" y="1358"/>
                </a:lnTo>
                <a:lnTo>
                  <a:pt x="1361" y="1358"/>
                </a:lnTo>
                <a:lnTo>
                  <a:pt x="1362" y="1358"/>
                </a:lnTo>
                <a:lnTo>
                  <a:pt x="1364" y="1358"/>
                </a:lnTo>
                <a:lnTo>
                  <a:pt x="1365" y="1358"/>
                </a:lnTo>
                <a:lnTo>
                  <a:pt x="1366" y="1358"/>
                </a:lnTo>
                <a:lnTo>
                  <a:pt x="1367" y="1358"/>
                </a:lnTo>
                <a:lnTo>
                  <a:pt x="1368" y="1358"/>
                </a:lnTo>
                <a:lnTo>
                  <a:pt x="1370" y="1358"/>
                </a:lnTo>
                <a:lnTo>
                  <a:pt x="1372" y="1358"/>
                </a:lnTo>
                <a:lnTo>
                  <a:pt x="1373" y="1358"/>
                </a:lnTo>
                <a:lnTo>
                  <a:pt x="1375" y="1358"/>
                </a:lnTo>
                <a:lnTo>
                  <a:pt x="1376" y="1358"/>
                </a:lnTo>
                <a:lnTo>
                  <a:pt x="1391" y="1358"/>
                </a:lnTo>
                <a:close/>
                <a:moveTo>
                  <a:pt x="965" y="1175"/>
                </a:moveTo>
                <a:lnTo>
                  <a:pt x="968" y="1175"/>
                </a:lnTo>
                <a:lnTo>
                  <a:pt x="968" y="1174"/>
                </a:lnTo>
                <a:lnTo>
                  <a:pt x="968" y="1172"/>
                </a:lnTo>
                <a:lnTo>
                  <a:pt x="968" y="1169"/>
                </a:lnTo>
                <a:lnTo>
                  <a:pt x="970" y="1169"/>
                </a:lnTo>
                <a:lnTo>
                  <a:pt x="972" y="1169"/>
                </a:lnTo>
                <a:lnTo>
                  <a:pt x="972" y="1167"/>
                </a:lnTo>
                <a:lnTo>
                  <a:pt x="972" y="1161"/>
                </a:lnTo>
                <a:lnTo>
                  <a:pt x="972" y="1157"/>
                </a:lnTo>
                <a:lnTo>
                  <a:pt x="973" y="1157"/>
                </a:lnTo>
                <a:lnTo>
                  <a:pt x="984" y="1157"/>
                </a:lnTo>
                <a:lnTo>
                  <a:pt x="985" y="1157"/>
                </a:lnTo>
                <a:lnTo>
                  <a:pt x="985" y="1154"/>
                </a:lnTo>
                <a:lnTo>
                  <a:pt x="985" y="1146"/>
                </a:lnTo>
                <a:lnTo>
                  <a:pt x="985" y="1141"/>
                </a:lnTo>
                <a:lnTo>
                  <a:pt x="981" y="1141"/>
                </a:lnTo>
                <a:lnTo>
                  <a:pt x="981" y="1136"/>
                </a:lnTo>
                <a:lnTo>
                  <a:pt x="985" y="1136"/>
                </a:lnTo>
                <a:lnTo>
                  <a:pt x="985" y="1133"/>
                </a:lnTo>
                <a:lnTo>
                  <a:pt x="985" y="1129"/>
                </a:lnTo>
                <a:lnTo>
                  <a:pt x="985" y="1124"/>
                </a:lnTo>
                <a:lnTo>
                  <a:pt x="990" y="1124"/>
                </a:lnTo>
                <a:lnTo>
                  <a:pt x="1003" y="1124"/>
                </a:lnTo>
                <a:lnTo>
                  <a:pt x="1006" y="1124"/>
                </a:lnTo>
                <a:lnTo>
                  <a:pt x="1006" y="1119"/>
                </a:lnTo>
                <a:lnTo>
                  <a:pt x="1006" y="1095"/>
                </a:lnTo>
                <a:lnTo>
                  <a:pt x="1006" y="1091"/>
                </a:lnTo>
                <a:lnTo>
                  <a:pt x="1006" y="1073"/>
                </a:lnTo>
                <a:lnTo>
                  <a:pt x="1011" y="1073"/>
                </a:lnTo>
                <a:lnTo>
                  <a:pt x="1015" y="1073"/>
                </a:lnTo>
                <a:lnTo>
                  <a:pt x="1015" y="1074"/>
                </a:lnTo>
                <a:lnTo>
                  <a:pt x="1015" y="1079"/>
                </a:lnTo>
                <a:lnTo>
                  <a:pt x="1015" y="1081"/>
                </a:lnTo>
                <a:lnTo>
                  <a:pt x="1018" y="1081"/>
                </a:lnTo>
                <a:lnTo>
                  <a:pt x="1022" y="1081"/>
                </a:lnTo>
                <a:lnTo>
                  <a:pt x="1023" y="1081"/>
                </a:lnTo>
                <a:lnTo>
                  <a:pt x="1031" y="1081"/>
                </a:lnTo>
                <a:lnTo>
                  <a:pt x="1032" y="1081"/>
                </a:lnTo>
                <a:lnTo>
                  <a:pt x="1039" y="1081"/>
                </a:lnTo>
                <a:lnTo>
                  <a:pt x="1039" y="1090"/>
                </a:lnTo>
                <a:lnTo>
                  <a:pt x="1043" y="1090"/>
                </a:lnTo>
                <a:lnTo>
                  <a:pt x="1053" y="1090"/>
                </a:lnTo>
                <a:lnTo>
                  <a:pt x="1056" y="1090"/>
                </a:lnTo>
                <a:lnTo>
                  <a:pt x="1056" y="1093"/>
                </a:lnTo>
                <a:lnTo>
                  <a:pt x="1060" y="1092"/>
                </a:lnTo>
                <a:lnTo>
                  <a:pt x="1060" y="1090"/>
                </a:lnTo>
                <a:lnTo>
                  <a:pt x="1058" y="1090"/>
                </a:lnTo>
                <a:lnTo>
                  <a:pt x="1058" y="1088"/>
                </a:lnTo>
                <a:lnTo>
                  <a:pt x="1058" y="1084"/>
                </a:lnTo>
                <a:lnTo>
                  <a:pt x="1061" y="1084"/>
                </a:lnTo>
                <a:lnTo>
                  <a:pt x="1064" y="1084"/>
                </a:lnTo>
                <a:lnTo>
                  <a:pt x="1064" y="1082"/>
                </a:lnTo>
                <a:lnTo>
                  <a:pt x="1064" y="1081"/>
                </a:lnTo>
                <a:lnTo>
                  <a:pt x="1064" y="1077"/>
                </a:lnTo>
                <a:lnTo>
                  <a:pt x="1062" y="1077"/>
                </a:lnTo>
                <a:lnTo>
                  <a:pt x="1062" y="1073"/>
                </a:lnTo>
                <a:lnTo>
                  <a:pt x="1062" y="1072"/>
                </a:lnTo>
                <a:lnTo>
                  <a:pt x="1056" y="1072"/>
                </a:lnTo>
                <a:lnTo>
                  <a:pt x="1056" y="1068"/>
                </a:lnTo>
                <a:lnTo>
                  <a:pt x="1056" y="1059"/>
                </a:lnTo>
                <a:lnTo>
                  <a:pt x="1056" y="1056"/>
                </a:lnTo>
                <a:lnTo>
                  <a:pt x="1048" y="1056"/>
                </a:lnTo>
                <a:lnTo>
                  <a:pt x="1048" y="1055"/>
                </a:lnTo>
                <a:lnTo>
                  <a:pt x="1048" y="1053"/>
                </a:lnTo>
                <a:lnTo>
                  <a:pt x="1048" y="1051"/>
                </a:lnTo>
                <a:lnTo>
                  <a:pt x="1048" y="1050"/>
                </a:lnTo>
                <a:lnTo>
                  <a:pt x="1048" y="1047"/>
                </a:lnTo>
                <a:lnTo>
                  <a:pt x="1052" y="1047"/>
                </a:lnTo>
                <a:lnTo>
                  <a:pt x="1053" y="1047"/>
                </a:lnTo>
                <a:lnTo>
                  <a:pt x="1053" y="1046"/>
                </a:lnTo>
                <a:lnTo>
                  <a:pt x="1053" y="1043"/>
                </a:lnTo>
                <a:lnTo>
                  <a:pt x="1053" y="1041"/>
                </a:lnTo>
                <a:lnTo>
                  <a:pt x="1053" y="1040"/>
                </a:lnTo>
                <a:lnTo>
                  <a:pt x="1053" y="1039"/>
                </a:lnTo>
                <a:lnTo>
                  <a:pt x="1054" y="1039"/>
                </a:lnTo>
                <a:lnTo>
                  <a:pt x="1054" y="1036"/>
                </a:lnTo>
                <a:lnTo>
                  <a:pt x="1048" y="1036"/>
                </a:lnTo>
                <a:lnTo>
                  <a:pt x="1048" y="1032"/>
                </a:lnTo>
                <a:lnTo>
                  <a:pt x="1048" y="1028"/>
                </a:lnTo>
                <a:lnTo>
                  <a:pt x="1048" y="1026"/>
                </a:lnTo>
                <a:lnTo>
                  <a:pt x="1051" y="1026"/>
                </a:lnTo>
                <a:lnTo>
                  <a:pt x="1053" y="1026"/>
                </a:lnTo>
                <a:lnTo>
                  <a:pt x="1053" y="1025"/>
                </a:lnTo>
                <a:lnTo>
                  <a:pt x="1056" y="1025"/>
                </a:lnTo>
                <a:lnTo>
                  <a:pt x="1056" y="1029"/>
                </a:lnTo>
                <a:lnTo>
                  <a:pt x="1057" y="1029"/>
                </a:lnTo>
                <a:lnTo>
                  <a:pt x="1061" y="1029"/>
                </a:lnTo>
                <a:lnTo>
                  <a:pt x="1065" y="1029"/>
                </a:lnTo>
                <a:lnTo>
                  <a:pt x="1065" y="1026"/>
                </a:lnTo>
                <a:lnTo>
                  <a:pt x="1065" y="1025"/>
                </a:lnTo>
                <a:lnTo>
                  <a:pt x="1065" y="1023"/>
                </a:lnTo>
                <a:lnTo>
                  <a:pt x="1065" y="1021"/>
                </a:lnTo>
                <a:lnTo>
                  <a:pt x="1069" y="1021"/>
                </a:lnTo>
                <a:lnTo>
                  <a:pt x="1069" y="1018"/>
                </a:lnTo>
                <a:lnTo>
                  <a:pt x="1065" y="1018"/>
                </a:lnTo>
                <a:lnTo>
                  <a:pt x="1065" y="1015"/>
                </a:lnTo>
                <a:lnTo>
                  <a:pt x="1065" y="1012"/>
                </a:lnTo>
                <a:lnTo>
                  <a:pt x="1065" y="1009"/>
                </a:lnTo>
                <a:lnTo>
                  <a:pt x="1065" y="1006"/>
                </a:lnTo>
                <a:lnTo>
                  <a:pt x="1065" y="1005"/>
                </a:lnTo>
                <a:lnTo>
                  <a:pt x="1065" y="1001"/>
                </a:lnTo>
                <a:lnTo>
                  <a:pt x="1065" y="998"/>
                </a:lnTo>
                <a:lnTo>
                  <a:pt x="1065" y="996"/>
                </a:lnTo>
                <a:lnTo>
                  <a:pt x="1065" y="995"/>
                </a:lnTo>
                <a:lnTo>
                  <a:pt x="1065" y="992"/>
                </a:lnTo>
                <a:lnTo>
                  <a:pt x="1065" y="989"/>
                </a:lnTo>
                <a:lnTo>
                  <a:pt x="1065" y="988"/>
                </a:lnTo>
                <a:lnTo>
                  <a:pt x="1065" y="984"/>
                </a:lnTo>
                <a:lnTo>
                  <a:pt x="1065" y="981"/>
                </a:lnTo>
                <a:lnTo>
                  <a:pt x="1065" y="979"/>
                </a:lnTo>
                <a:lnTo>
                  <a:pt x="1065" y="977"/>
                </a:lnTo>
                <a:lnTo>
                  <a:pt x="1065" y="975"/>
                </a:lnTo>
                <a:lnTo>
                  <a:pt x="1065" y="972"/>
                </a:lnTo>
                <a:lnTo>
                  <a:pt x="1065" y="971"/>
                </a:lnTo>
                <a:lnTo>
                  <a:pt x="1065" y="970"/>
                </a:lnTo>
                <a:lnTo>
                  <a:pt x="1065" y="969"/>
                </a:lnTo>
                <a:lnTo>
                  <a:pt x="1065" y="967"/>
                </a:lnTo>
                <a:lnTo>
                  <a:pt x="1065" y="966"/>
                </a:lnTo>
                <a:lnTo>
                  <a:pt x="1065" y="964"/>
                </a:lnTo>
                <a:lnTo>
                  <a:pt x="1063" y="965"/>
                </a:lnTo>
                <a:lnTo>
                  <a:pt x="1062" y="965"/>
                </a:lnTo>
                <a:lnTo>
                  <a:pt x="1061" y="965"/>
                </a:lnTo>
                <a:lnTo>
                  <a:pt x="1057" y="965"/>
                </a:lnTo>
                <a:lnTo>
                  <a:pt x="1057" y="958"/>
                </a:lnTo>
                <a:lnTo>
                  <a:pt x="1056" y="958"/>
                </a:lnTo>
                <a:lnTo>
                  <a:pt x="1053" y="958"/>
                </a:lnTo>
                <a:lnTo>
                  <a:pt x="1053" y="956"/>
                </a:lnTo>
                <a:lnTo>
                  <a:pt x="1053" y="955"/>
                </a:lnTo>
                <a:lnTo>
                  <a:pt x="1048" y="955"/>
                </a:lnTo>
                <a:lnTo>
                  <a:pt x="1031" y="955"/>
                </a:lnTo>
                <a:lnTo>
                  <a:pt x="1023" y="955"/>
                </a:lnTo>
                <a:lnTo>
                  <a:pt x="1023" y="938"/>
                </a:lnTo>
                <a:lnTo>
                  <a:pt x="1022" y="938"/>
                </a:lnTo>
                <a:lnTo>
                  <a:pt x="1019" y="938"/>
                </a:lnTo>
                <a:lnTo>
                  <a:pt x="1015" y="938"/>
                </a:lnTo>
                <a:lnTo>
                  <a:pt x="1014" y="938"/>
                </a:lnTo>
                <a:lnTo>
                  <a:pt x="1011" y="938"/>
                </a:lnTo>
                <a:lnTo>
                  <a:pt x="1011" y="937"/>
                </a:lnTo>
                <a:lnTo>
                  <a:pt x="1011" y="936"/>
                </a:lnTo>
                <a:lnTo>
                  <a:pt x="1007" y="936"/>
                </a:lnTo>
                <a:lnTo>
                  <a:pt x="1006" y="936"/>
                </a:lnTo>
                <a:lnTo>
                  <a:pt x="1006" y="928"/>
                </a:lnTo>
                <a:lnTo>
                  <a:pt x="1007" y="928"/>
                </a:lnTo>
                <a:lnTo>
                  <a:pt x="1011" y="928"/>
                </a:lnTo>
                <a:lnTo>
                  <a:pt x="1015" y="928"/>
                </a:lnTo>
                <a:lnTo>
                  <a:pt x="1015" y="925"/>
                </a:lnTo>
                <a:lnTo>
                  <a:pt x="1015" y="922"/>
                </a:lnTo>
                <a:lnTo>
                  <a:pt x="1015" y="921"/>
                </a:lnTo>
                <a:lnTo>
                  <a:pt x="1018" y="921"/>
                </a:lnTo>
                <a:lnTo>
                  <a:pt x="1018" y="922"/>
                </a:lnTo>
                <a:lnTo>
                  <a:pt x="1018" y="925"/>
                </a:lnTo>
                <a:lnTo>
                  <a:pt x="1018" y="929"/>
                </a:lnTo>
                <a:lnTo>
                  <a:pt x="1018" y="930"/>
                </a:lnTo>
                <a:lnTo>
                  <a:pt x="1023" y="930"/>
                </a:lnTo>
                <a:lnTo>
                  <a:pt x="1023" y="929"/>
                </a:lnTo>
                <a:lnTo>
                  <a:pt x="1023" y="927"/>
                </a:lnTo>
                <a:lnTo>
                  <a:pt x="1023" y="924"/>
                </a:lnTo>
                <a:lnTo>
                  <a:pt x="1023" y="923"/>
                </a:lnTo>
                <a:lnTo>
                  <a:pt x="1023" y="921"/>
                </a:lnTo>
                <a:lnTo>
                  <a:pt x="1027" y="921"/>
                </a:lnTo>
                <a:lnTo>
                  <a:pt x="1029" y="921"/>
                </a:lnTo>
                <a:lnTo>
                  <a:pt x="1032" y="921"/>
                </a:lnTo>
                <a:lnTo>
                  <a:pt x="1035" y="921"/>
                </a:lnTo>
                <a:lnTo>
                  <a:pt x="1037" y="921"/>
                </a:lnTo>
                <a:lnTo>
                  <a:pt x="1039" y="921"/>
                </a:lnTo>
                <a:lnTo>
                  <a:pt x="1039" y="918"/>
                </a:lnTo>
                <a:lnTo>
                  <a:pt x="1039" y="914"/>
                </a:lnTo>
                <a:lnTo>
                  <a:pt x="1039" y="913"/>
                </a:lnTo>
                <a:lnTo>
                  <a:pt x="1040" y="913"/>
                </a:lnTo>
                <a:lnTo>
                  <a:pt x="1040" y="912"/>
                </a:lnTo>
                <a:lnTo>
                  <a:pt x="1040" y="905"/>
                </a:lnTo>
                <a:lnTo>
                  <a:pt x="1040" y="902"/>
                </a:lnTo>
                <a:lnTo>
                  <a:pt x="1040" y="898"/>
                </a:lnTo>
                <a:lnTo>
                  <a:pt x="1040" y="895"/>
                </a:lnTo>
                <a:lnTo>
                  <a:pt x="1040" y="888"/>
                </a:lnTo>
                <a:lnTo>
                  <a:pt x="1006" y="888"/>
                </a:lnTo>
                <a:lnTo>
                  <a:pt x="1006" y="894"/>
                </a:lnTo>
                <a:lnTo>
                  <a:pt x="1002" y="894"/>
                </a:lnTo>
                <a:lnTo>
                  <a:pt x="1002" y="897"/>
                </a:lnTo>
                <a:lnTo>
                  <a:pt x="1003" y="898"/>
                </a:lnTo>
                <a:lnTo>
                  <a:pt x="1006" y="898"/>
                </a:lnTo>
                <a:lnTo>
                  <a:pt x="1006" y="905"/>
                </a:lnTo>
                <a:lnTo>
                  <a:pt x="1005" y="905"/>
                </a:lnTo>
                <a:lnTo>
                  <a:pt x="1003" y="905"/>
                </a:lnTo>
                <a:lnTo>
                  <a:pt x="999" y="905"/>
                </a:lnTo>
                <a:lnTo>
                  <a:pt x="998" y="905"/>
                </a:lnTo>
                <a:lnTo>
                  <a:pt x="998" y="904"/>
                </a:lnTo>
                <a:lnTo>
                  <a:pt x="998" y="903"/>
                </a:lnTo>
                <a:lnTo>
                  <a:pt x="998" y="902"/>
                </a:lnTo>
                <a:lnTo>
                  <a:pt x="998" y="901"/>
                </a:lnTo>
                <a:lnTo>
                  <a:pt x="998" y="899"/>
                </a:lnTo>
                <a:lnTo>
                  <a:pt x="998" y="898"/>
                </a:lnTo>
                <a:lnTo>
                  <a:pt x="998" y="897"/>
                </a:lnTo>
                <a:lnTo>
                  <a:pt x="998" y="895"/>
                </a:lnTo>
                <a:lnTo>
                  <a:pt x="995" y="895"/>
                </a:lnTo>
                <a:lnTo>
                  <a:pt x="995" y="888"/>
                </a:lnTo>
                <a:lnTo>
                  <a:pt x="998" y="888"/>
                </a:lnTo>
                <a:lnTo>
                  <a:pt x="998" y="887"/>
                </a:lnTo>
                <a:lnTo>
                  <a:pt x="998" y="885"/>
                </a:lnTo>
                <a:lnTo>
                  <a:pt x="998" y="883"/>
                </a:lnTo>
                <a:lnTo>
                  <a:pt x="998" y="882"/>
                </a:lnTo>
                <a:lnTo>
                  <a:pt x="998" y="880"/>
                </a:lnTo>
                <a:lnTo>
                  <a:pt x="998" y="878"/>
                </a:lnTo>
                <a:lnTo>
                  <a:pt x="998" y="877"/>
                </a:lnTo>
                <a:lnTo>
                  <a:pt x="998" y="876"/>
                </a:lnTo>
                <a:lnTo>
                  <a:pt x="998" y="873"/>
                </a:lnTo>
                <a:lnTo>
                  <a:pt x="999" y="874"/>
                </a:lnTo>
                <a:lnTo>
                  <a:pt x="1006" y="876"/>
                </a:lnTo>
                <a:lnTo>
                  <a:pt x="1007" y="876"/>
                </a:lnTo>
                <a:lnTo>
                  <a:pt x="1007" y="871"/>
                </a:lnTo>
                <a:lnTo>
                  <a:pt x="1007" y="857"/>
                </a:lnTo>
                <a:lnTo>
                  <a:pt x="1007" y="855"/>
                </a:lnTo>
                <a:lnTo>
                  <a:pt x="1007" y="840"/>
                </a:lnTo>
                <a:lnTo>
                  <a:pt x="1007" y="838"/>
                </a:lnTo>
                <a:lnTo>
                  <a:pt x="1006" y="838"/>
                </a:lnTo>
                <a:lnTo>
                  <a:pt x="1003" y="838"/>
                </a:lnTo>
                <a:lnTo>
                  <a:pt x="999" y="838"/>
                </a:lnTo>
                <a:lnTo>
                  <a:pt x="998" y="838"/>
                </a:lnTo>
                <a:lnTo>
                  <a:pt x="995" y="838"/>
                </a:lnTo>
                <a:lnTo>
                  <a:pt x="992" y="838"/>
                </a:lnTo>
                <a:lnTo>
                  <a:pt x="992" y="830"/>
                </a:lnTo>
                <a:lnTo>
                  <a:pt x="993" y="830"/>
                </a:lnTo>
                <a:lnTo>
                  <a:pt x="995" y="830"/>
                </a:lnTo>
                <a:lnTo>
                  <a:pt x="995" y="822"/>
                </a:lnTo>
                <a:lnTo>
                  <a:pt x="995" y="821"/>
                </a:lnTo>
                <a:lnTo>
                  <a:pt x="1007" y="821"/>
                </a:lnTo>
                <a:lnTo>
                  <a:pt x="1007" y="812"/>
                </a:lnTo>
                <a:lnTo>
                  <a:pt x="1009" y="812"/>
                </a:lnTo>
                <a:lnTo>
                  <a:pt x="1012" y="812"/>
                </a:lnTo>
                <a:lnTo>
                  <a:pt x="1015" y="812"/>
                </a:lnTo>
                <a:lnTo>
                  <a:pt x="1017" y="812"/>
                </a:lnTo>
                <a:lnTo>
                  <a:pt x="1017" y="811"/>
                </a:lnTo>
                <a:lnTo>
                  <a:pt x="1018" y="812"/>
                </a:lnTo>
                <a:lnTo>
                  <a:pt x="1020" y="812"/>
                </a:lnTo>
                <a:lnTo>
                  <a:pt x="1020" y="811"/>
                </a:lnTo>
                <a:lnTo>
                  <a:pt x="1020" y="809"/>
                </a:lnTo>
                <a:lnTo>
                  <a:pt x="1020" y="807"/>
                </a:lnTo>
                <a:lnTo>
                  <a:pt x="1021" y="807"/>
                </a:lnTo>
                <a:lnTo>
                  <a:pt x="1024" y="807"/>
                </a:lnTo>
                <a:lnTo>
                  <a:pt x="1026" y="807"/>
                </a:lnTo>
                <a:lnTo>
                  <a:pt x="1027" y="807"/>
                </a:lnTo>
                <a:lnTo>
                  <a:pt x="1027" y="803"/>
                </a:lnTo>
                <a:lnTo>
                  <a:pt x="1032" y="803"/>
                </a:lnTo>
                <a:lnTo>
                  <a:pt x="1037" y="803"/>
                </a:lnTo>
                <a:lnTo>
                  <a:pt x="1037" y="804"/>
                </a:lnTo>
                <a:lnTo>
                  <a:pt x="1037" y="806"/>
                </a:lnTo>
                <a:lnTo>
                  <a:pt x="1037" y="809"/>
                </a:lnTo>
                <a:lnTo>
                  <a:pt x="1037" y="810"/>
                </a:lnTo>
                <a:lnTo>
                  <a:pt x="1037" y="812"/>
                </a:lnTo>
                <a:lnTo>
                  <a:pt x="1037" y="814"/>
                </a:lnTo>
                <a:lnTo>
                  <a:pt x="1037" y="815"/>
                </a:lnTo>
                <a:lnTo>
                  <a:pt x="1037" y="818"/>
                </a:lnTo>
                <a:lnTo>
                  <a:pt x="1037" y="820"/>
                </a:lnTo>
                <a:lnTo>
                  <a:pt x="1037" y="821"/>
                </a:lnTo>
                <a:lnTo>
                  <a:pt x="1057" y="821"/>
                </a:lnTo>
                <a:lnTo>
                  <a:pt x="1057" y="818"/>
                </a:lnTo>
                <a:lnTo>
                  <a:pt x="1057" y="801"/>
                </a:lnTo>
                <a:lnTo>
                  <a:pt x="1057" y="798"/>
                </a:lnTo>
                <a:lnTo>
                  <a:pt x="1062" y="798"/>
                </a:lnTo>
                <a:lnTo>
                  <a:pt x="1066" y="798"/>
                </a:lnTo>
                <a:lnTo>
                  <a:pt x="1066" y="801"/>
                </a:lnTo>
                <a:lnTo>
                  <a:pt x="1070" y="801"/>
                </a:lnTo>
                <a:lnTo>
                  <a:pt x="1070" y="798"/>
                </a:lnTo>
                <a:lnTo>
                  <a:pt x="1070" y="796"/>
                </a:lnTo>
                <a:lnTo>
                  <a:pt x="1070" y="793"/>
                </a:lnTo>
                <a:lnTo>
                  <a:pt x="1070" y="790"/>
                </a:lnTo>
                <a:lnTo>
                  <a:pt x="1066" y="790"/>
                </a:lnTo>
                <a:lnTo>
                  <a:pt x="1066" y="789"/>
                </a:lnTo>
                <a:lnTo>
                  <a:pt x="1066" y="788"/>
                </a:lnTo>
                <a:lnTo>
                  <a:pt x="1066" y="787"/>
                </a:lnTo>
                <a:lnTo>
                  <a:pt x="1065" y="787"/>
                </a:lnTo>
                <a:lnTo>
                  <a:pt x="1054" y="787"/>
                </a:lnTo>
                <a:lnTo>
                  <a:pt x="1049" y="787"/>
                </a:lnTo>
                <a:lnTo>
                  <a:pt x="1049" y="785"/>
                </a:lnTo>
                <a:lnTo>
                  <a:pt x="1049" y="756"/>
                </a:lnTo>
                <a:lnTo>
                  <a:pt x="1049" y="753"/>
                </a:lnTo>
                <a:lnTo>
                  <a:pt x="1046" y="753"/>
                </a:lnTo>
                <a:lnTo>
                  <a:pt x="1027" y="753"/>
                </a:lnTo>
                <a:lnTo>
                  <a:pt x="1024" y="753"/>
                </a:lnTo>
                <a:lnTo>
                  <a:pt x="1024" y="754"/>
                </a:lnTo>
                <a:lnTo>
                  <a:pt x="1024" y="758"/>
                </a:lnTo>
                <a:lnTo>
                  <a:pt x="1024" y="759"/>
                </a:lnTo>
                <a:lnTo>
                  <a:pt x="1024" y="762"/>
                </a:lnTo>
                <a:lnTo>
                  <a:pt x="1024" y="764"/>
                </a:lnTo>
                <a:lnTo>
                  <a:pt x="1024" y="765"/>
                </a:lnTo>
                <a:lnTo>
                  <a:pt x="1023" y="765"/>
                </a:lnTo>
                <a:lnTo>
                  <a:pt x="1021" y="765"/>
                </a:lnTo>
                <a:lnTo>
                  <a:pt x="1019" y="765"/>
                </a:lnTo>
                <a:lnTo>
                  <a:pt x="1017" y="765"/>
                </a:lnTo>
                <a:lnTo>
                  <a:pt x="1014" y="765"/>
                </a:lnTo>
                <a:lnTo>
                  <a:pt x="1013" y="765"/>
                </a:lnTo>
                <a:lnTo>
                  <a:pt x="1011" y="765"/>
                </a:lnTo>
                <a:lnTo>
                  <a:pt x="1007" y="765"/>
                </a:lnTo>
                <a:lnTo>
                  <a:pt x="1007" y="771"/>
                </a:lnTo>
                <a:lnTo>
                  <a:pt x="1006" y="771"/>
                </a:lnTo>
                <a:lnTo>
                  <a:pt x="1004" y="771"/>
                </a:lnTo>
                <a:lnTo>
                  <a:pt x="1003" y="771"/>
                </a:lnTo>
                <a:lnTo>
                  <a:pt x="1002" y="771"/>
                </a:lnTo>
                <a:lnTo>
                  <a:pt x="999" y="771"/>
                </a:lnTo>
                <a:lnTo>
                  <a:pt x="997" y="771"/>
                </a:lnTo>
                <a:lnTo>
                  <a:pt x="995" y="771"/>
                </a:lnTo>
                <a:lnTo>
                  <a:pt x="994" y="771"/>
                </a:lnTo>
                <a:lnTo>
                  <a:pt x="992" y="771"/>
                </a:lnTo>
                <a:lnTo>
                  <a:pt x="989" y="771"/>
                </a:lnTo>
                <a:lnTo>
                  <a:pt x="987" y="771"/>
                </a:lnTo>
                <a:lnTo>
                  <a:pt x="985" y="771"/>
                </a:lnTo>
                <a:lnTo>
                  <a:pt x="982" y="771"/>
                </a:lnTo>
                <a:lnTo>
                  <a:pt x="980" y="771"/>
                </a:lnTo>
                <a:lnTo>
                  <a:pt x="978" y="771"/>
                </a:lnTo>
                <a:lnTo>
                  <a:pt x="977" y="771"/>
                </a:lnTo>
                <a:lnTo>
                  <a:pt x="973" y="771"/>
                </a:lnTo>
                <a:lnTo>
                  <a:pt x="973" y="773"/>
                </a:lnTo>
                <a:lnTo>
                  <a:pt x="973" y="776"/>
                </a:lnTo>
                <a:lnTo>
                  <a:pt x="973" y="778"/>
                </a:lnTo>
                <a:lnTo>
                  <a:pt x="973" y="779"/>
                </a:lnTo>
                <a:lnTo>
                  <a:pt x="973" y="783"/>
                </a:lnTo>
                <a:lnTo>
                  <a:pt x="973" y="784"/>
                </a:lnTo>
                <a:lnTo>
                  <a:pt x="973" y="787"/>
                </a:lnTo>
                <a:lnTo>
                  <a:pt x="972" y="787"/>
                </a:lnTo>
                <a:lnTo>
                  <a:pt x="970" y="787"/>
                </a:lnTo>
                <a:lnTo>
                  <a:pt x="969" y="787"/>
                </a:lnTo>
                <a:lnTo>
                  <a:pt x="968" y="787"/>
                </a:lnTo>
                <a:lnTo>
                  <a:pt x="967" y="787"/>
                </a:lnTo>
                <a:lnTo>
                  <a:pt x="965" y="787"/>
                </a:lnTo>
                <a:lnTo>
                  <a:pt x="964" y="787"/>
                </a:lnTo>
                <a:lnTo>
                  <a:pt x="963" y="787"/>
                </a:lnTo>
                <a:lnTo>
                  <a:pt x="962" y="787"/>
                </a:lnTo>
                <a:lnTo>
                  <a:pt x="961" y="787"/>
                </a:lnTo>
                <a:lnTo>
                  <a:pt x="960" y="787"/>
                </a:lnTo>
                <a:lnTo>
                  <a:pt x="959" y="787"/>
                </a:lnTo>
                <a:lnTo>
                  <a:pt x="958" y="787"/>
                </a:lnTo>
                <a:lnTo>
                  <a:pt x="956" y="787"/>
                </a:lnTo>
                <a:lnTo>
                  <a:pt x="955" y="787"/>
                </a:lnTo>
                <a:lnTo>
                  <a:pt x="954" y="787"/>
                </a:lnTo>
                <a:lnTo>
                  <a:pt x="953" y="787"/>
                </a:lnTo>
                <a:lnTo>
                  <a:pt x="952" y="787"/>
                </a:lnTo>
                <a:lnTo>
                  <a:pt x="951" y="787"/>
                </a:lnTo>
                <a:lnTo>
                  <a:pt x="950" y="787"/>
                </a:lnTo>
                <a:lnTo>
                  <a:pt x="948" y="787"/>
                </a:lnTo>
                <a:lnTo>
                  <a:pt x="947" y="787"/>
                </a:lnTo>
                <a:lnTo>
                  <a:pt x="946" y="787"/>
                </a:lnTo>
                <a:lnTo>
                  <a:pt x="945" y="787"/>
                </a:lnTo>
                <a:lnTo>
                  <a:pt x="945" y="790"/>
                </a:lnTo>
                <a:lnTo>
                  <a:pt x="945" y="792"/>
                </a:lnTo>
                <a:lnTo>
                  <a:pt x="945" y="796"/>
                </a:lnTo>
                <a:lnTo>
                  <a:pt x="946" y="796"/>
                </a:lnTo>
                <a:lnTo>
                  <a:pt x="946" y="800"/>
                </a:lnTo>
                <a:lnTo>
                  <a:pt x="946" y="801"/>
                </a:lnTo>
                <a:lnTo>
                  <a:pt x="946" y="804"/>
                </a:lnTo>
                <a:lnTo>
                  <a:pt x="947" y="804"/>
                </a:lnTo>
                <a:lnTo>
                  <a:pt x="950" y="804"/>
                </a:lnTo>
                <a:lnTo>
                  <a:pt x="952" y="804"/>
                </a:lnTo>
                <a:lnTo>
                  <a:pt x="954" y="804"/>
                </a:lnTo>
                <a:lnTo>
                  <a:pt x="956" y="804"/>
                </a:lnTo>
                <a:lnTo>
                  <a:pt x="958" y="804"/>
                </a:lnTo>
                <a:lnTo>
                  <a:pt x="958" y="805"/>
                </a:lnTo>
                <a:lnTo>
                  <a:pt x="958" y="807"/>
                </a:lnTo>
                <a:lnTo>
                  <a:pt x="958" y="809"/>
                </a:lnTo>
                <a:lnTo>
                  <a:pt x="958" y="810"/>
                </a:lnTo>
                <a:lnTo>
                  <a:pt x="958" y="812"/>
                </a:lnTo>
                <a:lnTo>
                  <a:pt x="958" y="814"/>
                </a:lnTo>
                <a:lnTo>
                  <a:pt x="958" y="815"/>
                </a:lnTo>
                <a:lnTo>
                  <a:pt x="958" y="817"/>
                </a:lnTo>
                <a:lnTo>
                  <a:pt x="958" y="818"/>
                </a:lnTo>
                <a:lnTo>
                  <a:pt x="958" y="820"/>
                </a:lnTo>
                <a:lnTo>
                  <a:pt x="958" y="821"/>
                </a:lnTo>
                <a:lnTo>
                  <a:pt x="956" y="822"/>
                </a:lnTo>
                <a:lnTo>
                  <a:pt x="956" y="826"/>
                </a:lnTo>
                <a:lnTo>
                  <a:pt x="956" y="829"/>
                </a:lnTo>
                <a:lnTo>
                  <a:pt x="956" y="830"/>
                </a:lnTo>
                <a:lnTo>
                  <a:pt x="951" y="830"/>
                </a:lnTo>
                <a:lnTo>
                  <a:pt x="945" y="830"/>
                </a:lnTo>
                <a:lnTo>
                  <a:pt x="945" y="832"/>
                </a:lnTo>
                <a:lnTo>
                  <a:pt x="945" y="834"/>
                </a:lnTo>
                <a:lnTo>
                  <a:pt x="945" y="836"/>
                </a:lnTo>
                <a:lnTo>
                  <a:pt x="945" y="837"/>
                </a:lnTo>
                <a:lnTo>
                  <a:pt x="945" y="839"/>
                </a:lnTo>
                <a:lnTo>
                  <a:pt x="944" y="842"/>
                </a:lnTo>
                <a:lnTo>
                  <a:pt x="944" y="844"/>
                </a:lnTo>
                <a:lnTo>
                  <a:pt x="944" y="846"/>
                </a:lnTo>
                <a:lnTo>
                  <a:pt x="944" y="848"/>
                </a:lnTo>
                <a:lnTo>
                  <a:pt x="944" y="851"/>
                </a:lnTo>
                <a:lnTo>
                  <a:pt x="944" y="852"/>
                </a:lnTo>
                <a:lnTo>
                  <a:pt x="944" y="854"/>
                </a:lnTo>
                <a:lnTo>
                  <a:pt x="945" y="855"/>
                </a:lnTo>
                <a:lnTo>
                  <a:pt x="945" y="859"/>
                </a:lnTo>
                <a:lnTo>
                  <a:pt x="945" y="862"/>
                </a:lnTo>
                <a:lnTo>
                  <a:pt x="945" y="865"/>
                </a:lnTo>
                <a:lnTo>
                  <a:pt x="945" y="869"/>
                </a:lnTo>
                <a:lnTo>
                  <a:pt x="945" y="872"/>
                </a:lnTo>
                <a:lnTo>
                  <a:pt x="945" y="874"/>
                </a:lnTo>
                <a:lnTo>
                  <a:pt x="944" y="874"/>
                </a:lnTo>
                <a:lnTo>
                  <a:pt x="944" y="877"/>
                </a:lnTo>
                <a:lnTo>
                  <a:pt x="945" y="877"/>
                </a:lnTo>
                <a:lnTo>
                  <a:pt x="947" y="877"/>
                </a:lnTo>
                <a:lnTo>
                  <a:pt x="948" y="877"/>
                </a:lnTo>
                <a:lnTo>
                  <a:pt x="948" y="880"/>
                </a:lnTo>
                <a:lnTo>
                  <a:pt x="952" y="880"/>
                </a:lnTo>
                <a:lnTo>
                  <a:pt x="956" y="880"/>
                </a:lnTo>
                <a:lnTo>
                  <a:pt x="956" y="888"/>
                </a:lnTo>
                <a:lnTo>
                  <a:pt x="953" y="888"/>
                </a:lnTo>
                <a:lnTo>
                  <a:pt x="948" y="888"/>
                </a:lnTo>
                <a:lnTo>
                  <a:pt x="944" y="888"/>
                </a:lnTo>
                <a:lnTo>
                  <a:pt x="944" y="893"/>
                </a:lnTo>
                <a:lnTo>
                  <a:pt x="943" y="893"/>
                </a:lnTo>
                <a:lnTo>
                  <a:pt x="943" y="897"/>
                </a:lnTo>
                <a:lnTo>
                  <a:pt x="945" y="897"/>
                </a:lnTo>
                <a:lnTo>
                  <a:pt x="945" y="902"/>
                </a:lnTo>
                <a:lnTo>
                  <a:pt x="944" y="902"/>
                </a:lnTo>
                <a:lnTo>
                  <a:pt x="944" y="905"/>
                </a:lnTo>
                <a:lnTo>
                  <a:pt x="956" y="905"/>
                </a:lnTo>
                <a:lnTo>
                  <a:pt x="962" y="905"/>
                </a:lnTo>
                <a:lnTo>
                  <a:pt x="967" y="905"/>
                </a:lnTo>
                <a:lnTo>
                  <a:pt x="968" y="905"/>
                </a:lnTo>
                <a:lnTo>
                  <a:pt x="969" y="905"/>
                </a:lnTo>
                <a:lnTo>
                  <a:pt x="970" y="905"/>
                </a:lnTo>
                <a:lnTo>
                  <a:pt x="971" y="905"/>
                </a:lnTo>
                <a:lnTo>
                  <a:pt x="973" y="905"/>
                </a:lnTo>
                <a:lnTo>
                  <a:pt x="975" y="905"/>
                </a:lnTo>
                <a:lnTo>
                  <a:pt x="976" y="905"/>
                </a:lnTo>
                <a:lnTo>
                  <a:pt x="977" y="905"/>
                </a:lnTo>
                <a:lnTo>
                  <a:pt x="978" y="905"/>
                </a:lnTo>
                <a:lnTo>
                  <a:pt x="979" y="905"/>
                </a:lnTo>
                <a:lnTo>
                  <a:pt x="980" y="905"/>
                </a:lnTo>
                <a:lnTo>
                  <a:pt x="981" y="905"/>
                </a:lnTo>
                <a:lnTo>
                  <a:pt x="982" y="905"/>
                </a:lnTo>
                <a:lnTo>
                  <a:pt x="984" y="905"/>
                </a:lnTo>
                <a:lnTo>
                  <a:pt x="985" y="905"/>
                </a:lnTo>
                <a:lnTo>
                  <a:pt x="986" y="905"/>
                </a:lnTo>
                <a:lnTo>
                  <a:pt x="987" y="905"/>
                </a:lnTo>
                <a:lnTo>
                  <a:pt x="988" y="905"/>
                </a:lnTo>
                <a:lnTo>
                  <a:pt x="990" y="905"/>
                </a:lnTo>
                <a:lnTo>
                  <a:pt x="990" y="906"/>
                </a:lnTo>
                <a:lnTo>
                  <a:pt x="990" y="910"/>
                </a:lnTo>
                <a:lnTo>
                  <a:pt x="990" y="912"/>
                </a:lnTo>
                <a:lnTo>
                  <a:pt x="990" y="913"/>
                </a:lnTo>
                <a:lnTo>
                  <a:pt x="990" y="914"/>
                </a:lnTo>
                <a:lnTo>
                  <a:pt x="990" y="918"/>
                </a:lnTo>
                <a:lnTo>
                  <a:pt x="990" y="921"/>
                </a:lnTo>
                <a:lnTo>
                  <a:pt x="990" y="922"/>
                </a:lnTo>
                <a:lnTo>
                  <a:pt x="990" y="925"/>
                </a:lnTo>
                <a:lnTo>
                  <a:pt x="990" y="929"/>
                </a:lnTo>
                <a:lnTo>
                  <a:pt x="989" y="929"/>
                </a:lnTo>
                <a:lnTo>
                  <a:pt x="987" y="929"/>
                </a:lnTo>
                <a:lnTo>
                  <a:pt x="982" y="929"/>
                </a:lnTo>
                <a:lnTo>
                  <a:pt x="981" y="929"/>
                </a:lnTo>
                <a:lnTo>
                  <a:pt x="981" y="930"/>
                </a:lnTo>
                <a:lnTo>
                  <a:pt x="976" y="930"/>
                </a:lnTo>
                <a:lnTo>
                  <a:pt x="973" y="930"/>
                </a:lnTo>
                <a:lnTo>
                  <a:pt x="972" y="930"/>
                </a:lnTo>
                <a:lnTo>
                  <a:pt x="972" y="931"/>
                </a:lnTo>
                <a:lnTo>
                  <a:pt x="970" y="931"/>
                </a:lnTo>
                <a:lnTo>
                  <a:pt x="967" y="931"/>
                </a:lnTo>
                <a:lnTo>
                  <a:pt x="965" y="931"/>
                </a:lnTo>
                <a:lnTo>
                  <a:pt x="964" y="931"/>
                </a:lnTo>
                <a:lnTo>
                  <a:pt x="964" y="936"/>
                </a:lnTo>
                <a:lnTo>
                  <a:pt x="964" y="939"/>
                </a:lnTo>
                <a:lnTo>
                  <a:pt x="964" y="944"/>
                </a:lnTo>
                <a:lnTo>
                  <a:pt x="964" y="947"/>
                </a:lnTo>
                <a:lnTo>
                  <a:pt x="964" y="952"/>
                </a:lnTo>
                <a:lnTo>
                  <a:pt x="964" y="954"/>
                </a:lnTo>
                <a:lnTo>
                  <a:pt x="964" y="956"/>
                </a:lnTo>
                <a:lnTo>
                  <a:pt x="956" y="956"/>
                </a:lnTo>
                <a:lnTo>
                  <a:pt x="947" y="956"/>
                </a:lnTo>
                <a:lnTo>
                  <a:pt x="939" y="956"/>
                </a:lnTo>
                <a:lnTo>
                  <a:pt x="939" y="981"/>
                </a:lnTo>
                <a:lnTo>
                  <a:pt x="938" y="981"/>
                </a:lnTo>
                <a:lnTo>
                  <a:pt x="935" y="981"/>
                </a:lnTo>
                <a:lnTo>
                  <a:pt x="931" y="981"/>
                </a:lnTo>
                <a:lnTo>
                  <a:pt x="930" y="981"/>
                </a:lnTo>
                <a:lnTo>
                  <a:pt x="927" y="981"/>
                </a:lnTo>
                <a:lnTo>
                  <a:pt x="923" y="981"/>
                </a:lnTo>
                <a:lnTo>
                  <a:pt x="922" y="981"/>
                </a:lnTo>
                <a:lnTo>
                  <a:pt x="922" y="966"/>
                </a:lnTo>
                <a:lnTo>
                  <a:pt x="922" y="957"/>
                </a:lnTo>
                <a:lnTo>
                  <a:pt x="917" y="957"/>
                </a:lnTo>
                <a:lnTo>
                  <a:pt x="917" y="965"/>
                </a:lnTo>
                <a:lnTo>
                  <a:pt x="917" y="966"/>
                </a:lnTo>
                <a:lnTo>
                  <a:pt x="916" y="966"/>
                </a:lnTo>
                <a:lnTo>
                  <a:pt x="914" y="966"/>
                </a:lnTo>
                <a:lnTo>
                  <a:pt x="912" y="966"/>
                </a:lnTo>
                <a:lnTo>
                  <a:pt x="910" y="966"/>
                </a:lnTo>
                <a:lnTo>
                  <a:pt x="906" y="966"/>
                </a:lnTo>
                <a:lnTo>
                  <a:pt x="905" y="966"/>
                </a:lnTo>
                <a:lnTo>
                  <a:pt x="906" y="963"/>
                </a:lnTo>
                <a:lnTo>
                  <a:pt x="903" y="963"/>
                </a:lnTo>
                <a:lnTo>
                  <a:pt x="900" y="963"/>
                </a:lnTo>
                <a:lnTo>
                  <a:pt x="900" y="966"/>
                </a:lnTo>
                <a:lnTo>
                  <a:pt x="897" y="966"/>
                </a:lnTo>
                <a:lnTo>
                  <a:pt x="897" y="969"/>
                </a:lnTo>
                <a:lnTo>
                  <a:pt x="897" y="970"/>
                </a:lnTo>
                <a:lnTo>
                  <a:pt x="897" y="972"/>
                </a:lnTo>
                <a:lnTo>
                  <a:pt x="897" y="973"/>
                </a:lnTo>
                <a:lnTo>
                  <a:pt x="889" y="973"/>
                </a:lnTo>
                <a:lnTo>
                  <a:pt x="889" y="975"/>
                </a:lnTo>
                <a:lnTo>
                  <a:pt x="888" y="975"/>
                </a:lnTo>
                <a:lnTo>
                  <a:pt x="885" y="975"/>
                </a:lnTo>
                <a:lnTo>
                  <a:pt x="885" y="974"/>
                </a:lnTo>
                <a:lnTo>
                  <a:pt x="885" y="973"/>
                </a:lnTo>
                <a:lnTo>
                  <a:pt x="884" y="973"/>
                </a:lnTo>
                <a:lnTo>
                  <a:pt x="884" y="972"/>
                </a:lnTo>
                <a:lnTo>
                  <a:pt x="882" y="972"/>
                </a:lnTo>
                <a:lnTo>
                  <a:pt x="880" y="972"/>
                </a:lnTo>
                <a:lnTo>
                  <a:pt x="880" y="973"/>
                </a:lnTo>
                <a:lnTo>
                  <a:pt x="877" y="973"/>
                </a:lnTo>
                <a:lnTo>
                  <a:pt x="877" y="977"/>
                </a:lnTo>
                <a:lnTo>
                  <a:pt x="874" y="977"/>
                </a:lnTo>
                <a:lnTo>
                  <a:pt x="872" y="977"/>
                </a:lnTo>
                <a:lnTo>
                  <a:pt x="872" y="980"/>
                </a:lnTo>
                <a:lnTo>
                  <a:pt x="872" y="1003"/>
                </a:lnTo>
                <a:lnTo>
                  <a:pt x="872" y="1006"/>
                </a:lnTo>
                <a:lnTo>
                  <a:pt x="872" y="1020"/>
                </a:lnTo>
                <a:lnTo>
                  <a:pt x="872" y="1023"/>
                </a:lnTo>
                <a:lnTo>
                  <a:pt x="872" y="1024"/>
                </a:lnTo>
                <a:lnTo>
                  <a:pt x="872" y="1028"/>
                </a:lnTo>
                <a:lnTo>
                  <a:pt x="872" y="1054"/>
                </a:lnTo>
                <a:lnTo>
                  <a:pt x="872" y="1057"/>
                </a:lnTo>
                <a:lnTo>
                  <a:pt x="872" y="1075"/>
                </a:lnTo>
                <a:lnTo>
                  <a:pt x="872" y="1079"/>
                </a:lnTo>
                <a:lnTo>
                  <a:pt x="877" y="1079"/>
                </a:lnTo>
                <a:lnTo>
                  <a:pt x="880" y="1079"/>
                </a:lnTo>
                <a:lnTo>
                  <a:pt x="880" y="1081"/>
                </a:lnTo>
                <a:lnTo>
                  <a:pt x="880" y="1084"/>
                </a:lnTo>
                <a:lnTo>
                  <a:pt x="880" y="1088"/>
                </a:lnTo>
                <a:lnTo>
                  <a:pt x="888" y="1088"/>
                </a:lnTo>
                <a:lnTo>
                  <a:pt x="888" y="1091"/>
                </a:lnTo>
                <a:lnTo>
                  <a:pt x="880" y="1091"/>
                </a:lnTo>
                <a:lnTo>
                  <a:pt x="872" y="1091"/>
                </a:lnTo>
                <a:lnTo>
                  <a:pt x="872" y="1099"/>
                </a:lnTo>
                <a:lnTo>
                  <a:pt x="874" y="1100"/>
                </a:lnTo>
                <a:lnTo>
                  <a:pt x="875" y="1101"/>
                </a:lnTo>
                <a:lnTo>
                  <a:pt x="878" y="1104"/>
                </a:lnTo>
                <a:lnTo>
                  <a:pt x="882" y="1107"/>
                </a:lnTo>
                <a:lnTo>
                  <a:pt x="884" y="1108"/>
                </a:lnTo>
                <a:lnTo>
                  <a:pt x="889" y="1108"/>
                </a:lnTo>
                <a:lnTo>
                  <a:pt x="891" y="1108"/>
                </a:lnTo>
                <a:lnTo>
                  <a:pt x="893" y="1108"/>
                </a:lnTo>
                <a:lnTo>
                  <a:pt x="894" y="1108"/>
                </a:lnTo>
                <a:lnTo>
                  <a:pt x="895" y="1108"/>
                </a:lnTo>
                <a:lnTo>
                  <a:pt x="896" y="1108"/>
                </a:lnTo>
                <a:lnTo>
                  <a:pt x="897" y="1108"/>
                </a:lnTo>
                <a:lnTo>
                  <a:pt x="899" y="1108"/>
                </a:lnTo>
                <a:lnTo>
                  <a:pt x="900" y="1108"/>
                </a:lnTo>
                <a:lnTo>
                  <a:pt x="901" y="1108"/>
                </a:lnTo>
                <a:lnTo>
                  <a:pt x="902" y="1108"/>
                </a:lnTo>
                <a:lnTo>
                  <a:pt x="903" y="1108"/>
                </a:lnTo>
                <a:lnTo>
                  <a:pt x="904" y="1108"/>
                </a:lnTo>
                <a:lnTo>
                  <a:pt x="905" y="1108"/>
                </a:lnTo>
                <a:lnTo>
                  <a:pt x="905" y="1110"/>
                </a:lnTo>
                <a:lnTo>
                  <a:pt x="905" y="1122"/>
                </a:lnTo>
                <a:lnTo>
                  <a:pt x="905" y="1125"/>
                </a:lnTo>
                <a:lnTo>
                  <a:pt x="904" y="1125"/>
                </a:lnTo>
                <a:lnTo>
                  <a:pt x="903" y="1125"/>
                </a:lnTo>
                <a:lnTo>
                  <a:pt x="902" y="1125"/>
                </a:lnTo>
                <a:lnTo>
                  <a:pt x="900" y="1125"/>
                </a:lnTo>
                <a:lnTo>
                  <a:pt x="906" y="1130"/>
                </a:lnTo>
                <a:lnTo>
                  <a:pt x="920" y="1141"/>
                </a:lnTo>
                <a:lnTo>
                  <a:pt x="921" y="1142"/>
                </a:lnTo>
                <a:lnTo>
                  <a:pt x="923" y="1143"/>
                </a:lnTo>
                <a:lnTo>
                  <a:pt x="926" y="1146"/>
                </a:lnTo>
                <a:lnTo>
                  <a:pt x="927" y="1147"/>
                </a:lnTo>
                <a:lnTo>
                  <a:pt x="929" y="1149"/>
                </a:lnTo>
                <a:lnTo>
                  <a:pt x="931" y="1151"/>
                </a:lnTo>
                <a:lnTo>
                  <a:pt x="934" y="1152"/>
                </a:lnTo>
                <a:lnTo>
                  <a:pt x="935" y="1155"/>
                </a:lnTo>
                <a:lnTo>
                  <a:pt x="937" y="1157"/>
                </a:lnTo>
                <a:lnTo>
                  <a:pt x="938" y="1158"/>
                </a:lnTo>
                <a:lnTo>
                  <a:pt x="939" y="1159"/>
                </a:lnTo>
                <a:lnTo>
                  <a:pt x="941" y="1161"/>
                </a:lnTo>
                <a:lnTo>
                  <a:pt x="943" y="1164"/>
                </a:lnTo>
                <a:lnTo>
                  <a:pt x="945" y="1166"/>
                </a:lnTo>
                <a:lnTo>
                  <a:pt x="946" y="1168"/>
                </a:lnTo>
                <a:lnTo>
                  <a:pt x="948" y="1171"/>
                </a:lnTo>
                <a:lnTo>
                  <a:pt x="950" y="1173"/>
                </a:lnTo>
                <a:lnTo>
                  <a:pt x="951" y="1174"/>
                </a:lnTo>
                <a:lnTo>
                  <a:pt x="951" y="1175"/>
                </a:lnTo>
                <a:lnTo>
                  <a:pt x="953" y="1175"/>
                </a:lnTo>
                <a:lnTo>
                  <a:pt x="954" y="1175"/>
                </a:lnTo>
                <a:lnTo>
                  <a:pt x="965" y="1175"/>
                </a:lnTo>
                <a:close/>
                <a:moveTo>
                  <a:pt x="872" y="952"/>
                </a:moveTo>
                <a:lnTo>
                  <a:pt x="872" y="949"/>
                </a:lnTo>
                <a:lnTo>
                  <a:pt x="872" y="935"/>
                </a:lnTo>
                <a:lnTo>
                  <a:pt x="872" y="923"/>
                </a:lnTo>
                <a:lnTo>
                  <a:pt x="889" y="922"/>
                </a:lnTo>
                <a:lnTo>
                  <a:pt x="889" y="927"/>
                </a:lnTo>
                <a:lnTo>
                  <a:pt x="889" y="940"/>
                </a:lnTo>
                <a:lnTo>
                  <a:pt x="889" y="944"/>
                </a:lnTo>
                <a:lnTo>
                  <a:pt x="893" y="944"/>
                </a:lnTo>
                <a:lnTo>
                  <a:pt x="895" y="944"/>
                </a:lnTo>
                <a:lnTo>
                  <a:pt x="895" y="946"/>
                </a:lnTo>
                <a:lnTo>
                  <a:pt x="895" y="948"/>
                </a:lnTo>
                <a:lnTo>
                  <a:pt x="895" y="952"/>
                </a:lnTo>
                <a:lnTo>
                  <a:pt x="899" y="952"/>
                </a:lnTo>
                <a:lnTo>
                  <a:pt x="901" y="952"/>
                </a:lnTo>
                <a:lnTo>
                  <a:pt x="903" y="952"/>
                </a:lnTo>
                <a:lnTo>
                  <a:pt x="906" y="952"/>
                </a:lnTo>
                <a:lnTo>
                  <a:pt x="909" y="950"/>
                </a:lnTo>
                <a:lnTo>
                  <a:pt x="912" y="950"/>
                </a:lnTo>
                <a:lnTo>
                  <a:pt x="914" y="950"/>
                </a:lnTo>
                <a:lnTo>
                  <a:pt x="914" y="947"/>
                </a:lnTo>
                <a:lnTo>
                  <a:pt x="917" y="947"/>
                </a:lnTo>
                <a:lnTo>
                  <a:pt x="919" y="947"/>
                </a:lnTo>
                <a:lnTo>
                  <a:pt x="921" y="947"/>
                </a:lnTo>
                <a:lnTo>
                  <a:pt x="923" y="947"/>
                </a:lnTo>
                <a:lnTo>
                  <a:pt x="926" y="947"/>
                </a:lnTo>
                <a:lnTo>
                  <a:pt x="928" y="947"/>
                </a:lnTo>
                <a:lnTo>
                  <a:pt x="929" y="947"/>
                </a:lnTo>
                <a:lnTo>
                  <a:pt x="931" y="945"/>
                </a:lnTo>
                <a:lnTo>
                  <a:pt x="931" y="944"/>
                </a:lnTo>
                <a:lnTo>
                  <a:pt x="931" y="941"/>
                </a:lnTo>
                <a:lnTo>
                  <a:pt x="931" y="939"/>
                </a:lnTo>
                <a:lnTo>
                  <a:pt x="931" y="937"/>
                </a:lnTo>
                <a:lnTo>
                  <a:pt x="931" y="935"/>
                </a:lnTo>
                <a:lnTo>
                  <a:pt x="931" y="932"/>
                </a:lnTo>
                <a:lnTo>
                  <a:pt x="931" y="930"/>
                </a:lnTo>
                <a:lnTo>
                  <a:pt x="931" y="928"/>
                </a:lnTo>
                <a:lnTo>
                  <a:pt x="931" y="925"/>
                </a:lnTo>
                <a:lnTo>
                  <a:pt x="931" y="922"/>
                </a:lnTo>
                <a:lnTo>
                  <a:pt x="939" y="922"/>
                </a:lnTo>
                <a:lnTo>
                  <a:pt x="939" y="905"/>
                </a:lnTo>
                <a:lnTo>
                  <a:pt x="935" y="905"/>
                </a:lnTo>
                <a:lnTo>
                  <a:pt x="935" y="902"/>
                </a:lnTo>
                <a:lnTo>
                  <a:pt x="935" y="898"/>
                </a:lnTo>
                <a:lnTo>
                  <a:pt x="935" y="896"/>
                </a:lnTo>
                <a:lnTo>
                  <a:pt x="935" y="893"/>
                </a:lnTo>
                <a:lnTo>
                  <a:pt x="934" y="893"/>
                </a:lnTo>
                <a:lnTo>
                  <a:pt x="934" y="888"/>
                </a:lnTo>
                <a:lnTo>
                  <a:pt x="906" y="889"/>
                </a:lnTo>
                <a:lnTo>
                  <a:pt x="889" y="889"/>
                </a:lnTo>
                <a:lnTo>
                  <a:pt x="889" y="885"/>
                </a:lnTo>
                <a:lnTo>
                  <a:pt x="889" y="880"/>
                </a:lnTo>
                <a:lnTo>
                  <a:pt x="889" y="877"/>
                </a:lnTo>
                <a:lnTo>
                  <a:pt x="889" y="874"/>
                </a:lnTo>
                <a:lnTo>
                  <a:pt x="889" y="872"/>
                </a:lnTo>
                <a:lnTo>
                  <a:pt x="889" y="871"/>
                </a:lnTo>
                <a:lnTo>
                  <a:pt x="889" y="869"/>
                </a:lnTo>
                <a:lnTo>
                  <a:pt x="889" y="866"/>
                </a:lnTo>
                <a:lnTo>
                  <a:pt x="889" y="863"/>
                </a:lnTo>
                <a:lnTo>
                  <a:pt x="889" y="860"/>
                </a:lnTo>
                <a:lnTo>
                  <a:pt x="889" y="855"/>
                </a:lnTo>
                <a:lnTo>
                  <a:pt x="906" y="855"/>
                </a:lnTo>
                <a:lnTo>
                  <a:pt x="926" y="855"/>
                </a:lnTo>
                <a:lnTo>
                  <a:pt x="926" y="851"/>
                </a:lnTo>
                <a:lnTo>
                  <a:pt x="928" y="851"/>
                </a:lnTo>
                <a:lnTo>
                  <a:pt x="931" y="851"/>
                </a:lnTo>
                <a:lnTo>
                  <a:pt x="931" y="849"/>
                </a:lnTo>
                <a:lnTo>
                  <a:pt x="934" y="849"/>
                </a:lnTo>
                <a:lnTo>
                  <a:pt x="934" y="846"/>
                </a:lnTo>
                <a:lnTo>
                  <a:pt x="936" y="846"/>
                </a:lnTo>
                <a:lnTo>
                  <a:pt x="936" y="844"/>
                </a:lnTo>
                <a:lnTo>
                  <a:pt x="936" y="842"/>
                </a:lnTo>
                <a:lnTo>
                  <a:pt x="936" y="838"/>
                </a:lnTo>
                <a:lnTo>
                  <a:pt x="937" y="834"/>
                </a:lnTo>
                <a:lnTo>
                  <a:pt x="934" y="834"/>
                </a:lnTo>
                <a:lnTo>
                  <a:pt x="931" y="834"/>
                </a:lnTo>
                <a:lnTo>
                  <a:pt x="931" y="831"/>
                </a:lnTo>
                <a:lnTo>
                  <a:pt x="931" y="828"/>
                </a:lnTo>
                <a:lnTo>
                  <a:pt x="931" y="824"/>
                </a:lnTo>
                <a:lnTo>
                  <a:pt x="931" y="821"/>
                </a:lnTo>
                <a:lnTo>
                  <a:pt x="928" y="821"/>
                </a:lnTo>
                <a:lnTo>
                  <a:pt x="926" y="821"/>
                </a:lnTo>
                <a:lnTo>
                  <a:pt x="923" y="821"/>
                </a:lnTo>
                <a:lnTo>
                  <a:pt x="921" y="821"/>
                </a:lnTo>
                <a:lnTo>
                  <a:pt x="918" y="821"/>
                </a:lnTo>
                <a:lnTo>
                  <a:pt x="916" y="821"/>
                </a:lnTo>
                <a:lnTo>
                  <a:pt x="912" y="821"/>
                </a:lnTo>
                <a:lnTo>
                  <a:pt x="910" y="821"/>
                </a:lnTo>
                <a:lnTo>
                  <a:pt x="906" y="821"/>
                </a:lnTo>
                <a:lnTo>
                  <a:pt x="906" y="823"/>
                </a:lnTo>
                <a:lnTo>
                  <a:pt x="906" y="826"/>
                </a:lnTo>
                <a:lnTo>
                  <a:pt x="906" y="827"/>
                </a:lnTo>
                <a:lnTo>
                  <a:pt x="906" y="829"/>
                </a:lnTo>
                <a:lnTo>
                  <a:pt x="906" y="830"/>
                </a:lnTo>
                <a:lnTo>
                  <a:pt x="906" y="831"/>
                </a:lnTo>
                <a:lnTo>
                  <a:pt x="906" y="832"/>
                </a:lnTo>
                <a:lnTo>
                  <a:pt x="906" y="834"/>
                </a:lnTo>
                <a:lnTo>
                  <a:pt x="906" y="835"/>
                </a:lnTo>
                <a:lnTo>
                  <a:pt x="906" y="836"/>
                </a:lnTo>
                <a:lnTo>
                  <a:pt x="906" y="837"/>
                </a:lnTo>
                <a:lnTo>
                  <a:pt x="906" y="838"/>
                </a:lnTo>
                <a:lnTo>
                  <a:pt x="904" y="838"/>
                </a:lnTo>
                <a:lnTo>
                  <a:pt x="903" y="838"/>
                </a:lnTo>
                <a:lnTo>
                  <a:pt x="901" y="838"/>
                </a:lnTo>
                <a:lnTo>
                  <a:pt x="900" y="838"/>
                </a:lnTo>
                <a:lnTo>
                  <a:pt x="899" y="838"/>
                </a:lnTo>
                <a:lnTo>
                  <a:pt x="897" y="838"/>
                </a:lnTo>
                <a:lnTo>
                  <a:pt x="896" y="838"/>
                </a:lnTo>
                <a:lnTo>
                  <a:pt x="895" y="838"/>
                </a:lnTo>
                <a:lnTo>
                  <a:pt x="893" y="838"/>
                </a:lnTo>
                <a:lnTo>
                  <a:pt x="892" y="838"/>
                </a:lnTo>
                <a:lnTo>
                  <a:pt x="889" y="838"/>
                </a:lnTo>
                <a:lnTo>
                  <a:pt x="889" y="837"/>
                </a:lnTo>
                <a:lnTo>
                  <a:pt x="889" y="836"/>
                </a:lnTo>
                <a:lnTo>
                  <a:pt x="889" y="835"/>
                </a:lnTo>
                <a:lnTo>
                  <a:pt x="889" y="834"/>
                </a:lnTo>
                <a:lnTo>
                  <a:pt x="889" y="832"/>
                </a:lnTo>
                <a:lnTo>
                  <a:pt x="889" y="831"/>
                </a:lnTo>
                <a:lnTo>
                  <a:pt x="889" y="829"/>
                </a:lnTo>
                <a:lnTo>
                  <a:pt x="889" y="828"/>
                </a:lnTo>
                <a:lnTo>
                  <a:pt x="889" y="827"/>
                </a:lnTo>
                <a:lnTo>
                  <a:pt x="889" y="826"/>
                </a:lnTo>
                <a:lnTo>
                  <a:pt x="887" y="826"/>
                </a:lnTo>
                <a:lnTo>
                  <a:pt x="885" y="826"/>
                </a:lnTo>
                <a:lnTo>
                  <a:pt x="882" y="826"/>
                </a:lnTo>
                <a:lnTo>
                  <a:pt x="879" y="826"/>
                </a:lnTo>
                <a:lnTo>
                  <a:pt x="877" y="826"/>
                </a:lnTo>
                <a:lnTo>
                  <a:pt x="874" y="826"/>
                </a:lnTo>
                <a:lnTo>
                  <a:pt x="874" y="822"/>
                </a:lnTo>
                <a:lnTo>
                  <a:pt x="874" y="821"/>
                </a:lnTo>
                <a:lnTo>
                  <a:pt x="874" y="804"/>
                </a:lnTo>
                <a:lnTo>
                  <a:pt x="891" y="804"/>
                </a:lnTo>
                <a:lnTo>
                  <a:pt x="906" y="804"/>
                </a:lnTo>
                <a:lnTo>
                  <a:pt x="914" y="804"/>
                </a:lnTo>
                <a:lnTo>
                  <a:pt x="914" y="805"/>
                </a:lnTo>
                <a:lnTo>
                  <a:pt x="914" y="807"/>
                </a:lnTo>
                <a:lnTo>
                  <a:pt x="914" y="810"/>
                </a:lnTo>
                <a:lnTo>
                  <a:pt x="914" y="812"/>
                </a:lnTo>
                <a:lnTo>
                  <a:pt x="919" y="812"/>
                </a:lnTo>
                <a:lnTo>
                  <a:pt x="919" y="815"/>
                </a:lnTo>
                <a:lnTo>
                  <a:pt x="919" y="818"/>
                </a:lnTo>
                <a:lnTo>
                  <a:pt x="923" y="818"/>
                </a:lnTo>
                <a:lnTo>
                  <a:pt x="923" y="815"/>
                </a:lnTo>
                <a:lnTo>
                  <a:pt x="923" y="813"/>
                </a:lnTo>
                <a:lnTo>
                  <a:pt x="923" y="811"/>
                </a:lnTo>
                <a:lnTo>
                  <a:pt x="925" y="811"/>
                </a:lnTo>
                <a:lnTo>
                  <a:pt x="930" y="811"/>
                </a:lnTo>
                <a:lnTo>
                  <a:pt x="931" y="811"/>
                </a:lnTo>
                <a:lnTo>
                  <a:pt x="931" y="810"/>
                </a:lnTo>
                <a:lnTo>
                  <a:pt x="931" y="807"/>
                </a:lnTo>
                <a:lnTo>
                  <a:pt x="931" y="805"/>
                </a:lnTo>
                <a:lnTo>
                  <a:pt x="931" y="804"/>
                </a:lnTo>
                <a:lnTo>
                  <a:pt x="936" y="804"/>
                </a:lnTo>
                <a:lnTo>
                  <a:pt x="936" y="803"/>
                </a:lnTo>
                <a:lnTo>
                  <a:pt x="936" y="800"/>
                </a:lnTo>
                <a:lnTo>
                  <a:pt x="936" y="798"/>
                </a:lnTo>
                <a:lnTo>
                  <a:pt x="936" y="797"/>
                </a:lnTo>
                <a:lnTo>
                  <a:pt x="936" y="795"/>
                </a:lnTo>
                <a:lnTo>
                  <a:pt x="936" y="794"/>
                </a:lnTo>
                <a:lnTo>
                  <a:pt x="936" y="793"/>
                </a:lnTo>
                <a:lnTo>
                  <a:pt x="934" y="793"/>
                </a:lnTo>
                <a:lnTo>
                  <a:pt x="933" y="793"/>
                </a:lnTo>
                <a:lnTo>
                  <a:pt x="931" y="792"/>
                </a:lnTo>
                <a:lnTo>
                  <a:pt x="931" y="788"/>
                </a:lnTo>
                <a:lnTo>
                  <a:pt x="931" y="787"/>
                </a:lnTo>
                <a:lnTo>
                  <a:pt x="929" y="787"/>
                </a:lnTo>
                <a:lnTo>
                  <a:pt x="926" y="787"/>
                </a:lnTo>
                <a:lnTo>
                  <a:pt x="923" y="787"/>
                </a:lnTo>
                <a:lnTo>
                  <a:pt x="923" y="784"/>
                </a:lnTo>
                <a:lnTo>
                  <a:pt x="923" y="783"/>
                </a:lnTo>
                <a:lnTo>
                  <a:pt x="923" y="781"/>
                </a:lnTo>
                <a:lnTo>
                  <a:pt x="923" y="778"/>
                </a:lnTo>
                <a:lnTo>
                  <a:pt x="923" y="776"/>
                </a:lnTo>
                <a:lnTo>
                  <a:pt x="923" y="772"/>
                </a:lnTo>
                <a:lnTo>
                  <a:pt x="923" y="771"/>
                </a:lnTo>
                <a:lnTo>
                  <a:pt x="923" y="770"/>
                </a:lnTo>
                <a:lnTo>
                  <a:pt x="923" y="769"/>
                </a:lnTo>
                <a:lnTo>
                  <a:pt x="923" y="768"/>
                </a:lnTo>
                <a:lnTo>
                  <a:pt x="923" y="767"/>
                </a:lnTo>
                <a:lnTo>
                  <a:pt x="923" y="765"/>
                </a:lnTo>
                <a:lnTo>
                  <a:pt x="923" y="764"/>
                </a:lnTo>
                <a:lnTo>
                  <a:pt x="923" y="763"/>
                </a:lnTo>
                <a:lnTo>
                  <a:pt x="923" y="762"/>
                </a:lnTo>
                <a:lnTo>
                  <a:pt x="923" y="761"/>
                </a:lnTo>
                <a:lnTo>
                  <a:pt x="923" y="759"/>
                </a:lnTo>
                <a:lnTo>
                  <a:pt x="923" y="758"/>
                </a:lnTo>
                <a:lnTo>
                  <a:pt x="923" y="755"/>
                </a:lnTo>
                <a:lnTo>
                  <a:pt x="923" y="754"/>
                </a:lnTo>
                <a:lnTo>
                  <a:pt x="920" y="754"/>
                </a:lnTo>
                <a:lnTo>
                  <a:pt x="877" y="754"/>
                </a:lnTo>
                <a:lnTo>
                  <a:pt x="874" y="754"/>
                </a:lnTo>
                <a:lnTo>
                  <a:pt x="874" y="751"/>
                </a:lnTo>
                <a:lnTo>
                  <a:pt x="874" y="724"/>
                </a:lnTo>
                <a:lnTo>
                  <a:pt x="874" y="720"/>
                </a:lnTo>
                <a:lnTo>
                  <a:pt x="872" y="720"/>
                </a:lnTo>
                <a:lnTo>
                  <a:pt x="870" y="720"/>
                </a:lnTo>
                <a:lnTo>
                  <a:pt x="868" y="720"/>
                </a:lnTo>
                <a:lnTo>
                  <a:pt x="866" y="720"/>
                </a:lnTo>
                <a:lnTo>
                  <a:pt x="863" y="720"/>
                </a:lnTo>
                <a:lnTo>
                  <a:pt x="862" y="720"/>
                </a:lnTo>
                <a:lnTo>
                  <a:pt x="860" y="720"/>
                </a:lnTo>
                <a:lnTo>
                  <a:pt x="858" y="720"/>
                </a:lnTo>
                <a:lnTo>
                  <a:pt x="855" y="720"/>
                </a:lnTo>
                <a:lnTo>
                  <a:pt x="853" y="720"/>
                </a:lnTo>
                <a:lnTo>
                  <a:pt x="852" y="720"/>
                </a:lnTo>
                <a:lnTo>
                  <a:pt x="850" y="720"/>
                </a:lnTo>
                <a:lnTo>
                  <a:pt x="847" y="720"/>
                </a:lnTo>
                <a:lnTo>
                  <a:pt x="845" y="720"/>
                </a:lnTo>
                <a:lnTo>
                  <a:pt x="844" y="720"/>
                </a:lnTo>
                <a:lnTo>
                  <a:pt x="843" y="720"/>
                </a:lnTo>
                <a:lnTo>
                  <a:pt x="842" y="720"/>
                </a:lnTo>
                <a:lnTo>
                  <a:pt x="840" y="720"/>
                </a:lnTo>
                <a:lnTo>
                  <a:pt x="840" y="724"/>
                </a:lnTo>
                <a:lnTo>
                  <a:pt x="840" y="725"/>
                </a:lnTo>
                <a:lnTo>
                  <a:pt x="840" y="727"/>
                </a:lnTo>
                <a:lnTo>
                  <a:pt x="840" y="728"/>
                </a:lnTo>
                <a:lnTo>
                  <a:pt x="840" y="729"/>
                </a:lnTo>
                <a:lnTo>
                  <a:pt x="840" y="731"/>
                </a:lnTo>
                <a:lnTo>
                  <a:pt x="840" y="734"/>
                </a:lnTo>
                <a:lnTo>
                  <a:pt x="840" y="735"/>
                </a:lnTo>
                <a:lnTo>
                  <a:pt x="840" y="737"/>
                </a:lnTo>
                <a:lnTo>
                  <a:pt x="840" y="739"/>
                </a:lnTo>
                <a:lnTo>
                  <a:pt x="840" y="741"/>
                </a:lnTo>
                <a:lnTo>
                  <a:pt x="840" y="743"/>
                </a:lnTo>
                <a:lnTo>
                  <a:pt x="840" y="744"/>
                </a:lnTo>
                <a:lnTo>
                  <a:pt x="840" y="745"/>
                </a:lnTo>
                <a:lnTo>
                  <a:pt x="840" y="748"/>
                </a:lnTo>
                <a:lnTo>
                  <a:pt x="840" y="751"/>
                </a:lnTo>
                <a:lnTo>
                  <a:pt x="840" y="754"/>
                </a:lnTo>
                <a:lnTo>
                  <a:pt x="836" y="754"/>
                </a:lnTo>
                <a:lnTo>
                  <a:pt x="835" y="754"/>
                </a:lnTo>
                <a:lnTo>
                  <a:pt x="812" y="754"/>
                </a:lnTo>
                <a:lnTo>
                  <a:pt x="810" y="754"/>
                </a:lnTo>
                <a:lnTo>
                  <a:pt x="783" y="754"/>
                </a:lnTo>
                <a:lnTo>
                  <a:pt x="779" y="754"/>
                </a:lnTo>
                <a:lnTo>
                  <a:pt x="779" y="752"/>
                </a:lnTo>
                <a:lnTo>
                  <a:pt x="779" y="750"/>
                </a:lnTo>
                <a:lnTo>
                  <a:pt x="779" y="748"/>
                </a:lnTo>
                <a:lnTo>
                  <a:pt x="779" y="746"/>
                </a:lnTo>
                <a:lnTo>
                  <a:pt x="774" y="746"/>
                </a:lnTo>
                <a:lnTo>
                  <a:pt x="773" y="746"/>
                </a:lnTo>
                <a:lnTo>
                  <a:pt x="773" y="742"/>
                </a:lnTo>
                <a:lnTo>
                  <a:pt x="773" y="712"/>
                </a:lnTo>
                <a:lnTo>
                  <a:pt x="773" y="707"/>
                </a:lnTo>
                <a:lnTo>
                  <a:pt x="771" y="707"/>
                </a:lnTo>
                <a:lnTo>
                  <a:pt x="769" y="707"/>
                </a:lnTo>
                <a:lnTo>
                  <a:pt x="766" y="707"/>
                </a:lnTo>
                <a:lnTo>
                  <a:pt x="765" y="707"/>
                </a:lnTo>
                <a:lnTo>
                  <a:pt x="765" y="712"/>
                </a:lnTo>
                <a:lnTo>
                  <a:pt x="759" y="712"/>
                </a:lnTo>
                <a:lnTo>
                  <a:pt x="756" y="712"/>
                </a:lnTo>
                <a:lnTo>
                  <a:pt x="756" y="709"/>
                </a:lnTo>
                <a:lnTo>
                  <a:pt x="756" y="708"/>
                </a:lnTo>
                <a:lnTo>
                  <a:pt x="756" y="704"/>
                </a:lnTo>
                <a:lnTo>
                  <a:pt x="754" y="704"/>
                </a:lnTo>
                <a:lnTo>
                  <a:pt x="752" y="704"/>
                </a:lnTo>
                <a:lnTo>
                  <a:pt x="750" y="704"/>
                </a:lnTo>
                <a:lnTo>
                  <a:pt x="747" y="704"/>
                </a:lnTo>
                <a:lnTo>
                  <a:pt x="740" y="704"/>
                </a:lnTo>
                <a:lnTo>
                  <a:pt x="739" y="704"/>
                </a:lnTo>
                <a:lnTo>
                  <a:pt x="739" y="700"/>
                </a:lnTo>
                <a:lnTo>
                  <a:pt x="739" y="695"/>
                </a:lnTo>
                <a:lnTo>
                  <a:pt x="739" y="687"/>
                </a:lnTo>
                <a:lnTo>
                  <a:pt x="705" y="687"/>
                </a:lnTo>
                <a:lnTo>
                  <a:pt x="705" y="689"/>
                </a:lnTo>
                <a:lnTo>
                  <a:pt x="705" y="692"/>
                </a:lnTo>
                <a:lnTo>
                  <a:pt x="705" y="694"/>
                </a:lnTo>
                <a:lnTo>
                  <a:pt x="705" y="697"/>
                </a:lnTo>
                <a:lnTo>
                  <a:pt x="705" y="700"/>
                </a:lnTo>
                <a:lnTo>
                  <a:pt x="705" y="701"/>
                </a:lnTo>
                <a:lnTo>
                  <a:pt x="705" y="704"/>
                </a:lnTo>
                <a:lnTo>
                  <a:pt x="705" y="707"/>
                </a:lnTo>
                <a:lnTo>
                  <a:pt x="705" y="710"/>
                </a:lnTo>
                <a:lnTo>
                  <a:pt x="705" y="712"/>
                </a:lnTo>
                <a:lnTo>
                  <a:pt x="705" y="714"/>
                </a:lnTo>
                <a:lnTo>
                  <a:pt x="705" y="718"/>
                </a:lnTo>
                <a:lnTo>
                  <a:pt x="705" y="720"/>
                </a:lnTo>
                <a:lnTo>
                  <a:pt x="705" y="721"/>
                </a:lnTo>
                <a:lnTo>
                  <a:pt x="705" y="725"/>
                </a:lnTo>
                <a:lnTo>
                  <a:pt x="705" y="727"/>
                </a:lnTo>
                <a:lnTo>
                  <a:pt x="705" y="729"/>
                </a:lnTo>
                <a:lnTo>
                  <a:pt x="705" y="731"/>
                </a:lnTo>
                <a:lnTo>
                  <a:pt x="705" y="733"/>
                </a:lnTo>
                <a:lnTo>
                  <a:pt x="705" y="735"/>
                </a:lnTo>
                <a:lnTo>
                  <a:pt x="705" y="736"/>
                </a:lnTo>
                <a:lnTo>
                  <a:pt x="705" y="738"/>
                </a:lnTo>
                <a:lnTo>
                  <a:pt x="705" y="739"/>
                </a:lnTo>
                <a:lnTo>
                  <a:pt x="705" y="741"/>
                </a:lnTo>
                <a:lnTo>
                  <a:pt x="705" y="743"/>
                </a:lnTo>
                <a:lnTo>
                  <a:pt x="705" y="746"/>
                </a:lnTo>
                <a:lnTo>
                  <a:pt x="705" y="748"/>
                </a:lnTo>
                <a:lnTo>
                  <a:pt x="705" y="751"/>
                </a:lnTo>
                <a:lnTo>
                  <a:pt x="705" y="754"/>
                </a:lnTo>
                <a:lnTo>
                  <a:pt x="705" y="755"/>
                </a:lnTo>
                <a:lnTo>
                  <a:pt x="705" y="758"/>
                </a:lnTo>
                <a:lnTo>
                  <a:pt x="705" y="759"/>
                </a:lnTo>
                <a:lnTo>
                  <a:pt x="705" y="761"/>
                </a:lnTo>
                <a:lnTo>
                  <a:pt x="705" y="763"/>
                </a:lnTo>
                <a:lnTo>
                  <a:pt x="708" y="763"/>
                </a:lnTo>
                <a:lnTo>
                  <a:pt x="709" y="763"/>
                </a:lnTo>
                <a:lnTo>
                  <a:pt x="710" y="763"/>
                </a:lnTo>
                <a:lnTo>
                  <a:pt x="714" y="763"/>
                </a:lnTo>
                <a:lnTo>
                  <a:pt x="715" y="763"/>
                </a:lnTo>
                <a:lnTo>
                  <a:pt x="716" y="763"/>
                </a:lnTo>
                <a:lnTo>
                  <a:pt x="719" y="763"/>
                </a:lnTo>
                <a:lnTo>
                  <a:pt x="722" y="763"/>
                </a:lnTo>
                <a:lnTo>
                  <a:pt x="726" y="763"/>
                </a:lnTo>
                <a:lnTo>
                  <a:pt x="727" y="763"/>
                </a:lnTo>
                <a:lnTo>
                  <a:pt x="731" y="763"/>
                </a:lnTo>
                <a:lnTo>
                  <a:pt x="732" y="763"/>
                </a:lnTo>
                <a:lnTo>
                  <a:pt x="737" y="763"/>
                </a:lnTo>
                <a:lnTo>
                  <a:pt x="739" y="763"/>
                </a:lnTo>
                <a:lnTo>
                  <a:pt x="739" y="780"/>
                </a:lnTo>
                <a:lnTo>
                  <a:pt x="740" y="780"/>
                </a:lnTo>
                <a:lnTo>
                  <a:pt x="740" y="785"/>
                </a:lnTo>
                <a:lnTo>
                  <a:pt x="740" y="788"/>
                </a:lnTo>
                <a:lnTo>
                  <a:pt x="740" y="793"/>
                </a:lnTo>
                <a:lnTo>
                  <a:pt x="740" y="796"/>
                </a:lnTo>
                <a:lnTo>
                  <a:pt x="740" y="801"/>
                </a:lnTo>
                <a:lnTo>
                  <a:pt x="740" y="805"/>
                </a:lnTo>
                <a:lnTo>
                  <a:pt x="748" y="805"/>
                </a:lnTo>
                <a:lnTo>
                  <a:pt x="756" y="805"/>
                </a:lnTo>
                <a:lnTo>
                  <a:pt x="762" y="805"/>
                </a:lnTo>
                <a:lnTo>
                  <a:pt x="764" y="805"/>
                </a:lnTo>
                <a:lnTo>
                  <a:pt x="764" y="809"/>
                </a:lnTo>
                <a:lnTo>
                  <a:pt x="771" y="809"/>
                </a:lnTo>
                <a:lnTo>
                  <a:pt x="773" y="809"/>
                </a:lnTo>
                <a:lnTo>
                  <a:pt x="773" y="803"/>
                </a:lnTo>
                <a:lnTo>
                  <a:pt x="774" y="803"/>
                </a:lnTo>
                <a:lnTo>
                  <a:pt x="779" y="803"/>
                </a:lnTo>
                <a:lnTo>
                  <a:pt x="779" y="801"/>
                </a:lnTo>
                <a:lnTo>
                  <a:pt x="779" y="800"/>
                </a:lnTo>
                <a:lnTo>
                  <a:pt x="779" y="797"/>
                </a:lnTo>
                <a:lnTo>
                  <a:pt x="779" y="796"/>
                </a:lnTo>
                <a:lnTo>
                  <a:pt x="785" y="796"/>
                </a:lnTo>
                <a:lnTo>
                  <a:pt x="785" y="792"/>
                </a:lnTo>
                <a:lnTo>
                  <a:pt x="790" y="792"/>
                </a:lnTo>
                <a:lnTo>
                  <a:pt x="790" y="790"/>
                </a:lnTo>
                <a:lnTo>
                  <a:pt x="790" y="788"/>
                </a:lnTo>
                <a:lnTo>
                  <a:pt x="790" y="787"/>
                </a:lnTo>
                <a:lnTo>
                  <a:pt x="790" y="786"/>
                </a:lnTo>
                <a:lnTo>
                  <a:pt x="790" y="785"/>
                </a:lnTo>
                <a:lnTo>
                  <a:pt x="791" y="785"/>
                </a:lnTo>
                <a:lnTo>
                  <a:pt x="792" y="785"/>
                </a:lnTo>
                <a:lnTo>
                  <a:pt x="793" y="785"/>
                </a:lnTo>
                <a:lnTo>
                  <a:pt x="794" y="785"/>
                </a:lnTo>
                <a:lnTo>
                  <a:pt x="795" y="785"/>
                </a:lnTo>
                <a:lnTo>
                  <a:pt x="796" y="785"/>
                </a:lnTo>
                <a:lnTo>
                  <a:pt x="798" y="785"/>
                </a:lnTo>
                <a:lnTo>
                  <a:pt x="799" y="785"/>
                </a:lnTo>
                <a:lnTo>
                  <a:pt x="800" y="785"/>
                </a:lnTo>
                <a:lnTo>
                  <a:pt x="801" y="785"/>
                </a:lnTo>
                <a:lnTo>
                  <a:pt x="803" y="785"/>
                </a:lnTo>
                <a:lnTo>
                  <a:pt x="806" y="785"/>
                </a:lnTo>
                <a:lnTo>
                  <a:pt x="806" y="792"/>
                </a:lnTo>
                <a:lnTo>
                  <a:pt x="806" y="810"/>
                </a:lnTo>
                <a:lnTo>
                  <a:pt x="806" y="813"/>
                </a:lnTo>
                <a:lnTo>
                  <a:pt x="808" y="813"/>
                </a:lnTo>
                <a:lnTo>
                  <a:pt x="819" y="813"/>
                </a:lnTo>
                <a:lnTo>
                  <a:pt x="819" y="817"/>
                </a:lnTo>
                <a:lnTo>
                  <a:pt x="819" y="818"/>
                </a:lnTo>
                <a:lnTo>
                  <a:pt x="819" y="820"/>
                </a:lnTo>
                <a:lnTo>
                  <a:pt x="819" y="821"/>
                </a:lnTo>
                <a:lnTo>
                  <a:pt x="819" y="822"/>
                </a:lnTo>
                <a:lnTo>
                  <a:pt x="818" y="822"/>
                </a:lnTo>
                <a:lnTo>
                  <a:pt x="818" y="823"/>
                </a:lnTo>
                <a:lnTo>
                  <a:pt x="818" y="827"/>
                </a:lnTo>
                <a:lnTo>
                  <a:pt x="820" y="827"/>
                </a:lnTo>
                <a:lnTo>
                  <a:pt x="823" y="827"/>
                </a:lnTo>
                <a:lnTo>
                  <a:pt x="823" y="835"/>
                </a:lnTo>
                <a:lnTo>
                  <a:pt x="823" y="860"/>
                </a:lnTo>
                <a:lnTo>
                  <a:pt x="823" y="863"/>
                </a:lnTo>
                <a:lnTo>
                  <a:pt x="823" y="865"/>
                </a:lnTo>
                <a:lnTo>
                  <a:pt x="823" y="869"/>
                </a:lnTo>
                <a:lnTo>
                  <a:pt x="823" y="872"/>
                </a:lnTo>
                <a:lnTo>
                  <a:pt x="823" y="873"/>
                </a:lnTo>
                <a:lnTo>
                  <a:pt x="823" y="877"/>
                </a:lnTo>
                <a:lnTo>
                  <a:pt x="823" y="881"/>
                </a:lnTo>
                <a:lnTo>
                  <a:pt x="823" y="885"/>
                </a:lnTo>
                <a:lnTo>
                  <a:pt x="823" y="886"/>
                </a:lnTo>
                <a:lnTo>
                  <a:pt x="823" y="888"/>
                </a:lnTo>
                <a:lnTo>
                  <a:pt x="823" y="889"/>
                </a:lnTo>
                <a:lnTo>
                  <a:pt x="820" y="889"/>
                </a:lnTo>
                <a:lnTo>
                  <a:pt x="810" y="889"/>
                </a:lnTo>
                <a:lnTo>
                  <a:pt x="806" y="889"/>
                </a:lnTo>
                <a:lnTo>
                  <a:pt x="806" y="893"/>
                </a:lnTo>
                <a:lnTo>
                  <a:pt x="810" y="893"/>
                </a:lnTo>
                <a:lnTo>
                  <a:pt x="810" y="894"/>
                </a:lnTo>
                <a:lnTo>
                  <a:pt x="810" y="896"/>
                </a:lnTo>
                <a:lnTo>
                  <a:pt x="806" y="896"/>
                </a:lnTo>
                <a:lnTo>
                  <a:pt x="806" y="898"/>
                </a:lnTo>
                <a:lnTo>
                  <a:pt x="806" y="919"/>
                </a:lnTo>
                <a:lnTo>
                  <a:pt x="806" y="923"/>
                </a:lnTo>
                <a:lnTo>
                  <a:pt x="810" y="923"/>
                </a:lnTo>
                <a:lnTo>
                  <a:pt x="824" y="923"/>
                </a:lnTo>
                <a:lnTo>
                  <a:pt x="826" y="923"/>
                </a:lnTo>
                <a:lnTo>
                  <a:pt x="827" y="923"/>
                </a:lnTo>
                <a:lnTo>
                  <a:pt x="828" y="923"/>
                </a:lnTo>
                <a:lnTo>
                  <a:pt x="830" y="923"/>
                </a:lnTo>
                <a:lnTo>
                  <a:pt x="830" y="927"/>
                </a:lnTo>
                <a:lnTo>
                  <a:pt x="830" y="931"/>
                </a:lnTo>
                <a:lnTo>
                  <a:pt x="830" y="936"/>
                </a:lnTo>
                <a:lnTo>
                  <a:pt x="830" y="939"/>
                </a:lnTo>
                <a:lnTo>
                  <a:pt x="830" y="941"/>
                </a:lnTo>
                <a:lnTo>
                  <a:pt x="830" y="945"/>
                </a:lnTo>
                <a:lnTo>
                  <a:pt x="840" y="945"/>
                </a:lnTo>
                <a:lnTo>
                  <a:pt x="840" y="952"/>
                </a:lnTo>
                <a:lnTo>
                  <a:pt x="842" y="952"/>
                </a:lnTo>
                <a:lnTo>
                  <a:pt x="844" y="952"/>
                </a:lnTo>
                <a:lnTo>
                  <a:pt x="845" y="952"/>
                </a:lnTo>
                <a:lnTo>
                  <a:pt x="847" y="952"/>
                </a:lnTo>
                <a:lnTo>
                  <a:pt x="850" y="952"/>
                </a:lnTo>
                <a:lnTo>
                  <a:pt x="853" y="952"/>
                </a:lnTo>
                <a:lnTo>
                  <a:pt x="855" y="952"/>
                </a:lnTo>
                <a:lnTo>
                  <a:pt x="859" y="952"/>
                </a:lnTo>
                <a:lnTo>
                  <a:pt x="862" y="952"/>
                </a:lnTo>
                <a:lnTo>
                  <a:pt x="865" y="952"/>
                </a:lnTo>
                <a:lnTo>
                  <a:pt x="868" y="952"/>
                </a:lnTo>
                <a:lnTo>
                  <a:pt x="872" y="952"/>
                </a:lnTo>
                <a:close/>
                <a:moveTo>
                  <a:pt x="958" y="754"/>
                </a:moveTo>
                <a:lnTo>
                  <a:pt x="958" y="751"/>
                </a:lnTo>
                <a:lnTo>
                  <a:pt x="958" y="748"/>
                </a:lnTo>
                <a:lnTo>
                  <a:pt x="958" y="746"/>
                </a:lnTo>
                <a:lnTo>
                  <a:pt x="958" y="745"/>
                </a:lnTo>
                <a:lnTo>
                  <a:pt x="958" y="743"/>
                </a:lnTo>
                <a:lnTo>
                  <a:pt x="958" y="741"/>
                </a:lnTo>
                <a:lnTo>
                  <a:pt x="958" y="737"/>
                </a:lnTo>
                <a:lnTo>
                  <a:pt x="959" y="737"/>
                </a:lnTo>
                <a:lnTo>
                  <a:pt x="961" y="737"/>
                </a:lnTo>
                <a:lnTo>
                  <a:pt x="962" y="737"/>
                </a:lnTo>
                <a:lnTo>
                  <a:pt x="964" y="737"/>
                </a:lnTo>
                <a:lnTo>
                  <a:pt x="968" y="737"/>
                </a:lnTo>
                <a:lnTo>
                  <a:pt x="970" y="737"/>
                </a:lnTo>
                <a:lnTo>
                  <a:pt x="975" y="737"/>
                </a:lnTo>
                <a:lnTo>
                  <a:pt x="978" y="737"/>
                </a:lnTo>
                <a:lnTo>
                  <a:pt x="980" y="737"/>
                </a:lnTo>
                <a:lnTo>
                  <a:pt x="982" y="737"/>
                </a:lnTo>
                <a:lnTo>
                  <a:pt x="984" y="737"/>
                </a:lnTo>
                <a:lnTo>
                  <a:pt x="986" y="737"/>
                </a:lnTo>
                <a:lnTo>
                  <a:pt x="988" y="737"/>
                </a:lnTo>
                <a:lnTo>
                  <a:pt x="989" y="737"/>
                </a:lnTo>
                <a:lnTo>
                  <a:pt x="990" y="737"/>
                </a:lnTo>
                <a:lnTo>
                  <a:pt x="992" y="737"/>
                </a:lnTo>
                <a:lnTo>
                  <a:pt x="995" y="737"/>
                </a:lnTo>
                <a:lnTo>
                  <a:pt x="995" y="735"/>
                </a:lnTo>
                <a:lnTo>
                  <a:pt x="995" y="733"/>
                </a:lnTo>
                <a:lnTo>
                  <a:pt x="995" y="731"/>
                </a:lnTo>
                <a:lnTo>
                  <a:pt x="990" y="731"/>
                </a:lnTo>
                <a:lnTo>
                  <a:pt x="990" y="729"/>
                </a:lnTo>
                <a:lnTo>
                  <a:pt x="990" y="728"/>
                </a:lnTo>
                <a:lnTo>
                  <a:pt x="990" y="727"/>
                </a:lnTo>
                <a:lnTo>
                  <a:pt x="990" y="726"/>
                </a:lnTo>
                <a:lnTo>
                  <a:pt x="990" y="725"/>
                </a:lnTo>
                <a:lnTo>
                  <a:pt x="990" y="724"/>
                </a:lnTo>
                <a:lnTo>
                  <a:pt x="990" y="720"/>
                </a:lnTo>
                <a:lnTo>
                  <a:pt x="988" y="720"/>
                </a:lnTo>
                <a:lnTo>
                  <a:pt x="987" y="720"/>
                </a:lnTo>
                <a:lnTo>
                  <a:pt x="986" y="720"/>
                </a:lnTo>
                <a:lnTo>
                  <a:pt x="985" y="720"/>
                </a:lnTo>
                <a:lnTo>
                  <a:pt x="982" y="720"/>
                </a:lnTo>
                <a:lnTo>
                  <a:pt x="981" y="720"/>
                </a:lnTo>
                <a:lnTo>
                  <a:pt x="979" y="720"/>
                </a:lnTo>
                <a:lnTo>
                  <a:pt x="977" y="720"/>
                </a:lnTo>
                <a:lnTo>
                  <a:pt x="976" y="720"/>
                </a:lnTo>
                <a:lnTo>
                  <a:pt x="975" y="720"/>
                </a:lnTo>
                <a:lnTo>
                  <a:pt x="975" y="719"/>
                </a:lnTo>
                <a:lnTo>
                  <a:pt x="975" y="717"/>
                </a:lnTo>
                <a:lnTo>
                  <a:pt x="975" y="716"/>
                </a:lnTo>
                <a:lnTo>
                  <a:pt x="975" y="714"/>
                </a:lnTo>
                <a:lnTo>
                  <a:pt x="975" y="713"/>
                </a:lnTo>
                <a:lnTo>
                  <a:pt x="975" y="712"/>
                </a:lnTo>
                <a:lnTo>
                  <a:pt x="975" y="710"/>
                </a:lnTo>
                <a:lnTo>
                  <a:pt x="975" y="709"/>
                </a:lnTo>
                <a:lnTo>
                  <a:pt x="971" y="709"/>
                </a:lnTo>
                <a:lnTo>
                  <a:pt x="970" y="709"/>
                </a:lnTo>
                <a:lnTo>
                  <a:pt x="941" y="709"/>
                </a:lnTo>
                <a:lnTo>
                  <a:pt x="941" y="754"/>
                </a:lnTo>
                <a:lnTo>
                  <a:pt x="946" y="754"/>
                </a:lnTo>
                <a:lnTo>
                  <a:pt x="954" y="754"/>
                </a:lnTo>
                <a:lnTo>
                  <a:pt x="958" y="754"/>
                </a:lnTo>
                <a:close/>
                <a:moveTo>
                  <a:pt x="762" y="948"/>
                </a:moveTo>
                <a:lnTo>
                  <a:pt x="764" y="947"/>
                </a:lnTo>
                <a:lnTo>
                  <a:pt x="768" y="942"/>
                </a:lnTo>
                <a:lnTo>
                  <a:pt x="770" y="942"/>
                </a:lnTo>
                <a:lnTo>
                  <a:pt x="771" y="942"/>
                </a:lnTo>
                <a:lnTo>
                  <a:pt x="773" y="942"/>
                </a:lnTo>
                <a:lnTo>
                  <a:pt x="773" y="936"/>
                </a:lnTo>
                <a:lnTo>
                  <a:pt x="773" y="895"/>
                </a:lnTo>
                <a:lnTo>
                  <a:pt x="773" y="889"/>
                </a:lnTo>
                <a:lnTo>
                  <a:pt x="773" y="885"/>
                </a:lnTo>
                <a:lnTo>
                  <a:pt x="773" y="876"/>
                </a:lnTo>
                <a:lnTo>
                  <a:pt x="773" y="871"/>
                </a:lnTo>
                <a:lnTo>
                  <a:pt x="773" y="851"/>
                </a:lnTo>
                <a:lnTo>
                  <a:pt x="773" y="847"/>
                </a:lnTo>
                <a:lnTo>
                  <a:pt x="771" y="847"/>
                </a:lnTo>
                <a:lnTo>
                  <a:pt x="767" y="847"/>
                </a:lnTo>
                <a:lnTo>
                  <a:pt x="764" y="847"/>
                </a:lnTo>
                <a:lnTo>
                  <a:pt x="760" y="847"/>
                </a:lnTo>
                <a:lnTo>
                  <a:pt x="756" y="847"/>
                </a:lnTo>
                <a:lnTo>
                  <a:pt x="756" y="831"/>
                </a:lnTo>
                <a:lnTo>
                  <a:pt x="748" y="831"/>
                </a:lnTo>
                <a:lnTo>
                  <a:pt x="740" y="831"/>
                </a:lnTo>
                <a:lnTo>
                  <a:pt x="737" y="831"/>
                </a:lnTo>
                <a:lnTo>
                  <a:pt x="737" y="830"/>
                </a:lnTo>
                <a:lnTo>
                  <a:pt x="737" y="823"/>
                </a:lnTo>
                <a:lnTo>
                  <a:pt x="737" y="821"/>
                </a:lnTo>
                <a:lnTo>
                  <a:pt x="737" y="818"/>
                </a:lnTo>
                <a:lnTo>
                  <a:pt x="737" y="813"/>
                </a:lnTo>
                <a:lnTo>
                  <a:pt x="737" y="809"/>
                </a:lnTo>
                <a:lnTo>
                  <a:pt x="737" y="805"/>
                </a:lnTo>
                <a:lnTo>
                  <a:pt x="737" y="801"/>
                </a:lnTo>
                <a:lnTo>
                  <a:pt x="737" y="798"/>
                </a:lnTo>
                <a:lnTo>
                  <a:pt x="737" y="794"/>
                </a:lnTo>
                <a:lnTo>
                  <a:pt x="737" y="789"/>
                </a:lnTo>
                <a:lnTo>
                  <a:pt x="737" y="788"/>
                </a:lnTo>
                <a:lnTo>
                  <a:pt x="737" y="784"/>
                </a:lnTo>
                <a:lnTo>
                  <a:pt x="737" y="780"/>
                </a:lnTo>
                <a:lnTo>
                  <a:pt x="732" y="780"/>
                </a:lnTo>
                <a:lnTo>
                  <a:pt x="728" y="780"/>
                </a:lnTo>
                <a:lnTo>
                  <a:pt x="726" y="780"/>
                </a:lnTo>
                <a:lnTo>
                  <a:pt x="722" y="780"/>
                </a:lnTo>
                <a:lnTo>
                  <a:pt x="720" y="780"/>
                </a:lnTo>
                <a:lnTo>
                  <a:pt x="719" y="780"/>
                </a:lnTo>
                <a:lnTo>
                  <a:pt x="716" y="780"/>
                </a:lnTo>
                <a:lnTo>
                  <a:pt x="712" y="780"/>
                </a:lnTo>
                <a:lnTo>
                  <a:pt x="709" y="780"/>
                </a:lnTo>
                <a:lnTo>
                  <a:pt x="708" y="780"/>
                </a:lnTo>
                <a:lnTo>
                  <a:pt x="705" y="780"/>
                </a:lnTo>
                <a:lnTo>
                  <a:pt x="705" y="781"/>
                </a:lnTo>
                <a:lnTo>
                  <a:pt x="705" y="783"/>
                </a:lnTo>
                <a:lnTo>
                  <a:pt x="705" y="785"/>
                </a:lnTo>
                <a:lnTo>
                  <a:pt x="705" y="787"/>
                </a:lnTo>
                <a:lnTo>
                  <a:pt x="705" y="788"/>
                </a:lnTo>
                <a:lnTo>
                  <a:pt x="702" y="788"/>
                </a:lnTo>
                <a:lnTo>
                  <a:pt x="700" y="788"/>
                </a:lnTo>
                <a:lnTo>
                  <a:pt x="699" y="788"/>
                </a:lnTo>
                <a:lnTo>
                  <a:pt x="697" y="788"/>
                </a:lnTo>
                <a:lnTo>
                  <a:pt x="694" y="788"/>
                </a:lnTo>
                <a:lnTo>
                  <a:pt x="692" y="788"/>
                </a:lnTo>
                <a:lnTo>
                  <a:pt x="691" y="788"/>
                </a:lnTo>
                <a:lnTo>
                  <a:pt x="691" y="792"/>
                </a:lnTo>
                <a:lnTo>
                  <a:pt x="691" y="793"/>
                </a:lnTo>
                <a:lnTo>
                  <a:pt x="693" y="793"/>
                </a:lnTo>
                <a:lnTo>
                  <a:pt x="693" y="797"/>
                </a:lnTo>
                <a:lnTo>
                  <a:pt x="693" y="802"/>
                </a:lnTo>
                <a:lnTo>
                  <a:pt x="693" y="803"/>
                </a:lnTo>
                <a:lnTo>
                  <a:pt x="693" y="804"/>
                </a:lnTo>
                <a:lnTo>
                  <a:pt x="692" y="804"/>
                </a:lnTo>
                <a:lnTo>
                  <a:pt x="692" y="805"/>
                </a:lnTo>
                <a:lnTo>
                  <a:pt x="692" y="806"/>
                </a:lnTo>
                <a:lnTo>
                  <a:pt x="692" y="807"/>
                </a:lnTo>
                <a:lnTo>
                  <a:pt x="692" y="809"/>
                </a:lnTo>
                <a:lnTo>
                  <a:pt x="692" y="811"/>
                </a:lnTo>
                <a:lnTo>
                  <a:pt x="692" y="819"/>
                </a:lnTo>
                <a:lnTo>
                  <a:pt x="692" y="822"/>
                </a:lnTo>
                <a:lnTo>
                  <a:pt x="688" y="822"/>
                </a:lnTo>
                <a:lnTo>
                  <a:pt x="688" y="827"/>
                </a:lnTo>
                <a:lnTo>
                  <a:pt x="688" y="829"/>
                </a:lnTo>
                <a:lnTo>
                  <a:pt x="688" y="830"/>
                </a:lnTo>
                <a:lnTo>
                  <a:pt x="688" y="831"/>
                </a:lnTo>
                <a:lnTo>
                  <a:pt x="688" y="834"/>
                </a:lnTo>
                <a:lnTo>
                  <a:pt x="688" y="836"/>
                </a:lnTo>
                <a:lnTo>
                  <a:pt x="688" y="838"/>
                </a:lnTo>
                <a:lnTo>
                  <a:pt x="688" y="839"/>
                </a:lnTo>
                <a:lnTo>
                  <a:pt x="689" y="842"/>
                </a:lnTo>
                <a:lnTo>
                  <a:pt x="689" y="844"/>
                </a:lnTo>
                <a:lnTo>
                  <a:pt x="689" y="847"/>
                </a:lnTo>
                <a:lnTo>
                  <a:pt x="697" y="847"/>
                </a:lnTo>
                <a:lnTo>
                  <a:pt x="697" y="852"/>
                </a:lnTo>
                <a:lnTo>
                  <a:pt x="697" y="856"/>
                </a:lnTo>
                <a:lnTo>
                  <a:pt x="700" y="856"/>
                </a:lnTo>
                <a:lnTo>
                  <a:pt x="722" y="856"/>
                </a:lnTo>
                <a:lnTo>
                  <a:pt x="731" y="856"/>
                </a:lnTo>
                <a:lnTo>
                  <a:pt x="731" y="861"/>
                </a:lnTo>
                <a:lnTo>
                  <a:pt x="731" y="864"/>
                </a:lnTo>
                <a:lnTo>
                  <a:pt x="731" y="869"/>
                </a:lnTo>
                <a:lnTo>
                  <a:pt x="731" y="873"/>
                </a:lnTo>
                <a:lnTo>
                  <a:pt x="737" y="873"/>
                </a:lnTo>
                <a:lnTo>
                  <a:pt x="739" y="873"/>
                </a:lnTo>
                <a:lnTo>
                  <a:pt x="739" y="877"/>
                </a:lnTo>
                <a:lnTo>
                  <a:pt x="739" y="890"/>
                </a:lnTo>
                <a:lnTo>
                  <a:pt x="739" y="894"/>
                </a:lnTo>
                <a:lnTo>
                  <a:pt x="737" y="894"/>
                </a:lnTo>
                <a:lnTo>
                  <a:pt x="733" y="894"/>
                </a:lnTo>
                <a:lnTo>
                  <a:pt x="731" y="894"/>
                </a:lnTo>
                <a:lnTo>
                  <a:pt x="731" y="890"/>
                </a:lnTo>
                <a:lnTo>
                  <a:pt x="731" y="889"/>
                </a:lnTo>
                <a:lnTo>
                  <a:pt x="727" y="889"/>
                </a:lnTo>
                <a:lnTo>
                  <a:pt x="695" y="890"/>
                </a:lnTo>
                <a:lnTo>
                  <a:pt x="693" y="890"/>
                </a:lnTo>
                <a:lnTo>
                  <a:pt x="675" y="890"/>
                </a:lnTo>
                <a:lnTo>
                  <a:pt x="672" y="890"/>
                </a:lnTo>
                <a:lnTo>
                  <a:pt x="672" y="894"/>
                </a:lnTo>
                <a:lnTo>
                  <a:pt x="672" y="919"/>
                </a:lnTo>
                <a:lnTo>
                  <a:pt x="672" y="932"/>
                </a:lnTo>
                <a:lnTo>
                  <a:pt x="673" y="932"/>
                </a:lnTo>
                <a:lnTo>
                  <a:pt x="676" y="932"/>
                </a:lnTo>
                <a:lnTo>
                  <a:pt x="677" y="932"/>
                </a:lnTo>
                <a:lnTo>
                  <a:pt x="680" y="932"/>
                </a:lnTo>
                <a:lnTo>
                  <a:pt x="683" y="932"/>
                </a:lnTo>
                <a:lnTo>
                  <a:pt x="685" y="932"/>
                </a:lnTo>
                <a:lnTo>
                  <a:pt x="688" y="932"/>
                </a:lnTo>
                <a:lnTo>
                  <a:pt x="691" y="932"/>
                </a:lnTo>
                <a:lnTo>
                  <a:pt x="692" y="932"/>
                </a:lnTo>
                <a:lnTo>
                  <a:pt x="692" y="937"/>
                </a:lnTo>
                <a:lnTo>
                  <a:pt x="692" y="939"/>
                </a:lnTo>
                <a:lnTo>
                  <a:pt x="692" y="940"/>
                </a:lnTo>
                <a:lnTo>
                  <a:pt x="692" y="942"/>
                </a:lnTo>
                <a:lnTo>
                  <a:pt x="692" y="944"/>
                </a:lnTo>
                <a:lnTo>
                  <a:pt x="695" y="944"/>
                </a:lnTo>
                <a:lnTo>
                  <a:pt x="700" y="944"/>
                </a:lnTo>
                <a:lnTo>
                  <a:pt x="705" y="944"/>
                </a:lnTo>
                <a:lnTo>
                  <a:pt x="705" y="947"/>
                </a:lnTo>
                <a:lnTo>
                  <a:pt x="709" y="947"/>
                </a:lnTo>
                <a:lnTo>
                  <a:pt x="709" y="942"/>
                </a:lnTo>
                <a:lnTo>
                  <a:pt x="709" y="940"/>
                </a:lnTo>
                <a:lnTo>
                  <a:pt x="711" y="940"/>
                </a:lnTo>
                <a:lnTo>
                  <a:pt x="712" y="940"/>
                </a:lnTo>
                <a:lnTo>
                  <a:pt x="714" y="940"/>
                </a:lnTo>
                <a:lnTo>
                  <a:pt x="717" y="940"/>
                </a:lnTo>
                <a:lnTo>
                  <a:pt x="720" y="940"/>
                </a:lnTo>
                <a:lnTo>
                  <a:pt x="722" y="940"/>
                </a:lnTo>
                <a:lnTo>
                  <a:pt x="723" y="940"/>
                </a:lnTo>
                <a:lnTo>
                  <a:pt x="725" y="940"/>
                </a:lnTo>
                <a:lnTo>
                  <a:pt x="726" y="940"/>
                </a:lnTo>
                <a:lnTo>
                  <a:pt x="727" y="940"/>
                </a:lnTo>
                <a:lnTo>
                  <a:pt x="728" y="940"/>
                </a:lnTo>
                <a:lnTo>
                  <a:pt x="730" y="940"/>
                </a:lnTo>
                <a:lnTo>
                  <a:pt x="731" y="940"/>
                </a:lnTo>
                <a:lnTo>
                  <a:pt x="732" y="940"/>
                </a:lnTo>
                <a:lnTo>
                  <a:pt x="733" y="940"/>
                </a:lnTo>
                <a:lnTo>
                  <a:pt x="734" y="938"/>
                </a:lnTo>
                <a:lnTo>
                  <a:pt x="735" y="936"/>
                </a:lnTo>
                <a:lnTo>
                  <a:pt x="736" y="936"/>
                </a:lnTo>
                <a:lnTo>
                  <a:pt x="737" y="936"/>
                </a:lnTo>
                <a:lnTo>
                  <a:pt x="739" y="936"/>
                </a:lnTo>
                <a:lnTo>
                  <a:pt x="740" y="936"/>
                </a:lnTo>
                <a:lnTo>
                  <a:pt x="740" y="938"/>
                </a:lnTo>
                <a:lnTo>
                  <a:pt x="740" y="940"/>
                </a:lnTo>
                <a:lnTo>
                  <a:pt x="741" y="940"/>
                </a:lnTo>
                <a:lnTo>
                  <a:pt x="742" y="940"/>
                </a:lnTo>
                <a:lnTo>
                  <a:pt x="743" y="940"/>
                </a:lnTo>
                <a:lnTo>
                  <a:pt x="750" y="940"/>
                </a:lnTo>
                <a:lnTo>
                  <a:pt x="750" y="941"/>
                </a:lnTo>
                <a:lnTo>
                  <a:pt x="751" y="941"/>
                </a:lnTo>
                <a:lnTo>
                  <a:pt x="751" y="942"/>
                </a:lnTo>
                <a:lnTo>
                  <a:pt x="752" y="942"/>
                </a:lnTo>
                <a:lnTo>
                  <a:pt x="752" y="944"/>
                </a:lnTo>
                <a:lnTo>
                  <a:pt x="753" y="944"/>
                </a:lnTo>
                <a:lnTo>
                  <a:pt x="754" y="945"/>
                </a:lnTo>
                <a:lnTo>
                  <a:pt x="756" y="944"/>
                </a:lnTo>
                <a:lnTo>
                  <a:pt x="757" y="945"/>
                </a:lnTo>
                <a:lnTo>
                  <a:pt x="758" y="946"/>
                </a:lnTo>
                <a:lnTo>
                  <a:pt x="759" y="947"/>
                </a:lnTo>
                <a:lnTo>
                  <a:pt x="760" y="947"/>
                </a:lnTo>
                <a:lnTo>
                  <a:pt x="761" y="948"/>
                </a:lnTo>
                <a:lnTo>
                  <a:pt x="762" y="948"/>
                </a:lnTo>
                <a:close/>
                <a:moveTo>
                  <a:pt x="674" y="685"/>
                </a:moveTo>
                <a:lnTo>
                  <a:pt x="675" y="684"/>
                </a:lnTo>
                <a:lnTo>
                  <a:pt x="676" y="684"/>
                </a:lnTo>
                <a:lnTo>
                  <a:pt x="677" y="684"/>
                </a:lnTo>
                <a:lnTo>
                  <a:pt x="680" y="684"/>
                </a:lnTo>
                <a:lnTo>
                  <a:pt x="682" y="684"/>
                </a:lnTo>
                <a:lnTo>
                  <a:pt x="683" y="683"/>
                </a:lnTo>
                <a:lnTo>
                  <a:pt x="684" y="683"/>
                </a:lnTo>
                <a:lnTo>
                  <a:pt x="685" y="682"/>
                </a:lnTo>
                <a:lnTo>
                  <a:pt x="686" y="682"/>
                </a:lnTo>
                <a:lnTo>
                  <a:pt x="688" y="680"/>
                </a:lnTo>
                <a:lnTo>
                  <a:pt x="689" y="680"/>
                </a:lnTo>
                <a:lnTo>
                  <a:pt x="689" y="679"/>
                </a:lnTo>
                <a:lnTo>
                  <a:pt x="690" y="678"/>
                </a:lnTo>
                <a:lnTo>
                  <a:pt x="691" y="678"/>
                </a:lnTo>
                <a:lnTo>
                  <a:pt x="693" y="678"/>
                </a:lnTo>
                <a:lnTo>
                  <a:pt x="695" y="678"/>
                </a:lnTo>
                <a:lnTo>
                  <a:pt x="697" y="678"/>
                </a:lnTo>
                <a:lnTo>
                  <a:pt x="699" y="678"/>
                </a:lnTo>
                <a:lnTo>
                  <a:pt x="700" y="678"/>
                </a:lnTo>
                <a:lnTo>
                  <a:pt x="701" y="678"/>
                </a:lnTo>
                <a:lnTo>
                  <a:pt x="705" y="678"/>
                </a:lnTo>
                <a:lnTo>
                  <a:pt x="705" y="675"/>
                </a:lnTo>
                <a:lnTo>
                  <a:pt x="705" y="670"/>
                </a:lnTo>
                <a:lnTo>
                  <a:pt x="709" y="670"/>
                </a:lnTo>
                <a:lnTo>
                  <a:pt x="712" y="670"/>
                </a:lnTo>
                <a:lnTo>
                  <a:pt x="716" y="670"/>
                </a:lnTo>
                <a:lnTo>
                  <a:pt x="719" y="670"/>
                </a:lnTo>
                <a:lnTo>
                  <a:pt x="722" y="670"/>
                </a:lnTo>
                <a:lnTo>
                  <a:pt x="725" y="670"/>
                </a:lnTo>
                <a:lnTo>
                  <a:pt x="727" y="670"/>
                </a:lnTo>
                <a:lnTo>
                  <a:pt x="731" y="670"/>
                </a:lnTo>
                <a:lnTo>
                  <a:pt x="737" y="670"/>
                </a:lnTo>
                <a:lnTo>
                  <a:pt x="737" y="666"/>
                </a:lnTo>
                <a:lnTo>
                  <a:pt x="737" y="662"/>
                </a:lnTo>
                <a:lnTo>
                  <a:pt x="737" y="658"/>
                </a:lnTo>
                <a:lnTo>
                  <a:pt x="737" y="653"/>
                </a:lnTo>
                <a:lnTo>
                  <a:pt x="730" y="653"/>
                </a:lnTo>
                <a:lnTo>
                  <a:pt x="724" y="653"/>
                </a:lnTo>
                <a:lnTo>
                  <a:pt x="691" y="654"/>
                </a:lnTo>
                <a:lnTo>
                  <a:pt x="689" y="654"/>
                </a:lnTo>
                <a:lnTo>
                  <a:pt x="649" y="654"/>
                </a:lnTo>
                <a:lnTo>
                  <a:pt x="649" y="658"/>
                </a:lnTo>
                <a:lnTo>
                  <a:pt x="649" y="661"/>
                </a:lnTo>
                <a:lnTo>
                  <a:pt x="649" y="663"/>
                </a:lnTo>
                <a:lnTo>
                  <a:pt x="649" y="666"/>
                </a:lnTo>
                <a:lnTo>
                  <a:pt x="652" y="666"/>
                </a:lnTo>
                <a:lnTo>
                  <a:pt x="654" y="666"/>
                </a:lnTo>
                <a:lnTo>
                  <a:pt x="655" y="666"/>
                </a:lnTo>
                <a:lnTo>
                  <a:pt x="657" y="666"/>
                </a:lnTo>
                <a:lnTo>
                  <a:pt x="658" y="666"/>
                </a:lnTo>
                <a:lnTo>
                  <a:pt x="661" y="666"/>
                </a:lnTo>
                <a:lnTo>
                  <a:pt x="665" y="666"/>
                </a:lnTo>
                <a:lnTo>
                  <a:pt x="666" y="666"/>
                </a:lnTo>
                <a:lnTo>
                  <a:pt x="666" y="668"/>
                </a:lnTo>
                <a:lnTo>
                  <a:pt x="666" y="669"/>
                </a:lnTo>
                <a:lnTo>
                  <a:pt x="666" y="672"/>
                </a:lnTo>
                <a:lnTo>
                  <a:pt x="666" y="674"/>
                </a:lnTo>
                <a:lnTo>
                  <a:pt x="666" y="677"/>
                </a:lnTo>
                <a:lnTo>
                  <a:pt x="666" y="680"/>
                </a:lnTo>
                <a:lnTo>
                  <a:pt x="666" y="685"/>
                </a:lnTo>
                <a:lnTo>
                  <a:pt x="671" y="685"/>
                </a:lnTo>
                <a:lnTo>
                  <a:pt x="674" y="685"/>
                </a:lnTo>
                <a:close/>
                <a:moveTo>
                  <a:pt x="1510" y="650"/>
                </a:moveTo>
                <a:lnTo>
                  <a:pt x="1510" y="646"/>
                </a:lnTo>
                <a:lnTo>
                  <a:pt x="1510" y="642"/>
                </a:lnTo>
                <a:lnTo>
                  <a:pt x="1510" y="634"/>
                </a:lnTo>
                <a:lnTo>
                  <a:pt x="1510" y="625"/>
                </a:lnTo>
                <a:lnTo>
                  <a:pt x="1510" y="617"/>
                </a:lnTo>
                <a:lnTo>
                  <a:pt x="1502" y="617"/>
                </a:lnTo>
                <a:lnTo>
                  <a:pt x="1501" y="617"/>
                </a:lnTo>
                <a:lnTo>
                  <a:pt x="1493" y="617"/>
                </a:lnTo>
                <a:lnTo>
                  <a:pt x="1487" y="617"/>
                </a:lnTo>
                <a:lnTo>
                  <a:pt x="1484" y="617"/>
                </a:lnTo>
                <a:lnTo>
                  <a:pt x="1479" y="617"/>
                </a:lnTo>
                <a:lnTo>
                  <a:pt x="1477" y="617"/>
                </a:lnTo>
                <a:lnTo>
                  <a:pt x="1476" y="617"/>
                </a:lnTo>
                <a:lnTo>
                  <a:pt x="1470" y="617"/>
                </a:lnTo>
                <a:lnTo>
                  <a:pt x="1465" y="617"/>
                </a:lnTo>
                <a:lnTo>
                  <a:pt x="1460" y="617"/>
                </a:lnTo>
                <a:lnTo>
                  <a:pt x="1459" y="617"/>
                </a:lnTo>
                <a:lnTo>
                  <a:pt x="1459" y="645"/>
                </a:lnTo>
                <a:lnTo>
                  <a:pt x="1459" y="651"/>
                </a:lnTo>
                <a:lnTo>
                  <a:pt x="1460" y="651"/>
                </a:lnTo>
                <a:lnTo>
                  <a:pt x="1461" y="651"/>
                </a:lnTo>
                <a:lnTo>
                  <a:pt x="1463" y="651"/>
                </a:lnTo>
                <a:lnTo>
                  <a:pt x="1467" y="651"/>
                </a:lnTo>
                <a:lnTo>
                  <a:pt x="1468" y="651"/>
                </a:lnTo>
                <a:lnTo>
                  <a:pt x="1469" y="651"/>
                </a:lnTo>
                <a:lnTo>
                  <a:pt x="1471" y="651"/>
                </a:lnTo>
                <a:lnTo>
                  <a:pt x="1475" y="651"/>
                </a:lnTo>
                <a:lnTo>
                  <a:pt x="1476" y="651"/>
                </a:lnTo>
                <a:lnTo>
                  <a:pt x="1480" y="651"/>
                </a:lnTo>
                <a:lnTo>
                  <a:pt x="1482" y="651"/>
                </a:lnTo>
                <a:lnTo>
                  <a:pt x="1484" y="651"/>
                </a:lnTo>
                <a:lnTo>
                  <a:pt x="1486" y="651"/>
                </a:lnTo>
                <a:lnTo>
                  <a:pt x="1487" y="651"/>
                </a:lnTo>
                <a:lnTo>
                  <a:pt x="1492" y="651"/>
                </a:lnTo>
                <a:lnTo>
                  <a:pt x="1493" y="651"/>
                </a:lnTo>
                <a:lnTo>
                  <a:pt x="1501" y="651"/>
                </a:lnTo>
                <a:lnTo>
                  <a:pt x="1510" y="650"/>
                </a:lnTo>
                <a:close/>
                <a:moveTo>
                  <a:pt x="514" y="679"/>
                </a:moveTo>
                <a:lnTo>
                  <a:pt x="514" y="677"/>
                </a:lnTo>
                <a:lnTo>
                  <a:pt x="514" y="675"/>
                </a:lnTo>
                <a:lnTo>
                  <a:pt x="514" y="668"/>
                </a:lnTo>
                <a:lnTo>
                  <a:pt x="514" y="663"/>
                </a:lnTo>
                <a:lnTo>
                  <a:pt x="514" y="662"/>
                </a:lnTo>
                <a:lnTo>
                  <a:pt x="514" y="661"/>
                </a:lnTo>
                <a:lnTo>
                  <a:pt x="514" y="658"/>
                </a:lnTo>
                <a:lnTo>
                  <a:pt x="514" y="657"/>
                </a:lnTo>
                <a:lnTo>
                  <a:pt x="513" y="655"/>
                </a:lnTo>
                <a:lnTo>
                  <a:pt x="513" y="653"/>
                </a:lnTo>
                <a:lnTo>
                  <a:pt x="513" y="652"/>
                </a:lnTo>
                <a:lnTo>
                  <a:pt x="513" y="651"/>
                </a:lnTo>
                <a:lnTo>
                  <a:pt x="513" y="650"/>
                </a:lnTo>
                <a:lnTo>
                  <a:pt x="513" y="649"/>
                </a:lnTo>
                <a:lnTo>
                  <a:pt x="513" y="646"/>
                </a:lnTo>
                <a:lnTo>
                  <a:pt x="513" y="644"/>
                </a:lnTo>
                <a:lnTo>
                  <a:pt x="513" y="643"/>
                </a:lnTo>
                <a:lnTo>
                  <a:pt x="513" y="641"/>
                </a:lnTo>
                <a:lnTo>
                  <a:pt x="513" y="640"/>
                </a:lnTo>
                <a:lnTo>
                  <a:pt x="513" y="636"/>
                </a:lnTo>
                <a:lnTo>
                  <a:pt x="513" y="635"/>
                </a:lnTo>
                <a:lnTo>
                  <a:pt x="513" y="629"/>
                </a:lnTo>
                <a:lnTo>
                  <a:pt x="503" y="632"/>
                </a:lnTo>
                <a:lnTo>
                  <a:pt x="492" y="635"/>
                </a:lnTo>
                <a:lnTo>
                  <a:pt x="481" y="635"/>
                </a:lnTo>
                <a:lnTo>
                  <a:pt x="473" y="635"/>
                </a:lnTo>
                <a:lnTo>
                  <a:pt x="467" y="632"/>
                </a:lnTo>
                <a:lnTo>
                  <a:pt x="466" y="630"/>
                </a:lnTo>
                <a:lnTo>
                  <a:pt x="465" y="630"/>
                </a:lnTo>
                <a:lnTo>
                  <a:pt x="464" y="629"/>
                </a:lnTo>
                <a:lnTo>
                  <a:pt x="464" y="628"/>
                </a:lnTo>
                <a:lnTo>
                  <a:pt x="463" y="627"/>
                </a:lnTo>
                <a:lnTo>
                  <a:pt x="462" y="627"/>
                </a:lnTo>
                <a:lnTo>
                  <a:pt x="461" y="626"/>
                </a:lnTo>
                <a:lnTo>
                  <a:pt x="461" y="625"/>
                </a:lnTo>
                <a:lnTo>
                  <a:pt x="460" y="625"/>
                </a:lnTo>
                <a:lnTo>
                  <a:pt x="458" y="624"/>
                </a:lnTo>
                <a:lnTo>
                  <a:pt x="457" y="623"/>
                </a:lnTo>
                <a:lnTo>
                  <a:pt x="456" y="623"/>
                </a:lnTo>
                <a:lnTo>
                  <a:pt x="455" y="621"/>
                </a:lnTo>
                <a:lnTo>
                  <a:pt x="454" y="620"/>
                </a:lnTo>
                <a:lnTo>
                  <a:pt x="453" y="620"/>
                </a:lnTo>
                <a:lnTo>
                  <a:pt x="452" y="620"/>
                </a:lnTo>
                <a:lnTo>
                  <a:pt x="450" y="620"/>
                </a:lnTo>
                <a:lnTo>
                  <a:pt x="449" y="620"/>
                </a:lnTo>
                <a:lnTo>
                  <a:pt x="448" y="619"/>
                </a:lnTo>
                <a:lnTo>
                  <a:pt x="447" y="619"/>
                </a:lnTo>
                <a:lnTo>
                  <a:pt x="446" y="619"/>
                </a:lnTo>
                <a:lnTo>
                  <a:pt x="445" y="618"/>
                </a:lnTo>
                <a:lnTo>
                  <a:pt x="445" y="623"/>
                </a:lnTo>
                <a:lnTo>
                  <a:pt x="445" y="626"/>
                </a:lnTo>
                <a:lnTo>
                  <a:pt x="445" y="628"/>
                </a:lnTo>
                <a:lnTo>
                  <a:pt x="445" y="632"/>
                </a:lnTo>
                <a:lnTo>
                  <a:pt x="445" y="633"/>
                </a:lnTo>
                <a:lnTo>
                  <a:pt x="455" y="633"/>
                </a:lnTo>
                <a:lnTo>
                  <a:pt x="460" y="634"/>
                </a:lnTo>
                <a:lnTo>
                  <a:pt x="462" y="634"/>
                </a:lnTo>
                <a:lnTo>
                  <a:pt x="467" y="638"/>
                </a:lnTo>
                <a:lnTo>
                  <a:pt x="474" y="644"/>
                </a:lnTo>
                <a:lnTo>
                  <a:pt x="479" y="648"/>
                </a:lnTo>
                <a:lnTo>
                  <a:pt x="490" y="658"/>
                </a:lnTo>
                <a:lnTo>
                  <a:pt x="492" y="660"/>
                </a:lnTo>
                <a:lnTo>
                  <a:pt x="499" y="667"/>
                </a:lnTo>
                <a:lnTo>
                  <a:pt x="503" y="669"/>
                </a:lnTo>
                <a:lnTo>
                  <a:pt x="509" y="676"/>
                </a:lnTo>
                <a:lnTo>
                  <a:pt x="511" y="677"/>
                </a:lnTo>
                <a:lnTo>
                  <a:pt x="512" y="677"/>
                </a:lnTo>
                <a:lnTo>
                  <a:pt x="513" y="678"/>
                </a:lnTo>
                <a:lnTo>
                  <a:pt x="513" y="679"/>
                </a:lnTo>
                <a:lnTo>
                  <a:pt x="514" y="679"/>
                </a:lnTo>
                <a:close/>
                <a:moveTo>
                  <a:pt x="581" y="650"/>
                </a:moveTo>
                <a:lnTo>
                  <a:pt x="582" y="650"/>
                </a:lnTo>
                <a:lnTo>
                  <a:pt x="583" y="650"/>
                </a:lnTo>
                <a:lnTo>
                  <a:pt x="584" y="650"/>
                </a:lnTo>
                <a:lnTo>
                  <a:pt x="585" y="650"/>
                </a:lnTo>
                <a:lnTo>
                  <a:pt x="587" y="650"/>
                </a:lnTo>
                <a:lnTo>
                  <a:pt x="588" y="650"/>
                </a:lnTo>
                <a:lnTo>
                  <a:pt x="589" y="650"/>
                </a:lnTo>
                <a:lnTo>
                  <a:pt x="590" y="650"/>
                </a:lnTo>
                <a:lnTo>
                  <a:pt x="591" y="650"/>
                </a:lnTo>
                <a:lnTo>
                  <a:pt x="592" y="650"/>
                </a:lnTo>
                <a:lnTo>
                  <a:pt x="593" y="650"/>
                </a:lnTo>
                <a:lnTo>
                  <a:pt x="595" y="650"/>
                </a:lnTo>
                <a:lnTo>
                  <a:pt x="596" y="650"/>
                </a:lnTo>
                <a:lnTo>
                  <a:pt x="597" y="650"/>
                </a:lnTo>
                <a:lnTo>
                  <a:pt x="598" y="650"/>
                </a:lnTo>
                <a:lnTo>
                  <a:pt x="599" y="650"/>
                </a:lnTo>
                <a:lnTo>
                  <a:pt x="600" y="650"/>
                </a:lnTo>
                <a:lnTo>
                  <a:pt x="601" y="650"/>
                </a:lnTo>
                <a:lnTo>
                  <a:pt x="602" y="650"/>
                </a:lnTo>
                <a:lnTo>
                  <a:pt x="605" y="649"/>
                </a:lnTo>
                <a:lnTo>
                  <a:pt x="606" y="649"/>
                </a:lnTo>
                <a:lnTo>
                  <a:pt x="608" y="649"/>
                </a:lnTo>
                <a:lnTo>
                  <a:pt x="610" y="649"/>
                </a:lnTo>
                <a:lnTo>
                  <a:pt x="612" y="649"/>
                </a:lnTo>
                <a:lnTo>
                  <a:pt x="613" y="649"/>
                </a:lnTo>
                <a:lnTo>
                  <a:pt x="614" y="649"/>
                </a:lnTo>
                <a:lnTo>
                  <a:pt x="615" y="649"/>
                </a:lnTo>
                <a:lnTo>
                  <a:pt x="616" y="649"/>
                </a:lnTo>
                <a:lnTo>
                  <a:pt x="618" y="649"/>
                </a:lnTo>
                <a:lnTo>
                  <a:pt x="619" y="649"/>
                </a:lnTo>
                <a:lnTo>
                  <a:pt x="621" y="649"/>
                </a:lnTo>
                <a:lnTo>
                  <a:pt x="622" y="649"/>
                </a:lnTo>
                <a:lnTo>
                  <a:pt x="623" y="649"/>
                </a:lnTo>
                <a:lnTo>
                  <a:pt x="624" y="649"/>
                </a:lnTo>
                <a:lnTo>
                  <a:pt x="625" y="649"/>
                </a:lnTo>
                <a:lnTo>
                  <a:pt x="626" y="649"/>
                </a:lnTo>
                <a:lnTo>
                  <a:pt x="627" y="648"/>
                </a:lnTo>
                <a:lnTo>
                  <a:pt x="629" y="648"/>
                </a:lnTo>
                <a:lnTo>
                  <a:pt x="630" y="648"/>
                </a:lnTo>
                <a:lnTo>
                  <a:pt x="631" y="648"/>
                </a:lnTo>
                <a:lnTo>
                  <a:pt x="632" y="648"/>
                </a:lnTo>
                <a:lnTo>
                  <a:pt x="633" y="648"/>
                </a:lnTo>
                <a:lnTo>
                  <a:pt x="634" y="648"/>
                </a:lnTo>
                <a:lnTo>
                  <a:pt x="635" y="648"/>
                </a:lnTo>
                <a:lnTo>
                  <a:pt x="636" y="648"/>
                </a:lnTo>
                <a:lnTo>
                  <a:pt x="638" y="648"/>
                </a:lnTo>
                <a:lnTo>
                  <a:pt x="639" y="648"/>
                </a:lnTo>
                <a:lnTo>
                  <a:pt x="640" y="648"/>
                </a:lnTo>
                <a:lnTo>
                  <a:pt x="641" y="648"/>
                </a:lnTo>
                <a:lnTo>
                  <a:pt x="642" y="648"/>
                </a:lnTo>
                <a:lnTo>
                  <a:pt x="643" y="648"/>
                </a:lnTo>
                <a:lnTo>
                  <a:pt x="644" y="648"/>
                </a:lnTo>
                <a:lnTo>
                  <a:pt x="646" y="648"/>
                </a:lnTo>
                <a:lnTo>
                  <a:pt x="647" y="648"/>
                </a:lnTo>
                <a:lnTo>
                  <a:pt x="648" y="648"/>
                </a:lnTo>
                <a:lnTo>
                  <a:pt x="648" y="623"/>
                </a:lnTo>
                <a:lnTo>
                  <a:pt x="648" y="620"/>
                </a:lnTo>
                <a:lnTo>
                  <a:pt x="648" y="617"/>
                </a:lnTo>
                <a:lnTo>
                  <a:pt x="648" y="615"/>
                </a:lnTo>
                <a:lnTo>
                  <a:pt x="648" y="611"/>
                </a:lnTo>
                <a:lnTo>
                  <a:pt x="648" y="609"/>
                </a:lnTo>
                <a:lnTo>
                  <a:pt x="647" y="606"/>
                </a:lnTo>
                <a:lnTo>
                  <a:pt x="647" y="603"/>
                </a:lnTo>
                <a:lnTo>
                  <a:pt x="647" y="600"/>
                </a:lnTo>
                <a:lnTo>
                  <a:pt x="647" y="599"/>
                </a:lnTo>
                <a:lnTo>
                  <a:pt x="647" y="596"/>
                </a:lnTo>
                <a:lnTo>
                  <a:pt x="647" y="595"/>
                </a:lnTo>
                <a:lnTo>
                  <a:pt x="646" y="595"/>
                </a:lnTo>
                <a:lnTo>
                  <a:pt x="646" y="594"/>
                </a:lnTo>
                <a:lnTo>
                  <a:pt x="644" y="594"/>
                </a:lnTo>
                <a:lnTo>
                  <a:pt x="642" y="592"/>
                </a:lnTo>
                <a:lnTo>
                  <a:pt x="640" y="591"/>
                </a:lnTo>
                <a:lnTo>
                  <a:pt x="638" y="589"/>
                </a:lnTo>
                <a:lnTo>
                  <a:pt x="635" y="587"/>
                </a:lnTo>
                <a:lnTo>
                  <a:pt x="632" y="585"/>
                </a:lnTo>
                <a:lnTo>
                  <a:pt x="631" y="585"/>
                </a:lnTo>
                <a:lnTo>
                  <a:pt x="630" y="584"/>
                </a:lnTo>
                <a:lnTo>
                  <a:pt x="627" y="583"/>
                </a:lnTo>
                <a:lnTo>
                  <a:pt x="627" y="582"/>
                </a:lnTo>
                <a:lnTo>
                  <a:pt x="625" y="581"/>
                </a:lnTo>
                <a:lnTo>
                  <a:pt x="623" y="584"/>
                </a:lnTo>
                <a:lnTo>
                  <a:pt x="622" y="587"/>
                </a:lnTo>
                <a:lnTo>
                  <a:pt x="622" y="591"/>
                </a:lnTo>
                <a:lnTo>
                  <a:pt x="622" y="592"/>
                </a:lnTo>
                <a:lnTo>
                  <a:pt x="619" y="595"/>
                </a:lnTo>
                <a:lnTo>
                  <a:pt x="618" y="598"/>
                </a:lnTo>
                <a:lnTo>
                  <a:pt x="617" y="600"/>
                </a:lnTo>
                <a:lnTo>
                  <a:pt x="616" y="603"/>
                </a:lnTo>
                <a:lnTo>
                  <a:pt x="614" y="606"/>
                </a:lnTo>
                <a:lnTo>
                  <a:pt x="613" y="609"/>
                </a:lnTo>
                <a:lnTo>
                  <a:pt x="612" y="612"/>
                </a:lnTo>
                <a:lnTo>
                  <a:pt x="610" y="613"/>
                </a:lnTo>
                <a:lnTo>
                  <a:pt x="612" y="616"/>
                </a:lnTo>
                <a:lnTo>
                  <a:pt x="612" y="617"/>
                </a:lnTo>
                <a:lnTo>
                  <a:pt x="612" y="618"/>
                </a:lnTo>
                <a:lnTo>
                  <a:pt x="613" y="619"/>
                </a:lnTo>
                <a:lnTo>
                  <a:pt x="613" y="620"/>
                </a:lnTo>
                <a:lnTo>
                  <a:pt x="612" y="620"/>
                </a:lnTo>
                <a:lnTo>
                  <a:pt x="612" y="621"/>
                </a:lnTo>
                <a:lnTo>
                  <a:pt x="612" y="623"/>
                </a:lnTo>
                <a:lnTo>
                  <a:pt x="612" y="624"/>
                </a:lnTo>
                <a:lnTo>
                  <a:pt x="610" y="624"/>
                </a:lnTo>
                <a:lnTo>
                  <a:pt x="609" y="625"/>
                </a:lnTo>
                <a:lnTo>
                  <a:pt x="608" y="626"/>
                </a:lnTo>
                <a:lnTo>
                  <a:pt x="607" y="627"/>
                </a:lnTo>
                <a:lnTo>
                  <a:pt x="606" y="627"/>
                </a:lnTo>
                <a:lnTo>
                  <a:pt x="605" y="628"/>
                </a:lnTo>
                <a:lnTo>
                  <a:pt x="604" y="629"/>
                </a:lnTo>
                <a:lnTo>
                  <a:pt x="602" y="629"/>
                </a:lnTo>
                <a:lnTo>
                  <a:pt x="601" y="629"/>
                </a:lnTo>
                <a:lnTo>
                  <a:pt x="600" y="629"/>
                </a:lnTo>
                <a:lnTo>
                  <a:pt x="599" y="629"/>
                </a:lnTo>
                <a:lnTo>
                  <a:pt x="598" y="629"/>
                </a:lnTo>
                <a:lnTo>
                  <a:pt x="597" y="629"/>
                </a:lnTo>
                <a:lnTo>
                  <a:pt x="596" y="629"/>
                </a:lnTo>
                <a:lnTo>
                  <a:pt x="595" y="627"/>
                </a:lnTo>
                <a:lnTo>
                  <a:pt x="595" y="626"/>
                </a:lnTo>
                <a:lnTo>
                  <a:pt x="593" y="623"/>
                </a:lnTo>
                <a:lnTo>
                  <a:pt x="593" y="619"/>
                </a:lnTo>
                <a:lnTo>
                  <a:pt x="592" y="617"/>
                </a:lnTo>
                <a:lnTo>
                  <a:pt x="592" y="615"/>
                </a:lnTo>
                <a:lnTo>
                  <a:pt x="591" y="611"/>
                </a:lnTo>
                <a:lnTo>
                  <a:pt x="591" y="609"/>
                </a:lnTo>
                <a:lnTo>
                  <a:pt x="591" y="606"/>
                </a:lnTo>
                <a:lnTo>
                  <a:pt x="591" y="602"/>
                </a:lnTo>
                <a:lnTo>
                  <a:pt x="591" y="601"/>
                </a:lnTo>
                <a:lnTo>
                  <a:pt x="591" y="599"/>
                </a:lnTo>
                <a:lnTo>
                  <a:pt x="593" y="596"/>
                </a:lnTo>
                <a:lnTo>
                  <a:pt x="595" y="595"/>
                </a:lnTo>
                <a:lnTo>
                  <a:pt x="596" y="596"/>
                </a:lnTo>
                <a:lnTo>
                  <a:pt x="599" y="596"/>
                </a:lnTo>
                <a:lnTo>
                  <a:pt x="600" y="598"/>
                </a:lnTo>
                <a:lnTo>
                  <a:pt x="600" y="604"/>
                </a:lnTo>
                <a:lnTo>
                  <a:pt x="602" y="606"/>
                </a:lnTo>
                <a:lnTo>
                  <a:pt x="604" y="607"/>
                </a:lnTo>
                <a:lnTo>
                  <a:pt x="607" y="607"/>
                </a:lnTo>
                <a:lnTo>
                  <a:pt x="607" y="604"/>
                </a:lnTo>
                <a:lnTo>
                  <a:pt x="608" y="602"/>
                </a:lnTo>
                <a:lnTo>
                  <a:pt x="609" y="600"/>
                </a:lnTo>
                <a:lnTo>
                  <a:pt x="609" y="599"/>
                </a:lnTo>
                <a:lnTo>
                  <a:pt x="610" y="598"/>
                </a:lnTo>
                <a:lnTo>
                  <a:pt x="606" y="596"/>
                </a:lnTo>
                <a:lnTo>
                  <a:pt x="602" y="596"/>
                </a:lnTo>
                <a:lnTo>
                  <a:pt x="599" y="595"/>
                </a:lnTo>
                <a:lnTo>
                  <a:pt x="595" y="594"/>
                </a:lnTo>
                <a:lnTo>
                  <a:pt x="593" y="594"/>
                </a:lnTo>
                <a:lnTo>
                  <a:pt x="595" y="592"/>
                </a:lnTo>
                <a:lnTo>
                  <a:pt x="596" y="590"/>
                </a:lnTo>
                <a:lnTo>
                  <a:pt x="597" y="589"/>
                </a:lnTo>
                <a:lnTo>
                  <a:pt x="598" y="586"/>
                </a:lnTo>
                <a:lnTo>
                  <a:pt x="598" y="585"/>
                </a:lnTo>
                <a:lnTo>
                  <a:pt x="599" y="583"/>
                </a:lnTo>
                <a:lnTo>
                  <a:pt x="600" y="579"/>
                </a:lnTo>
                <a:lnTo>
                  <a:pt x="600" y="578"/>
                </a:lnTo>
                <a:lnTo>
                  <a:pt x="601" y="574"/>
                </a:lnTo>
                <a:lnTo>
                  <a:pt x="598" y="571"/>
                </a:lnTo>
                <a:lnTo>
                  <a:pt x="596" y="573"/>
                </a:lnTo>
                <a:lnTo>
                  <a:pt x="593" y="575"/>
                </a:lnTo>
                <a:lnTo>
                  <a:pt x="591" y="577"/>
                </a:lnTo>
                <a:lnTo>
                  <a:pt x="589" y="579"/>
                </a:lnTo>
                <a:lnTo>
                  <a:pt x="588" y="583"/>
                </a:lnTo>
                <a:lnTo>
                  <a:pt x="587" y="584"/>
                </a:lnTo>
                <a:lnTo>
                  <a:pt x="584" y="586"/>
                </a:lnTo>
                <a:lnTo>
                  <a:pt x="583" y="587"/>
                </a:lnTo>
                <a:lnTo>
                  <a:pt x="582" y="589"/>
                </a:lnTo>
                <a:lnTo>
                  <a:pt x="582" y="590"/>
                </a:lnTo>
                <a:lnTo>
                  <a:pt x="581" y="592"/>
                </a:lnTo>
                <a:lnTo>
                  <a:pt x="581" y="593"/>
                </a:lnTo>
                <a:lnTo>
                  <a:pt x="583" y="594"/>
                </a:lnTo>
                <a:lnTo>
                  <a:pt x="583" y="595"/>
                </a:lnTo>
                <a:lnTo>
                  <a:pt x="581" y="595"/>
                </a:lnTo>
                <a:lnTo>
                  <a:pt x="581" y="594"/>
                </a:lnTo>
                <a:lnTo>
                  <a:pt x="579" y="594"/>
                </a:lnTo>
                <a:lnTo>
                  <a:pt x="576" y="593"/>
                </a:lnTo>
                <a:lnTo>
                  <a:pt x="575" y="592"/>
                </a:lnTo>
                <a:lnTo>
                  <a:pt x="574" y="593"/>
                </a:lnTo>
                <a:lnTo>
                  <a:pt x="565" y="600"/>
                </a:lnTo>
                <a:lnTo>
                  <a:pt x="565" y="599"/>
                </a:lnTo>
                <a:lnTo>
                  <a:pt x="564" y="600"/>
                </a:lnTo>
                <a:lnTo>
                  <a:pt x="555" y="607"/>
                </a:lnTo>
                <a:lnTo>
                  <a:pt x="555" y="608"/>
                </a:lnTo>
                <a:lnTo>
                  <a:pt x="551" y="610"/>
                </a:lnTo>
                <a:lnTo>
                  <a:pt x="549" y="611"/>
                </a:lnTo>
                <a:lnTo>
                  <a:pt x="547" y="612"/>
                </a:lnTo>
                <a:lnTo>
                  <a:pt x="543" y="615"/>
                </a:lnTo>
                <a:lnTo>
                  <a:pt x="541" y="616"/>
                </a:lnTo>
                <a:lnTo>
                  <a:pt x="538" y="617"/>
                </a:lnTo>
                <a:lnTo>
                  <a:pt x="538" y="618"/>
                </a:lnTo>
                <a:lnTo>
                  <a:pt x="536" y="619"/>
                </a:lnTo>
                <a:lnTo>
                  <a:pt x="531" y="623"/>
                </a:lnTo>
                <a:lnTo>
                  <a:pt x="533" y="623"/>
                </a:lnTo>
                <a:lnTo>
                  <a:pt x="538" y="623"/>
                </a:lnTo>
                <a:lnTo>
                  <a:pt x="540" y="623"/>
                </a:lnTo>
                <a:lnTo>
                  <a:pt x="541" y="623"/>
                </a:lnTo>
                <a:lnTo>
                  <a:pt x="543" y="623"/>
                </a:lnTo>
                <a:lnTo>
                  <a:pt x="547" y="623"/>
                </a:lnTo>
                <a:lnTo>
                  <a:pt x="549" y="623"/>
                </a:lnTo>
                <a:lnTo>
                  <a:pt x="550" y="623"/>
                </a:lnTo>
                <a:lnTo>
                  <a:pt x="551" y="623"/>
                </a:lnTo>
                <a:lnTo>
                  <a:pt x="553" y="623"/>
                </a:lnTo>
                <a:lnTo>
                  <a:pt x="556" y="623"/>
                </a:lnTo>
                <a:lnTo>
                  <a:pt x="558" y="623"/>
                </a:lnTo>
                <a:lnTo>
                  <a:pt x="564" y="623"/>
                </a:lnTo>
                <a:lnTo>
                  <a:pt x="564" y="627"/>
                </a:lnTo>
                <a:lnTo>
                  <a:pt x="564" y="629"/>
                </a:lnTo>
                <a:lnTo>
                  <a:pt x="564" y="633"/>
                </a:lnTo>
                <a:lnTo>
                  <a:pt x="564" y="636"/>
                </a:lnTo>
                <a:lnTo>
                  <a:pt x="564" y="638"/>
                </a:lnTo>
                <a:lnTo>
                  <a:pt x="566" y="638"/>
                </a:lnTo>
                <a:lnTo>
                  <a:pt x="568" y="638"/>
                </a:lnTo>
                <a:lnTo>
                  <a:pt x="572" y="640"/>
                </a:lnTo>
                <a:lnTo>
                  <a:pt x="574" y="640"/>
                </a:lnTo>
                <a:lnTo>
                  <a:pt x="576" y="640"/>
                </a:lnTo>
                <a:lnTo>
                  <a:pt x="581" y="640"/>
                </a:lnTo>
                <a:lnTo>
                  <a:pt x="581" y="642"/>
                </a:lnTo>
                <a:lnTo>
                  <a:pt x="581" y="644"/>
                </a:lnTo>
                <a:lnTo>
                  <a:pt x="581" y="648"/>
                </a:lnTo>
                <a:lnTo>
                  <a:pt x="581" y="650"/>
                </a:lnTo>
                <a:close/>
                <a:moveTo>
                  <a:pt x="852" y="618"/>
                </a:moveTo>
                <a:lnTo>
                  <a:pt x="860" y="612"/>
                </a:lnTo>
                <a:lnTo>
                  <a:pt x="861" y="611"/>
                </a:lnTo>
                <a:lnTo>
                  <a:pt x="863" y="610"/>
                </a:lnTo>
                <a:lnTo>
                  <a:pt x="866" y="609"/>
                </a:lnTo>
                <a:lnTo>
                  <a:pt x="867" y="608"/>
                </a:lnTo>
                <a:lnTo>
                  <a:pt x="868" y="607"/>
                </a:lnTo>
                <a:lnTo>
                  <a:pt x="878" y="600"/>
                </a:lnTo>
                <a:lnTo>
                  <a:pt x="882" y="598"/>
                </a:lnTo>
                <a:lnTo>
                  <a:pt x="884" y="596"/>
                </a:lnTo>
                <a:lnTo>
                  <a:pt x="887" y="594"/>
                </a:lnTo>
                <a:lnTo>
                  <a:pt x="895" y="590"/>
                </a:lnTo>
                <a:lnTo>
                  <a:pt x="899" y="585"/>
                </a:lnTo>
                <a:lnTo>
                  <a:pt x="901" y="581"/>
                </a:lnTo>
                <a:lnTo>
                  <a:pt x="902" y="579"/>
                </a:lnTo>
                <a:lnTo>
                  <a:pt x="903" y="579"/>
                </a:lnTo>
                <a:lnTo>
                  <a:pt x="903" y="573"/>
                </a:lnTo>
                <a:lnTo>
                  <a:pt x="900" y="574"/>
                </a:lnTo>
                <a:lnTo>
                  <a:pt x="896" y="575"/>
                </a:lnTo>
                <a:lnTo>
                  <a:pt x="893" y="575"/>
                </a:lnTo>
                <a:lnTo>
                  <a:pt x="892" y="575"/>
                </a:lnTo>
                <a:lnTo>
                  <a:pt x="889" y="574"/>
                </a:lnTo>
                <a:lnTo>
                  <a:pt x="889" y="575"/>
                </a:lnTo>
                <a:lnTo>
                  <a:pt x="888" y="575"/>
                </a:lnTo>
                <a:lnTo>
                  <a:pt x="886" y="576"/>
                </a:lnTo>
                <a:lnTo>
                  <a:pt x="883" y="577"/>
                </a:lnTo>
                <a:lnTo>
                  <a:pt x="880" y="577"/>
                </a:lnTo>
                <a:lnTo>
                  <a:pt x="879" y="578"/>
                </a:lnTo>
                <a:lnTo>
                  <a:pt x="876" y="581"/>
                </a:lnTo>
                <a:lnTo>
                  <a:pt x="874" y="582"/>
                </a:lnTo>
                <a:lnTo>
                  <a:pt x="871" y="584"/>
                </a:lnTo>
                <a:lnTo>
                  <a:pt x="870" y="584"/>
                </a:lnTo>
                <a:lnTo>
                  <a:pt x="869" y="585"/>
                </a:lnTo>
                <a:lnTo>
                  <a:pt x="868" y="585"/>
                </a:lnTo>
                <a:lnTo>
                  <a:pt x="865" y="586"/>
                </a:lnTo>
                <a:lnTo>
                  <a:pt x="861" y="587"/>
                </a:lnTo>
                <a:lnTo>
                  <a:pt x="859" y="589"/>
                </a:lnTo>
                <a:lnTo>
                  <a:pt x="852" y="592"/>
                </a:lnTo>
                <a:lnTo>
                  <a:pt x="852" y="610"/>
                </a:lnTo>
                <a:lnTo>
                  <a:pt x="852" y="613"/>
                </a:lnTo>
                <a:lnTo>
                  <a:pt x="852" y="617"/>
                </a:lnTo>
                <a:lnTo>
                  <a:pt x="852" y="618"/>
                </a:lnTo>
                <a:close/>
                <a:moveTo>
                  <a:pt x="447" y="675"/>
                </a:moveTo>
                <a:lnTo>
                  <a:pt x="450" y="675"/>
                </a:lnTo>
                <a:lnTo>
                  <a:pt x="469" y="675"/>
                </a:lnTo>
                <a:lnTo>
                  <a:pt x="470" y="675"/>
                </a:lnTo>
                <a:lnTo>
                  <a:pt x="471" y="675"/>
                </a:lnTo>
                <a:lnTo>
                  <a:pt x="471" y="674"/>
                </a:lnTo>
                <a:lnTo>
                  <a:pt x="472" y="674"/>
                </a:lnTo>
                <a:lnTo>
                  <a:pt x="473" y="674"/>
                </a:lnTo>
                <a:lnTo>
                  <a:pt x="473" y="672"/>
                </a:lnTo>
                <a:lnTo>
                  <a:pt x="474" y="672"/>
                </a:lnTo>
                <a:lnTo>
                  <a:pt x="477" y="669"/>
                </a:lnTo>
                <a:lnTo>
                  <a:pt x="479" y="667"/>
                </a:lnTo>
                <a:lnTo>
                  <a:pt x="474" y="662"/>
                </a:lnTo>
                <a:lnTo>
                  <a:pt x="460" y="649"/>
                </a:lnTo>
                <a:lnTo>
                  <a:pt x="456" y="646"/>
                </a:lnTo>
                <a:lnTo>
                  <a:pt x="446" y="636"/>
                </a:lnTo>
                <a:lnTo>
                  <a:pt x="446" y="646"/>
                </a:lnTo>
                <a:lnTo>
                  <a:pt x="447" y="669"/>
                </a:lnTo>
                <a:lnTo>
                  <a:pt x="447" y="675"/>
                </a:lnTo>
                <a:close/>
                <a:moveTo>
                  <a:pt x="1492" y="446"/>
                </a:moveTo>
                <a:lnTo>
                  <a:pt x="1496" y="446"/>
                </a:lnTo>
                <a:lnTo>
                  <a:pt x="1497" y="446"/>
                </a:lnTo>
                <a:lnTo>
                  <a:pt x="1500" y="446"/>
                </a:lnTo>
                <a:lnTo>
                  <a:pt x="1501" y="446"/>
                </a:lnTo>
                <a:lnTo>
                  <a:pt x="1503" y="446"/>
                </a:lnTo>
                <a:lnTo>
                  <a:pt x="1504" y="446"/>
                </a:lnTo>
                <a:lnTo>
                  <a:pt x="1505" y="446"/>
                </a:lnTo>
                <a:lnTo>
                  <a:pt x="1508" y="446"/>
                </a:lnTo>
                <a:lnTo>
                  <a:pt x="1509" y="446"/>
                </a:lnTo>
                <a:lnTo>
                  <a:pt x="1510" y="446"/>
                </a:lnTo>
                <a:lnTo>
                  <a:pt x="1512" y="446"/>
                </a:lnTo>
                <a:lnTo>
                  <a:pt x="1515" y="446"/>
                </a:lnTo>
                <a:lnTo>
                  <a:pt x="1516" y="446"/>
                </a:lnTo>
                <a:lnTo>
                  <a:pt x="1517" y="446"/>
                </a:lnTo>
                <a:lnTo>
                  <a:pt x="1519" y="446"/>
                </a:lnTo>
                <a:lnTo>
                  <a:pt x="1522" y="446"/>
                </a:lnTo>
                <a:lnTo>
                  <a:pt x="1524" y="446"/>
                </a:lnTo>
                <a:lnTo>
                  <a:pt x="1522" y="431"/>
                </a:lnTo>
                <a:lnTo>
                  <a:pt x="1522" y="425"/>
                </a:lnTo>
                <a:lnTo>
                  <a:pt x="1522" y="424"/>
                </a:lnTo>
                <a:lnTo>
                  <a:pt x="1522" y="423"/>
                </a:lnTo>
                <a:lnTo>
                  <a:pt x="1522" y="422"/>
                </a:lnTo>
                <a:lnTo>
                  <a:pt x="1521" y="421"/>
                </a:lnTo>
                <a:lnTo>
                  <a:pt x="1521" y="419"/>
                </a:lnTo>
                <a:lnTo>
                  <a:pt x="1520" y="418"/>
                </a:lnTo>
                <a:lnTo>
                  <a:pt x="1520" y="417"/>
                </a:lnTo>
                <a:lnTo>
                  <a:pt x="1519" y="416"/>
                </a:lnTo>
                <a:lnTo>
                  <a:pt x="1518" y="415"/>
                </a:lnTo>
                <a:lnTo>
                  <a:pt x="1517" y="415"/>
                </a:lnTo>
                <a:lnTo>
                  <a:pt x="1517" y="414"/>
                </a:lnTo>
                <a:lnTo>
                  <a:pt x="1516" y="414"/>
                </a:lnTo>
                <a:lnTo>
                  <a:pt x="1492" y="414"/>
                </a:lnTo>
                <a:lnTo>
                  <a:pt x="1492" y="446"/>
                </a:lnTo>
                <a:close/>
                <a:moveTo>
                  <a:pt x="1325" y="312"/>
                </a:moveTo>
                <a:lnTo>
                  <a:pt x="1326" y="282"/>
                </a:lnTo>
                <a:lnTo>
                  <a:pt x="1326" y="278"/>
                </a:lnTo>
                <a:lnTo>
                  <a:pt x="1322" y="278"/>
                </a:lnTo>
                <a:lnTo>
                  <a:pt x="1317" y="278"/>
                </a:lnTo>
                <a:lnTo>
                  <a:pt x="1313" y="278"/>
                </a:lnTo>
                <a:lnTo>
                  <a:pt x="1308" y="278"/>
                </a:lnTo>
                <a:lnTo>
                  <a:pt x="1304" y="278"/>
                </a:lnTo>
                <a:lnTo>
                  <a:pt x="1299" y="278"/>
                </a:lnTo>
                <a:lnTo>
                  <a:pt x="1294" y="278"/>
                </a:lnTo>
                <a:lnTo>
                  <a:pt x="1291" y="278"/>
                </a:lnTo>
                <a:lnTo>
                  <a:pt x="1290" y="278"/>
                </a:lnTo>
                <a:lnTo>
                  <a:pt x="1285" y="278"/>
                </a:lnTo>
                <a:lnTo>
                  <a:pt x="1282" y="278"/>
                </a:lnTo>
                <a:lnTo>
                  <a:pt x="1280" y="278"/>
                </a:lnTo>
                <a:lnTo>
                  <a:pt x="1279" y="278"/>
                </a:lnTo>
                <a:lnTo>
                  <a:pt x="1276" y="278"/>
                </a:lnTo>
                <a:lnTo>
                  <a:pt x="1275" y="278"/>
                </a:lnTo>
                <a:lnTo>
                  <a:pt x="1273" y="278"/>
                </a:lnTo>
                <a:lnTo>
                  <a:pt x="1271" y="278"/>
                </a:lnTo>
                <a:lnTo>
                  <a:pt x="1269" y="278"/>
                </a:lnTo>
                <a:lnTo>
                  <a:pt x="1267" y="278"/>
                </a:lnTo>
                <a:lnTo>
                  <a:pt x="1265" y="278"/>
                </a:lnTo>
                <a:lnTo>
                  <a:pt x="1263" y="278"/>
                </a:lnTo>
                <a:lnTo>
                  <a:pt x="1262" y="278"/>
                </a:lnTo>
                <a:lnTo>
                  <a:pt x="1258" y="278"/>
                </a:lnTo>
                <a:lnTo>
                  <a:pt x="1258" y="281"/>
                </a:lnTo>
                <a:lnTo>
                  <a:pt x="1258" y="283"/>
                </a:lnTo>
                <a:lnTo>
                  <a:pt x="1258" y="288"/>
                </a:lnTo>
                <a:lnTo>
                  <a:pt x="1258" y="291"/>
                </a:lnTo>
                <a:lnTo>
                  <a:pt x="1258" y="295"/>
                </a:lnTo>
                <a:lnTo>
                  <a:pt x="1258" y="299"/>
                </a:lnTo>
                <a:lnTo>
                  <a:pt x="1258" y="303"/>
                </a:lnTo>
                <a:lnTo>
                  <a:pt x="1258" y="306"/>
                </a:lnTo>
                <a:lnTo>
                  <a:pt x="1258" y="312"/>
                </a:lnTo>
                <a:lnTo>
                  <a:pt x="1262" y="312"/>
                </a:lnTo>
                <a:lnTo>
                  <a:pt x="1265" y="312"/>
                </a:lnTo>
                <a:lnTo>
                  <a:pt x="1268" y="312"/>
                </a:lnTo>
                <a:lnTo>
                  <a:pt x="1272" y="312"/>
                </a:lnTo>
                <a:lnTo>
                  <a:pt x="1274" y="312"/>
                </a:lnTo>
                <a:lnTo>
                  <a:pt x="1277" y="312"/>
                </a:lnTo>
                <a:lnTo>
                  <a:pt x="1281" y="312"/>
                </a:lnTo>
                <a:lnTo>
                  <a:pt x="1283" y="312"/>
                </a:lnTo>
                <a:lnTo>
                  <a:pt x="1288" y="312"/>
                </a:lnTo>
                <a:lnTo>
                  <a:pt x="1291" y="312"/>
                </a:lnTo>
                <a:lnTo>
                  <a:pt x="1293" y="312"/>
                </a:lnTo>
                <a:lnTo>
                  <a:pt x="1297" y="312"/>
                </a:lnTo>
                <a:lnTo>
                  <a:pt x="1300" y="312"/>
                </a:lnTo>
                <a:lnTo>
                  <a:pt x="1304" y="312"/>
                </a:lnTo>
                <a:lnTo>
                  <a:pt x="1307" y="312"/>
                </a:lnTo>
                <a:lnTo>
                  <a:pt x="1310" y="312"/>
                </a:lnTo>
                <a:lnTo>
                  <a:pt x="1314" y="312"/>
                </a:lnTo>
                <a:lnTo>
                  <a:pt x="1317" y="312"/>
                </a:lnTo>
                <a:lnTo>
                  <a:pt x="1321" y="312"/>
                </a:lnTo>
                <a:lnTo>
                  <a:pt x="1325" y="312"/>
                </a:lnTo>
                <a:close/>
                <a:moveTo>
                  <a:pt x="2037" y="1293"/>
                </a:moveTo>
                <a:lnTo>
                  <a:pt x="2037" y="1286"/>
                </a:lnTo>
                <a:lnTo>
                  <a:pt x="2037" y="1285"/>
                </a:lnTo>
                <a:lnTo>
                  <a:pt x="2037" y="1277"/>
                </a:lnTo>
                <a:lnTo>
                  <a:pt x="2034" y="1277"/>
                </a:lnTo>
                <a:lnTo>
                  <a:pt x="2030" y="1277"/>
                </a:lnTo>
                <a:lnTo>
                  <a:pt x="2026" y="1277"/>
                </a:lnTo>
                <a:lnTo>
                  <a:pt x="2023" y="1277"/>
                </a:lnTo>
                <a:lnTo>
                  <a:pt x="2023" y="1282"/>
                </a:lnTo>
                <a:lnTo>
                  <a:pt x="2023" y="1287"/>
                </a:lnTo>
                <a:lnTo>
                  <a:pt x="2023" y="1293"/>
                </a:lnTo>
                <a:lnTo>
                  <a:pt x="2026" y="1293"/>
                </a:lnTo>
                <a:lnTo>
                  <a:pt x="2030" y="1293"/>
                </a:lnTo>
                <a:lnTo>
                  <a:pt x="2034" y="1293"/>
                </a:lnTo>
                <a:lnTo>
                  <a:pt x="2037" y="1293"/>
                </a:lnTo>
                <a:close/>
                <a:moveTo>
                  <a:pt x="1698" y="1814"/>
                </a:moveTo>
                <a:lnTo>
                  <a:pt x="1699" y="1813"/>
                </a:lnTo>
                <a:lnTo>
                  <a:pt x="1701" y="1812"/>
                </a:lnTo>
                <a:lnTo>
                  <a:pt x="1702" y="1810"/>
                </a:lnTo>
                <a:lnTo>
                  <a:pt x="1703" y="1810"/>
                </a:lnTo>
                <a:lnTo>
                  <a:pt x="1704" y="1810"/>
                </a:lnTo>
                <a:lnTo>
                  <a:pt x="1705" y="1810"/>
                </a:lnTo>
                <a:lnTo>
                  <a:pt x="1711" y="1812"/>
                </a:lnTo>
                <a:lnTo>
                  <a:pt x="1713" y="1813"/>
                </a:lnTo>
                <a:lnTo>
                  <a:pt x="1713" y="1801"/>
                </a:lnTo>
                <a:lnTo>
                  <a:pt x="1713" y="1793"/>
                </a:lnTo>
                <a:lnTo>
                  <a:pt x="1713" y="1788"/>
                </a:lnTo>
                <a:lnTo>
                  <a:pt x="1713" y="1784"/>
                </a:lnTo>
                <a:lnTo>
                  <a:pt x="1713" y="1779"/>
                </a:lnTo>
                <a:lnTo>
                  <a:pt x="1713" y="1773"/>
                </a:lnTo>
                <a:lnTo>
                  <a:pt x="1713" y="1770"/>
                </a:lnTo>
                <a:lnTo>
                  <a:pt x="1713" y="1766"/>
                </a:lnTo>
                <a:lnTo>
                  <a:pt x="1713" y="1762"/>
                </a:lnTo>
                <a:lnTo>
                  <a:pt x="1712" y="1762"/>
                </a:lnTo>
                <a:lnTo>
                  <a:pt x="1712" y="1760"/>
                </a:lnTo>
                <a:lnTo>
                  <a:pt x="1711" y="1760"/>
                </a:lnTo>
                <a:lnTo>
                  <a:pt x="1711" y="1759"/>
                </a:lnTo>
                <a:lnTo>
                  <a:pt x="1710" y="1759"/>
                </a:lnTo>
                <a:lnTo>
                  <a:pt x="1708" y="1758"/>
                </a:lnTo>
                <a:lnTo>
                  <a:pt x="1711" y="1758"/>
                </a:lnTo>
                <a:lnTo>
                  <a:pt x="1748" y="1758"/>
                </a:lnTo>
                <a:lnTo>
                  <a:pt x="1750" y="1758"/>
                </a:lnTo>
                <a:lnTo>
                  <a:pt x="1754" y="1758"/>
                </a:lnTo>
                <a:lnTo>
                  <a:pt x="1758" y="1758"/>
                </a:lnTo>
                <a:lnTo>
                  <a:pt x="1762" y="1758"/>
                </a:lnTo>
                <a:lnTo>
                  <a:pt x="1765" y="1758"/>
                </a:lnTo>
                <a:lnTo>
                  <a:pt x="1769" y="1758"/>
                </a:lnTo>
                <a:lnTo>
                  <a:pt x="1773" y="1758"/>
                </a:lnTo>
                <a:lnTo>
                  <a:pt x="1777" y="1758"/>
                </a:lnTo>
                <a:lnTo>
                  <a:pt x="1781" y="1758"/>
                </a:lnTo>
                <a:lnTo>
                  <a:pt x="1815" y="1758"/>
                </a:lnTo>
                <a:lnTo>
                  <a:pt x="1815" y="1757"/>
                </a:lnTo>
                <a:lnTo>
                  <a:pt x="1820" y="1757"/>
                </a:lnTo>
                <a:lnTo>
                  <a:pt x="1823" y="1757"/>
                </a:lnTo>
                <a:lnTo>
                  <a:pt x="1826" y="1757"/>
                </a:lnTo>
                <a:lnTo>
                  <a:pt x="1831" y="1757"/>
                </a:lnTo>
                <a:lnTo>
                  <a:pt x="1833" y="1757"/>
                </a:lnTo>
                <a:lnTo>
                  <a:pt x="1834" y="1757"/>
                </a:lnTo>
                <a:lnTo>
                  <a:pt x="1837" y="1757"/>
                </a:lnTo>
                <a:lnTo>
                  <a:pt x="1839" y="1757"/>
                </a:lnTo>
                <a:lnTo>
                  <a:pt x="1840" y="1757"/>
                </a:lnTo>
                <a:lnTo>
                  <a:pt x="1845" y="1757"/>
                </a:lnTo>
                <a:lnTo>
                  <a:pt x="1848" y="1757"/>
                </a:lnTo>
                <a:lnTo>
                  <a:pt x="1851" y="1757"/>
                </a:lnTo>
                <a:lnTo>
                  <a:pt x="1855" y="1757"/>
                </a:lnTo>
                <a:lnTo>
                  <a:pt x="1857" y="1757"/>
                </a:lnTo>
                <a:lnTo>
                  <a:pt x="1860" y="1757"/>
                </a:lnTo>
                <a:lnTo>
                  <a:pt x="1864" y="1757"/>
                </a:lnTo>
                <a:lnTo>
                  <a:pt x="1867" y="1757"/>
                </a:lnTo>
                <a:lnTo>
                  <a:pt x="1871" y="1757"/>
                </a:lnTo>
                <a:lnTo>
                  <a:pt x="1874" y="1757"/>
                </a:lnTo>
                <a:lnTo>
                  <a:pt x="1878" y="1757"/>
                </a:lnTo>
                <a:lnTo>
                  <a:pt x="1881" y="1757"/>
                </a:lnTo>
                <a:lnTo>
                  <a:pt x="1881" y="1751"/>
                </a:lnTo>
                <a:lnTo>
                  <a:pt x="1882" y="1720"/>
                </a:lnTo>
                <a:lnTo>
                  <a:pt x="1882" y="1707"/>
                </a:lnTo>
                <a:lnTo>
                  <a:pt x="1915" y="1707"/>
                </a:lnTo>
                <a:lnTo>
                  <a:pt x="1916" y="1707"/>
                </a:lnTo>
                <a:lnTo>
                  <a:pt x="1925" y="1707"/>
                </a:lnTo>
                <a:lnTo>
                  <a:pt x="1925" y="1703"/>
                </a:lnTo>
                <a:lnTo>
                  <a:pt x="1929" y="1703"/>
                </a:lnTo>
                <a:lnTo>
                  <a:pt x="1931" y="1703"/>
                </a:lnTo>
                <a:lnTo>
                  <a:pt x="1933" y="1703"/>
                </a:lnTo>
                <a:lnTo>
                  <a:pt x="1935" y="1703"/>
                </a:lnTo>
                <a:lnTo>
                  <a:pt x="1938" y="1703"/>
                </a:lnTo>
                <a:lnTo>
                  <a:pt x="1941" y="1703"/>
                </a:lnTo>
                <a:lnTo>
                  <a:pt x="1941" y="1704"/>
                </a:lnTo>
                <a:lnTo>
                  <a:pt x="1941" y="1707"/>
                </a:lnTo>
                <a:lnTo>
                  <a:pt x="1949" y="1707"/>
                </a:lnTo>
                <a:lnTo>
                  <a:pt x="1949" y="1689"/>
                </a:lnTo>
                <a:lnTo>
                  <a:pt x="1949" y="1673"/>
                </a:lnTo>
                <a:lnTo>
                  <a:pt x="1949" y="1669"/>
                </a:lnTo>
                <a:lnTo>
                  <a:pt x="1949" y="1656"/>
                </a:lnTo>
                <a:lnTo>
                  <a:pt x="1949" y="1621"/>
                </a:lnTo>
                <a:lnTo>
                  <a:pt x="1943" y="1621"/>
                </a:lnTo>
                <a:lnTo>
                  <a:pt x="1932" y="1621"/>
                </a:lnTo>
                <a:lnTo>
                  <a:pt x="1929" y="1621"/>
                </a:lnTo>
                <a:lnTo>
                  <a:pt x="1929" y="1622"/>
                </a:lnTo>
                <a:lnTo>
                  <a:pt x="1929" y="1633"/>
                </a:lnTo>
                <a:lnTo>
                  <a:pt x="1924" y="1633"/>
                </a:lnTo>
                <a:lnTo>
                  <a:pt x="1923" y="1633"/>
                </a:lnTo>
                <a:lnTo>
                  <a:pt x="1918" y="1633"/>
                </a:lnTo>
                <a:lnTo>
                  <a:pt x="1916" y="1633"/>
                </a:lnTo>
                <a:lnTo>
                  <a:pt x="1915" y="1633"/>
                </a:lnTo>
                <a:lnTo>
                  <a:pt x="1913" y="1633"/>
                </a:lnTo>
                <a:lnTo>
                  <a:pt x="1912" y="1633"/>
                </a:lnTo>
                <a:lnTo>
                  <a:pt x="1909" y="1633"/>
                </a:lnTo>
                <a:lnTo>
                  <a:pt x="1907" y="1633"/>
                </a:lnTo>
                <a:lnTo>
                  <a:pt x="1906" y="1633"/>
                </a:lnTo>
                <a:lnTo>
                  <a:pt x="1904" y="1633"/>
                </a:lnTo>
                <a:lnTo>
                  <a:pt x="1901" y="1633"/>
                </a:lnTo>
                <a:lnTo>
                  <a:pt x="1899" y="1633"/>
                </a:lnTo>
                <a:lnTo>
                  <a:pt x="1898" y="1633"/>
                </a:lnTo>
                <a:lnTo>
                  <a:pt x="1896" y="1633"/>
                </a:lnTo>
                <a:lnTo>
                  <a:pt x="1893" y="1633"/>
                </a:lnTo>
                <a:lnTo>
                  <a:pt x="1891" y="1633"/>
                </a:lnTo>
                <a:lnTo>
                  <a:pt x="1890" y="1633"/>
                </a:lnTo>
                <a:lnTo>
                  <a:pt x="1889" y="1633"/>
                </a:lnTo>
                <a:lnTo>
                  <a:pt x="1885" y="1633"/>
                </a:lnTo>
                <a:lnTo>
                  <a:pt x="1882" y="1633"/>
                </a:lnTo>
                <a:lnTo>
                  <a:pt x="1882" y="1622"/>
                </a:lnTo>
                <a:lnTo>
                  <a:pt x="1806" y="1628"/>
                </a:lnTo>
                <a:lnTo>
                  <a:pt x="1806" y="1629"/>
                </a:lnTo>
                <a:lnTo>
                  <a:pt x="1806" y="1630"/>
                </a:lnTo>
                <a:lnTo>
                  <a:pt x="1806" y="1642"/>
                </a:lnTo>
                <a:lnTo>
                  <a:pt x="1806" y="1645"/>
                </a:lnTo>
                <a:lnTo>
                  <a:pt x="1806" y="1647"/>
                </a:lnTo>
                <a:lnTo>
                  <a:pt x="1806" y="1649"/>
                </a:lnTo>
                <a:lnTo>
                  <a:pt x="1806" y="1654"/>
                </a:lnTo>
                <a:lnTo>
                  <a:pt x="1806" y="1658"/>
                </a:lnTo>
                <a:lnTo>
                  <a:pt x="1805" y="1658"/>
                </a:lnTo>
                <a:lnTo>
                  <a:pt x="1801" y="1658"/>
                </a:lnTo>
                <a:lnTo>
                  <a:pt x="1799" y="1659"/>
                </a:lnTo>
                <a:lnTo>
                  <a:pt x="1798" y="1659"/>
                </a:lnTo>
                <a:lnTo>
                  <a:pt x="1797" y="1659"/>
                </a:lnTo>
                <a:lnTo>
                  <a:pt x="1794" y="1659"/>
                </a:lnTo>
                <a:lnTo>
                  <a:pt x="1790" y="1659"/>
                </a:lnTo>
                <a:lnTo>
                  <a:pt x="1787" y="1659"/>
                </a:lnTo>
                <a:lnTo>
                  <a:pt x="1786" y="1659"/>
                </a:lnTo>
                <a:lnTo>
                  <a:pt x="1783" y="1661"/>
                </a:lnTo>
                <a:lnTo>
                  <a:pt x="1782" y="1661"/>
                </a:lnTo>
                <a:lnTo>
                  <a:pt x="1781" y="1661"/>
                </a:lnTo>
                <a:lnTo>
                  <a:pt x="1780" y="1661"/>
                </a:lnTo>
                <a:lnTo>
                  <a:pt x="1775" y="1661"/>
                </a:lnTo>
                <a:lnTo>
                  <a:pt x="1773" y="1661"/>
                </a:lnTo>
                <a:lnTo>
                  <a:pt x="1772" y="1661"/>
                </a:lnTo>
                <a:lnTo>
                  <a:pt x="1766" y="1662"/>
                </a:lnTo>
                <a:lnTo>
                  <a:pt x="1764" y="1662"/>
                </a:lnTo>
                <a:lnTo>
                  <a:pt x="1760" y="1662"/>
                </a:lnTo>
                <a:lnTo>
                  <a:pt x="1760" y="1666"/>
                </a:lnTo>
                <a:lnTo>
                  <a:pt x="1760" y="1667"/>
                </a:lnTo>
                <a:lnTo>
                  <a:pt x="1757" y="1667"/>
                </a:lnTo>
                <a:lnTo>
                  <a:pt x="1754" y="1667"/>
                </a:lnTo>
                <a:lnTo>
                  <a:pt x="1753" y="1667"/>
                </a:lnTo>
                <a:lnTo>
                  <a:pt x="1752" y="1667"/>
                </a:lnTo>
                <a:lnTo>
                  <a:pt x="1750" y="1667"/>
                </a:lnTo>
                <a:lnTo>
                  <a:pt x="1749" y="1667"/>
                </a:lnTo>
                <a:lnTo>
                  <a:pt x="1747" y="1667"/>
                </a:lnTo>
                <a:lnTo>
                  <a:pt x="1748" y="1675"/>
                </a:lnTo>
                <a:lnTo>
                  <a:pt x="1743" y="1675"/>
                </a:lnTo>
                <a:lnTo>
                  <a:pt x="1743" y="1674"/>
                </a:lnTo>
                <a:lnTo>
                  <a:pt x="1743" y="1672"/>
                </a:lnTo>
                <a:lnTo>
                  <a:pt x="1743" y="1671"/>
                </a:lnTo>
                <a:lnTo>
                  <a:pt x="1743" y="1667"/>
                </a:lnTo>
                <a:lnTo>
                  <a:pt x="1743" y="1666"/>
                </a:lnTo>
                <a:lnTo>
                  <a:pt x="1743" y="1663"/>
                </a:lnTo>
                <a:lnTo>
                  <a:pt x="1743" y="1662"/>
                </a:lnTo>
                <a:lnTo>
                  <a:pt x="1743" y="1659"/>
                </a:lnTo>
                <a:lnTo>
                  <a:pt x="1743" y="1657"/>
                </a:lnTo>
                <a:lnTo>
                  <a:pt x="1743" y="1655"/>
                </a:lnTo>
                <a:lnTo>
                  <a:pt x="1743" y="1654"/>
                </a:lnTo>
                <a:lnTo>
                  <a:pt x="1747" y="1654"/>
                </a:lnTo>
                <a:lnTo>
                  <a:pt x="1747" y="1662"/>
                </a:lnTo>
                <a:lnTo>
                  <a:pt x="1749" y="1662"/>
                </a:lnTo>
                <a:lnTo>
                  <a:pt x="1757" y="1662"/>
                </a:lnTo>
                <a:lnTo>
                  <a:pt x="1760" y="1662"/>
                </a:lnTo>
                <a:lnTo>
                  <a:pt x="1760" y="1658"/>
                </a:lnTo>
                <a:lnTo>
                  <a:pt x="1760" y="1654"/>
                </a:lnTo>
                <a:lnTo>
                  <a:pt x="1760" y="1650"/>
                </a:lnTo>
                <a:lnTo>
                  <a:pt x="1757" y="1650"/>
                </a:lnTo>
                <a:lnTo>
                  <a:pt x="1749" y="1650"/>
                </a:lnTo>
                <a:lnTo>
                  <a:pt x="1747" y="1650"/>
                </a:lnTo>
                <a:lnTo>
                  <a:pt x="1747" y="1622"/>
                </a:lnTo>
                <a:lnTo>
                  <a:pt x="1746" y="1622"/>
                </a:lnTo>
                <a:lnTo>
                  <a:pt x="1741" y="1622"/>
                </a:lnTo>
                <a:lnTo>
                  <a:pt x="1739" y="1622"/>
                </a:lnTo>
                <a:lnTo>
                  <a:pt x="1738" y="1622"/>
                </a:lnTo>
                <a:lnTo>
                  <a:pt x="1737" y="1622"/>
                </a:lnTo>
                <a:lnTo>
                  <a:pt x="1737" y="1621"/>
                </a:lnTo>
                <a:lnTo>
                  <a:pt x="1737" y="1614"/>
                </a:lnTo>
                <a:lnTo>
                  <a:pt x="1741" y="1613"/>
                </a:lnTo>
                <a:lnTo>
                  <a:pt x="1741" y="1608"/>
                </a:lnTo>
                <a:lnTo>
                  <a:pt x="1739" y="1608"/>
                </a:lnTo>
                <a:lnTo>
                  <a:pt x="1736" y="1608"/>
                </a:lnTo>
                <a:lnTo>
                  <a:pt x="1735" y="1608"/>
                </a:lnTo>
                <a:lnTo>
                  <a:pt x="1732" y="1608"/>
                </a:lnTo>
                <a:lnTo>
                  <a:pt x="1729" y="1608"/>
                </a:lnTo>
                <a:lnTo>
                  <a:pt x="1727" y="1608"/>
                </a:lnTo>
                <a:lnTo>
                  <a:pt x="1721" y="1608"/>
                </a:lnTo>
                <a:lnTo>
                  <a:pt x="1720" y="1608"/>
                </a:lnTo>
                <a:lnTo>
                  <a:pt x="1719" y="1608"/>
                </a:lnTo>
                <a:lnTo>
                  <a:pt x="1718" y="1608"/>
                </a:lnTo>
                <a:lnTo>
                  <a:pt x="1716" y="1608"/>
                </a:lnTo>
                <a:lnTo>
                  <a:pt x="1720" y="1605"/>
                </a:lnTo>
                <a:lnTo>
                  <a:pt x="1722" y="1602"/>
                </a:lnTo>
                <a:lnTo>
                  <a:pt x="1724" y="1599"/>
                </a:lnTo>
                <a:lnTo>
                  <a:pt x="1727" y="1597"/>
                </a:lnTo>
                <a:lnTo>
                  <a:pt x="1722" y="1597"/>
                </a:lnTo>
                <a:lnTo>
                  <a:pt x="1714" y="1597"/>
                </a:lnTo>
                <a:lnTo>
                  <a:pt x="1713" y="1597"/>
                </a:lnTo>
                <a:lnTo>
                  <a:pt x="1712" y="1597"/>
                </a:lnTo>
                <a:lnTo>
                  <a:pt x="1710" y="1597"/>
                </a:lnTo>
                <a:lnTo>
                  <a:pt x="1707" y="1597"/>
                </a:lnTo>
                <a:lnTo>
                  <a:pt x="1704" y="1597"/>
                </a:lnTo>
                <a:lnTo>
                  <a:pt x="1702" y="1597"/>
                </a:lnTo>
                <a:lnTo>
                  <a:pt x="1702" y="1595"/>
                </a:lnTo>
                <a:lnTo>
                  <a:pt x="1702" y="1594"/>
                </a:lnTo>
                <a:lnTo>
                  <a:pt x="1702" y="1591"/>
                </a:lnTo>
                <a:lnTo>
                  <a:pt x="1702" y="1590"/>
                </a:lnTo>
                <a:lnTo>
                  <a:pt x="1702" y="1589"/>
                </a:lnTo>
                <a:lnTo>
                  <a:pt x="1685" y="1590"/>
                </a:lnTo>
                <a:lnTo>
                  <a:pt x="1685" y="1593"/>
                </a:lnTo>
                <a:lnTo>
                  <a:pt x="1685" y="1597"/>
                </a:lnTo>
                <a:lnTo>
                  <a:pt x="1671" y="1597"/>
                </a:lnTo>
                <a:lnTo>
                  <a:pt x="1671" y="1598"/>
                </a:lnTo>
                <a:lnTo>
                  <a:pt x="1671" y="1600"/>
                </a:lnTo>
                <a:lnTo>
                  <a:pt x="1670" y="1604"/>
                </a:lnTo>
                <a:lnTo>
                  <a:pt x="1670" y="1606"/>
                </a:lnTo>
                <a:lnTo>
                  <a:pt x="1670" y="1607"/>
                </a:lnTo>
                <a:lnTo>
                  <a:pt x="1662" y="1607"/>
                </a:lnTo>
                <a:lnTo>
                  <a:pt x="1662" y="1604"/>
                </a:lnTo>
                <a:lnTo>
                  <a:pt x="1661" y="1604"/>
                </a:lnTo>
                <a:lnTo>
                  <a:pt x="1654" y="1604"/>
                </a:lnTo>
                <a:lnTo>
                  <a:pt x="1654" y="1607"/>
                </a:lnTo>
                <a:lnTo>
                  <a:pt x="1654" y="1608"/>
                </a:lnTo>
                <a:lnTo>
                  <a:pt x="1654" y="1611"/>
                </a:lnTo>
                <a:lnTo>
                  <a:pt x="1654" y="1612"/>
                </a:lnTo>
                <a:lnTo>
                  <a:pt x="1654" y="1614"/>
                </a:lnTo>
                <a:lnTo>
                  <a:pt x="1655" y="1614"/>
                </a:lnTo>
                <a:lnTo>
                  <a:pt x="1655" y="1616"/>
                </a:lnTo>
                <a:lnTo>
                  <a:pt x="1655" y="1618"/>
                </a:lnTo>
                <a:lnTo>
                  <a:pt x="1661" y="1618"/>
                </a:lnTo>
                <a:lnTo>
                  <a:pt x="1662" y="1618"/>
                </a:lnTo>
                <a:lnTo>
                  <a:pt x="1663" y="1618"/>
                </a:lnTo>
                <a:lnTo>
                  <a:pt x="1670" y="1618"/>
                </a:lnTo>
                <a:lnTo>
                  <a:pt x="1678" y="1618"/>
                </a:lnTo>
                <a:lnTo>
                  <a:pt x="1679" y="1618"/>
                </a:lnTo>
                <a:lnTo>
                  <a:pt x="1679" y="1620"/>
                </a:lnTo>
                <a:lnTo>
                  <a:pt x="1687" y="1620"/>
                </a:lnTo>
                <a:lnTo>
                  <a:pt x="1687" y="1623"/>
                </a:lnTo>
                <a:lnTo>
                  <a:pt x="1687" y="1624"/>
                </a:lnTo>
                <a:lnTo>
                  <a:pt x="1688" y="1624"/>
                </a:lnTo>
                <a:lnTo>
                  <a:pt x="1691" y="1624"/>
                </a:lnTo>
                <a:lnTo>
                  <a:pt x="1691" y="1625"/>
                </a:lnTo>
                <a:lnTo>
                  <a:pt x="1691" y="1628"/>
                </a:lnTo>
                <a:lnTo>
                  <a:pt x="1691" y="1630"/>
                </a:lnTo>
                <a:lnTo>
                  <a:pt x="1691" y="1631"/>
                </a:lnTo>
                <a:lnTo>
                  <a:pt x="1679" y="1631"/>
                </a:lnTo>
                <a:lnTo>
                  <a:pt x="1678" y="1631"/>
                </a:lnTo>
                <a:lnTo>
                  <a:pt x="1663" y="1631"/>
                </a:lnTo>
                <a:lnTo>
                  <a:pt x="1663" y="1632"/>
                </a:lnTo>
                <a:lnTo>
                  <a:pt x="1662" y="1648"/>
                </a:lnTo>
                <a:lnTo>
                  <a:pt x="1662" y="1654"/>
                </a:lnTo>
                <a:lnTo>
                  <a:pt x="1662" y="1655"/>
                </a:lnTo>
                <a:lnTo>
                  <a:pt x="1662" y="1658"/>
                </a:lnTo>
                <a:lnTo>
                  <a:pt x="1662" y="1659"/>
                </a:lnTo>
                <a:lnTo>
                  <a:pt x="1662" y="1662"/>
                </a:lnTo>
                <a:lnTo>
                  <a:pt x="1662" y="1664"/>
                </a:lnTo>
                <a:lnTo>
                  <a:pt x="1662" y="1665"/>
                </a:lnTo>
                <a:lnTo>
                  <a:pt x="1662" y="1667"/>
                </a:lnTo>
                <a:lnTo>
                  <a:pt x="1662" y="1669"/>
                </a:lnTo>
                <a:lnTo>
                  <a:pt x="1662" y="1670"/>
                </a:lnTo>
                <a:lnTo>
                  <a:pt x="1662" y="1672"/>
                </a:lnTo>
                <a:lnTo>
                  <a:pt x="1662" y="1674"/>
                </a:lnTo>
                <a:lnTo>
                  <a:pt x="1662" y="1677"/>
                </a:lnTo>
                <a:lnTo>
                  <a:pt x="1662" y="1680"/>
                </a:lnTo>
                <a:lnTo>
                  <a:pt x="1662" y="1681"/>
                </a:lnTo>
                <a:lnTo>
                  <a:pt x="1662" y="1682"/>
                </a:lnTo>
                <a:lnTo>
                  <a:pt x="1662" y="1689"/>
                </a:lnTo>
                <a:lnTo>
                  <a:pt x="1662" y="1690"/>
                </a:lnTo>
                <a:lnTo>
                  <a:pt x="1662" y="1695"/>
                </a:lnTo>
                <a:lnTo>
                  <a:pt x="1662" y="1698"/>
                </a:lnTo>
                <a:lnTo>
                  <a:pt x="1665" y="1698"/>
                </a:lnTo>
                <a:lnTo>
                  <a:pt x="1668" y="1698"/>
                </a:lnTo>
                <a:lnTo>
                  <a:pt x="1671" y="1698"/>
                </a:lnTo>
                <a:lnTo>
                  <a:pt x="1678" y="1698"/>
                </a:lnTo>
                <a:lnTo>
                  <a:pt x="1678" y="1690"/>
                </a:lnTo>
                <a:lnTo>
                  <a:pt x="1678" y="1681"/>
                </a:lnTo>
                <a:lnTo>
                  <a:pt x="1704" y="1682"/>
                </a:lnTo>
                <a:lnTo>
                  <a:pt x="1704" y="1686"/>
                </a:lnTo>
                <a:lnTo>
                  <a:pt x="1704" y="1690"/>
                </a:lnTo>
                <a:lnTo>
                  <a:pt x="1703" y="1692"/>
                </a:lnTo>
                <a:lnTo>
                  <a:pt x="1703" y="1697"/>
                </a:lnTo>
                <a:lnTo>
                  <a:pt x="1703" y="1699"/>
                </a:lnTo>
                <a:lnTo>
                  <a:pt x="1702" y="1699"/>
                </a:lnTo>
                <a:lnTo>
                  <a:pt x="1698" y="1699"/>
                </a:lnTo>
                <a:lnTo>
                  <a:pt x="1694" y="1699"/>
                </a:lnTo>
                <a:lnTo>
                  <a:pt x="1690" y="1699"/>
                </a:lnTo>
                <a:lnTo>
                  <a:pt x="1686" y="1699"/>
                </a:lnTo>
                <a:lnTo>
                  <a:pt x="1679" y="1699"/>
                </a:lnTo>
                <a:lnTo>
                  <a:pt x="1678" y="1699"/>
                </a:lnTo>
                <a:lnTo>
                  <a:pt x="1678" y="1733"/>
                </a:lnTo>
                <a:lnTo>
                  <a:pt x="1678" y="1736"/>
                </a:lnTo>
                <a:lnTo>
                  <a:pt x="1678" y="1758"/>
                </a:lnTo>
                <a:lnTo>
                  <a:pt x="1678" y="1781"/>
                </a:lnTo>
                <a:lnTo>
                  <a:pt x="1678" y="1787"/>
                </a:lnTo>
                <a:lnTo>
                  <a:pt x="1678" y="1801"/>
                </a:lnTo>
                <a:lnTo>
                  <a:pt x="1678" y="1807"/>
                </a:lnTo>
                <a:lnTo>
                  <a:pt x="1678" y="1809"/>
                </a:lnTo>
                <a:lnTo>
                  <a:pt x="1679" y="1809"/>
                </a:lnTo>
                <a:lnTo>
                  <a:pt x="1686" y="1813"/>
                </a:lnTo>
                <a:lnTo>
                  <a:pt x="1687" y="1813"/>
                </a:lnTo>
                <a:lnTo>
                  <a:pt x="1693" y="1813"/>
                </a:lnTo>
                <a:lnTo>
                  <a:pt x="1694" y="1813"/>
                </a:lnTo>
                <a:lnTo>
                  <a:pt x="1696" y="1813"/>
                </a:lnTo>
                <a:lnTo>
                  <a:pt x="1697" y="1813"/>
                </a:lnTo>
                <a:lnTo>
                  <a:pt x="1698" y="1814"/>
                </a:lnTo>
                <a:close/>
                <a:moveTo>
                  <a:pt x="1510" y="1798"/>
                </a:moveTo>
                <a:lnTo>
                  <a:pt x="1542" y="1796"/>
                </a:lnTo>
                <a:lnTo>
                  <a:pt x="1543" y="1796"/>
                </a:lnTo>
                <a:lnTo>
                  <a:pt x="1544" y="1796"/>
                </a:lnTo>
                <a:lnTo>
                  <a:pt x="1577" y="1794"/>
                </a:lnTo>
                <a:lnTo>
                  <a:pt x="1577" y="1759"/>
                </a:lnTo>
                <a:lnTo>
                  <a:pt x="1579" y="1759"/>
                </a:lnTo>
                <a:lnTo>
                  <a:pt x="1581" y="1759"/>
                </a:lnTo>
                <a:lnTo>
                  <a:pt x="1586" y="1758"/>
                </a:lnTo>
                <a:lnTo>
                  <a:pt x="1586" y="1755"/>
                </a:lnTo>
                <a:lnTo>
                  <a:pt x="1586" y="1754"/>
                </a:lnTo>
                <a:lnTo>
                  <a:pt x="1586" y="1751"/>
                </a:lnTo>
                <a:lnTo>
                  <a:pt x="1586" y="1749"/>
                </a:lnTo>
                <a:lnTo>
                  <a:pt x="1586" y="1748"/>
                </a:lnTo>
                <a:lnTo>
                  <a:pt x="1586" y="1747"/>
                </a:lnTo>
                <a:lnTo>
                  <a:pt x="1586" y="1746"/>
                </a:lnTo>
                <a:lnTo>
                  <a:pt x="1586" y="1743"/>
                </a:lnTo>
                <a:lnTo>
                  <a:pt x="1586" y="1742"/>
                </a:lnTo>
                <a:lnTo>
                  <a:pt x="1586" y="1740"/>
                </a:lnTo>
                <a:lnTo>
                  <a:pt x="1587" y="1739"/>
                </a:lnTo>
                <a:lnTo>
                  <a:pt x="1587" y="1737"/>
                </a:lnTo>
                <a:lnTo>
                  <a:pt x="1587" y="1734"/>
                </a:lnTo>
                <a:lnTo>
                  <a:pt x="1587" y="1732"/>
                </a:lnTo>
                <a:lnTo>
                  <a:pt x="1584" y="1732"/>
                </a:lnTo>
                <a:lnTo>
                  <a:pt x="1581" y="1732"/>
                </a:lnTo>
                <a:lnTo>
                  <a:pt x="1579" y="1732"/>
                </a:lnTo>
                <a:lnTo>
                  <a:pt x="1577" y="1732"/>
                </a:lnTo>
                <a:lnTo>
                  <a:pt x="1573" y="1732"/>
                </a:lnTo>
                <a:lnTo>
                  <a:pt x="1571" y="1732"/>
                </a:lnTo>
                <a:lnTo>
                  <a:pt x="1569" y="1732"/>
                </a:lnTo>
                <a:lnTo>
                  <a:pt x="1567" y="1732"/>
                </a:lnTo>
                <a:lnTo>
                  <a:pt x="1564" y="1732"/>
                </a:lnTo>
                <a:lnTo>
                  <a:pt x="1561" y="1732"/>
                </a:lnTo>
                <a:lnTo>
                  <a:pt x="1554" y="1732"/>
                </a:lnTo>
                <a:lnTo>
                  <a:pt x="1544" y="1732"/>
                </a:lnTo>
                <a:lnTo>
                  <a:pt x="1543" y="1732"/>
                </a:lnTo>
                <a:lnTo>
                  <a:pt x="1543" y="1747"/>
                </a:lnTo>
                <a:lnTo>
                  <a:pt x="1543" y="1762"/>
                </a:lnTo>
                <a:lnTo>
                  <a:pt x="1510" y="1764"/>
                </a:lnTo>
                <a:lnTo>
                  <a:pt x="1510" y="1765"/>
                </a:lnTo>
                <a:lnTo>
                  <a:pt x="1510" y="1798"/>
                </a:lnTo>
                <a:close/>
                <a:moveTo>
                  <a:pt x="201" y="2312"/>
                </a:moveTo>
                <a:lnTo>
                  <a:pt x="201" y="2244"/>
                </a:lnTo>
                <a:lnTo>
                  <a:pt x="201" y="2211"/>
                </a:lnTo>
                <a:lnTo>
                  <a:pt x="201" y="2178"/>
                </a:lnTo>
                <a:lnTo>
                  <a:pt x="201" y="2177"/>
                </a:lnTo>
                <a:lnTo>
                  <a:pt x="133" y="2177"/>
                </a:lnTo>
                <a:lnTo>
                  <a:pt x="133" y="2176"/>
                </a:lnTo>
                <a:lnTo>
                  <a:pt x="133" y="2126"/>
                </a:lnTo>
                <a:lnTo>
                  <a:pt x="133" y="2109"/>
                </a:lnTo>
                <a:lnTo>
                  <a:pt x="133" y="2041"/>
                </a:lnTo>
                <a:lnTo>
                  <a:pt x="1" y="2042"/>
                </a:lnTo>
                <a:lnTo>
                  <a:pt x="0" y="2042"/>
                </a:lnTo>
                <a:lnTo>
                  <a:pt x="0" y="2024"/>
                </a:lnTo>
                <a:lnTo>
                  <a:pt x="0" y="2008"/>
                </a:lnTo>
                <a:lnTo>
                  <a:pt x="0" y="1987"/>
                </a:lnTo>
                <a:lnTo>
                  <a:pt x="0" y="1968"/>
                </a:lnTo>
                <a:lnTo>
                  <a:pt x="0" y="1944"/>
                </a:lnTo>
                <a:lnTo>
                  <a:pt x="0" y="1930"/>
                </a:lnTo>
                <a:lnTo>
                  <a:pt x="0" y="1906"/>
                </a:lnTo>
                <a:lnTo>
                  <a:pt x="373" y="1906"/>
                </a:lnTo>
                <a:lnTo>
                  <a:pt x="373" y="1930"/>
                </a:lnTo>
                <a:lnTo>
                  <a:pt x="401" y="1930"/>
                </a:lnTo>
                <a:lnTo>
                  <a:pt x="402" y="1930"/>
                </a:lnTo>
                <a:lnTo>
                  <a:pt x="402" y="2040"/>
                </a:lnTo>
                <a:lnTo>
                  <a:pt x="402" y="2041"/>
                </a:lnTo>
                <a:lnTo>
                  <a:pt x="402" y="2108"/>
                </a:lnTo>
                <a:lnTo>
                  <a:pt x="401" y="2108"/>
                </a:lnTo>
                <a:lnTo>
                  <a:pt x="335" y="2108"/>
                </a:lnTo>
                <a:lnTo>
                  <a:pt x="335" y="2121"/>
                </a:lnTo>
                <a:lnTo>
                  <a:pt x="335" y="2137"/>
                </a:lnTo>
                <a:lnTo>
                  <a:pt x="335" y="2175"/>
                </a:lnTo>
                <a:lnTo>
                  <a:pt x="335" y="2176"/>
                </a:lnTo>
                <a:lnTo>
                  <a:pt x="270" y="2176"/>
                </a:lnTo>
                <a:lnTo>
                  <a:pt x="270" y="2178"/>
                </a:lnTo>
                <a:lnTo>
                  <a:pt x="269" y="2211"/>
                </a:lnTo>
                <a:lnTo>
                  <a:pt x="269" y="2244"/>
                </a:lnTo>
                <a:lnTo>
                  <a:pt x="267" y="2244"/>
                </a:lnTo>
                <a:lnTo>
                  <a:pt x="251" y="2244"/>
                </a:lnTo>
                <a:lnTo>
                  <a:pt x="251" y="2312"/>
                </a:lnTo>
                <a:lnTo>
                  <a:pt x="201" y="2312"/>
                </a:lnTo>
                <a:close/>
              </a:path>
            </a:pathLst>
          </a:custGeom>
          <a:solidFill>
            <a:srgbClr val="00B0F0"/>
          </a:solidFill>
          <a:ln w="19050" cmpd="sng">
            <a:solidFill>
              <a:srgbClr val="FFFFFF"/>
            </a:solidFill>
            <a:prstDash val="solid"/>
            <a:round/>
            <a:headEnd/>
            <a:tailEnd/>
          </a:ln>
          <a:effectLst>
            <a:outerShdw dist="28398" dir="6993903" algn="ctr" rotWithShape="0">
              <a:srgbClr val="B2B2B2">
                <a:alpha val="50000"/>
              </a:srgbClr>
            </a:outerShdw>
          </a:effectLst>
        </p:spPr>
        <p:txBody>
          <a:bodyPr/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endParaRPr lang="zh-CN" altLang="en-US" sz="1350" b="1" ker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" name="Freeform 5">
            <a:extLst>
              <a:ext uri="{FF2B5EF4-FFF2-40B4-BE49-F238E27FC236}">
                <a16:creationId xmlns:a16="http://schemas.microsoft.com/office/drawing/2014/main" id="{FC2C5001-B4FA-925C-C88E-CEF661D591CC}"/>
              </a:ext>
            </a:extLst>
          </p:cNvPr>
          <p:cNvSpPr>
            <a:spLocks noEditPoints="1"/>
          </p:cNvSpPr>
          <p:nvPr/>
        </p:nvSpPr>
        <p:spPr bwMode="auto">
          <a:xfrm>
            <a:off x="3994546" y="1545636"/>
            <a:ext cx="2520554" cy="2752725"/>
          </a:xfrm>
          <a:custGeom>
            <a:avLst/>
            <a:gdLst>
              <a:gd name="T0" fmla="*/ 1012 w 2117"/>
              <a:gd name="T1" fmla="*/ 2062 h 2312"/>
              <a:gd name="T2" fmla="*/ 770 w 2117"/>
              <a:gd name="T3" fmla="*/ 1750 h 2312"/>
              <a:gd name="T4" fmla="*/ 748 w 2117"/>
              <a:gd name="T5" fmla="*/ 1485 h 2312"/>
              <a:gd name="T6" fmla="*/ 588 w 2117"/>
              <a:gd name="T7" fmla="*/ 1329 h 2312"/>
              <a:gd name="T8" fmla="*/ 545 w 2117"/>
              <a:gd name="T9" fmla="*/ 1279 h 2312"/>
              <a:gd name="T10" fmla="*/ 421 w 2117"/>
              <a:gd name="T11" fmla="*/ 1397 h 2312"/>
              <a:gd name="T12" fmla="*/ 323 w 2117"/>
              <a:gd name="T13" fmla="*/ 1431 h 2312"/>
              <a:gd name="T14" fmla="*/ 337 w 2117"/>
              <a:gd name="T15" fmla="*/ 1327 h 2312"/>
              <a:gd name="T16" fmla="*/ 429 w 2117"/>
              <a:gd name="T17" fmla="*/ 1245 h 2312"/>
              <a:gd name="T18" fmla="*/ 517 w 2117"/>
              <a:gd name="T19" fmla="*/ 1144 h 2312"/>
              <a:gd name="T20" fmla="*/ 285 w 2117"/>
              <a:gd name="T21" fmla="*/ 1195 h 2312"/>
              <a:gd name="T22" fmla="*/ 244 w 2117"/>
              <a:gd name="T23" fmla="*/ 1088 h 2312"/>
              <a:gd name="T24" fmla="*/ 112 w 2117"/>
              <a:gd name="T25" fmla="*/ 962 h 2312"/>
              <a:gd name="T26" fmla="*/ 120 w 2117"/>
              <a:gd name="T27" fmla="*/ 722 h 2312"/>
              <a:gd name="T28" fmla="*/ 201 w 2117"/>
              <a:gd name="T29" fmla="*/ 579 h 2312"/>
              <a:gd name="T30" fmla="*/ 360 w 2117"/>
              <a:gd name="T31" fmla="*/ 486 h 2312"/>
              <a:gd name="T32" fmla="*/ 681 w 2117"/>
              <a:gd name="T33" fmla="*/ 505 h 2312"/>
              <a:gd name="T34" fmla="*/ 829 w 2117"/>
              <a:gd name="T35" fmla="*/ 584 h 2312"/>
              <a:gd name="T36" fmla="*/ 964 w 2117"/>
              <a:gd name="T37" fmla="*/ 426 h 2312"/>
              <a:gd name="T38" fmla="*/ 1083 w 2117"/>
              <a:gd name="T39" fmla="*/ 194 h 2312"/>
              <a:gd name="T40" fmla="*/ 1265 w 2117"/>
              <a:gd name="T41" fmla="*/ 107 h 2312"/>
              <a:gd name="T42" fmla="*/ 1509 w 2117"/>
              <a:gd name="T43" fmla="*/ 67 h 2312"/>
              <a:gd name="T44" fmla="*/ 1543 w 2117"/>
              <a:gd name="T45" fmla="*/ 843 h 2312"/>
              <a:gd name="T46" fmla="*/ 1730 w 2117"/>
              <a:gd name="T47" fmla="*/ 1158 h 2312"/>
              <a:gd name="T48" fmla="*/ 1850 w 2117"/>
              <a:gd name="T49" fmla="*/ 1133 h 2312"/>
              <a:gd name="T50" fmla="*/ 2113 w 2117"/>
              <a:gd name="T51" fmla="*/ 1184 h 2312"/>
              <a:gd name="T52" fmla="*/ 1988 w 2117"/>
              <a:gd name="T53" fmla="*/ 1396 h 2312"/>
              <a:gd name="T54" fmla="*/ 1849 w 2117"/>
              <a:gd name="T55" fmla="*/ 1471 h 2312"/>
              <a:gd name="T56" fmla="*/ 1988 w 2117"/>
              <a:gd name="T57" fmla="*/ 1679 h 2312"/>
              <a:gd name="T58" fmla="*/ 1792 w 2117"/>
              <a:gd name="T59" fmla="*/ 1860 h 2312"/>
              <a:gd name="T60" fmla="*/ 1356 w 2117"/>
              <a:gd name="T61" fmla="*/ 1908 h 2312"/>
              <a:gd name="T62" fmla="*/ 1249 w 2117"/>
              <a:gd name="T63" fmla="*/ 1793 h 2312"/>
              <a:gd name="T64" fmla="*/ 1382 w 2117"/>
              <a:gd name="T65" fmla="*/ 1943 h 2312"/>
              <a:gd name="T66" fmla="*/ 1686 w 2117"/>
              <a:gd name="T67" fmla="*/ 1563 h 2312"/>
              <a:gd name="T68" fmla="*/ 1685 w 2117"/>
              <a:gd name="T69" fmla="*/ 1495 h 2312"/>
              <a:gd name="T70" fmla="*/ 1597 w 2117"/>
              <a:gd name="T71" fmla="*/ 1570 h 2312"/>
              <a:gd name="T72" fmla="*/ 1621 w 2117"/>
              <a:gd name="T73" fmla="*/ 1441 h 2312"/>
              <a:gd name="T74" fmla="*/ 1524 w 2117"/>
              <a:gd name="T75" fmla="*/ 1441 h 2312"/>
              <a:gd name="T76" fmla="*/ 1491 w 2117"/>
              <a:gd name="T77" fmla="*/ 1230 h 2312"/>
              <a:gd name="T78" fmla="*/ 1348 w 2117"/>
              <a:gd name="T79" fmla="*/ 1298 h 2312"/>
              <a:gd name="T80" fmla="*/ 1222 w 2117"/>
              <a:gd name="T81" fmla="*/ 1302 h 2312"/>
              <a:gd name="T82" fmla="*/ 1338 w 2117"/>
              <a:gd name="T83" fmla="*/ 1349 h 2312"/>
              <a:gd name="T84" fmla="*/ 1048 w 2117"/>
              <a:gd name="T85" fmla="*/ 1051 h 2312"/>
              <a:gd name="T86" fmla="*/ 1039 w 2117"/>
              <a:gd name="T87" fmla="*/ 914 h 2312"/>
              <a:gd name="T88" fmla="*/ 1066 w 2117"/>
              <a:gd name="T89" fmla="*/ 788 h 2312"/>
              <a:gd name="T90" fmla="*/ 951 w 2117"/>
              <a:gd name="T91" fmla="*/ 830 h 2312"/>
              <a:gd name="T92" fmla="*/ 922 w 2117"/>
              <a:gd name="T93" fmla="*/ 981 h 2312"/>
              <a:gd name="T94" fmla="*/ 951 w 2117"/>
              <a:gd name="T95" fmla="*/ 1174 h 2312"/>
              <a:gd name="T96" fmla="*/ 906 w 2117"/>
              <a:gd name="T97" fmla="*/ 835 h 2312"/>
              <a:gd name="T98" fmla="*/ 862 w 2117"/>
              <a:gd name="T99" fmla="*/ 720 h 2312"/>
              <a:gd name="T100" fmla="*/ 714 w 2117"/>
              <a:gd name="T101" fmla="*/ 763 h 2312"/>
              <a:gd name="T102" fmla="*/ 830 w 2117"/>
              <a:gd name="T103" fmla="*/ 941 h 2312"/>
              <a:gd name="T104" fmla="*/ 737 w 2117"/>
              <a:gd name="T105" fmla="*/ 821 h 2312"/>
              <a:gd name="T106" fmla="*/ 692 w 2117"/>
              <a:gd name="T107" fmla="*/ 942 h 2312"/>
              <a:gd name="T108" fmla="*/ 665 w 2117"/>
              <a:gd name="T109" fmla="*/ 666 h 2312"/>
              <a:gd name="T110" fmla="*/ 445 w 2117"/>
              <a:gd name="T111" fmla="*/ 632 h 2312"/>
              <a:gd name="T112" fmla="*/ 622 w 2117"/>
              <a:gd name="T113" fmla="*/ 592 h 2312"/>
              <a:gd name="T114" fmla="*/ 541 w 2117"/>
              <a:gd name="T115" fmla="*/ 616 h 2312"/>
              <a:gd name="T116" fmla="*/ 1508 w 2117"/>
              <a:gd name="T117" fmla="*/ 446 h 2312"/>
              <a:gd name="T118" fmla="*/ 1705 w 2117"/>
              <a:gd name="T119" fmla="*/ 1810 h 2312"/>
              <a:gd name="T120" fmla="*/ 1806 w 2117"/>
              <a:gd name="T121" fmla="*/ 1630 h 2312"/>
              <a:gd name="T122" fmla="*/ 1671 w 2117"/>
              <a:gd name="T123" fmla="*/ 1600 h 2312"/>
              <a:gd name="T124" fmla="*/ 1586 w 2117"/>
              <a:gd name="T125" fmla="*/ 1754 h 2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117" h="2312">
                <a:moveTo>
                  <a:pt x="1748" y="1680"/>
                </a:moveTo>
                <a:lnTo>
                  <a:pt x="1748" y="1675"/>
                </a:lnTo>
                <a:lnTo>
                  <a:pt x="1749" y="1675"/>
                </a:lnTo>
                <a:lnTo>
                  <a:pt x="1757" y="1675"/>
                </a:lnTo>
                <a:lnTo>
                  <a:pt x="1760" y="1675"/>
                </a:lnTo>
                <a:lnTo>
                  <a:pt x="1760" y="1680"/>
                </a:lnTo>
                <a:lnTo>
                  <a:pt x="1757" y="1680"/>
                </a:lnTo>
                <a:lnTo>
                  <a:pt x="1749" y="1680"/>
                </a:lnTo>
                <a:lnTo>
                  <a:pt x="1748" y="1680"/>
                </a:lnTo>
                <a:close/>
                <a:moveTo>
                  <a:pt x="1457" y="2238"/>
                </a:moveTo>
                <a:lnTo>
                  <a:pt x="1441" y="2238"/>
                </a:lnTo>
                <a:lnTo>
                  <a:pt x="1408" y="2238"/>
                </a:lnTo>
                <a:lnTo>
                  <a:pt x="1407" y="2238"/>
                </a:lnTo>
                <a:lnTo>
                  <a:pt x="1401" y="2238"/>
                </a:lnTo>
                <a:lnTo>
                  <a:pt x="1398" y="2238"/>
                </a:lnTo>
                <a:lnTo>
                  <a:pt x="1375" y="2238"/>
                </a:lnTo>
                <a:lnTo>
                  <a:pt x="1374" y="2238"/>
                </a:lnTo>
                <a:lnTo>
                  <a:pt x="1373" y="2238"/>
                </a:lnTo>
                <a:lnTo>
                  <a:pt x="1362" y="2238"/>
                </a:lnTo>
                <a:lnTo>
                  <a:pt x="1340" y="2238"/>
                </a:lnTo>
                <a:lnTo>
                  <a:pt x="1340" y="2221"/>
                </a:lnTo>
                <a:lnTo>
                  <a:pt x="1340" y="2217"/>
                </a:lnTo>
                <a:lnTo>
                  <a:pt x="1340" y="2214"/>
                </a:lnTo>
                <a:lnTo>
                  <a:pt x="1340" y="2212"/>
                </a:lnTo>
                <a:lnTo>
                  <a:pt x="1340" y="2206"/>
                </a:lnTo>
                <a:lnTo>
                  <a:pt x="1340" y="2204"/>
                </a:lnTo>
                <a:lnTo>
                  <a:pt x="1340" y="2187"/>
                </a:lnTo>
                <a:lnTo>
                  <a:pt x="1330" y="2187"/>
                </a:lnTo>
                <a:lnTo>
                  <a:pt x="1330" y="2171"/>
                </a:lnTo>
                <a:lnTo>
                  <a:pt x="1330" y="2170"/>
                </a:lnTo>
                <a:lnTo>
                  <a:pt x="1307" y="2170"/>
                </a:lnTo>
                <a:lnTo>
                  <a:pt x="1273" y="2171"/>
                </a:lnTo>
                <a:lnTo>
                  <a:pt x="1206" y="2171"/>
                </a:lnTo>
                <a:lnTo>
                  <a:pt x="1172" y="2171"/>
                </a:lnTo>
                <a:lnTo>
                  <a:pt x="1172" y="2169"/>
                </a:lnTo>
                <a:lnTo>
                  <a:pt x="1172" y="2154"/>
                </a:lnTo>
                <a:lnTo>
                  <a:pt x="1172" y="2137"/>
                </a:lnTo>
                <a:lnTo>
                  <a:pt x="1172" y="2130"/>
                </a:lnTo>
                <a:lnTo>
                  <a:pt x="1172" y="2120"/>
                </a:lnTo>
                <a:lnTo>
                  <a:pt x="1172" y="2103"/>
                </a:lnTo>
                <a:lnTo>
                  <a:pt x="1172" y="2087"/>
                </a:lnTo>
                <a:lnTo>
                  <a:pt x="1147" y="2087"/>
                </a:lnTo>
                <a:lnTo>
                  <a:pt x="1139" y="2087"/>
                </a:lnTo>
                <a:lnTo>
                  <a:pt x="1139" y="2070"/>
                </a:lnTo>
                <a:lnTo>
                  <a:pt x="1139" y="2062"/>
                </a:lnTo>
                <a:lnTo>
                  <a:pt x="1139" y="2059"/>
                </a:lnTo>
                <a:lnTo>
                  <a:pt x="1139" y="2055"/>
                </a:lnTo>
                <a:lnTo>
                  <a:pt x="1139" y="2053"/>
                </a:lnTo>
                <a:lnTo>
                  <a:pt x="1139" y="2049"/>
                </a:lnTo>
                <a:lnTo>
                  <a:pt x="1139" y="2045"/>
                </a:lnTo>
                <a:lnTo>
                  <a:pt x="1139" y="2043"/>
                </a:lnTo>
                <a:lnTo>
                  <a:pt x="1138" y="2043"/>
                </a:lnTo>
                <a:lnTo>
                  <a:pt x="1131" y="2043"/>
                </a:lnTo>
                <a:lnTo>
                  <a:pt x="1131" y="2037"/>
                </a:lnTo>
                <a:lnTo>
                  <a:pt x="1131" y="2036"/>
                </a:lnTo>
                <a:lnTo>
                  <a:pt x="1125" y="2036"/>
                </a:lnTo>
                <a:lnTo>
                  <a:pt x="1098" y="2036"/>
                </a:lnTo>
                <a:lnTo>
                  <a:pt x="1096" y="2036"/>
                </a:lnTo>
                <a:lnTo>
                  <a:pt x="1095" y="2036"/>
                </a:lnTo>
                <a:lnTo>
                  <a:pt x="1094" y="2036"/>
                </a:lnTo>
                <a:lnTo>
                  <a:pt x="1091" y="2036"/>
                </a:lnTo>
                <a:lnTo>
                  <a:pt x="1090" y="2036"/>
                </a:lnTo>
                <a:lnTo>
                  <a:pt x="1088" y="2036"/>
                </a:lnTo>
                <a:lnTo>
                  <a:pt x="1086" y="2036"/>
                </a:lnTo>
                <a:lnTo>
                  <a:pt x="1081" y="2036"/>
                </a:lnTo>
                <a:lnTo>
                  <a:pt x="1079" y="2036"/>
                </a:lnTo>
                <a:lnTo>
                  <a:pt x="1078" y="2036"/>
                </a:lnTo>
                <a:lnTo>
                  <a:pt x="1073" y="2036"/>
                </a:lnTo>
                <a:lnTo>
                  <a:pt x="1070" y="2036"/>
                </a:lnTo>
                <a:lnTo>
                  <a:pt x="1061" y="2036"/>
                </a:lnTo>
                <a:lnTo>
                  <a:pt x="1057" y="2036"/>
                </a:lnTo>
                <a:lnTo>
                  <a:pt x="1054" y="2036"/>
                </a:lnTo>
                <a:lnTo>
                  <a:pt x="1052" y="2036"/>
                </a:lnTo>
                <a:lnTo>
                  <a:pt x="1052" y="2037"/>
                </a:lnTo>
                <a:lnTo>
                  <a:pt x="1052" y="2038"/>
                </a:lnTo>
                <a:lnTo>
                  <a:pt x="1052" y="2043"/>
                </a:lnTo>
                <a:lnTo>
                  <a:pt x="1052" y="2049"/>
                </a:lnTo>
                <a:lnTo>
                  <a:pt x="1046" y="2049"/>
                </a:lnTo>
                <a:lnTo>
                  <a:pt x="1044" y="2049"/>
                </a:lnTo>
                <a:lnTo>
                  <a:pt x="1041" y="2049"/>
                </a:lnTo>
                <a:lnTo>
                  <a:pt x="1039" y="2049"/>
                </a:lnTo>
                <a:lnTo>
                  <a:pt x="1038" y="2049"/>
                </a:lnTo>
                <a:lnTo>
                  <a:pt x="1037" y="2049"/>
                </a:lnTo>
                <a:lnTo>
                  <a:pt x="1037" y="2053"/>
                </a:lnTo>
                <a:lnTo>
                  <a:pt x="1037" y="2057"/>
                </a:lnTo>
                <a:lnTo>
                  <a:pt x="1037" y="2059"/>
                </a:lnTo>
                <a:lnTo>
                  <a:pt x="1037" y="2062"/>
                </a:lnTo>
                <a:lnTo>
                  <a:pt x="1034" y="2062"/>
                </a:lnTo>
                <a:lnTo>
                  <a:pt x="1032" y="2062"/>
                </a:lnTo>
                <a:lnTo>
                  <a:pt x="1030" y="2062"/>
                </a:lnTo>
                <a:lnTo>
                  <a:pt x="1029" y="2062"/>
                </a:lnTo>
                <a:lnTo>
                  <a:pt x="1028" y="2062"/>
                </a:lnTo>
                <a:lnTo>
                  <a:pt x="1026" y="2062"/>
                </a:lnTo>
                <a:lnTo>
                  <a:pt x="1024" y="2062"/>
                </a:lnTo>
                <a:lnTo>
                  <a:pt x="1023" y="2062"/>
                </a:lnTo>
                <a:lnTo>
                  <a:pt x="1021" y="2062"/>
                </a:lnTo>
                <a:lnTo>
                  <a:pt x="1020" y="2062"/>
                </a:lnTo>
                <a:lnTo>
                  <a:pt x="1019" y="2062"/>
                </a:lnTo>
                <a:lnTo>
                  <a:pt x="1018" y="2062"/>
                </a:lnTo>
                <a:lnTo>
                  <a:pt x="1015" y="2062"/>
                </a:lnTo>
                <a:lnTo>
                  <a:pt x="1014" y="2062"/>
                </a:lnTo>
                <a:lnTo>
                  <a:pt x="1012" y="2062"/>
                </a:lnTo>
                <a:lnTo>
                  <a:pt x="1011" y="2062"/>
                </a:lnTo>
                <a:lnTo>
                  <a:pt x="1009" y="2062"/>
                </a:lnTo>
                <a:lnTo>
                  <a:pt x="1009" y="2063"/>
                </a:lnTo>
                <a:lnTo>
                  <a:pt x="1005" y="2063"/>
                </a:lnTo>
                <a:lnTo>
                  <a:pt x="1004" y="2063"/>
                </a:lnTo>
                <a:lnTo>
                  <a:pt x="1004" y="2058"/>
                </a:lnTo>
                <a:lnTo>
                  <a:pt x="1004" y="2053"/>
                </a:lnTo>
                <a:lnTo>
                  <a:pt x="1004" y="2050"/>
                </a:lnTo>
                <a:lnTo>
                  <a:pt x="1004" y="2037"/>
                </a:lnTo>
                <a:lnTo>
                  <a:pt x="987" y="2037"/>
                </a:lnTo>
                <a:lnTo>
                  <a:pt x="970" y="2037"/>
                </a:lnTo>
                <a:lnTo>
                  <a:pt x="941" y="2037"/>
                </a:lnTo>
                <a:lnTo>
                  <a:pt x="931" y="2038"/>
                </a:lnTo>
                <a:lnTo>
                  <a:pt x="917" y="2038"/>
                </a:lnTo>
                <a:lnTo>
                  <a:pt x="917" y="2036"/>
                </a:lnTo>
                <a:lnTo>
                  <a:pt x="917" y="2026"/>
                </a:lnTo>
                <a:lnTo>
                  <a:pt x="920" y="2026"/>
                </a:lnTo>
                <a:lnTo>
                  <a:pt x="920" y="2025"/>
                </a:lnTo>
                <a:lnTo>
                  <a:pt x="920" y="2024"/>
                </a:lnTo>
                <a:lnTo>
                  <a:pt x="920" y="2023"/>
                </a:lnTo>
                <a:lnTo>
                  <a:pt x="920" y="2021"/>
                </a:lnTo>
                <a:lnTo>
                  <a:pt x="920" y="2020"/>
                </a:lnTo>
                <a:lnTo>
                  <a:pt x="936" y="2020"/>
                </a:lnTo>
                <a:lnTo>
                  <a:pt x="936" y="2003"/>
                </a:lnTo>
                <a:lnTo>
                  <a:pt x="936" y="1969"/>
                </a:lnTo>
                <a:lnTo>
                  <a:pt x="950" y="1969"/>
                </a:lnTo>
                <a:lnTo>
                  <a:pt x="953" y="1969"/>
                </a:lnTo>
                <a:lnTo>
                  <a:pt x="970" y="1969"/>
                </a:lnTo>
                <a:lnTo>
                  <a:pt x="978" y="1969"/>
                </a:lnTo>
                <a:lnTo>
                  <a:pt x="978" y="1968"/>
                </a:lnTo>
                <a:lnTo>
                  <a:pt x="978" y="1935"/>
                </a:lnTo>
                <a:lnTo>
                  <a:pt x="987" y="1935"/>
                </a:lnTo>
                <a:lnTo>
                  <a:pt x="987" y="1934"/>
                </a:lnTo>
                <a:lnTo>
                  <a:pt x="987" y="1932"/>
                </a:lnTo>
                <a:lnTo>
                  <a:pt x="987" y="1931"/>
                </a:lnTo>
                <a:lnTo>
                  <a:pt x="987" y="1930"/>
                </a:lnTo>
                <a:lnTo>
                  <a:pt x="987" y="1927"/>
                </a:lnTo>
                <a:lnTo>
                  <a:pt x="987" y="1926"/>
                </a:lnTo>
                <a:lnTo>
                  <a:pt x="987" y="1924"/>
                </a:lnTo>
                <a:lnTo>
                  <a:pt x="987" y="1923"/>
                </a:lnTo>
                <a:lnTo>
                  <a:pt x="987" y="1922"/>
                </a:lnTo>
                <a:lnTo>
                  <a:pt x="987" y="1919"/>
                </a:lnTo>
                <a:lnTo>
                  <a:pt x="987" y="1918"/>
                </a:lnTo>
                <a:lnTo>
                  <a:pt x="987" y="1916"/>
                </a:lnTo>
                <a:lnTo>
                  <a:pt x="987" y="1914"/>
                </a:lnTo>
                <a:lnTo>
                  <a:pt x="987" y="1909"/>
                </a:lnTo>
                <a:lnTo>
                  <a:pt x="987" y="1902"/>
                </a:lnTo>
                <a:lnTo>
                  <a:pt x="953" y="1902"/>
                </a:lnTo>
                <a:lnTo>
                  <a:pt x="953" y="1901"/>
                </a:lnTo>
                <a:lnTo>
                  <a:pt x="945" y="1901"/>
                </a:lnTo>
                <a:lnTo>
                  <a:pt x="937" y="1901"/>
                </a:lnTo>
                <a:lnTo>
                  <a:pt x="936" y="1901"/>
                </a:lnTo>
                <a:lnTo>
                  <a:pt x="919" y="1901"/>
                </a:lnTo>
                <a:lnTo>
                  <a:pt x="903" y="1902"/>
                </a:lnTo>
                <a:lnTo>
                  <a:pt x="886" y="1902"/>
                </a:lnTo>
                <a:lnTo>
                  <a:pt x="870" y="1902"/>
                </a:lnTo>
                <a:lnTo>
                  <a:pt x="868" y="1902"/>
                </a:lnTo>
                <a:lnTo>
                  <a:pt x="835" y="1902"/>
                </a:lnTo>
                <a:lnTo>
                  <a:pt x="829" y="1902"/>
                </a:lnTo>
                <a:lnTo>
                  <a:pt x="811" y="1902"/>
                </a:lnTo>
                <a:lnTo>
                  <a:pt x="811" y="1903"/>
                </a:lnTo>
                <a:lnTo>
                  <a:pt x="811" y="1919"/>
                </a:lnTo>
                <a:lnTo>
                  <a:pt x="811" y="1935"/>
                </a:lnTo>
                <a:lnTo>
                  <a:pt x="811" y="1953"/>
                </a:lnTo>
                <a:lnTo>
                  <a:pt x="811" y="1969"/>
                </a:lnTo>
                <a:lnTo>
                  <a:pt x="811" y="1970"/>
                </a:lnTo>
                <a:lnTo>
                  <a:pt x="809" y="1970"/>
                </a:lnTo>
                <a:lnTo>
                  <a:pt x="809" y="1971"/>
                </a:lnTo>
                <a:lnTo>
                  <a:pt x="809" y="2003"/>
                </a:lnTo>
                <a:lnTo>
                  <a:pt x="803" y="2003"/>
                </a:lnTo>
                <a:lnTo>
                  <a:pt x="803" y="2037"/>
                </a:lnTo>
                <a:lnTo>
                  <a:pt x="803" y="2038"/>
                </a:lnTo>
                <a:lnTo>
                  <a:pt x="801" y="2038"/>
                </a:lnTo>
                <a:lnTo>
                  <a:pt x="796" y="2038"/>
                </a:lnTo>
                <a:lnTo>
                  <a:pt x="793" y="2038"/>
                </a:lnTo>
                <a:lnTo>
                  <a:pt x="769" y="2038"/>
                </a:lnTo>
                <a:lnTo>
                  <a:pt x="753" y="2038"/>
                </a:lnTo>
                <a:lnTo>
                  <a:pt x="748" y="2038"/>
                </a:lnTo>
                <a:lnTo>
                  <a:pt x="742" y="2038"/>
                </a:lnTo>
                <a:lnTo>
                  <a:pt x="736" y="2038"/>
                </a:lnTo>
                <a:lnTo>
                  <a:pt x="736" y="2037"/>
                </a:lnTo>
                <a:lnTo>
                  <a:pt x="736" y="2036"/>
                </a:lnTo>
                <a:lnTo>
                  <a:pt x="736" y="2004"/>
                </a:lnTo>
                <a:lnTo>
                  <a:pt x="736" y="1971"/>
                </a:lnTo>
                <a:lnTo>
                  <a:pt x="736" y="1970"/>
                </a:lnTo>
                <a:lnTo>
                  <a:pt x="752" y="1970"/>
                </a:lnTo>
                <a:lnTo>
                  <a:pt x="759" y="1970"/>
                </a:lnTo>
                <a:lnTo>
                  <a:pt x="759" y="1902"/>
                </a:lnTo>
                <a:lnTo>
                  <a:pt x="802" y="1902"/>
                </a:lnTo>
                <a:lnTo>
                  <a:pt x="802" y="1886"/>
                </a:lnTo>
                <a:lnTo>
                  <a:pt x="802" y="1885"/>
                </a:lnTo>
                <a:lnTo>
                  <a:pt x="802" y="1852"/>
                </a:lnTo>
                <a:lnTo>
                  <a:pt x="802" y="1826"/>
                </a:lnTo>
                <a:lnTo>
                  <a:pt x="803" y="1801"/>
                </a:lnTo>
                <a:lnTo>
                  <a:pt x="803" y="1800"/>
                </a:lnTo>
                <a:lnTo>
                  <a:pt x="803" y="1784"/>
                </a:lnTo>
                <a:lnTo>
                  <a:pt x="803" y="1767"/>
                </a:lnTo>
                <a:lnTo>
                  <a:pt x="786" y="1767"/>
                </a:lnTo>
                <a:lnTo>
                  <a:pt x="786" y="1766"/>
                </a:lnTo>
                <a:lnTo>
                  <a:pt x="786" y="1759"/>
                </a:lnTo>
                <a:lnTo>
                  <a:pt x="786" y="1750"/>
                </a:lnTo>
                <a:lnTo>
                  <a:pt x="770" y="1750"/>
                </a:lnTo>
                <a:lnTo>
                  <a:pt x="769" y="1750"/>
                </a:lnTo>
                <a:lnTo>
                  <a:pt x="761" y="1750"/>
                </a:lnTo>
                <a:lnTo>
                  <a:pt x="759" y="1750"/>
                </a:lnTo>
                <a:lnTo>
                  <a:pt x="757" y="1750"/>
                </a:lnTo>
                <a:lnTo>
                  <a:pt x="752" y="1750"/>
                </a:lnTo>
                <a:lnTo>
                  <a:pt x="744" y="1750"/>
                </a:lnTo>
                <a:lnTo>
                  <a:pt x="737" y="1750"/>
                </a:lnTo>
                <a:lnTo>
                  <a:pt x="736" y="1750"/>
                </a:lnTo>
                <a:lnTo>
                  <a:pt x="736" y="1767"/>
                </a:lnTo>
                <a:lnTo>
                  <a:pt x="735" y="1835"/>
                </a:lnTo>
                <a:lnTo>
                  <a:pt x="723" y="1835"/>
                </a:lnTo>
                <a:lnTo>
                  <a:pt x="703" y="1835"/>
                </a:lnTo>
                <a:lnTo>
                  <a:pt x="671" y="1835"/>
                </a:lnTo>
                <a:lnTo>
                  <a:pt x="671" y="1768"/>
                </a:lnTo>
                <a:lnTo>
                  <a:pt x="671" y="1700"/>
                </a:lnTo>
                <a:lnTo>
                  <a:pt x="655" y="1700"/>
                </a:lnTo>
                <a:lnTo>
                  <a:pt x="655" y="1689"/>
                </a:lnTo>
                <a:lnTo>
                  <a:pt x="649" y="1689"/>
                </a:lnTo>
                <a:lnTo>
                  <a:pt x="646" y="1689"/>
                </a:lnTo>
                <a:lnTo>
                  <a:pt x="638" y="1689"/>
                </a:lnTo>
                <a:lnTo>
                  <a:pt x="638" y="1701"/>
                </a:lnTo>
                <a:lnTo>
                  <a:pt x="623" y="1701"/>
                </a:lnTo>
                <a:lnTo>
                  <a:pt x="621" y="1701"/>
                </a:lnTo>
                <a:lnTo>
                  <a:pt x="609" y="1701"/>
                </a:lnTo>
                <a:lnTo>
                  <a:pt x="537" y="1701"/>
                </a:lnTo>
                <a:lnTo>
                  <a:pt x="537" y="1669"/>
                </a:lnTo>
                <a:lnTo>
                  <a:pt x="538" y="1669"/>
                </a:lnTo>
                <a:lnTo>
                  <a:pt x="554" y="1669"/>
                </a:lnTo>
                <a:lnTo>
                  <a:pt x="563" y="1669"/>
                </a:lnTo>
                <a:lnTo>
                  <a:pt x="571" y="1667"/>
                </a:lnTo>
                <a:lnTo>
                  <a:pt x="571" y="1650"/>
                </a:lnTo>
                <a:lnTo>
                  <a:pt x="571" y="1635"/>
                </a:lnTo>
                <a:lnTo>
                  <a:pt x="605" y="1633"/>
                </a:lnTo>
                <a:lnTo>
                  <a:pt x="605" y="1661"/>
                </a:lnTo>
                <a:lnTo>
                  <a:pt x="605" y="1665"/>
                </a:lnTo>
                <a:lnTo>
                  <a:pt x="621" y="1665"/>
                </a:lnTo>
                <a:lnTo>
                  <a:pt x="621" y="1662"/>
                </a:lnTo>
                <a:lnTo>
                  <a:pt x="621" y="1659"/>
                </a:lnTo>
                <a:lnTo>
                  <a:pt x="621" y="1657"/>
                </a:lnTo>
                <a:lnTo>
                  <a:pt x="621" y="1653"/>
                </a:lnTo>
                <a:lnTo>
                  <a:pt x="621" y="1650"/>
                </a:lnTo>
                <a:lnTo>
                  <a:pt x="621" y="1635"/>
                </a:lnTo>
                <a:lnTo>
                  <a:pt x="621" y="1632"/>
                </a:lnTo>
                <a:lnTo>
                  <a:pt x="623" y="1632"/>
                </a:lnTo>
                <a:lnTo>
                  <a:pt x="638" y="1632"/>
                </a:lnTo>
                <a:lnTo>
                  <a:pt x="655" y="1632"/>
                </a:lnTo>
                <a:lnTo>
                  <a:pt x="655" y="1633"/>
                </a:lnTo>
                <a:lnTo>
                  <a:pt x="671" y="1633"/>
                </a:lnTo>
                <a:lnTo>
                  <a:pt x="672" y="1600"/>
                </a:lnTo>
                <a:lnTo>
                  <a:pt x="671" y="1600"/>
                </a:lnTo>
                <a:lnTo>
                  <a:pt x="655" y="1600"/>
                </a:lnTo>
                <a:lnTo>
                  <a:pt x="655" y="1590"/>
                </a:lnTo>
                <a:lnTo>
                  <a:pt x="638" y="1590"/>
                </a:lnTo>
                <a:lnTo>
                  <a:pt x="617" y="1590"/>
                </a:lnTo>
                <a:lnTo>
                  <a:pt x="617" y="1588"/>
                </a:lnTo>
                <a:lnTo>
                  <a:pt x="617" y="1585"/>
                </a:lnTo>
                <a:lnTo>
                  <a:pt x="605" y="1586"/>
                </a:lnTo>
                <a:lnTo>
                  <a:pt x="605" y="1587"/>
                </a:lnTo>
                <a:lnTo>
                  <a:pt x="600" y="1587"/>
                </a:lnTo>
                <a:lnTo>
                  <a:pt x="588" y="1587"/>
                </a:lnTo>
                <a:lnTo>
                  <a:pt x="588" y="1596"/>
                </a:lnTo>
                <a:lnTo>
                  <a:pt x="588" y="1600"/>
                </a:lnTo>
                <a:lnTo>
                  <a:pt x="580" y="1600"/>
                </a:lnTo>
                <a:lnTo>
                  <a:pt x="575" y="1600"/>
                </a:lnTo>
                <a:lnTo>
                  <a:pt x="571" y="1600"/>
                </a:lnTo>
                <a:lnTo>
                  <a:pt x="572" y="1568"/>
                </a:lnTo>
                <a:lnTo>
                  <a:pt x="584" y="1566"/>
                </a:lnTo>
                <a:lnTo>
                  <a:pt x="589" y="1566"/>
                </a:lnTo>
                <a:lnTo>
                  <a:pt x="589" y="1553"/>
                </a:lnTo>
                <a:lnTo>
                  <a:pt x="589" y="1535"/>
                </a:lnTo>
                <a:lnTo>
                  <a:pt x="605" y="1535"/>
                </a:lnTo>
                <a:lnTo>
                  <a:pt x="606" y="1535"/>
                </a:lnTo>
                <a:lnTo>
                  <a:pt x="625" y="1535"/>
                </a:lnTo>
                <a:lnTo>
                  <a:pt x="639" y="1535"/>
                </a:lnTo>
                <a:lnTo>
                  <a:pt x="641" y="1535"/>
                </a:lnTo>
                <a:lnTo>
                  <a:pt x="672" y="1535"/>
                </a:lnTo>
                <a:lnTo>
                  <a:pt x="673" y="1535"/>
                </a:lnTo>
                <a:lnTo>
                  <a:pt x="681" y="1535"/>
                </a:lnTo>
                <a:lnTo>
                  <a:pt x="681" y="1514"/>
                </a:lnTo>
                <a:lnTo>
                  <a:pt x="681" y="1500"/>
                </a:lnTo>
                <a:lnTo>
                  <a:pt x="681" y="1498"/>
                </a:lnTo>
                <a:lnTo>
                  <a:pt x="697" y="1498"/>
                </a:lnTo>
                <a:lnTo>
                  <a:pt x="697" y="1500"/>
                </a:lnTo>
                <a:lnTo>
                  <a:pt x="697" y="1514"/>
                </a:lnTo>
                <a:lnTo>
                  <a:pt x="697" y="1535"/>
                </a:lnTo>
                <a:lnTo>
                  <a:pt x="705" y="1534"/>
                </a:lnTo>
                <a:lnTo>
                  <a:pt x="712" y="1534"/>
                </a:lnTo>
                <a:lnTo>
                  <a:pt x="720" y="1534"/>
                </a:lnTo>
                <a:lnTo>
                  <a:pt x="730" y="1534"/>
                </a:lnTo>
                <a:lnTo>
                  <a:pt x="736" y="1534"/>
                </a:lnTo>
                <a:lnTo>
                  <a:pt x="737" y="1534"/>
                </a:lnTo>
                <a:lnTo>
                  <a:pt x="737" y="1532"/>
                </a:lnTo>
                <a:lnTo>
                  <a:pt x="737" y="1530"/>
                </a:lnTo>
                <a:lnTo>
                  <a:pt x="737" y="1529"/>
                </a:lnTo>
                <a:lnTo>
                  <a:pt x="737" y="1514"/>
                </a:lnTo>
                <a:lnTo>
                  <a:pt x="737" y="1497"/>
                </a:lnTo>
                <a:lnTo>
                  <a:pt x="737" y="1489"/>
                </a:lnTo>
                <a:lnTo>
                  <a:pt x="742" y="1488"/>
                </a:lnTo>
                <a:lnTo>
                  <a:pt x="743" y="1487"/>
                </a:lnTo>
                <a:lnTo>
                  <a:pt x="745" y="1487"/>
                </a:lnTo>
                <a:lnTo>
                  <a:pt x="748" y="1486"/>
                </a:lnTo>
                <a:lnTo>
                  <a:pt x="748" y="1485"/>
                </a:lnTo>
                <a:lnTo>
                  <a:pt x="751" y="1484"/>
                </a:lnTo>
                <a:lnTo>
                  <a:pt x="753" y="1484"/>
                </a:lnTo>
                <a:lnTo>
                  <a:pt x="753" y="1481"/>
                </a:lnTo>
                <a:lnTo>
                  <a:pt x="753" y="1472"/>
                </a:lnTo>
                <a:lnTo>
                  <a:pt x="753" y="1464"/>
                </a:lnTo>
                <a:lnTo>
                  <a:pt x="759" y="1464"/>
                </a:lnTo>
                <a:lnTo>
                  <a:pt x="759" y="1463"/>
                </a:lnTo>
                <a:lnTo>
                  <a:pt x="759" y="1461"/>
                </a:lnTo>
                <a:lnTo>
                  <a:pt x="757" y="1461"/>
                </a:lnTo>
                <a:lnTo>
                  <a:pt x="757" y="1458"/>
                </a:lnTo>
                <a:lnTo>
                  <a:pt x="756" y="1458"/>
                </a:lnTo>
                <a:lnTo>
                  <a:pt x="753" y="1458"/>
                </a:lnTo>
                <a:lnTo>
                  <a:pt x="753" y="1455"/>
                </a:lnTo>
                <a:lnTo>
                  <a:pt x="753" y="1454"/>
                </a:lnTo>
                <a:lnTo>
                  <a:pt x="753" y="1452"/>
                </a:lnTo>
                <a:lnTo>
                  <a:pt x="753" y="1451"/>
                </a:lnTo>
                <a:lnTo>
                  <a:pt x="753" y="1450"/>
                </a:lnTo>
                <a:lnTo>
                  <a:pt x="750" y="1451"/>
                </a:lnTo>
                <a:lnTo>
                  <a:pt x="747" y="1451"/>
                </a:lnTo>
                <a:lnTo>
                  <a:pt x="747" y="1450"/>
                </a:lnTo>
                <a:lnTo>
                  <a:pt x="747" y="1447"/>
                </a:lnTo>
                <a:lnTo>
                  <a:pt x="745" y="1447"/>
                </a:lnTo>
                <a:lnTo>
                  <a:pt x="743" y="1447"/>
                </a:lnTo>
                <a:lnTo>
                  <a:pt x="741" y="1447"/>
                </a:lnTo>
                <a:lnTo>
                  <a:pt x="737" y="1447"/>
                </a:lnTo>
                <a:lnTo>
                  <a:pt x="737" y="1430"/>
                </a:lnTo>
                <a:lnTo>
                  <a:pt x="733" y="1430"/>
                </a:lnTo>
                <a:lnTo>
                  <a:pt x="731" y="1430"/>
                </a:lnTo>
                <a:lnTo>
                  <a:pt x="727" y="1430"/>
                </a:lnTo>
                <a:lnTo>
                  <a:pt x="724" y="1430"/>
                </a:lnTo>
                <a:lnTo>
                  <a:pt x="722" y="1430"/>
                </a:lnTo>
                <a:lnTo>
                  <a:pt x="718" y="1430"/>
                </a:lnTo>
                <a:lnTo>
                  <a:pt x="715" y="1430"/>
                </a:lnTo>
                <a:lnTo>
                  <a:pt x="711" y="1430"/>
                </a:lnTo>
                <a:lnTo>
                  <a:pt x="709" y="1430"/>
                </a:lnTo>
                <a:lnTo>
                  <a:pt x="706" y="1430"/>
                </a:lnTo>
                <a:lnTo>
                  <a:pt x="689" y="1430"/>
                </a:lnTo>
                <a:lnTo>
                  <a:pt x="672" y="1430"/>
                </a:lnTo>
                <a:lnTo>
                  <a:pt x="672" y="1447"/>
                </a:lnTo>
                <a:lnTo>
                  <a:pt x="672" y="1452"/>
                </a:lnTo>
                <a:lnTo>
                  <a:pt x="672" y="1459"/>
                </a:lnTo>
                <a:lnTo>
                  <a:pt x="672" y="1463"/>
                </a:lnTo>
                <a:lnTo>
                  <a:pt x="673" y="1481"/>
                </a:lnTo>
                <a:lnTo>
                  <a:pt x="673" y="1490"/>
                </a:lnTo>
                <a:lnTo>
                  <a:pt x="673" y="1498"/>
                </a:lnTo>
                <a:lnTo>
                  <a:pt x="664" y="1498"/>
                </a:lnTo>
                <a:lnTo>
                  <a:pt x="656" y="1498"/>
                </a:lnTo>
                <a:lnTo>
                  <a:pt x="656" y="1497"/>
                </a:lnTo>
                <a:lnTo>
                  <a:pt x="656" y="1492"/>
                </a:lnTo>
                <a:lnTo>
                  <a:pt x="656" y="1481"/>
                </a:lnTo>
                <a:lnTo>
                  <a:pt x="648" y="1481"/>
                </a:lnTo>
                <a:lnTo>
                  <a:pt x="648" y="1473"/>
                </a:lnTo>
                <a:lnTo>
                  <a:pt x="648" y="1465"/>
                </a:lnTo>
                <a:lnTo>
                  <a:pt x="647" y="1464"/>
                </a:lnTo>
                <a:lnTo>
                  <a:pt x="647" y="1455"/>
                </a:lnTo>
                <a:lnTo>
                  <a:pt x="647" y="1447"/>
                </a:lnTo>
                <a:lnTo>
                  <a:pt x="648" y="1447"/>
                </a:lnTo>
                <a:lnTo>
                  <a:pt x="656" y="1447"/>
                </a:lnTo>
                <a:lnTo>
                  <a:pt x="656" y="1431"/>
                </a:lnTo>
                <a:lnTo>
                  <a:pt x="656" y="1429"/>
                </a:lnTo>
                <a:lnTo>
                  <a:pt x="656" y="1422"/>
                </a:lnTo>
                <a:lnTo>
                  <a:pt x="656" y="1418"/>
                </a:lnTo>
                <a:lnTo>
                  <a:pt x="656" y="1413"/>
                </a:lnTo>
                <a:lnTo>
                  <a:pt x="655" y="1397"/>
                </a:lnTo>
                <a:lnTo>
                  <a:pt x="655" y="1396"/>
                </a:lnTo>
                <a:lnTo>
                  <a:pt x="664" y="1396"/>
                </a:lnTo>
                <a:lnTo>
                  <a:pt x="664" y="1392"/>
                </a:lnTo>
                <a:lnTo>
                  <a:pt x="664" y="1389"/>
                </a:lnTo>
                <a:lnTo>
                  <a:pt x="664" y="1387"/>
                </a:lnTo>
                <a:lnTo>
                  <a:pt x="664" y="1385"/>
                </a:lnTo>
                <a:lnTo>
                  <a:pt x="664" y="1383"/>
                </a:lnTo>
                <a:lnTo>
                  <a:pt x="664" y="1380"/>
                </a:lnTo>
                <a:lnTo>
                  <a:pt x="656" y="1380"/>
                </a:lnTo>
                <a:lnTo>
                  <a:pt x="655" y="1380"/>
                </a:lnTo>
                <a:lnTo>
                  <a:pt x="655" y="1363"/>
                </a:lnTo>
                <a:lnTo>
                  <a:pt x="664" y="1363"/>
                </a:lnTo>
                <a:lnTo>
                  <a:pt x="672" y="1363"/>
                </a:lnTo>
                <a:lnTo>
                  <a:pt x="672" y="1358"/>
                </a:lnTo>
                <a:lnTo>
                  <a:pt x="672" y="1357"/>
                </a:lnTo>
                <a:lnTo>
                  <a:pt x="672" y="1354"/>
                </a:lnTo>
                <a:lnTo>
                  <a:pt x="672" y="1320"/>
                </a:lnTo>
                <a:lnTo>
                  <a:pt x="672" y="1312"/>
                </a:lnTo>
                <a:lnTo>
                  <a:pt x="671" y="1312"/>
                </a:lnTo>
                <a:lnTo>
                  <a:pt x="655" y="1312"/>
                </a:lnTo>
                <a:lnTo>
                  <a:pt x="655" y="1320"/>
                </a:lnTo>
                <a:lnTo>
                  <a:pt x="655" y="1329"/>
                </a:lnTo>
                <a:lnTo>
                  <a:pt x="647" y="1329"/>
                </a:lnTo>
                <a:lnTo>
                  <a:pt x="639" y="1329"/>
                </a:lnTo>
                <a:lnTo>
                  <a:pt x="638" y="1329"/>
                </a:lnTo>
                <a:lnTo>
                  <a:pt x="622" y="1329"/>
                </a:lnTo>
                <a:lnTo>
                  <a:pt x="613" y="1329"/>
                </a:lnTo>
                <a:lnTo>
                  <a:pt x="606" y="1329"/>
                </a:lnTo>
                <a:lnTo>
                  <a:pt x="604" y="1329"/>
                </a:lnTo>
                <a:lnTo>
                  <a:pt x="601" y="1329"/>
                </a:lnTo>
                <a:lnTo>
                  <a:pt x="600" y="1329"/>
                </a:lnTo>
                <a:lnTo>
                  <a:pt x="599" y="1329"/>
                </a:lnTo>
                <a:lnTo>
                  <a:pt x="597" y="1329"/>
                </a:lnTo>
                <a:lnTo>
                  <a:pt x="596" y="1329"/>
                </a:lnTo>
                <a:lnTo>
                  <a:pt x="595" y="1329"/>
                </a:lnTo>
                <a:lnTo>
                  <a:pt x="592" y="1329"/>
                </a:lnTo>
                <a:lnTo>
                  <a:pt x="590" y="1329"/>
                </a:lnTo>
                <a:lnTo>
                  <a:pt x="588" y="1329"/>
                </a:lnTo>
                <a:lnTo>
                  <a:pt x="584" y="1329"/>
                </a:lnTo>
                <a:lnTo>
                  <a:pt x="583" y="1329"/>
                </a:lnTo>
                <a:lnTo>
                  <a:pt x="581" y="1329"/>
                </a:lnTo>
                <a:lnTo>
                  <a:pt x="580" y="1329"/>
                </a:lnTo>
                <a:lnTo>
                  <a:pt x="578" y="1329"/>
                </a:lnTo>
                <a:lnTo>
                  <a:pt x="576" y="1329"/>
                </a:lnTo>
                <a:lnTo>
                  <a:pt x="575" y="1329"/>
                </a:lnTo>
                <a:lnTo>
                  <a:pt x="573" y="1329"/>
                </a:lnTo>
                <a:lnTo>
                  <a:pt x="572" y="1329"/>
                </a:lnTo>
                <a:lnTo>
                  <a:pt x="572" y="1315"/>
                </a:lnTo>
                <a:lnTo>
                  <a:pt x="572" y="1313"/>
                </a:lnTo>
                <a:lnTo>
                  <a:pt x="571" y="1311"/>
                </a:lnTo>
                <a:lnTo>
                  <a:pt x="571" y="1310"/>
                </a:lnTo>
                <a:lnTo>
                  <a:pt x="574" y="1310"/>
                </a:lnTo>
                <a:lnTo>
                  <a:pt x="575" y="1310"/>
                </a:lnTo>
                <a:lnTo>
                  <a:pt x="578" y="1310"/>
                </a:lnTo>
                <a:lnTo>
                  <a:pt x="579" y="1310"/>
                </a:lnTo>
                <a:lnTo>
                  <a:pt x="580" y="1310"/>
                </a:lnTo>
                <a:lnTo>
                  <a:pt x="581" y="1310"/>
                </a:lnTo>
                <a:lnTo>
                  <a:pt x="582" y="1310"/>
                </a:lnTo>
                <a:lnTo>
                  <a:pt x="583" y="1310"/>
                </a:lnTo>
                <a:lnTo>
                  <a:pt x="584" y="1310"/>
                </a:lnTo>
                <a:lnTo>
                  <a:pt x="585" y="1310"/>
                </a:lnTo>
                <a:lnTo>
                  <a:pt x="588" y="1310"/>
                </a:lnTo>
                <a:lnTo>
                  <a:pt x="588" y="1311"/>
                </a:lnTo>
                <a:lnTo>
                  <a:pt x="588" y="1313"/>
                </a:lnTo>
                <a:lnTo>
                  <a:pt x="591" y="1313"/>
                </a:lnTo>
                <a:lnTo>
                  <a:pt x="604" y="1312"/>
                </a:lnTo>
                <a:lnTo>
                  <a:pt x="605" y="1312"/>
                </a:lnTo>
                <a:lnTo>
                  <a:pt x="605" y="1306"/>
                </a:lnTo>
                <a:lnTo>
                  <a:pt x="605" y="1296"/>
                </a:lnTo>
                <a:lnTo>
                  <a:pt x="605" y="1290"/>
                </a:lnTo>
                <a:lnTo>
                  <a:pt x="609" y="1290"/>
                </a:lnTo>
                <a:lnTo>
                  <a:pt x="613" y="1290"/>
                </a:lnTo>
                <a:lnTo>
                  <a:pt x="613" y="1286"/>
                </a:lnTo>
                <a:lnTo>
                  <a:pt x="613" y="1284"/>
                </a:lnTo>
                <a:lnTo>
                  <a:pt x="613" y="1282"/>
                </a:lnTo>
                <a:lnTo>
                  <a:pt x="613" y="1278"/>
                </a:lnTo>
                <a:lnTo>
                  <a:pt x="617" y="1278"/>
                </a:lnTo>
                <a:lnTo>
                  <a:pt x="622" y="1278"/>
                </a:lnTo>
                <a:lnTo>
                  <a:pt x="630" y="1278"/>
                </a:lnTo>
                <a:lnTo>
                  <a:pt x="638" y="1278"/>
                </a:lnTo>
                <a:lnTo>
                  <a:pt x="641" y="1277"/>
                </a:lnTo>
                <a:lnTo>
                  <a:pt x="643" y="1277"/>
                </a:lnTo>
                <a:lnTo>
                  <a:pt x="646" y="1276"/>
                </a:lnTo>
                <a:lnTo>
                  <a:pt x="647" y="1279"/>
                </a:lnTo>
                <a:lnTo>
                  <a:pt x="647" y="1278"/>
                </a:lnTo>
                <a:lnTo>
                  <a:pt x="650" y="1278"/>
                </a:lnTo>
                <a:lnTo>
                  <a:pt x="655" y="1278"/>
                </a:lnTo>
                <a:lnTo>
                  <a:pt x="655" y="1262"/>
                </a:lnTo>
                <a:lnTo>
                  <a:pt x="655" y="1261"/>
                </a:lnTo>
                <a:lnTo>
                  <a:pt x="640" y="1261"/>
                </a:lnTo>
                <a:lnTo>
                  <a:pt x="640" y="1254"/>
                </a:lnTo>
                <a:lnTo>
                  <a:pt x="638" y="1254"/>
                </a:lnTo>
                <a:lnTo>
                  <a:pt x="638" y="1245"/>
                </a:lnTo>
                <a:lnTo>
                  <a:pt x="633" y="1245"/>
                </a:lnTo>
                <a:lnTo>
                  <a:pt x="630" y="1245"/>
                </a:lnTo>
                <a:lnTo>
                  <a:pt x="625" y="1245"/>
                </a:lnTo>
                <a:lnTo>
                  <a:pt x="622" y="1245"/>
                </a:lnTo>
                <a:lnTo>
                  <a:pt x="616" y="1245"/>
                </a:lnTo>
                <a:lnTo>
                  <a:pt x="615" y="1245"/>
                </a:lnTo>
                <a:lnTo>
                  <a:pt x="613" y="1245"/>
                </a:lnTo>
                <a:lnTo>
                  <a:pt x="605" y="1245"/>
                </a:lnTo>
                <a:lnTo>
                  <a:pt x="605" y="1250"/>
                </a:lnTo>
                <a:lnTo>
                  <a:pt x="605" y="1262"/>
                </a:lnTo>
                <a:lnTo>
                  <a:pt x="596" y="1262"/>
                </a:lnTo>
                <a:lnTo>
                  <a:pt x="592" y="1262"/>
                </a:lnTo>
                <a:lnTo>
                  <a:pt x="588" y="1262"/>
                </a:lnTo>
                <a:lnTo>
                  <a:pt x="587" y="1262"/>
                </a:lnTo>
                <a:lnTo>
                  <a:pt x="585" y="1262"/>
                </a:lnTo>
                <a:lnTo>
                  <a:pt x="584" y="1262"/>
                </a:lnTo>
                <a:lnTo>
                  <a:pt x="583" y="1262"/>
                </a:lnTo>
                <a:lnTo>
                  <a:pt x="582" y="1262"/>
                </a:lnTo>
                <a:lnTo>
                  <a:pt x="581" y="1262"/>
                </a:lnTo>
                <a:lnTo>
                  <a:pt x="580" y="1262"/>
                </a:lnTo>
                <a:lnTo>
                  <a:pt x="580" y="1266"/>
                </a:lnTo>
                <a:lnTo>
                  <a:pt x="580" y="1267"/>
                </a:lnTo>
                <a:lnTo>
                  <a:pt x="580" y="1268"/>
                </a:lnTo>
                <a:lnTo>
                  <a:pt x="580" y="1269"/>
                </a:lnTo>
                <a:lnTo>
                  <a:pt x="580" y="1270"/>
                </a:lnTo>
                <a:lnTo>
                  <a:pt x="585" y="1270"/>
                </a:lnTo>
                <a:lnTo>
                  <a:pt x="585" y="1295"/>
                </a:lnTo>
                <a:lnTo>
                  <a:pt x="580" y="1295"/>
                </a:lnTo>
                <a:lnTo>
                  <a:pt x="555" y="1296"/>
                </a:lnTo>
                <a:lnTo>
                  <a:pt x="555" y="1295"/>
                </a:lnTo>
                <a:lnTo>
                  <a:pt x="555" y="1294"/>
                </a:lnTo>
                <a:lnTo>
                  <a:pt x="555" y="1293"/>
                </a:lnTo>
                <a:lnTo>
                  <a:pt x="555" y="1292"/>
                </a:lnTo>
                <a:lnTo>
                  <a:pt x="555" y="1291"/>
                </a:lnTo>
                <a:lnTo>
                  <a:pt x="555" y="1290"/>
                </a:lnTo>
                <a:lnTo>
                  <a:pt x="555" y="1289"/>
                </a:lnTo>
                <a:lnTo>
                  <a:pt x="555" y="1287"/>
                </a:lnTo>
                <a:lnTo>
                  <a:pt x="555" y="1286"/>
                </a:lnTo>
                <a:lnTo>
                  <a:pt x="555" y="1285"/>
                </a:lnTo>
                <a:lnTo>
                  <a:pt x="555" y="1284"/>
                </a:lnTo>
                <a:lnTo>
                  <a:pt x="555" y="1283"/>
                </a:lnTo>
                <a:lnTo>
                  <a:pt x="555" y="1279"/>
                </a:lnTo>
                <a:lnTo>
                  <a:pt x="555" y="1278"/>
                </a:lnTo>
                <a:lnTo>
                  <a:pt x="553" y="1279"/>
                </a:lnTo>
                <a:lnTo>
                  <a:pt x="550" y="1279"/>
                </a:lnTo>
                <a:lnTo>
                  <a:pt x="548" y="1279"/>
                </a:lnTo>
                <a:lnTo>
                  <a:pt x="545" y="1279"/>
                </a:lnTo>
                <a:lnTo>
                  <a:pt x="545" y="1282"/>
                </a:lnTo>
                <a:lnTo>
                  <a:pt x="545" y="1287"/>
                </a:lnTo>
                <a:lnTo>
                  <a:pt x="545" y="1294"/>
                </a:lnTo>
                <a:lnTo>
                  <a:pt x="545" y="1295"/>
                </a:lnTo>
                <a:lnTo>
                  <a:pt x="545" y="1296"/>
                </a:lnTo>
                <a:lnTo>
                  <a:pt x="547" y="1296"/>
                </a:lnTo>
                <a:lnTo>
                  <a:pt x="550" y="1296"/>
                </a:lnTo>
                <a:lnTo>
                  <a:pt x="550" y="1298"/>
                </a:lnTo>
                <a:lnTo>
                  <a:pt x="550" y="1315"/>
                </a:lnTo>
                <a:lnTo>
                  <a:pt x="539" y="1315"/>
                </a:lnTo>
                <a:lnTo>
                  <a:pt x="538" y="1315"/>
                </a:lnTo>
                <a:lnTo>
                  <a:pt x="538" y="1329"/>
                </a:lnTo>
                <a:lnTo>
                  <a:pt x="539" y="1329"/>
                </a:lnTo>
                <a:lnTo>
                  <a:pt x="539" y="1333"/>
                </a:lnTo>
                <a:lnTo>
                  <a:pt x="539" y="1334"/>
                </a:lnTo>
                <a:lnTo>
                  <a:pt x="539" y="1338"/>
                </a:lnTo>
                <a:lnTo>
                  <a:pt x="539" y="1342"/>
                </a:lnTo>
                <a:lnTo>
                  <a:pt x="539" y="1345"/>
                </a:lnTo>
                <a:lnTo>
                  <a:pt x="539" y="1349"/>
                </a:lnTo>
                <a:lnTo>
                  <a:pt x="539" y="1351"/>
                </a:lnTo>
                <a:lnTo>
                  <a:pt x="539" y="1355"/>
                </a:lnTo>
                <a:lnTo>
                  <a:pt x="539" y="1365"/>
                </a:lnTo>
                <a:lnTo>
                  <a:pt x="530" y="1365"/>
                </a:lnTo>
                <a:lnTo>
                  <a:pt x="525" y="1365"/>
                </a:lnTo>
                <a:lnTo>
                  <a:pt x="521" y="1365"/>
                </a:lnTo>
                <a:lnTo>
                  <a:pt x="517" y="1366"/>
                </a:lnTo>
                <a:lnTo>
                  <a:pt x="517" y="1365"/>
                </a:lnTo>
                <a:lnTo>
                  <a:pt x="513" y="1365"/>
                </a:lnTo>
                <a:lnTo>
                  <a:pt x="505" y="1365"/>
                </a:lnTo>
                <a:lnTo>
                  <a:pt x="505" y="1355"/>
                </a:lnTo>
                <a:lnTo>
                  <a:pt x="505" y="1352"/>
                </a:lnTo>
                <a:lnTo>
                  <a:pt x="505" y="1345"/>
                </a:lnTo>
                <a:lnTo>
                  <a:pt x="505" y="1343"/>
                </a:lnTo>
                <a:lnTo>
                  <a:pt x="505" y="1342"/>
                </a:lnTo>
                <a:lnTo>
                  <a:pt x="505" y="1337"/>
                </a:lnTo>
                <a:lnTo>
                  <a:pt x="505" y="1330"/>
                </a:lnTo>
                <a:lnTo>
                  <a:pt x="504" y="1330"/>
                </a:lnTo>
                <a:lnTo>
                  <a:pt x="503" y="1330"/>
                </a:lnTo>
                <a:lnTo>
                  <a:pt x="502" y="1330"/>
                </a:lnTo>
                <a:lnTo>
                  <a:pt x="500" y="1330"/>
                </a:lnTo>
                <a:lnTo>
                  <a:pt x="499" y="1330"/>
                </a:lnTo>
                <a:lnTo>
                  <a:pt x="498" y="1330"/>
                </a:lnTo>
                <a:lnTo>
                  <a:pt x="497" y="1330"/>
                </a:lnTo>
                <a:lnTo>
                  <a:pt x="496" y="1330"/>
                </a:lnTo>
                <a:lnTo>
                  <a:pt x="495" y="1330"/>
                </a:lnTo>
                <a:lnTo>
                  <a:pt x="494" y="1330"/>
                </a:lnTo>
                <a:lnTo>
                  <a:pt x="492" y="1330"/>
                </a:lnTo>
                <a:lnTo>
                  <a:pt x="491" y="1330"/>
                </a:lnTo>
                <a:lnTo>
                  <a:pt x="490" y="1330"/>
                </a:lnTo>
                <a:lnTo>
                  <a:pt x="489" y="1330"/>
                </a:lnTo>
                <a:lnTo>
                  <a:pt x="488" y="1330"/>
                </a:lnTo>
                <a:lnTo>
                  <a:pt x="487" y="1330"/>
                </a:lnTo>
                <a:lnTo>
                  <a:pt x="486" y="1330"/>
                </a:lnTo>
                <a:lnTo>
                  <a:pt x="484" y="1330"/>
                </a:lnTo>
                <a:lnTo>
                  <a:pt x="483" y="1330"/>
                </a:lnTo>
                <a:lnTo>
                  <a:pt x="482" y="1330"/>
                </a:lnTo>
                <a:lnTo>
                  <a:pt x="481" y="1330"/>
                </a:lnTo>
                <a:lnTo>
                  <a:pt x="480" y="1330"/>
                </a:lnTo>
                <a:lnTo>
                  <a:pt x="479" y="1330"/>
                </a:lnTo>
                <a:lnTo>
                  <a:pt x="478" y="1330"/>
                </a:lnTo>
                <a:lnTo>
                  <a:pt x="471" y="1330"/>
                </a:lnTo>
                <a:lnTo>
                  <a:pt x="471" y="1345"/>
                </a:lnTo>
                <a:lnTo>
                  <a:pt x="471" y="1366"/>
                </a:lnTo>
                <a:lnTo>
                  <a:pt x="471" y="1372"/>
                </a:lnTo>
                <a:lnTo>
                  <a:pt x="463" y="1372"/>
                </a:lnTo>
                <a:lnTo>
                  <a:pt x="454" y="1372"/>
                </a:lnTo>
                <a:lnTo>
                  <a:pt x="454" y="1374"/>
                </a:lnTo>
                <a:lnTo>
                  <a:pt x="454" y="1376"/>
                </a:lnTo>
                <a:lnTo>
                  <a:pt x="454" y="1377"/>
                </a:lnTo>
                <a:lnTo>
                  <a:pt x="454" y="1378"/>
                </a:lnTo>
                <a:lnTo>
                  <a:pt x="454" y="1380"/>
                </a:lnTo>
                <a:lnTo>
                  <a:pt x="454" y="1382"/>
                </a:lnTo>
                <a:lnTo>
                  <a:pt x="454" y="1383"/>
                </a:lnTo>
                <a:lnTo>
                  <a:pt x="454" y="1385"/>
                </a:lnTo>
                <a:lnTo>
                  <a:pt x="454" y="1386"/>
                </a:lnTo>
                <a:lnTo>
                  <a:pt x="454" y="1387"/>
                </a:lnTo>
                <a:lnTo>
                  <a:pt x="454" y="1389"/>
                </a:lnTo>
                <a:lnTo>
                  <a:pt x="454" y="1391"/>
                </a:lnTo>
                <a:lnTo>
                  <a:pt x="454" y="1392"/>
                </a:lnTo>
                <a:lnTo>
                  <a:pt x="454" y="1394"/>
                </a:lnTo>
                <a:lnTo>
                  <a:pt x="454" y="1396"/>
                </a:lnTo>
                <a:lnTo>
                  <a:pt x="454" y="1397"/>
                </a:lnTo>
                <a:lnTo>
                  <a:pt x="453" y="1397"/>
                </a:lnTo>
                <a:lnTo>
                  <a:pt x="449" y="1397"/>
                </a:lnTo>
                <a:lnTo>
                  <a:pt x="448" y="1397"/>
                </a:lnTo>
                <a:lnTo>
                  <a:pt x="447" y="1397"/>
                </a:lnTo>
                <a:lnTo>
                  <a:pt x="445" y="1397"/>
                </a:lnTo>
                <a:lnTo>
                  <a:pt x="444" y="1397"/>
                </a:lnTo>
                <a:lnTo>
                  <a:pt x="443" y="1397"/>
                </a:lnTo>
                <a:lnTo>
                  <a:pt x="440" y="1397"/>
                </a:lnTo>
                <a:lnTo>
                  <a:pt x="439" y="1397"/>
                </a:lnTo>
                <a:lnTo>
                  <a:pt x="438" y="1397"/>
                </a:lnTo>
                <a:lnTo>
                  <a:pt x="436" y="1397"/>
                </a:lnTo>
                <a:lnTo>
                  <a:pt x="433" y="1397"/>
                </a:lnTo>
                <a:lnTo>
                  <a:pt x="432" y="1397"/>
                </a:lnTo>
                <a:lnTo>
                  <a:pt x="431" y="1397"/>
                </a:lnTo>
                <a:lnTo>
                  <a:pt x="429" y="1397"/>
                </a:lnTo>
                <a:lnTo>
                  <a:pt x="428" y="1397"/>
                </a:lnTo>
                <a:lnTo>
                  <a:pt x="425" y="1397"/>
                </a:lnTo>
                <a:lnTo>
                  <a:pt x="424" y="1397"/>
                </a:lnTo>
                <a:lnTo>
                  <a:pt x="422" y="1397"/>
                </a:lnTo>
                <a:lnTo>
                  <a:pt x="421" y="1397"/>
                </a:lnTo>
                <a:lnTo>
                  <a:pt x="415" y="1399"/>
                </a:lnTo>
                <a:lnTo>
                  <a:pt x="405" y="1399"/>
                </a:lnTo>
                <a:lnTo>
                  <a:pt x="404" y="1399"/>
                </a:lnTo>
                <a:lnTo>
                  <a:pt x="404" y="1389"/>
                </a:lnTo>
                <a:lnTo>
                  <a:pt x="404" y="1386"/>
                </a:lnTo>
                <a:lnTo>
                  <a:pt x="404" y="1382"/>
                </a:lnTo>
                <a:lnTo>
                  <a:pt x="404" y="1372"/>
                </a:lnTo>
                <a:lnTo>
                  <a:pt x="404" y="1366"/>
                </a:lnTo>
                <a:lnTo>
                  <a:pt x="404" y="1363"/>
                </a:lnTo>
                <a:lnTo>
                  <a:pt x="404" y="1355"/>
                </a:lnTo>
                <a:lnTo>
                  <a:pt x="404" y="1348"/>
                </a:lnTo>
                <a:lnTo>
                  <a:pt x="403" y="1348"/>
                </a:lnTo>
                <a:lnTo>
                  <a:pt x="401" y="1348"/>
                </a:lnTo>
                <a:lnTo>
                  <a:pt x="399" y="1348"/>
                </a:lnTo>
                <a:lnTo>
                  <a:pt x="397" y="1348"/>
                </a:lnTo>
                <a:lnTo>
                  <a:pt x="396" y="1348"/>
                </a:lnTo>
                <a:lnTo>
                  <a:pt x="395" y="1348"/>
                </a:lnTo>
                <a:lnTo>
                  <a:pt x="393" y="1348"/>
                </a:lnTo>
                <a:lnTo>
                  <a:pt x="391" y="1348"/>
                </a:lnTo>
                <a:lnTo>
                  <a:pt x="389" y="1348"/>
                </a:lnTo>
                <a:lnTo>
                  <a:pt x="388" y="1348"/>
                </a:lnTo>
                <a:lnTo>
                  <a:pt x="387" y="1348"/>
                </a:lnTo>
                <a:lnTo>
                  <a:pt x="385" y="1348"/>
                </a:lnTo>
                <a:lnTo>
                  <a:pt x="384" y="1348"/>
                </a:lnTo>
                <a:lnTo>
                  <a:pt x="381" y="1348"/>
                </a:lnTo>
                <a:lnTo>
                  <a:pt x="380" y="1348"/>
                </a:lnTo>
                <a:lnTo>
                  <a:pt x="378" y="1348"/>
                </a:lnTo>
                <a:lnTo>
                  <a:pt x="377" y="1348"/>
                </a:lnTo>
                <a:lnTo>
                  <a:pt x="376" y="1348"/>
                </a:lnTo>
                <a:lnTo>
                  <a:pt x="373" y="1348"/>
                </a:lnTo>
                <a:lnTo>
                  <a:pt x="372" y="1348"/>
                </a:lnTo>
                <a:lnTo>
                  <a:pt x="370" y="1348"/>
                </a:lnTo>
                <a:lnTo>
                  <a:pt x="370" y="1354"/>
                </a:lnTo>
                <a:lnTo>
                  <a:pt x="370" y="1363"/>
                </a:lnTo>
                <a:lnTo>
                  <a:pt x="370" y="1365"/>
                </a:lnTo>
                <a:lnTo>
                  <a:pt x="376" y="1365"/>
                </a:lnTo>
                <a:lnTo>
                  <a:pt x="380" y="1365"/>
                </a:lnTo>
                <a:lnTo>
                  <a:pt x="385" y="1365"/>
                </a:lnTo>
                <a:lnTo>
                  <a:pt x="387" y="1365"/>
                </a:lnTo>
                <a:lnTo>
                  <a:pt x="387" y="1366"/>
                </a:lnTo>
                <a:lnTo>
                  <a:pt x="387" y="1368"/>
                </a:lnTo>
                <a:lnTo>
                  <a:pt x="387" y="1369"/>
                </a:lnTo>
                <a:lnTo>
                  <a:pt x="387" y="1371"/>
                </a:lnTo>
                <a:lnTo>
                  <a:pt x="387" y="1372"/>
                </a:lnTo>
                <a:lnTo>
                  <a:pt x="387" y="1374"/>
                </a:lnTo>
                <a:lnTo>
                  <a:pt x="387" y="1376"/>
                </a:lnTo>
                <a:lnTo>
                  <a:pt x="387" y="1377"/>
                </a:lnTo>
                <a:lnTo>
                  <a:pt x="387" y="1378"/>
                </a:lnTo>
                <a:lnTo>
                  <a:pt x="387" y="1380"/>
                </a:lnTo>
                <a:lnTo>
                  <a:pt x="387" y="1382"/>
                </a:lnTo>
                <a:lnTo>
                  <a:pt x="387" y="1384"/>
                </a:lnTo>
                <a:lnTo>
                  <a:pt x="387" y="1385"/>
                </a:lnTo>
                <a:lnTo>
                  <a:pt x="387" y="1386"/>
                </a:lnTo>
                <a:lnTo>
                  <a:pt x="387" y="1388"/>
                </a:lnTo>
                <a:lnTo>
                  <a:pt x="387" y="1389"/>
                </a:lnTo>
                <a:lnTo>
                  <a:pt x="387" y="1392"/>
                </a:lnTo>
                <a:lnTo>
                  <a:pt x="387" y="1393"/>
                </a:lnTo>
                <a:lnTo>
                  <a:pt x="387" y="1394"/>
                </a:lnTo>
                <a:lnTo>
                  <a:pt x="387" y="1399"/>
                </a:lnTo>
                <a:lnTo>
                  <a:pt x="384" y="1399"/>
                </a:lnTo>
                <a:lnTo>
                  <a:pt x="382" y="1399"/>
                </a:lnTo>
                <a:lnTo>
                  <a:pt x="380" y="1399"/>
                </a:lnTo>
                <a:lnTo>
                  <a:pt x="379" y="1399"/>
                </a:lnTo>
                <a:lnTo>
                  <a:pt x="378" y="1399"/>
                </a:lnTo>
                <a:lnTo>
                  <a:pt x="377" y="1399"/>
                </a:lnTo>
                <a:lnTo>
                  <a:pt x="376" y="1399"/>
                </a:lnTo>
                <a:lnTo>
                  <a:pt x="374" y="1399"/>
                </a:lnTo>
                <a:lnTo>
                  <a:pt x="370" y="1399"/>
                </a:lnTo>
                <a:lnTo>
                  <a:pt x="370" y="1402"/>
                </a:lnTo>
                <a:lnTo>
                  <a:pt x="370" y="1404"/>
                </a:lnTo>
                <a:lnTo>
                  <a:pt x="370" y="1405"/>
                </a:lnTo>
                <a:lnTo>
                  <a:pt x="370" y="1408"/>
                </a:lnTo>
                <a:lnTo>
                  <a:pt x="371" y="1408"/>
                </a:lnTo>
                <a:lnTo>
                  <a:pt x="371" y="1409"/>
                </a:lnTo>
                <a:lnTo>
                  <a:pt x="371" y="1410"/>
                </a:lnTo>
                <a:lnTo>
                  <a:pt x="371" y="1411"/>
                </a:lnTo>
                <a:lnTo>
                  <a:pt x="371" y="1412"/>
                </a:lnTo>
                <a:lnTo>
                  <a:pt x="371" y="1414"/>
                </a:lnTo>
                <a:lnTo>
                  <a:pt x="371" y="1416"/>
                </a:lnTo>
                <a:lnTo>
                  <a:pt x="371" y="1418"/>
                </a:lnTo>
                <a:lnTo>
                  <a:pt x="371" y="1420"/>
                </a:lnTo>
                <a:lnTo>
                  <a:pt x="371" y="1421"/>
                </a:lnTo>
                <a:lnTo>
                  <a:pt x="371" y="1422"/>
                </a:lnTo>
                <a:lnTo>
                  <a:pt x="371" y="1424"/>
                </a:lnTo>
                <a:lnTo>
                  <a:pt x="371" y="1425"/>
                </a:lnTo>
                <a:lnTo>
                  <a:pt x="371" y="1426"/>
                </a:lnTo>
                <a:lnTo>
                  <a:pt x="371" y="1427"/>
                </a:lnTo>
                <a:lnTo>
                  <a:pt x="371" y="1428"/>
                </a:lnTo>
                <a:lnTo>
                  <a:pt x="371" y="1429"/>
                </a:lnTo>
                <a:lnTo>
                  <a:pt x="371" y="1431"/>
                </a:lnTo>
                <a:lnTo>
                  <a:pt x="337" y="1433"/>
                </a:lnTo>
                <a:lnTo>
                  <a:pt x="337" y="1426"/>
                </a:lnTo>
                <a:lnTo>
                  <a:pt x="336" y="1426"/>
                </a:lnTo>
                <a:lnTo>
                  <a:pt x="335" y="1426"/>
                </a:lnTo>
                <a:lnTo>
                  <a:pt x="334" y="1426"/>
                </a:lnTo>
                <a:lnTo>
                  <a:pt x="332" y="1426"/>
                </a:lnTo>
                <a:lnTo>
                  <a:pt x="330" y="1426"/>
                </a:lnTo>
                <a:lnTo>
                  <a:pt x="329" y="1426"/>
                </a:lnTo>
                <a:lnTo>
                  <a:pt x="329" y="1431"/>
                </a:lnTo>
                <a:lnTo>
                  <a:pt x="329" y="1433"/>
                </a:lnTo>
                <a:lnTo>
                  <a:pt x="323" y="1433"/>
                </a:lnTo>
                <a:lnTo>
                  <a:pt x="323" y="1431"/>
                </a:lnTo>
                <a:lnTo>
                  <a:pt x="323" y="1426"/>
                </a:lnTo>
                <a:lnTo>
                  <a:pt x="323" y="1422"/>
                </a:lnTo>
                <a:lnTo>
                  <a:pt x="323" y="1419"/>
                </a:lnTo>
                <a:lnTo>
                  <a:pt x="323" y="1418"/>
                </a:lnTo>
                <a:lnTo>
                  <a:pt x="322" y="1418"/>
                </a:lnTo>
                <a:lnTo>
                  <a:pt x="320" y="1418"/>
                </a:lnTo>
                <a:lnTo>
                  <a:pt x="319" y="1418"/>
                </a:lnTo>
                <a:lnTo>
                  <a:pt x="317" y="1418"/>
                </a:lnTo>
                <a:lnTo>
                  <a:pt x="315" y="1418"/>
                </a:lnTo>
                <a:lnTo>
                  <a:pt x="314" y="1418"/>
                </a:lnTo>
                <a:lnTo>
                  <a:pt x="313" y="1418"/>
                </a:lnTo>
                <a:lnTo>
                  <a:pt x="313" y="1420"/>
                </a:lnTo>
                <a:lnTo>
                  <a:pt x="313" y="1424"/>
                </a:lnTo>
                <a:lnTo>
                  <a:pt x="313" y="1426"/>
                </a:lnTo>
                <a:lnTo>
                  <a:pt x="313" y="1431"/>
                </a:lnTo>
                <a:lnTo>
                  <a:pt x="313" y="1433"/>
                </a:lnTo>
                <a:lnTo>
                  <a:pt x="310" y="1433"/>
                </a:lnTo>
                <a:lnTo>
                  <a:pt x="304" y="1433"/>
                </a:lnTo>
                <a:lnTo>
                  <a:pt x="304" y="1431"/>
                </a:lnTo>
                <a:lnTo>
                  <a:pt x="304" y="1416"/>
                </a:lnTo>
                <a:lnTo>
                  <a:pt x="304" y="1413"/>
                </a:lnTo>
                <a:lnTo>
                  <a:pt x="304" y="1412"/>
                </a:lnTo>
                <a:lnTo>
                  <a:pt x="304" y="1411"/>
                </a:lnTo>
                <a:lnTo>
                  <a:pt x="304" y="1409"/>
                </a:lnTo>
                <a:lnTo>
                  <a:pt x="304" y="1406"/>
                </a:lnTo>
                <a:lnTo>
                  <a:pt x="304" y="1405"/>
                </a:lnTo>
                <a:lnTo>
                  <a:pt x="304" y="1404"/>
                </a:lnTo>
                <a:lnTo>
                  <a:pt x="303" y="1403"/>
                </a:lnTo>
                <a:lnTo>
                  <a:pt x="303" y="1401"/>
                </a:lnTo>
                <a:lnTo>
                  <a:pt x="303" y="1400"/>
                </a:lnTo>
                <a:lnTo>
                  <a:pt x="303" y="1399"/>
                </a:lnTo>
                <a:lnTo>
                  <a:pt x="303" y="1397"/>
                </a:lnTo>
                <a:lnTo>
                  <a:pt x="303" y="1396"/>
                </a:lnTo>
                <a:lnTo>
                  <a:pt x="303" y="1395"/>
                </a:lnTo>
                <a:lnTo>
                  <a:pt x="303" y="1393"/>
                </a:lnTo>
                <a:lnTo>
                  <a:pt x="303" y="1392"/>
                </a:lnTo>
                <a:lnTo>
                  <a:pt x="303" y="1391"/>
                </a:lnTo>
                <a:lnTo>
                  <a:pt x="303" y="1387"/>
                </a:lnTo>
                <a:lnTo>
                  <a:pt x="303" y="1386"/>
                </a:lnTo>
                <a:lnTo>
                  <a:pt x="303" y="1384"/>
                </a:lnTo>
                <a:lnTo>
                  <a:pt x="303" y="1382"/>
                </a:lnTo>
                <a:lnTo>
                  <a:pt x="303" y="1371"/>
                </a:lnTo>
                <a:lnTo>
                  <a:pt x="303" y="1366"/>
                </a:lnTo>
                <a:lnTo>
                  <a:pt x="303" y="1365"/>
                </a:lnTo>
                <a:lnTo>
                  <a:pt x="317" y="1365"/>
                </a:lnTo>
                <a:lnTo>
                  <a:pt x="323" y="1365"/>
                </a:lnTo>
                <a:lnTo>
                  <a:pt x="329" y="1365"/>
                </a:lnTo>
                <a:lnTo>
                  <a:pt x="329" y="1366"/>
                </a:lnTo>
                <a:lnTo>
                  <a:pt x="329" y="1368"/>
                </a:lnTo>
                <a:lnTo>
                  <a:pt x="329" y="1369"/>
                </a:lnTo>
                <a:lnTo>
                  <a:pt x="329" y="1371"/>
                </a:lnTo>
                <a:lnTo>
                  <a:pt x="329" y="1372"/>
                </a:lnTo>
                <a:lnTo>
                  <a:pt x="329" y="1374"/>
                </a:lnTo>
                <a:lnTo>
                  <a:pt x="329" y="1375"/>
                </a:lnTo>
                <a:lnTo>
                  <a:pt x="329" y="1376"/>
                </a:lnTo>
                <a:lnTo>
                  <a:pt x="329" y="1377"/>
                </a:lnTo>
                <a:lnTo>
                  <a:pt x="329" y="1379"/>
                </a:lnTo>
                <a:lnTo>
                  <a:pt x="329" y="1380"/>
                </a:lnTo>
                <a:lnTo>
                  <a:pt x="329" y="1382"/>
                </a:lnTo>
                <a:lnTo>
                  <a:pt x="329" y="1385"/>
                </a:lnTo>
                <a:lnTo>
                  <a:pt x="329" y="1386"/>
                </a:lnTo>
                <a:lnTo>
                  <a:pt x="329" y="1387"/>
                </a:lnTo>
                <a:lnTo>
                  <a:pt x="329" y="1389"/>
                </a:lnTo>
                <a:lnTo>
                  <a:pt x="329" y="1392"/>
                </a:lnTo>
                <a:lnTo>
                  <a:pt x="329" y="1393"/>
                </a:lnTo>
                <a:lnTo>
                  <a:pt x="329" y="1394"/>
                </a:lnTo>
                <a:lnTo>
                  <a:pt x="329" y="1396"/>
                </a:lnTo>
                <a:lnTo>
                  <a:pt x="329" y="1397"/>
                </a:lnTo>
                <a:lnTo>
                  <a:pt x="329" y="1399"/>
                </a:lnTo>
                <a:lnTo>
                  <a:pt x="337" y="1399"/>
                </a:lnTo>
                <a:lnTo>
                  <a:pt x="337" y="1366"/>
                </a:lnTo>
                <a:lnTo>
                  <a:pt x="337" y="1365"/>
                </a:lnTo>
                <a:lnTo>
                  <a:pt x="337" y="1361"/>
                </a:lnTo>
                <a:lnTo>
                  <a:pt x="337" y="1348"/>
                </a:lnTo>
                <a:lnTo>
                  <a:pt x="336" y="1348"/>
                </a:lnTo>
                <a:lnTo>
                  <a:pt x="329" y="1348"/>
                </a:lnTo>
                <a:lnTo>
                  <a:pt x="323" y="1348"/>
                </a:lnTo>
                <a:lnTo>
                  <a:pt x="319" y="1348"/>
                </a:lnTo>
                <a:lnTo>
                  <a:pt x="315" y="1348"/>
                </a:lnTo>
                <a:lnTo>
                  <a:pt x="309" y="1348"/>
                </a:lnTo>
                <a:lnTo>
                  <a:pt x="303" y="1348"/>
                </a:lnTo>
                <a:lnTo>
                  <a:pt x="303" y="1345"/>
                </a:lnTo>
                <a:lnTo>
                  <a:pt x="303" y="1343"/>
                </a:lnTo>
                <a:lnTo>
                  <a:pt x="303" y="1342"/>
                </a:lnTo>
                <a:lnTo>
                  <a:pt x="303" y="1340"/>
                </a:lnTo>
                <a:lnTo>
                  <a:pt x="303" y="1338"/>
                </a:lnTo>
                <a:lnTo>
                  <a:pt x="303" y="1336"/>
                </a:lnTo>
                <a:lnTo>
                  <a:pt x="303" y="1335"/>
                </a:lnTo>
                <a:lnTo>
                  <a:pt x="303" y="1332"/>
                </a:lnTo>
                <a:lnTo>
                  <a:pt x="303" y="1327"/>
                </a:lnTo>
                <a:lnTo>
                  <a:pt x="303" y="1323"/>
                </a:lnTo>
                <a:lnTo>
                  <a:pt x="303" y="1318"/>
                </a:lnTo>
                <a:lnTo>
                  <a:pt x="303" y="1315"/>
                </a:lnTo>
                <a:lnTo>
                  <a:pt x="311" y="1315"/>
                </a:lnTo>
                <a:lnTo>
                  <a:pt x="320" y="1315"/>
                </a:lnTo>
                <a:lnTo>
                  <a:pt x="322" y="1315"/>
                </a:lnTo>
                <a:lnTo>
                  <a:pt x="331" y="1315"/>
                </a:lnTo>
                <a:lnTo>
                  <a:pt x="335" y="1313"/>
                </a:lnTo>
                <a:lnTo>
                  <a:pt x="336" y="1313"/>
                </a:lnTo>
                <a:lnTo>
                  <a:pt x="337" y="1315"/>
                </a:lnTo>
                <a:lnTo>
                  <a:pt x="337" y="1317"/>
                </a:lnTo>
                <a:lnTo>
                  <a:pt x="337" y="1327"/>
                </a:lnTo>
                <a:lnTo>
                  <a:pt x="337" y="1330"/>
                </a:lnTo>
                <a:lnTo>
                  <a:pt x="338" y="1330"/>
                </a:lnTo>
                <a:lnTo>
                  <a:pt x="342" y="1330"/>
                </a:lnTo>
                <a:lnTo>
                  <a:pt x="344" y="1330"/>
                </a:lnTo>
                <a:lnTo>
                  <a:pt x="345" y="1330"/>
                </a:lnTo>
                <a:lnTo>
                  <a:pt x="346" y="1330"/>
                </a:lnTo>
                <a:lnTo>
                  <a:pt x="348" y="1330"/>
                </a:lnTo>
                <a:lnTo>
                  <a:pt x="349" y="1330"/>
                </a:lnTo>
                <a:lnTo>
                  <a:pt x="351" y="1330"/>
                </a:lnTo>
                <a:lnTo>
                  <a:pt x="353" y="1330"/>
                </a:lnTo>
                <a:lnTo>
                  <a:pt x="354" y="1330"/>
                </a:lnTo>
                <a:lnTo>
                  <a:pt x="356" y="1330"/>
                </a:lnTo>
                <a:lnTo>
                  <a:pt x="357" y="1330"/>
                </a:lnTo>
                <a:lnTo>
                  <a:pt x="359" y="1330"/>
                </a:lnTo>
                <a:lnTo>
                  <a:pt x="361" y="1330"/>
                </a:lnTo>
                <a:lnTo>
                  <a:pt x="362" y="1330"/>
                </a:lnTo>
                <a:lnTo>
                  <a:pt x="363" y="1330"/>
                </a:lnTo>
                <a:lnTo>
                  <a:pt x="365" y="1330"/>
                </a:lnTo>
                <a:lnTo>
                  <a:pt x="368" y="1330"/>
                </a:lnTo>
                <a:lnTo>
                  <a:pt x="370" y="1330"/>
                </a:lnTo>
                <a:lnTo>
                  <a:pt x="372" y="1330"/>
                </a:lnTo>
                <a:lnTo>
                  <a:pt x="374" y="1330"/>
                </a:lnTo>
                <a:lnTo>
                  <a:pt x="376" y="1330"/>
                </a:lnTo>
                <a:lnTo>
                  <a:pt x="377" y="1330"/>
                </a:lnTo>
                <a:lnTo>
                  <a:pt x="379" y="1330"/>
                </a:lnTo>
                <a:lnTo>
                  <a:pt x="380" y="1330"/>
                </a:lnTo>
                <a:lnTo>
                  <a:pt x="381" y="1330"/>
                </a:lnTo>
                <a:lnTo>
                  <a:pt x="384" y="1330"/>
                </a:lnTo>
                <a:lnTo>
                  <a:pt x="385" y="1330"/>
                </a:lnTo>
                <a:lnTo>
                  <a:pt x="387" y="1330"/>
                </a:lnTo>
                <a:lnTo>
                  <a:pt x="403" y="1330"/>
                </a:lnTo>
                <a:lnTo>
                  <a:pt x="404" y="1330"/>
                </a:lnTo>
                <a:lnTo>
                  <a:pt x="404" y="1326"/>
                </a:lnTo>
                <a:lnTo>
                  <a:pt x="404" y="1323"/>
                </a:lnTo>
                <a:lnTo>
                  <a:pt x="404" y="1313"/>
                </a:lnTo>
                <a:lnTo>
                  <a:pt x="404" y="1309"/>
                </a:lnTo>
                <a:lnTo>
                  <a:pt x="404" y="1296"/>
                </a:lnTo>
                <a:lnTo>
                  <a:pt x="404" y="1293"/>
                </a:lnTo>
                <a:lnTo>
                  <a:pt x="404" y="1279"/>
                </a:lnTo>
                <a:lnTo>
                  <a:pt x="403" y="1279"/>
                </a:lnTo>
                <a:lnTo>
                  <a:pt x="398" y="1279"/>
                </a:lnTo>
                <a:lnTo>
                  <a:pt x="396" y="1279"/>
                </a:lnTo>
                <a:lnTo>
                  <a:pt x="395" y="1279"/>
                </a:lnTo>
                <a:lnTo>
                  <a:pt x="394" y="1279"/>
                </a:lnTo>
                <a:lnTo>
                  <a:pt x="391" y="1279"/>
                </a:lnTo>
                <a:lnTo>
                  <a:pt x="390" y="1279"/>
                </a:lnTo>
                <a:lnTo>
                  <a:pt x="389" y="1279"/>
                </a:lnTo>
                <a:lnTo>
                  <a:pt x="387" y="1279"/>
                </a:lnTo>
                <a:lnTo>
                  <a:pt x="386" y="1279"/>
                </a:lnTo>
                <a:lnTo>
                  <a:pt x="384" y="1279"/>
                </a:lnTo>
                <a:lnTo>
                  <a:pt x="382" y="1279"/>
                </a:lnTo>
                <a:lnTo>
                  <a:pt x="381" y="1279"/>
                </a:lnTo>
                <a:lnTo>
                  <a:pt x="379" y="1279"/>
                </a:lnTo>
                <a:lnTo>
                  <a:pt x="378" y="1279"/>
                </a:lnTo>
                <a:lnTo>
                  <a:pt x="377" y="1281"/>
                </a:lnTo>
                <a:lnTo>
                  <a:pt x="376" y="1281"/>
                </a:lnTo>
                <a:lnTo>
                  <a:pt x="374" y="1281"/>
                </a:lnTo>
                <a:lnTo>
                  <a:pt x="373" y="1281"/>
                </a:lnTo>
                <a:lnTo>
                  <a:pt x="372" y="1281"/>
                </a:lnTo>
                <a:lnTo>
                  <a:pt x="370" y="1281"/>
                </a:lnTo>
                <a:lnTo>
                  <a:pt x="370" y="1282"/>
                </a:lnTo>
                <a:lnTo>
                  <a:pt x="370" y="1284"/>
                </a:lnTo>
                <a:lnTo>
                  <a:pt x="370" y="1285"/>
                </a:lnTo>
                <a:lnTo>
                  <a:pt x="370" y="1286"/>
                </a:lnTo>
                <a:lnTo>
                  <a:pt x="370" y="1289"/>
                </a:lnTo>
                <a:lnTo>
                  <a:pt x="370" y="1292"/>
                </a:lnTo>
                <a:lnTo>
                  <a:pt x="370" y="1296"/>
                </a:lnTo>
                <a:lnTo>
                  <a:pt x="336" y="1298"/>
                </a:lnTo>
                <a:lnTo>
                  <a:pt x="336" y="1296"/>
                </a:lnTo>
                <a:lnTo>
                  <a:pt x="336" y="1287"/>
                </a:lnTo>
                <a:lnTo>
                  <a:pt x="336" y="1282"/>
                </a:lnTo>
                <a:lnTo>
                  <a:pt x="336" y="1281"/>
                </a:lnTo>
                <a:lnTo>
                  <a:pt x="336" y="1264"/>
                </a:lnTo>
                <a:lnTo>
                  <a:pt x="337" y="1264"/>
                </a:lnTo>
                <a:lnTo>
                  <a:pt x="340" y="1264"/>
                </a:lnTo>
                <a:lnTo>
                  <a:pt x="343" y="1264"/>
                </a:lnTo>
                <a:lnTo>
                  <a:pt x="344" y="1264"/>
                </a:lnTo>
                <a:lnTo>
                  <a:pt x="346" y="1264"/>
                </a:lnTo>
                <a:lnTo>
                  <a:pt x="355" y="1264"/>
                </a:lnTo>
                <a:lnTo>
                  <a:pt x="364" y="1264"/>
                </a:lnTo>
                <a:lnTo>
                  <a:pt x="370" y="1264"/>
                </a:lnTo>
                <a:lnTo>
                  <a:pt x="371" y="1264"/>
                </a:lnTo>
                <a:lnTo>
                  <a:pt x="371" y="1258"/>
                </a:lnTo>
                <a:lnTo>
                  <a:pt x="371" y="1248"/>
                </a:lnTo>
                <a:lnTo>
                  <a:pt x="370" y="1248"/>
                </a:lnTo>
                <a:lnTo>
                  <a:pt x="370" y="1240"/>
                </a:lnTo>
                <a:lnTo>
                  <a:pt x="370" y="1228"/>
                </a:lnTo>
                <a:lnTo>
                  <a:pt x="397" y="1228"/>
                </a:lnTo>
                <a:lnTo>
                  <a:pt x="403" y="1228"/>
                </a:lnTo>
                <a:lnTo>
                  <a:pt x="404" y="1228"/>
                </a:lnTo>
                <a:lnTo>
                  <a:pt x="404" y="1230"/>
                </a:lnTo>
                <a:lnTo>
                  <a:pt x="404" y="1233"/>
                </a:lnTo>
                <a:lnTo>
                  <a:pt x="404" y="1236"/>
                </a:lnTo>
                <a:lnTo>
                  <a:pt x="404" y="1240"/>
                </a:lnTo>
                <a:lnTo>
                  <a:pt x="404" y="1243"/>
                </a:lnTo>
                <a:lnTo>
                  <a:pt x="404" y="1247"/>
                </a:lnTo>
                <a:lnTo>
                  <a:pt x="405" y="1247"/>
                </a:lnTo>
                <a:lnTo>
                  <a:pt x="412" y="1247"/>
                </a:lnTo>
                <a:lnTo>
                  <a:pt x="415" y="1247"/>
                </a:lnTo>
                <a:lnTo>
                  <a:pt x="420" y="1247"/>
                </a:lnTo>
                <a:lnTo>
                  <a:pt x="424" y="1245"/>
                </a:lnTo>
                <a:lnTo>
                  <a:pt x="429" y="1245"/>
                </a:lnTo>
                <a:lnTo>
                  <a:pt x="432" y="1245"/>
                </a:lnTo>
                <a:lnTo>
                  <a:pt x="437" y="1245"/>
                </a:lnTo>
                <a:lnTo>
                  <a:pt x="441" y="1245"/>
                </a:lnTo>
                <a:lnTo>
                  <a:pt x="441" y="1243"/>
                </a:lnTo>
                <a:lnTo>
                  <a:pt x="441" y="1242"/>
                </a:lnTo>
                <a:lnTo>
                  <a:pt x="441" y="1239"/>
                </a:lnTo>
                <a:lnTo>
                  <a:pt x="441" y="1236"/>
                </a:lnTo>
                <a:lnTo>
                  <a:pt x="444" y="1237"/>
                </a:lnTo>
                <a:lnTo>
                  <a:pt x="446" y="1239"/>
                </a:lnTo>
                <a:lnTo>
                  <a:pt x="448" y="1241"/>
                </a:lnTo>
                <a:lnTo>
                  <a:pt x="449" y="1242"/>
                </a:lnTo>
                <a:lnTo>
                  <a:pt x="450" y="1242"/>
                </a:lnTo>
                <a:lnTo>
                  <a:pt x="452" y="1243"/>
                </a:lnTo>
                <a:lnTo>
                  <a:pt x="453" y="1244"/>
                </a:lnTo>
                <a:lnTo>
                  <a:pt x="454" y="1244"/>
                </a:lnTo>
                <a:lnTo>
                  <a:pt x="455" y="1243"/>
                </a:lnTo>
                <a:lnTo>
                  <a:pt x="456" y="1243"/>
                </a:lnTo>
                <a:lnTo>
                  <a:pt x="458" y="1243"/>
                </a:lnTo>
                <a:lnTo>
                  <a:pt x="460" y="1242"/>
                </a:lnTo>
                <a:lnTo>
                  <a:pt x="461" y="1242"/>
                </a:lnTo>
                <a:lnTo>
                  <a:pt x="462" y="1242"/>
                </a:lnTo>
                <a:lnTo>
                  <a:pt x="462" y="1241"/>
                </a:lnTo>
                <a:lnTo>
                  <a:pt x="465" y="1240"/>
                </a:lnTo>
                <a:lnTo>
                  <a:pt x="470" y="1237"/>
                </a:lnTo>
                <a:lnTo>
                  <a:pt x="471" y="1237"/>
                </a:lnTo>
                <a:lnTo>
                  <a:pt x="471" y="1244"/>
                </a:lnTo>
                <a:lnTo>
                  <a:pt x="472" y="1244"/>
                </a:lnTo>
                <a:lnTo>
                  <a:pt x="474" y="1244"/>
                </a:lnTo>
                <a:lnTo>
                  <a:pt x="475" y="1244"/>
                </a:lnTo>
                <a:lnTo>
                  <a:pt x="477" y="1244"/>
                </a:lnTo>
                <a:lnTo>
                  <a:pt x="478" y="1244"/>
                </a:lnTo>
                <a:lnTo>
                  <a:pt x="480" y="1244"/>
                </a:lnTo>
                <a:lnTo>
                  <a:pt x="481" y="1244"/>
                </a:lnTo>
                <a:lnTo>
                  <a:pt x="482" y="1244"/>
                </a:lnTo>
                <a:lnTo>
                  <a:pt x="483" y="1244"/>
                </a:lnTo>
                <a:lnTo>
                  <a:pt x="484" y="1244"/>
                </a:lnTo>
                <a:lnTo>
                  <a:pt x="486" y="1244"/>
                </a:lnTo>
                <a:lnTo>
                  <a:pt x="487" y="1244"/>
                </a:lnTo>
                <a:lnTo>
                  <a:pt x="488" y="1244"/>
                </a:lnTo>
                <a:lnTo>
                  <a:pt x="489" y="1244"/>
                </a:lnTo>
                <a:lnTo>
                  <a:pt x="489" y="1231"/>
                </a:lnTo>
                <a:lnTo>
                  <a:pt x="489" y="1230"/>
                </a:lnTo>
                <a:lnTo>
                  <a:pt x="489" y="1228"/>
                </a:lnTo>
                <a:lnTo>
                  <a:pt x="496" y="1228"/>
                </a:lnTo>
                <a:lnTo>
                  <a:pt x="499" y="1228"/>
                </a:lnTo>
                <a:lnTo>
                  <a:pt x="498" y="1227"/>
                </a:lnTo>
                <a:lnTo>
                  <a:pt x="495" y="1225"/>
                </a:lnTo>
                <a:lnTo>
                  <a:pt x="490" y="1222"/>
                </a:lnTo>
                <a:lnTo>
                  <a:pt x="488" y="1219"/>
                </a:lnTo>
                <a:lnTo>
                  <a:pt x="488" y="1220"/>
                </a:lnTo>
                <a:lnTo>
                  <a:pt x="488" y="1219"/>
                </a:lnTo>
                <a:lnTo>
                  <a:pt x="488" y="1218"/>
                </a:lnTo>
                <a:lnTo>
                  <a:pt x="488" y="1217"/>
                </a:lnTo>
                <a:lnTo>
                  <a:pt x="488" y="1216"/>
                </a:lnTo>
                <a:lnTo>
                  <a:pt x="488" y="1215"/>
                </a:lnTo>
                <a:lnTo>
                  <a:pt x="488" y="1214"/>
                </a:lnTo>
                <a:lnTo>
                  <a:pt x="488" y="1212"/>
                </a:lnTo>
                <a:lnTo>
                  <a:pt x="488" y="1211"/>
                </a:lnTo>
                <a:lnTo>
                  <a:pt x="488" y="1209"/>
                </a:lnTo>
                <a:lnTo>
                  <a:pt x="488" y="1208"/>
                </a:lnTo>
                <a:lnTo>
                  <a:pt x="488" y="1207"/>
                </a:lnTo>
                <a:lnTo>
                  <a:pt x="488" y="1203"/>
                </a:lnTo>
                <a:lnTo>
                  <a:pt x="488" y="1201"/>
                </a:lnTo>
                <a:lnTo>
                  <a:pt x="488" y="1199"/>
                </a:lnTo>
                <a:lnTo>
                  <a:pt x="484" y="1199"/>
                </a:lnTo>
                <a:lnTo>
                  <a:pt x="484" y="1195"/>
                </a:lnTo>
                <a:lnTo>
                  <a:pt x="483" y="1195"/>
                </a:lnTo>
                <a:lnTo>
                  <a:pt x="471" y="1195"/>
                </a:lnTo>
                <a:lnTo>
                  <a:pt x="471" y="1186"/>
                </a:lnTo>
                <a:lnTo>
                  <a:pt x="484" y="1186"/>
                </a:lnTo>
                <a:lnTo>
                  <a:pt x="484" y="1178"/>
                </a:lnTo>
                <a:lnTo>
                  <a:pt x="488" y="1178"/>
                </a:lnTo>
                <a:lnTo>
                  <a:pt x="491" y="1178"/>
                </a:lnTo>
                <a:lnTo>
                  <a:pt x="496" y="1178"/>
                </a:lnTo>
                <a:lnTo>
                  <a:pt x="500" y="1178"/>
                </a:lnTo>
                <a:lnTo>
                  <a:pt x="504" y="1178"/>
                </a:lnTo>
                <a:lnTo>
                  <a:pt x="504" y="1177"/>
                </a:lnTo>
                <a:lnTo>
                  <a:pt x="504" y="1176"/>
                </a:lnTo>
                <a:lnTo>
                  <a:pt x="504" y="1174"/>
                </a:lnTo>
                <a:lnTo>
                  <a:pt x="504" y="1173"/>
                </a:lnTo>
                <a:lnTo>
                  <a:pt x="504" y="1161"/>
                </a:lnTo>
                <a:lnTo>
                  <a:pt x="508" y="1161"/>
                </a:lnTo>
                <a:lnTo>
                  <a:pt x="513" y="1161"/>
                </a:lnTo>
                <a:lnTo>
                  <a:pt x="516" y="1161"/>
                </a:lnTo>
                <a:lnTo>
                  <a:pt x="521" y="1161"/>
                </a:lnTo>
                <a:lnTo>
                  <a:pt x="525" y="1161"/>
                </a:lnTo>
                <a:lnTo>
                  <a:pt x="530" y="1161"/>
                </a:lnTo>
                <a:lnTo>
                  <a:pt x="538" y="1161"/>
                </a:lnTo>
                <a:lnTo>
                  <a:pt x="538" y="1144"/>
                </a:lnTo>
                <a:lnTo>
                  <a:pt x="537" y="1144"/>
                </a:lnTo>
                <a:lnTo>
                  <a:pt x="534" y="1144"/>
                </a:lnTo>
                <a:lnTo>
                  <a:pt x="533" y="1144"/>
                </a:lnTo>
                <a:lnTo>
                  <a:pt x="531" y="1144"/>
                </a:lnTo>
                <a:lnTo>
                  <a:pt x="530" y="1144"/>
                </a:lnTo>
                <a:lnTo>
                  <a:pt x="528" y="1144"/>
                </a:lnTo>
                <a:lnTo>
                  <a:pt x="526" y="1144"/>
                </a:lnTo>
                <a:lnTo>
                  <a:pt x="525" y="1144"/>
                </a:lnTo>
                <a:lnTo>
                  <a:pt x="523" y="1144"/>
                </a:lnTo>
                <a:lnTo>
                  <a:pt x="522" y="1144"/>
                </a:lnTo>
                <a:lnTo>
                  <a:pt x="521" y="1144"/>
                </a:lnTo>
                <a:lnTo>
                  <a:pt x="519" y="1144"/>
                </a:lnTo>
                <a:lnTo>
                  <a:pt x="517" y="1144"/>
                </a:lnTo>
                <a:lnTo>
                  <a:pt x="516" y="1144"/>
                </a:lnTo>
                <a:lnTo>
                  <a:pt x="514" y="1144"/>
                </a:lnTo>
                <a:lnTo>
                  <a:pt x="513" y="1144"/>
                </a:lnTo>
                <a:lnTo>
                  <a:pt x="512" y="1144"/>
                </a:lnTo>
                <a:lnTo>
                  <a:pt x="509" y="1144"/>
                </a:lnTo>
                <a:lnTo>
                  <a:pt x="508" y="1144"/>
                </a:lnTo>
                <a:lnTo>
                  <a:pt x="507" y="1144"/>
                </a:lnTo>
                <a:lnTo>
                  <a:pt x="505" y="1144"/>
                </a:lnTo>
                <a:lnTo>
                  <a:pt x="504" y="1144"/>
                </a:lnTo>
                <a:lnTo>
                  <a:pt x="503" y="1144"/>
                </a:lnTo>
                <a:lnTo>
                  <a:pt x="500" y="1144"/>
                </a:lnTo>
                <a:lnTo>
                  <a:pt x="499" y="1144"/>
                </a:lnTo>
                <a:lnTo>
                  <a:pt x="498" y="1144"/>
                </a:lnTo>
                <a:lnTo>
                  <a:pt x="497" y="1144"/>
                </a:lnTo>
                <a:lnTo>
                  <a:pt x="496" y="1144"/>
                </a:lnTo>
                <a:lnTo>
                  <a:pt x="495" y="1144"/>
                </a:lnTo>
                <a:lnTo>
                  <a:pt x="494" y="1144"/>
                </a:lnTo>
                <a:lnTo>
                  <a:pt x="491" y="1144"/>
                </a:lnTo>
                <a:lnTo>
                  <a:pt x="490" y="1144"/>
                </a:lnTo>
                <a:lnTo>
                  <a:pt x="489" y="1144"/>
                </a:lnTo>
                <a:lnTo>
                  <a:pt x="488" y="1144"/>
                </a:lnTo>
                <a:lnTo>
                  <a:pt x="487" y="1144"/>
                </a:lnTo>
                <a:lnTo>
                  <a:pt x="486" y="1144"/>
                </a:lnTo>
                <a:lnTo>
                  <a:pt x="484" y="1144"/>
                </a:lnTo>
                <a:lnTo>
                  <a:pt x="483" y="1144"/>
                </a:lnTo>
                <a:lnTo>
                  <a:pt x="482" y="1144"/>
                </a:lnTo>
                <a:lnTo>
                  <a:pt x="481" y="1144"/>
                </a:lnTo>
                <a:lnTo>
                  <a:pt x="480" y="1144"/>
                </a:lnTo>
                <a:lnTo>
                  <a:pt x="479" y="1144"/>
                </a:lnTo>
                <a:lnTo>
                  <a:pt x="478" y="1144"/>
                </a:lnTo>
                <a:lnTo>
                  <a:pt x="477" y="1144"/>
                </a:lnTo>
                <a:lnTo>
                  <a:pt x="475" y="1144"/>
                </a:lnTo>
                <a:lnTo>
                  <a:pt x="473" y="1144"/>
                </a:lnTo>
                <a:lnTo>
                  <a:pt x="472" y="1144"/>
                </a:lnTo>
                <a:lnTo>
                  <a:pt x="471" y="1144"/>
                </a:lnTo>
                <a:lnTo>
                  <a:pt x="471" y="1161"/>
                </a:lnTo>
                <a:lnTo>
                  <a:pt x="466" y="1161"/>
                </a:lnTo>
                <a:lnTo>
                  <a:pt x="462" y="1161"/>
                </a:lnTo>
                <a:lnTo>
                  <a:pt x="454" y="1161"/>
                </a:lnTo>
                <a:lnTo>
                  <a:pt x="445" y="1161"/>
                </a:lnTo>
                <a:lnTo>
                  <a:pt x="429" y="1161"/>
                </a:lnTo>
                <a:lnTo>
                  <a:pt x="424" y="1161"/>
                </a:lnTo>
                <a:lnTo>
                  <a:pt x="420" y="1161"/>
                </a:lnTo>
                <a:lnTo>
                  <a:pt x="415" y="1161"/>
                </a:lnTo>
                <a:lnTo>
                  <a:pt x="403" y="1161"/>
                </a:lnTo>
                <a:lnTo>
                  <a:pt x="403" y="1166"/>
                </a:lnTo>
                <a:lnTo>
                  <a:pt x="403" y="1169"/>
                </a:lnTo>
                <a:lnTo>
                  <a:pt x="403" y="1172"/>
                </a:lnTo>
                <a:lnTo>
                  <a:pt x="404" y="1186"/>
                </a:lnTo>
                <a:lnTo>
                  <a:pt x="403" y="1186"/>
                </a:lnTo>
                <a:lnTo>
                  <a:pt x="402" y="1186"/>
                </a:lnTo>
                <a:lnTo>
                  <a:pt x="387" y="1186"/>
                </a:lnTo>
                <a:lnTo>
                  <a:pt x="387" y="1188"/>
                </a:lnTo>
                <a:lnTo>
                  <a:pt x="387" y="1190"/>
                </a:lnTo>
                <a:lnTo>
                  <a:pt x="387" y="1191"/>
                </a:lnTo>
                <a:lnTo>
                  <a:pt x="387" y="1192"/>
                </a:lnTo>
                <a:lnTo>
                  <a:pt x="387" y="1194"/>
                </a:lnTo>
                <a:lnTo>
                  <a:pt x="387" y="1195"/>
                </a:lnTo>
                <a:lnTo>
                  <a:pt x="379" y="1195"/>
                </a:lnTo>
                <a:lnTo>
                  <a:pt x="378" y="1195"/>
                </a:lnTo>
                <a:lnTo>
                  <a:pt x="378" y="1201"/>
                </a:lnTo>
                <a:lnTo>
                  <a:pt x="378" y="1207"/>
                </a:lnTo>
                <a:lnTo>
                  <a:pt x="378" y="1212"/>
                </a:lnTo>
                <a:lnTo>
                  <a:pt x="378" y="1220"/>
                </a:lnTo>
                <a:lnTo>
                  <a:pt x="370" y="1220"/>
                </a:lnTo>
                <a:lnTo>
                  <a:pt x="362" y="1220"/>
                </a:lnTo>
                <a:lnTo>
                  <a:pt x="357" y="1220"/>
                </a:lnTo>
                <a:lnTo>
                  <a:pt x="357" y="1209"/>
                </a:lnTo>
                <a:lnTo>
                  <a:pt x="353" y="1209"/>
                </a:lnTo>
                <a:lnTo>
                  <a:pt x="353" y="1222"/>
                </a:lnTo>
                <a:lnTo>
                  <a:pt x="353" y="1226"/>
                </a:lnTo>
                <a:lnTo>
                  <a:pt x="353" y="1228"/>
                </a:lnTo>
                <a:lnTo>
                  <a:pt x="353" y="1230"/>
                </a:lnTo>
                <a:lnTo>
                  <a:pt x="347" y="1230"/>
                </a:lnTo>
                <a:lnTo>
                  <a:pt x="337" y="1230"/>
                </a:lnTo>
                <a:lnTo>
                  <a:pt x="336" y="1230"/>
                </a:lnTo>
                <a:lnTo>
                  <a:pt x="336" y="1228"/>
                </a:lnTo>
                <a:lnTo>
                  <a:pt x="336" y="1222"/>
                </a:lnTo>
                <a:lnTo>
                  <a:pt x="336" y="1212"/>
                </a:lnTo>
                <a:lnTo>
                  <a:pt x="335" y="1212"/>
                </a:lnTo>
                <a:lnTo>
                  <a:pt x="335" y="1208"/>
                </a:lnTo>
                <a:lnTo>
                  <a:pt x="336" y="1208"/>
                </a:lnTo>
                <a:lnTo>
                  <a:pt x="336" y="1205"/>
                </a:lnTo>
                <a:lnTo>
                  <a:pt x="331" y="1205"/>
                </a:lnTo>
                <a:lnTo>
                  <a:pt x="320" y="1205"/>
                </a:lnTo>
                <a:lnTo>
                  <a:pt x="319" y="1205"/>
                </a:lnTo>
                <a:lnTo>
                  <a:pt x="318" y="1205"/>
                </a:lnTo>
                <a:lnTo>
                  <a:pt x="315" y="1205"/>
                </a:lnTo>
                <a:lnTo>
                  <a:pt x="311" y="1205"/>
                </a:lnTo>
                <a:lnTo>
                  <a:pt x="303" y="1205"/>
                </a:lnTo>
                <a:lnTo>
                  <a:pt x="303" y="1195"/>
                </a:lnTo>
                <a:lnTo>
                  <a:pt x="301" y="1195"/>
                </a:lnTo>
                <a:lnTo>
                  <a:pt x="298" y="1195"/>
                </a:lnTo>
                <a:lnTo>
                  <a:pt x="296" y="1195"/>
                </a:lnTo>
                <a:lnTo>
                  <a:pt x="295" y="1195"/>
                </a:lnTo>
                <a:lnTo>
                  <a:pt x="293" y="1195"/>
                </a:lnTo>
                <a:lnTo>
                  <a:pt x="292" y="1195"/>
                </a:lnTo>
                <a:lnTo>
                  <a:pt x="289" y="1195"/>
                </a:lnTo>
                <a:lnTo>
                  <a:pt x="288" y="1195"/>
                </a:lnTo>
                <a:lnTo>
                  <a:pt x="287" y="1195"/>
                </a:lnTo>
                <a:lnTo>
                  <a:pt x="286" y="1195"/>
                </a:lnTo>
                <a:lnTo>
                  <a:pt x="285" y="1195"/>
                </a:lnTo>
                <a:lnTo>
                  <a:pt x="284" y="1195"/>
                </a:lnTo>
                <a:lnTo>
                  <a:pt x="281" y="1195"/>
                </a:lnTo>
                <a:lnTo>
                  <a:pt x="280" y="1195"/>
                </a:lnTo>
                <a:lnTo>
                  <a:pt x="279" y="1195"/>
                </a:lnTo>
                <a:lnTo>
                  <a:pt x="278" y="1195"/>
                </a:lnTo>
                <a:lnTo>
                  <a:pt x="276" y="1195"/>
                </a:lnTo>
                <a:lnTo>
                  <a:pt x="273" y="1195"/>
                </a:lnTo>
                <a:lnTo>
                  <a:pt x="272" y="1195"/>
                </a:lnTo>
                <a:lnTo>
                  <a:pt x="270" y="1195"/>
                </a:lnTo>
                <a:lnTo>
                  <a:pt x="269" y="1195"/>
                </a:lnTo>
                <a:lnTo>
                  <a:pt x="252" y="1197"/>
                </a:lnTo>
                <a:lnTo>
                  <a:pt x="236" y="1197"/>
                </a:lnTo>
                <a:lnTo>
                  <a:pt x="219" y="1197"/>
                </a:lnTo>
                <a:lnTo>
                  <a:pt x="203" y="1197"/>
                </a:lnTo>
                <a:lnTo>
                  <a:pt x="201" y="1197"/>
                </a:lnTo>
                <a:lnTo>
                  <a:pt x="201" y="1192"/>
                </a:lnTo>
                <a:lnTo>
                  <a:pt x="201" y="1188"/>
                </a:lnTo>
                <a:lnTo>
                  <a:pt x="201" y="1184"/>
                </a:lnTo>
                <a:lnTo>
                  <a:pt x="201" y="1182"/>
                </a:lnTo>
                <a:lnTo>
                  <a:pt x="201" y="1180"/>
                </a:lnTo>
                <a:lnTo>
                  <a:pt x="201" y="1175"/>
                </a:lnTo>
                <a:lnTo>
                  <a:pt x="201" y="1171"/>
                </a:lnTo>
                <a:lnTo>
                  <a:pt x="201" y="1167"/>
                </a:lnTo>
                <a:lnTo>
                  <a:pt x="201" y="1163"/>
                </a:lnTo>
                <a:lnTo>
                  <a:pt x="201" y="1146"/>
                </a:lnTo>
                <a:lnTo>
                  <a:pt x="201" y="1141"/>
                </a:lnTo>
                <a:lnTo>
                  <a:pt x="201" y="1138"/>
                </a:lnTo>
                <a:lnTo>
                  <a:pt x="201" y="1129"/>
                </a:lnTo>
                <a:lnTo>
                  <a:pt x="201" y="1122"/>
                </a:lnTo>
                <a:lnTo>
                  <a:pt x="201" y="1119"/>
                </a:lnTo>
                <a:lnTo>
                  <a:pt x="201" y="1112"/>
                </a:lnTo>
                <a:lnTo>
                  <a:pt x="203" y="1112"/>
                </a:lnTo>
                <a:lnTo>
                  <a:pt x="212" y="1112"/>
                </a:lnTo>
                <a:lnTo>
                  <a:pt x="222" y="1112"/>
                </a:lnTo>
                <a:lnTo>
                  <a:pt x="226" y="1112"/>
                </a:lnTo>
                <a:lnTo>
                  <a:pt x="230" y="1112"/>
                </a:lnTo>
                <a:lnTo>
                  <a:pt x="235" y="1112"/>
                </a:lnTo>
                <a:lnTo>
                  <a:pt x="235" y="1129"/>
                </a:lnTo>
                <a:lnTo>
                  <a:pt x="268" y="1129"/>
                </a:lnTo>
                <a:lnTo>
                  <a:pt x="270" y="1129"/>
                </a:lnTo>
                <a:lnTo>
                  <a:pt x="273" y="1129"/>
                </a:lnTo>
                <a:lnTo>
                  <a:pt x="273" y="1127"/>
                </a:lnTo>
                <a:lnTo>
                  <a:pt x="278" y="1127"/>
                </a:lnTo>
                <a:lnTo>
                  <a:pt x="278" y="1129"/>
                </a:lnTo>
                <a:lnTo>
                  <a:pt x="286" y="1129"/>
                </a:lnTo>
                <a:lnTo>
                  <a:pt x="288" y="1129"/>
                </a:lnTo>
                <a:lnTo>
                  <a:pt x="303" y="1129"/>
                </a:lnTo>
                <a:lnTo>
                  <a:pt x="319" y="1129"/>
                </a:lnTo>
                <a:lnTo>
                  <a:pt x="319" y="1095"/>
                </a:lnTo>
                <a:lnTo>
                  <a:pt x="319" y="1093"/>
                </a:lnTo>
                <a:lnTo>
                  <a:pt x="319" y="1085"/>
                </a:lnTo>
                <a:lnTo>
                  <a:pt x="319" y="1077"/>
                </a:lnTo>
                <a:lnTo>
                  <a:pt x="315" y="1077"/>
                </a:lnTo>
                <a:lnTo>
                  <a:pt x="312" y="1077"/>
                </a:lnTo>
                <a:lnTo>
                  <a:pt x="309" y="1077"/>
                </a:lnTo>
                <a:lnTo>
                  <a:pt x="305" y="1077"/>
                </a:lnTo>
                <a:lnTo>
                  <a:pt x="302" y="1077"/>
                </a:lnTo>
                <a:lnTo>
                  <a:pt x="302" y="1079"/>
                </a:lnTo>
                <a:lnTo>
                  <a:pt x="302" y="1082"/>
                </a:lnTo>
                <a:lnTo>
                  <a:pt x="302" y="1083"/>
                </a:lnTo>
                <a:lnTo>
                  <a:pt x="302" y="1084"/>
                </a:lnTo>
                <a:lnTo>
                  <a:pt x="302" y="1085"/>
                </a:lnTo>
                <a:lnTo>
                  <a:pt x="302" y="1087"/>
                </a:lnTo>
                <a:lnTo>
                  <a:pt x="302" y="1089"/>
                </a:lnTo>
                <a:lnTo>
                  <a:pt x="302" y="1090"/>
                </a:lnTo>
                <a:lnTo>
                  <a:pt x="302" y="1091"/>
                </a:lnTo>
                <a:lnTo>
                  <a:pt x="302" y="1093"/>
                </a:lnTo>
                <a:lnTo>
                  <a:pt x="302" y="1096"/>
                </a:lnTo>
                <a:lnTo>
                  <a:pt x="300" y="1096"/>
                </a:lnTo>
                <a:lnTo>
                  <a:pt x="296" y="1096"/>
                </a:lnTo>
                <a:lnTo>
                  <a:pt x="294" y="1096"/>
                </a:lnTo>
                <a:lnTo>
                  <a:pt x="292" y="1096"/>
                </a:lnTo>
                <a:lnTo>
                  <a:pt x="289" y="1096"/>
                </a:lnTo>
                <a:lnTo>
                  <a:pt x="286" y="1096"/>
                </a:lnTo>
                <a:lnTo>
                  <a:pt x="281" y="1096"/>
                </a:lnTo>
                <a:lnTo>
                  <a:pt x="278" y="1096"/>
                </a:lnTo>
                <a:lnTo>
                  <a:pt x="273" y="1096"/>
                </a:lnTo>
                <a:lnTo>
                  <a:pt x="270" y="1096"/>
                </a:lnTo>
                <a:lnTo>
                  <a:pt x="268" y="1096"/>
                </a:lnTo>
                <a:lnTo>
                  <a:pt x="268" y="1090"/>
                </a:lnTo>
                <a:lnTo>
                  <a:pt x="268" y="1088"/>
                </a:lnTo>
                <a:lnTo>
                  <a:pt x="268" y="1085"/>
                </a:lnTo>
                <a:lnTo>
                  <a:pt x="268" y="1083"/>
                </a:lnTo>
                <a:lnTo>
                  <a:pt x="268" y="1080"/>
                </a:lnTo>
                <a:lnTo>
                  <a:pt x="268" y="1077"/>
                </a:lnTo>
                <a:lnTo>
                  <a:pt x="260" y="1077"/>
                </a:lnTo>
                <a:lnTo>
                  <a:pt x="256" y="1077"/>
                </a:lnTo>
                <a:lnTo>
                  <a:pt x="252" y="1077"/>
                </a:lnTo>
                <a:lnTo>
                  <a:pt x="252" y="1080"/>
                </a:lnTo>
                <a:lnTo>
                  <a:pt x="252" y="1081"/>
                </a:lnTo>
                <a:lnTo>
                  <a:pt x="252" y="1082"/>
                </a:lnTo>
                <a:lnTo>
                  <a:pt x="252" y="1083"/>
                </a:lnTo>
                <a:lnTo>
                  <a:pt x="252" y="1084"/>
                </a:lnTo>
                <a:lnTo>
                  <a:pt x="252" y="1085"/>
                </a:lnTo>
                <a:lnTo>
                  <a:pt x="252" y="1087"/>
                </a:lnTo>
                <a:lnTo>
                  <a:pt x="250" y="1087"/>
                </a:lnTo>
                <a:lnTo>
                  <a:pt x="249" y="1087"/>
                </a:lnTo>
                <a:lnTo>
                  <a:pt x="247" y="1087"/>
                </a:lnTo>
                <a:lnTo>
                  <a:pt x="246" y="1087"/>
                </a:lnTo>
                <a:lnTo>
                  <a:pt x="245" y="1087"/>
                </a:lnTo>
                <a:lnTo>
                  <a:pt x="244" y="1087"/>
                </a:lnTo>
                <a:lnTo>
                  <a:pt x="244" y="1088"/>
                </a:lnTo>
                <a:lnTo>
                  <a:pt x="244" y="1089"/>
                </a:lnTo>
                <a:lnTo>
                  <a:pt x="244" y="1091"/>
                </a:lnTo>
                <a:lnTo>
                  <a:pt x="244" y="1093"/>
                </a:lnTo>
                <a:lnTo>
                  <a:pt x="244" y="1096"/>
                </a:lnTo>
                <a:lnTo>
                  <a:pt x="241" y="1096"/>
                </a:lnTo>
                <a:lnTo>
                  <a:pt x="238" y="1096"/>
                </a:lnTo>
                <a:lnTo>
                  <a:pt x="235" y="1096"/>
                </a:lnTo>
                <a:lnTo>
                  <a:pt x="230" y="1096"/>
                </a:lnTo>
                <a:lnTo>
                  <a:pt x="226" y="1096"/>
                </a:lnTo>
                <a:lnTo>
                  <a:pt x="222" y="1096"/>
                </a:lnTo>
                <a:lnTo>
                  <a:pt x="212" y="1096"/>
                </a:lnTo>
                <a:lnTo>
                  <a:pt x="203" y="1096"/>
                </a:lnTo>
                <a:lnTo>
                  <a:pt x="201" y="1096"/>
                </a:lnTo>
                <a:lnTo>
                  <a:pt x="193" y="1096"/>
                </a:lnTo>
                <a:lnTo>
                  <a:pt x="190" y="1096"/>
                </a:lnTo>
                <a:lnTo>
                  <a:pt x="185" y="1096"/>
                </a:lnTo>
                <a:lnTo>
                  <a:pt x="180" y="1096"/>
                </a:lnTo>
                <a:lnTo>
                  <a:pt x="176" y="1096"/>
                </a:lnTo>
                <a:lnTo>
                  <a:pt x="173" y="1096"/>
                </a:lnTo>
                <a:lnTo>
                  <a:pt x="168" y="1096"/>
                </a:lnTo>
                <a:lnTo>
                  <a:pt x="161" y="1096"/>
                </a:lnTo>
                <a:lnTo>
                  <a:pt x="154" y="1096"/>
                </a:lnTo>
                <a:lnTo>
                  <a:pt x="152" y="1096"/>
                </a:lnTo>
                <a:lnTo>
                  <a:pt x="149" y="1096"/>
                </a:lnTo>
                <a:lnTo>
                  <a:pt x="143" y="1096"/>
                </a:lnTo>
                <a:lnTo>
                  <a:pt x="141" y="1096"/>
                </a:lnTo>
                <a:lnTo>
                  <a:pt x="140" y="1096"/>
                </a:lnTo>
                <a:lnTo>
                  <a:pt x="139" y="1096"/>
                </a:lnTo>
                <a:lnTo>
                  <a:pt x="137" y="1096"/>
                </a:lnTo>
                <a:lnTo>
                  <a:pt x="135" y="1096"/>
                </a:lnTo>
                <a:lnTo>
                  <a:pt x="134" y="1096"/>
                </a:lnTo>
                <a:lnTo>
                  <a:pt x="135" y="1113"/>
                </a:lnTo>
                <a:lnTo>
                  <a:pt x="135" y="1121"/>
                </a:lnTo>
                <a:lnTo>
                  <a:pt x="135" y="1154"/>
                </a:lnTo>
                <a:lnTo>
                  <a:pt x="135" y="1163"/>
                </a:lnTo>
                <a:lnTo>
                  <a:pt x="135" y="1164"/>
                </a:lnTo>
                <a:lnTo>
                  <a:pt x="135" y="1180"/>
                </a:lnTo>
                <a:lnTo>
                  <a:pt x="135" y="1197"/>
                </a:lnTo>
                <a:lnTo>
                  <a:pt x="135" y="1231"/>
                </a:lnTo>
                <a:lnTo>
                  <a:pt x="93" y="1231"/>
                </a:lnTo>
                <a:lnTo>
                  <a:pt x="93" y="1197"/>
                </a:lnTo>
                <a:lnTo>
                  <a:pt x="68" y="1198"/>
                </a:lnTo>
                <a:lnTo>
                  <a:pt x="67" y="1030"/>
                </a:lnTo>
                <a:lnTo>
                  <a:pt x="67" y="1028"/>
                </a:lnTo>
                <a:lnTo>
                  <a:pt x="80" y="1028"/>
                </a:lnTo>
                <a:lnTo>
                  <a:pt x="84" y="1028"/>
                </a:lnTo>
                <a:lnTo>
                  <a:pt x="87" y="1028"/>
                </a:lnTo>
                <a:lnTo>
                  <a:pt x="92" y="1028"/>
                </a:lnTo>
                <a:lnTo>
                  <a:pt x="97" y="1028"/>
                </a:lnTo>
                <a:lnTo>
                  <a:pt x="101" y="1028"/>
                </a:lnTo>
                <a:lnTo>
                  <a:pt x="104" y="1028"/>
                </a:lnTo>
                <a:lnTo>
                  <a:pt x="109" y="1028"/>
                </a:lnTo>
                <a:lnTo>
                  <a:pt x="114" y="1028"/>
                </a:lnTo>
                <a:lnTo>
                  <a:pt x="117" y="1028"/>
                </a:lnTo>
                <a:lnTo>
                  <a:pt x="121" y="1028"/>
                </a:lnTo>
                <a:lnTo>
                  <a:pt x="133" y="1026"/>
                </a:lnTo>
                <a:lnTo>
                  <a:pt x="134" y="1026"/>
                </a:lnTo>
                <a:lnTo>
                  <a:pt x="135" y="1026"/>
                </a:lnTo>
                <a:lnTo>
                  <a:pt x="168" y="1026"/>
                </a:lnTo>
                <a:lnTo>
                  <a:pt x="173" y="1026"/>
                </a:lnTo>
                <a:lnTo>
                  <a:pt x="177" y="1026"/>
                </a:lnTo>
                <a:lnTo>
                  <a:pt x="182" y="1026"/>
                </a:lnTo>
                <a:lnTo>
                  <a:pt x="186" y="1026"/>
                </a:lnTo>
                <a:lnTo>
                  <a:pt x="191" y="1026"/>
                </a:lnTo>
                <a:lnTo>
                  <a:pt x="196" y="1026"/>
                </a:lnTo>
                <a:lnTo>
                  <a:pt x="201" y="1026"/>
                </a:lnTo>
                <a:lnTo>
                  <a:pt x="201" y="1000"/>
                </a:lnTo>
                <a:lnTo>
                  <a:pt x="192" y="1000"/>
                </a:lnTo>
                <a:lnTo>
                  <a:pt x="187" y="1000"/>
                </a:lnTo>
                <a:lnTo>
                  <a:pt x="183" y="1000"/>
                </a:lnTo>
                <a:lnTo>
                  <a:pt x="178" y="1000"/>
                </a:lnTo>
                <a:lnTo>
                  <a:pt x="174" y="1000"/>
                </a:lnTo>
                <a:lnTo>
                  <a:pt x="173" y="1001"/>
                </a:lnTo>
                <a:lnTo>
                  <a:pt x="170" y="1003"/>
                </a:lnTo>
                <a:lnTo>
                  <a:pt x="168" y="1005"/>
                </a:lnTo>
                <a:lnTo>
                  <a:pt x="168" y="1000"/>
                </a:lnTo>
                <a:lnTo>
                  <a:pt x="168" y="999"/>
                </a:lnTo>
                <a:lnTo>
                  <a:pt x="168" y="996"/>
                </a:lnTo>
                <a:lnTo>
                  <a:pt x="168" y="995"/>
                </a:lnTo>
                <a:lnTo>
                  <a:pt x="168" y="992"/>
                </a:lnTo>
                <a:lnTo>
                  <a:pt x="168" y="991"/>
                </a:lnTo>
                <a:lnTo>
                  <a:pt x="168" y="990"/>
                </a:lnTo>
                <a:lnTo>
                  <a:pt x="168" y="988"/>
                </a:lnTo>
                <a:lnTo>
                  <a:pt x="168" y="987"/>
                </a:lnTo>
                <a:lnTo>
                  <a:pt x="168" y="984"/>
                </a:lnTo>
                <a:lnTo>
                  <a:pt x="168" y="983"/>
                </a:lnTo>
                <a:lnTo>
                  <a:pt x="168" y="982"/>
                </a:lnTo>
                <a:lnTo>
                  <a:pt x="168" y="979"/>
                </a:lnTo>
                <a:lnTo>
                  <a:pt x="168" y="977"/>
                </a:lnTo>
                <a:lnTo>
                  <a:pt x="168" y="967"/>
                </a:lnTo>
                <a:lnTo>
                  <a:pt x="168" y="962"/>
                </a:lnTo>
                <a:lnTo>
                  <a:pt x="168" y="961"/>
                </a:lnTo>
                <a:lnTo>
                  <a:pt x="136" y="961"/>
                </a:lnTo>
                <a:lnTo>
                  <a:pt x="135" y="962"/>
                </a:lnTo>
                <a:lnTo>
                  <a:pt x="135" y="964"/>
                </a:lnTo>
                <a:lnTo>
                  <a:pt x="133" y="964"/>
                </a:lnTo>
                <a:lnTo>
                  <a:pt x="133" y="963"/>
                </a:lnTo>
                <a:lnTo>
                  <a:pt x="133" y="962"/>
                </a:lnTo>
                <a:lnTo>
                  <a:pt x="132" y="962"/>
                </a:lnTo>
                <a:lnTo>
                  <a:pt x="131" y="962"/>
                </a:lnTo>
                <a:lnTo>
                  <a:pt x="117" y="962"/>
                </a:lnTo>
                <a:lnTo>
                  <a:pt x="112" y="962"/>
                </a:lnTo>
                <a:lnTo>
                  <a:pt x="109" y="962"/>
                </a:lnTo>
                <a:lnTo>
                  <a:pt x="104" y="962"/>
                </a:lnTo>
                <a:lnTo>
                  <a:pt x="100" y="962"/>
                </a:lnTo>
                <a:lnTo>
                  <a:pt x="100" y="937"/>
                </a:lnTo>
                <a:lnTo>
                  <a:pt x="100" y="927"/>
                </a:lnTo>
                <a:lnTo>
                  <a:pt x="83" y="927"/>
                </a:lnTo>
                <a:lnTo>
                  <a:pt x="83" y="925"/>
                </a:lnTo>
                <a:lnTo>
                  <a:pt x="82" y="925"/>
                </a:lnTo>
                <a:lnTo>
                  <a:pt x="78" y="925"/>
                </a:lnTo>
                <a:lnTo>
                  <a:pt x="78" y="920"/>
                </a:lnTo>
                <a:lnTo>
                  <a:pt x="67" y="920"/>
                </a:lnTo>
                <a:lnTo>
                  <a:pt x="66" y="920"/>
                </a:lnTo>
                <a:lnTo>
                  <a:pt x="66" y="894"/>
                </a:lnTo>
                <a:lnTo>
                  <a:pt x="65" y="894"/>
                </a:lnTo>
                <a:lnTo>
                  <a:pt x="65" y="877"/>
                </a:lnTo>
                <a:lnTo>
                  <a:pt x="65" y="873"/>
                </a:lnTo>
                <a:lnTo>
                  <a:pt x="65" y="869"/>
                </a:lnTo>
                <a:lnTo>
                  <a:pt x="77" y="869"/>
                </a:lnTo>
                <a:lnTo>
                  <a:pt x="83" y="869"/>
                </a:lnTo>
                <a:lnTo>
                  <a:pt x="83" y="863"/>
                </a:lnTo>
                <a:lnTo>
                  <a:pt x="83" y="860"/>
                </a:lnTo>
                <a:lnTo>
                  <a:pt x="83" y="859"/>
                </a:lnTo>
                <a:lnTo>
                  <a:pt x="83" y="854"/>
                </a:lnTo>
                <a:lnTo>
                  <a:pt x="83" y="848"/>
                </a:lnTo>
                <a:lnTo>
                  <a:pt x="83" y="844"/>
                </a:lnTo>
                <a:lnTo>
                  <a:pt x="87" y="844"/>
                </a:lnTo>
                <a:lnTo>
                  <a:pt x="91" y="844"/>
                </a:lnTo>
                <a:lnTo>
                  <a:pt x="95" y="844"/>
                </a:lnTo>
                <a:lnTo>
                  <a:pt x="100" y="844"/>
                </a:lnTo>
                <a:lnTo>
                  <a:pt x="100" y="843"/>
                </a:lnTo>
                <a:lnTo>
                  <a:pt x="100" y="824"/>
                </a:lnTo>
                <a:lnTo>
                  <a:pt x="102" y="824"/>
                </a:lnTo>
                <a:lnTo>
                  <a:pt x="108" y="824"/>
                </a:lnTo>
                <a:lnTo>
                  <a:pt x="115" y="824"/>
                </a:lnTo>
                <a:lnTo>
                  <a:pt x="120" y="824"/>
                </a:lnTo>
                <a:lnTo>
                  <a:pt x="124" y="824"/>
                </a:lnTo>
                <a:lnTo>
                  <a:pt x="124" y="826"/>
                </a:lnTo>
                <a:lnTo>
                  <a:pt x="124" y="831"/>
                </a:lnTo>
                <a:lnTo>
                  <a:pt x="124" y="832"/>
                </a:lnTo>
                <a:lnTo>
                  <a:pt x="124" y="837"/>
                </a:lnTo>
                <a:lnTo>
                  <a:pt x="124" y="840"/>
                </a:lnTo>
                <a:lnTo>
                  <a:pt x="124" y="843"/>
                </a:lnTo>
                <a:lnTo>
                  <a:pt x="133" y="843"/>
                </a:lnTo>
                <a:lnTo>
                  <a:pt x="133" y="842"/>
                </a:lnTo>
                <a:lnTo>
                  <a:pt x="133" y="839"/>
                </a:lnTo>
                <a:lnTo>
                  <a:pt x="133" y="836"/>
                </a:lnTo>
                <a:lnTo>
                  <a:pt x="133" y="832"/>
                </a:lnTo>
                <a:lnTo>
                  <a:pt x="133" y="829"/>
                </a:lnTo>
                <a:lnTo>
                  <a:pt x="133" y="826"/>
                </a:lnTo>
                <a:lnTo>
                  <a:pt x="133" y="822"/>
                </a:lnTo>
                <a:lnTo>
                  <a:pt x="133" y="814"/>
                </a:lnTo>
                <a:lnTo>
                  <a:pt x="133" y="806"/>
                </a:lnTo>
                <a:lnTo>
                  <a:pt x="133" y="800"/>
                </a:lnTo>
                <a:lnTo>
                  <a:pt x="133" y="795"/>
                </a:lnTo>
                <a:lnTo>
                  <a:pt x="133" y="793"/>
                </a:lnTo>
                <a:lnTo>
                  <a:pt x="137" y="793"/>
                </a:lnTo>
                <a:lnTo>
                  <a:pt x="143" y="793"/>
                </a:lnTo>
                <a:lnTo>
                  <a:pt x="145" y="793"/>
                </a:lnTo>
                <a:lnTo>
                  <a:pt x="151" y="793"/>
                </a:lnTo>
                <a:lnTo>
                  <a:pt x="153" y="793"/>
                </a:lnTo>
                <a:lnTo>
                  <a:pt x="159" y="793"/>
                </a:lnTo>
                <a:lnTo>
                  <a:pt x="160" y="793"/>
                </a:lnTo>
                <a:lnTo>
                  <a:pt x="170" y="793"/>
                </a:lnTo>
                <a:lnTo>
                  <a:pt x="170" y="798"/>
                </a:lnTo>
                <a:lnTo>
                  <a:pt x="174" y="798"/>
                </a:lnTo>
                <a:lnTo>
                  <a:pt x="180" y="798"/>
                </a:lnTo>
                <a:lnTo>
                  <a:pt x="184" y="798"/>
                </a:lnTo>
                <a:lnTo>
                  <a:pt x="186" y="798"/>
                </a:lnTo>
                <a:lnTo>
                  <a:pt x="187" y="798"/>
                </a:lnTo>
                <a:lnTo>
                  <a:pt x="191" y="801"/>
                </a:lnTo>
                <a:lnTo>
                  <a:pt x="193" y="804"/>
                </a:lnTo>
                <a:lnTo>
                  <a:pt x="196" y="806"/>
                </a:lnTo>
                <a:lnTo>
                  <a:pt x="200" y="810"/>
                </a:lnTo>
                <a:lnTo>
                  <a:pt x="201" y="811"/>
                </a:lnTo>
                <a:lnTo>
                  <a:pt x="203" y="813"/>
                </a:lnTo>
                <a:lnTo>
                  <a:pt x="207" y="817"/>
                </a:lnTo>
                <a:lnTo>
                  <a:pt x="209" y="819"/>
                </a:lnTo>
                <a:lnTo>
                  <a:pt x="215" y="824"/>
                </a:lnTo>
                <a:lnTo>
                  <a:pt x="220" y="824"/>
                </a:lnTo>
                <a:lnTo>
                  <a:pt x="201" y="804"/>
                </a:lnTo>
                <a:lnTo>
                  <a:pt x="200" y="803"/>
                </a:lnTo>
                <a:lnTo>
                  <a:pt x="194" y="798"/>
                </a:lnTo>
                <a:lnTo>
                  <a:pt x="183" y="786"/>
                </a:lnTo>
                <a:lnTo>
                  <a:pt x="173" y="776"/>
                </a:lnTo>
                <a:lnTo>
                  <a:pt x="165" y="769"/>
                </a:lnTo>
                <a:lnTo>
                  <a:pt x="163" y="767"/>
                </a:lnTo>
                <a:lnTo>
                  <a:pt x="158" y="762"/>
                </a:lnTo>
                <a:lnTo>
                  <a:pt x="156" y="759"/>
                </a:lnTo>
                <a:lnTo>
                  <a:pt x="151" y="754"/>
                </a:lnTo>
                <a:lnTo>
                  <a:pt x="144" y="746"/>
                </a:lnTo>
                <a:lnTo>
                  <a:pt x="143" y="745"/>
                </a:lnTo>
                <a:lnTo>
                  <a:pt x="144" y="745"/>
                </a:lnTo>
                <a:lnTo>
                  <a:pt x="142" y="743"/>
                </a:lnTo>
                <a:lnTo>
                  <a:pt x="140" y="741"/>
                </a:lnTo>
                <a:lnTo>
                  <a:pt x="139" y="738"/>
                </a:lnTo>
                <a:lnTo>
                  <a:pt x="135" y="735"/>
                </a:lnTo>
                <a:lnTo>
                  <a:pt x="135" y="734"/>
                </a:lnTo>
                <a:lnTo>
                  <a:pt x="127" y="730"/>
                </a:lnTo>
                <a:lnTo>
                  <a:pt x="125" y="728"/>
                </a:lnTo>
                <a:lnTo>
                  <a:pt x="123" y="726"/>
                </a:lnTo>
                <a:lnTo>
                  <a:pt x="121" y="724"/>
                </a:lnTo>
                <a:lnTo>
                  <a:pt x="120" y="722"/>
                </a:lnTo>
                <a:lnTo>
                  <a:pt x="118" y="721"/>
                </a:lnTo>
                <a:lnTo>
                  <a:pt x="116" y="719"/>
                </a:lnTo>
                <a:lnTo>
                  <a:pt x="115" y="718"/>
                </a:lnTo>
                <a:lnTo>
                  <a:pt x="112" y="716"/>
                </a:lnTo>
                <a:lnTo>
                  <a:pt x="108" y="711"/>
                </a:lnTo>
                <a:lnTo>
                  <a:pt x="109" y="711"/>
                </a:lnTo>
                <a:lnTo>
                  <a:pt x="102" y="705"/>
                </a:lnTo>
                <a:lnTo>
                  <a:pt x="101" y="704"/>
                </a:lnTo>
                <a:lnTo>
                  <a:pt x="100" y="703"/>
                </a:lnTo>
                <a:lnTo>
                  <a:pt x="99" y="702"/>
                </a:lnTo>
                <a:lnTo>
                  <a:pt x="98" y="701"/>
                </a:lnTo>
                <a:lnTo>
                  <a:pt x="97" y="700"/>
                </a:lnTo>
                <a:lnTo>
                  <a:pt x="95" y="700"/>
                </a:lnTo>
                <a:lnTo>
                  <a:pt x="95" y="699"/>
                </a:lnTo>
                <a:lnTo>
                  <a:pt x="92" y="695"/>
                </a:lnTo>
                <a:lnTo>
                  <a:pt x="64" y="663"/>
                </a:lnTo>
                <a:lnTo>
                  <a:pt x="38" y="646"/>
                </a:lnTo>
                <a:lnTo>
                  <a:pt x="36" y="645"/>
                </a:lnTo>
                <a:lnTo>
                  <a:pt x="21" y="635"/>
                </a:lnTo>
                <a:lnTo>
                  <a:pt x="15" y="632"/>
                </a:lnTo>
                <a:lnTo>
                  <a:pt x="15" y="629"/>
                </a:lnTo>
                <a:lnTo>
                  <a:pt x="15" y="627"/>
                </a:lnTo>
                <a:lnTo>
                  <a:pt x="15" y="626"/>
                </a:lnTo>
                <a:lnTo>
                  <a:pt x="15" y="625"/>
                </a:lnTo>
                <a:lnTo>
                  <a:pt x="14" y="623"/>
                </a:lnTo>
                <a:lnTo>
                  <a:pt x="13" y="621"/>
                </a:lnTo>
                <a:lnTo>
                  <a:pt x="13" y="620"/>
                </a:lnTo>
                <a:lnTo>
                  <a:pt x="14" y="619"/>
                </a:lnTo>
                <a:lnTo>
                  <a:pt x="14" y="618"/>
                </a:lnTo>
                <a:lnTo>
                  <a:pt x="16" y="616"/>
                </a:lnTo>
                <a:lnTo>
                  <a:pt x="17" y="615"/>
                </a:lnTo>
                <a:lnTo>
                  <a:pt x="18" y="613"/>
                </a:lnTo>
                <a:lnTo>
                  <a:pt x="22" y="607"/>
                </a:lnTo>
                <a:lnTo>
                  <a:pt x="24" y="603"/>
                </a:lnTo>
                <a:lnTo>
                  <a:pt x="27" y="599"/>
                </a:lnTo>
                <a:lnTo>
                  <a:pt x="30" y="598"/>
                </a:lnTo>
                <a:lnTo>
                  <a:pt x="33" y="595"/>
                </a:lnTo>
                <a:lnTo>
                  <a:pt x="34" y="594"/>
                </a:lnTo>
                <a:lnTo>
                  <a:pt x="35" y="591"/>
                </a:lnTo>
                <a:lnTo>
                  <a:pt x="39" y="587"/>
                </a:lnTo>
                <a:lnTo>
                  <a:pt x="42" y="586"/>
                </a:lnTo>
                <a:lnTo>
                  <a:pt x="48" y="583"/>
                </a:lnTo>
                <a:lnTo>
                  <a:pt x="51" y="582"/>
                </a:lnTo>
                <a:lnTo>
                  <a:pt x="55" y="582"/>
                </a:lnTo>
                <a:lnTo>
                  <a:pt x="57" y="583"/>
                </a:lnTo>
                <a:lnTo>
                  <a:pt x="58" y="583"/>
                </a:lnTo>
                <a:lnTo>
                  <a:pt x="59" y="584"/>
                </a:lnTo>
                <a:lnTo>
                  <a:pt x="62" y="585"/>
                </a:lnTo>
                <a:lnTo>
                  <a:pt x="66" y="587"/>
                </a:lnTo>
                <a:lnTo>
                  <a:pt x="69" y="589"/>
                </a:lnTo>
                <a:lnTo>
                  <a:pt x="78" y="589"/>
                </a:lnTo>
                <a:lnTo>
                  <a:pt x="81" y="589"/>
                </a:lnTo>
                <a:lnTo>
                  <a:pt x="82" y="589"/>
                </a:lnTo>
                <a:lnTo>
                  <a:pt x="83" y="590"/>
                </a:lnTo>
                <a:lnTo>
                  <a:pt x="84" y="591"/>
                </a:lnTo>
                <a:lnTo>
                  <a:pt x="85" y="593"/>
                </a:lnTo>
                <a:lnTo>
                  <a:pt x="86" y="594"/>
                </a:lnTo>
                <a:lnTo>
                  <a:pt x="89" y="595"/>
                </a:lnTo>
                <a:lnTo>
                  <a:pt x="91" y="598"/>
                </a:lnTo>
                <a:lnTo>
                  <a:pt x="94" y="599"/>
                </a:lnTo>
                <a:lnTo>
                  <a:pt x="99" y="600"/>
                </a:lnTo>
                <a:lnTo>
                  <a:pt x="102" y="602"/>
                </a:lnTo>
                <a:lnTo>
                  <a:pt x="104" y="603"/>
                </a:lnTo>
                <a:lnTo>
                  <a:pt x="106" y="604"/>
                </a:lnTo>
                <a:lnTo>
                  <a:pt x="107" y="606"/>
                </a:lnTo>
                <a:lnTo>
                  <a:pt x="111" y="608"/>
                </a:lnTo>
                <a:lnTo>
                  <a:pt x="112" y="608"/>
                </a:lnTo>
                <a:lnTo>
                  <a:pt x="114" y="609"/>
                </a:lnTo>
                <a:lnTo>
                  <a:pt x="117" y="612"/>
                </a:lnTo>
                <a:lnTo>
                  <a:pt x="119" y="613"/>
                </a:lnTo>
                <a:lnTo>
                  <a:pt x="120" y="615"/>
                </a:lnTo>
                <a:lnTo>
                  <a:pt x="123" y="615"/>
                </a:lnTo>
                <a:lnTo>
                  <a:pt x="131" y="615"/>
                </a:lnTo>
                <a:lnTo>
                  <a:pt x="133" y="616"/>
                </a:lnTo>
                <a:lnTo>
                  <a:pt x="135" y="616"/>
                </a:lnTo>
                <a:lnTo>
                  <a:pt x="136" y="616"/>
                </a:lnTo>
                <a:lnTo>
                  <a:pt x="140" y="616"/>
                </a:lnTo>
                <a:lnTo>
                  <a:pt x="146" y="615"/>
                </a:lnTo>
                <a:lnTo>
                  <a:pt x="150" y="613"/>
                </a:lnTo>
                <a:lnTo>
                  <a:pt x="152" y="613"/>
                </a:lnTo>
                <a:lnTo>
                  <a:pt x="158" y="613"/>
                </a:lnTo>
                <a:lnTo>
                  <a:pt x="160" y="612"/>
                </a:lnTo>
                <a:lnTo>
                  <a:pt x="161" y="612"/>
                </a:lnTo>
                <a:lnTo>
                  <a:pt x="166" y="611"/>
                </a:lnTo>
                <a:lnTo>
                  <a:pt x="168" y="611"/>
                </a:lnTo>
                <a:lnTo>
                  <a:pt x="170" y="609"/>
                </a:lnTo>
                <a:lnTo>
                  <a:pt x="171" y="609"/>
                </a:lnTo>
                <a:lnTo>
                  <a:pt x="173" y="609"/>
                </a:lnTo>
                <a:lnTo>
                  <a:pt x="176" y="608"/>
                </a:lnTo>
                <a:lnTo>
                  <a:pt x="177" y="608"/>
                </a:lnTo>
                <a:lnTo>
                  <a:pt x="178" y="608"/>
                </a:lnTo>
                <a:lnTo>
                  <a:pt x="185" y="604"/>
                </a:lnTo>
                <a:lnTo>
                  <a:pt x="187" y="603"/>
                </a:lnTo>
                <a:lnTo>
                  <a:pt x="191" y="600"/>
                </a:lnTo>
                <a:lnTo>
                  <a:pt x="192" y="599"/>
                </a:lnTo>
                <a:lnTo>
                  <a:pt x="194" y="596"/>
                </a:lnTo>
                <a:lnTo>
                  <a:pt x="194" y="594"/>
                </a:lnTo>
                <a:lnTo>
                  <a:pt x="195" y="591"/>
                </a:lnTo>
                <a:lnTo>
                  <a:pt x="195" y="590"/>
                </a:lnTo>
                <a:lnTo>
                  <a:pt x="197" y="586"/>
                </a:lnTo>
                <a:lnTo>
                  <a:pt x="200" y="583"/>
                </a:lnTo>
                <a:lnTo>
                  <a:pt x="201" y="579"/>
                </a:lnTo>
                <a:lnTo>
                  <a:pt x="202" y="578"/>
                </a:lnTo>
                <a:lnTo>
                  <a:pt x="205" y="575"/>
                </a:lnTo>
                <a:lnTo>
                  <a:pt x="208" y="571"/>
                </a:lnTo>
                <a:lnTo>
                  <a:pt x="210" y="570"/>
                </a:lnTo>
                <a:lnTo>
                  <a:pt x="211" y="568"/>
                </a:lnTo>
                <a:lnTo>
                  <a:pt x="212" y="565"/>
                </a:lnTo>
                <a:lnTo>
                  <a:pt x="219" y="558"/>
                </a:lnTo>
                <a:lnTo>
                  <a:pt x="222" y="556"/>
                </a:lnTo>
                <a:lnTo>
                  <a:pt x="224" y="554"/>
                </a:lnTo>
                <a:lnTo>
                  <a:pt x="227" y="553"/>
                </a:lnTo>
                <a:lnTo>
                  <a:pt x="233" y="552"/>
                </a:lnTo>
                <a:lnTo>
                  <a:pt x="235" y="551"/>
                </a:lnTo>
                <a:lnTo>
                  <a:pt x="237" y="551"/>
                </a:lnTo>
                <a:lnTo>
                  <a:pt x="239" y="550"/>
                </a:lnTo>
                <a:lnTo>
                  <a:pt x="243" y="550"/>
                </a:lnTo>
                <a:lnTo>
                  <a:pt x="244" y="550"/>
                </a:lnTo>
                <a:lnTo>
                  <a:pt x="246" y="550"/>
                </a:lnTo>
                <a:lnTo>
                  <a:pt x="247" y="550"/>
                </a:lnTo>
                <a:lnTo>
                  <a:pt x="250" y="550"/>
                </a:lnTo>
                <a:lnTo>
                  <a:pt x="252" y="551"/>
                </a:lnTo>
                <a:lnTo>
                  <a:pt x="253" y="551"/>
                </a:lnTo>
                <a:lnTo>
                  <a:pt x="258" y="549"/>
                </a:lnTo>
                <a:lnTo>
                  <a:pt x="260" y="548"/>
                </a:lnTo>
                <a:lnTo>
                  <a:pt x="261" y="548"/>
                </a:lnTo>
                <a:lnTo>
                  <a:pt x="263" y="548"/>
                </a:lnTo>
                <a:lnTo>
                  <a:pt x="268" y="548"/>
                </a:lnTo>
                <a:lnTo>
                  <a:pt x="269" y="548"/>
                </a:lnTo>
                <a:lnTo>
                  <a:pt x="271" y="548"/>
                </a:lnTo>
                <a:lnTo>
                  <a:pt x="272" y="548"/>
                </a:lnTo>
                <a:lnTo>
                  <a:pt x="275" y="547"/>
                </a:lnTo>
                <a:lnTo>
                  <a:pt x="279" y="545"/>
                </a:lnTo>
                <a:lnTo>
                  <a:pt x="283" y="544"/>
                </a:lnTo>
                <a:lnTo>
                  <a:pt x="284" y="547"/>
                </a:lnTo>
                <a:lnTo>
                  <a:pt x="289" y="548"/>
                </a:lnTo>
                <a:lnTo>
                  <a:pt x="291" y="548"/>
                </a:lnTo>
                <a:lnTo>
                  <a:pt x="308" y="551"/>
                </a:lnTo>
                <a:lnTo>
                  <a:pt x="308" y="547"/>
                </a:lnTo>
                <a:lnTo>
                  <a:pt x="309" y="548"/>
                </a:lnTo>
                <a:lnTo>
                  <a:pt x="310" y="549"/>
                </a:lnTo>
                <a:lnTo>
                  <a:pt x="311" y="549"/>
                </a:lnTo>
                <a:lnTo>
                  <a:pt x="312" y="550"/>
                </a:lnTo>
                <a:lnTo>
                  <a:pt x="314" y="550"/>
                </a:lnTo>
                <a:lnTo>
                  <a:pt x="315" y="550"/>
                </a:lnTo>
                <a:lnTo>
                  <a:pt x="317" y="551"/>
                </a:lnTo>
                <a:lnTo>
                  <a:pt x="318" y="551"/>
                </a:lnTo>
                <a:lnTo>
                  <a:pt x="319" y="551"/>
                </a:lnTo>
                <a:lnTo>
                  <a:pt x="320" y="551"/>
                </a:lnTo>
                <a:lnTo>
                  <a:pt x="322" y="552"/>
                </a:lnTo>
                <a:lnTo>
                  <a:pt x="323" y="552"/>
                </a:lnTo>
                <a:lnTo>
                  <a:pt x="325" y="552"/>
                </a:lnTo>
                <a:lnTo>
                  <a:pt x="326" y="552"/>
                </a:lnTo>
                <a:lnTo>
                  <a:pt x="327" y="552"/>
                </a:lnTo>
                <a:lnTo>
                  <a:pt x="328" y="551"/>
                </a:lnTo>
                <a:lnTo>
                  <a:pt x="329" y="551"/>
                </a:lnTo>
                <a:lnTo>
                  <a:pt x="330" y="551"/>
                </a:lnTo>
                <a:lnTo>
                  <a:pt x="331" y="551"/>
                </a:lnTo>
                <a:lnTo>
                  <a:pt x="332" y="551"/>
                </a:lnTo>
                <a:lnTo>
                  <a:pt x="334" y="550"/>
                </a:lnTo>
                <a:lnTo>
                  <a:pt x="335" y="550"/>
                </a:lnTo>
                <a:lnTo>
                  <a:pt x="336" y="549"/>
                </a:lnTo>
                <a:lnTo>
                  <a:pt x="337" y="549"/>
                </a:lnTo>
                <a:lnTo>
                  <a:pt x="338" y="548"/>
                </a:lnTo>
                <a:lnTo>
                  <a:pt x="339" y="547"/>
                </a:lnTo>
                <a:lnTo>
                  <a:pt x="340" y="545"/>
                </a:lnTo>
                <a:lnTo>
                  <a:pt x="342" y="545"/>
                </a:lnTo>
                <a:lnTo>
                  <a:pt x="343" y="544"/>
                </a:lnTo>
                <a:lnTo>
                  <a:pt x="344" y="543"/>
                </a:lnTo>
                <a:lnTo>
                  <a:pt x="344" y="542"/>
                </a:lnTo>
                <a:lnTo>
                  <a:pt x="345" y="541"/>
                </a:lnTo>
                <a:lnTo>
                  <a:pt x="345" y="540"/>
                </a:lnTo>
                <a:lnTo>
                  <a:pt x="346" y="540"/>
                </a:lnTo>
                <a:lnTo>
                  <a:pt x="346" y="539"/>
                </a:lnTo>
                <a:lnTo>
                  <a:pt x="347" y="537"/>
                </a:lnTo>
                <a:lnTo>
                  <a:pt x="348" y="536"/>
                </a:lnTo>
                <a:lnTo>
                  <a:pt x="348" y="535"/>
                </a:lnTo>
                <a:lnTo>
                  <a:pt x="348" y="533"/>
                </a:lnTo>
                <a:lnTo>
                  <a:pt x="349" y="531"/>
                </a:lnTo>
                <a:lnTo>
                  <a:pt x="351" y="528"/>
                </a:lnTo>
                <a:lnTo>
                  <a:pt x="351" y="526"/>
                </a:lnTo>
                <a:lnTo>
                  <a:pt x="352" y="524"/>
                </a:lnTo>
                <a:lnTo>
                  <a:pt x="352" y="522"/>
                </a:lnTo>
                <a:lnTo>
                  <a:pt x="352" y="519"/>
                </a:lnTo>
                <a:lnTo>
                  <a:pt x="353" y="517"/>
                </a:lnTo>
                <a:lnTo>
                  <a:pt x="353" y="515"/>
                </a:lnTo>
                <a:lnTo>
                  <a:pt x="353" y="513"/>
                </a:lnTo>
                <a:lnTo>
                  <a:pt x="353" y="509"/>
                </a:lnTo>
                <a:lnTo>
                  <a:pt x="353" y="502"/>
                </a:lnTo>
                <a:lnTo>
                  <a:pt x="353" y="501"/>
                </a:lnTo>
                <a:lnTo>
                  <a:pt x="353" y="500"/>
                </a:lnTo>
                <a:lnTo>
                  <a:pt x="354" y="499"/>
                </a:lnTo>
                <a:lnTo>
                  <a:pt x="354" y="498"/>
                </a:lnTo>
                <a:lnTo>
                  <a:pt x="354" y="497"/>
                </a:lnTo>
                <a:lnTo>
                  <a:pt x="354" y="495"/>
                </a:lnTo>
                <a:lnTo>
                  <a:pt x="355" y="494"/>
                </a:lnTo>
                <a:lnTo>
                  <a:pt x="355" y="493"/>
                </a:lnTo>
                <a:lnTo>
                  <a:pt x="355" y="492"/>
                </a:lnTo>
                <a:lnTo>
                  <a:pt x="356" y="491"/>
                </a:lnTo>
                <a:lnTo>
                  <a:pt x="357" y="490"/>
                </a:lnTo>
                <a:lnTo>
                  <a:pt x="357" y="489"/>
                </a:lnTo>
                <a:lnTo>
                  <a:pt x="359" y="489"/>
                </a:lnTo>
                <a:lnTo>
                  <a:pt x="359" y="488"/>
                </a:lnTo>
                <a:lnTo>
                  <a:pt x="360" y="486"/>
                </a:lnTo>
                <a:lnTo>
                  <a:pt x="361" y="486"/>
                </a:lnTo>
                <a:lnTo>
                  <a:pt x="362" y="485"/>
                </a:lnTo>
                <a:lnTo>
                  <a:pt x="363" y="485"/>
                </a:lnTo>
                <a:lnTo>
                  <a:pt x="363" y="484"/>
                </a:lnTo>
                <a:lnTo>
                  <a:pt x="364" y="484"/>
                </a:lnTo>
                <a:lnTo>
                  <a:pt x="365" y="483"/>
                </a:lnTo>
                <a:lnTo>
                  <a:pt x="367" y="483"/>
                </a:lnTo>
                <a:lnTo>
                  <a:pt x="368" y="483"/>
                </a:lnTo>
                <a:lnTo>
                  <a:pt x="369" y="482"/>
                </a:lnTo>
                <a:lnTo>
                  <a:pt x="370" y="482"/>
                </a:lnTo>
                <a:lnTo>
                  <a:pt x="371" y="482"/>
                </a:lnTo>
                <a:lnTo>
                  <a:pt x="372" y="482"/>
                </a:lnTo>
                <a:lnTo>
                  <a:pt x="373" y="482"/>
                </a:lnTo>
                <a:lnTo>
                  <a:pt x="374" y="482"/>
                </a:lnTo>
                <a:lnTo>
                  <a:pt x="376" y="482"/>
                </a:lnTo>
                <a:lnTo>
                  <a:pt x="377" y="482"/>
                </a:lnTo>
                <a:lnTo>
                  <a:pt x="378" y="483"/>
                </a:lnTo>
                <a:lnTo>
                  <a:pt x="379" y="483"/>
                </a:lnTo>
                <a:lnTo>
                  <a:pt x="380" y="483"/>
                </a:lnTo>
                <a:lnTo>
                  <a:pt x="381" y="484"/>
                </a:lnTo>
                <a:lnTo>
                  <a:pt x="382" y="484"/>
                </a:lnTo>
                <a:lnTo>
                  <a:pt x="384" y="485"/>
                </a:lnTo>
                <a:lnTo>
                  <a:pt x="385" y="486"/>
                </a:lnTo>
                <a:lnTo>
                  <a:pt x="386" y="486"/>
                </a:lnTo>
                <a:lnTo>
                  <a:pt x="387" y="488"/>
                </a:lnTo>
                <a:lnTo>
                  <a:pt x="387" y="489"/>
                </a:lnTo>
                <a:lnTo>
                  <a:pt x="388" y="489"/>
                </a:lnTo>
                <a:lnTo>
                  <a:pt x="389" y="490"/>
                </a:lnTo>
                <a:lnTo>
                  <a:pt x="389" y="491"/>
                </a:lnTo>
                <a:lnTo>
                  <a:pt x="395" y="498"/>
                </a:lnTo>
                <a:lnTo>
                  <a:pt x="396" y="499"/>
                </a:lnTo>
                <a:lnTo>
                  <a:pt x="397" y="500"/>
                </a:lnTo>
                <a:lnTo>
                  <a:pt x="398" y="501"/>
                </a:lnTo>
                <a:lnTo>
                  <a:pt x="399" y="502"/>
                </a:lnTo>
                <a:lnTo>
                  <a:pt x="401" y="503"/>
                </a:lnTo>
                <a:lnTo>
                  <a:pt x="402" y="505"/>
                </a:lnTo>
                <a:lnTo>
                  <a:pt x="403" y="506"/>
                </a:lnTo>
                <a:lnTo>
                  <a:pt x="404" y="506"/>
                </a:lnTo>
                <a:lnTo>
                  <a:pt x="405" y="507"/>
                </a:lnTo>
                <a:lnTo>
                  <a:pt x="406" y="508"/>
                </a:lnTo>
                <a:lnTo>
                  <a:pt x="407" y="508"/>
                </a:lnTo>
                <a:lnTo>
                  <a:pt x="410" y="509"/>
                </a:lnTo>
                <a:lnTo>
                  <a:pt x="411" y="509"/>
                </a:lnTo>
                <a:lnTo>
                  <a:pt x="411" y="517"/>
                </a:lnTo>
                <a:lnTo>
                  <a:pt x="416" y="515"/>
                </a:lnTo>
                <a:lnTo>
                  <a:pt x="443" y="533"/>
                </a:lnTo>
                <a:lnTo>
                  <a:pt x="447" y="549"/>
                </a:lnTo>
                <a:lnTo>
                  <a:pt x="475" y="554"/>
                </a:lnTo>
                <a:lnTo>
                  <a:pt x="479" y="556"/>
                </a:lnTo>
                <a:lnTo>
                  <a:pt x="499" y="560"/>
                </a:lnTo>
                <a:lnTo>
                  <a:pt x="511" y="557"/>
                </a:lnTo>
                <a:lnTo>
                  <a:pt x="511" y="561"/>
                </a:lnTo>
                <a:lnTo>
                  <a:pt x="512" y="569"/>
                </a:lnTo>
                <a:lnTo>
                  <a:pt x="512" y="589"/>
                </a:lnTo>
                <a:lnTo>
                  <a:pt x="512" y="609"/>
                </a:lnTo>
                <a:lnTo>
                  <a:pt x="513" y="609"/>
                </a:lnTo>
                <a:lnTo>
                  <a:pt x="526" y="607"/>
                </a:lnTo>
                <a:lnTo>
                  <a:pt x="539" y="599"/>
                </a:lnTo>
                <a:lnTo>
                  <a:pt x="537" y="595"/>
                </a:lnTo>
                <a:lnTo>
                  <a:pt x="541" y="590"/>
                </a:lnTo>
                <a:lnTo>
                  <a:pt x="546" y="593"/>
                </a:lnTo>
                <a:lnTo>
                  <a:pt x="557" y="578"/>
                </a:lnTo>
                <a:lnTo>
                  <a:pt x="558" y="577"/>
                </a:lnTo>
                <a:lnTo>
                  <a:pt x="564" y="573"/>
                </a:lnTo>
                <a:lnTo>
                  <a:pt x="566" y="570"/>
                </a:lnTo>
                <a:lnTo>
                  <a:pt x="567" y="569"/>
                </a:lnTo>
                <a:lnTo>
                  <a:pt x="567" y="560"/>
                </a:lnTo>
                <a:lnTo>
                  <a:pt x="566" y="557"/>
                </a:lnTo>
                <a:lnTo>
                  <a:pt x="565" y="554"/>
                </a:lnTo>
                <a:lnTo>
                  <a:pt x="565" y="553"/>
                </a:lnTo>
                <a:lnTo>
                  <a:pt x="564" y="552"/>
                </a:lnTo>
                <a:lnTo>
                  <a:pt x="563" y="548"/>
                </a:lnTo>
                <a:lnTo>
                  <a:pt x="562" y="542"/>
                </a:lnTo>
                <a:lnTo>
                  <a:pt x="566" y="531"/>
                </a:lnTo>
                <a:lnTo>
                  <a:pt x="579" y="550"/>
                </a:lnTo>
                <a:lnTo>
                  <a:pt x="579" y="549"/>
                </a:lnTo>
                <a:lnTo>
                  <a:pt x="579" y="539"/>
                </a:lnTo>
                <a:lnTo>
                  <a:pt x="587" y="553"/>
                </a:lnTo>
                <a:lnTo>
                  <a:pt x="593" y="556"/>
                </a:lnTo>
                <a:lnTo>
                  <a:pt x="600" y="556"/>
                </a:lnTo>
                <a:lnTo>
                  <a:pt x="609" y="552"/>
                </a:lnTo>
                <a:lnTo>
                  <a:pt x="614" y="548"/>
                </a:lnTo>
                <a:lnTo>
                  <a:pt x="616" y="545"/>
                </a:lnTo>
                <a:lnTo>
                  <a:pt x="617" y="544"/>
                </a:lnTo>
                <a:lnTo>
                  <a:pt x="624" y="537"/>
                </a:lnTo>
                <a:lnTo>
                  <a:pt x="625" y="536"/>
                </a:lnTo>
                <a:lnTo>
                  <a:pt x="627" y="534"/>
                </a:lnTo>
                <a:lnTo>
                  <a:pt x="630" y="531"/>
                </a:lnTo>
                <a:lnTo>
                  <a:pt x="631" y="527"/>
                </a:lnTo>
                <a:lnTo>
                  <a:pt x="631" y="526"/>
                </a:lnTo>
                <a:lnTo>
                  <a:pt x="631" y="519"/>
                </a:lnTo>
                <a:lnTo>
                  <a:pt x="634" y="508"/>
                </a:lnTo>
                <a:lnTo>
                  <a:pt x="638" y="502"/>
                </a:lnTo>
                <a:lnTo>
                  <a:pt x="642" y="494"/>
                </a:lnTo>
                <a:lnTo>
                  <a:pt x="644" y="486"/>
                </a:lnTo>
                <a:lnTo>
                  <a:pt x="656" y="474"/>
                </a:lnTo>
                <a:lnTo>
                  <a:pt x="660" y="472"/>
                </a:lnTo>
                <a:lnTo>
                  <a:pt x="666" y="469"/>
                </a:lnTo>
                <a:lnTo>
                  <a:pt x="667" y="469"/>
                </a:lnTo>
                <a:lnTo>
                  <a:pt x="672" y="467"/>
                </a:lnTo>
                <a:lnTo>
                  <a:pt x="672" y="505"/>
                </a:lnTo>
                <a:lnTo>
                  <a:pt x="681" y="505"/>
                </a:lnTo>
                <a:lnTo>
                  <a:pt x="688" y="505"/>
                </a:lnTo>
                <a:lnTo>
                  <a:pt x="680" y="530"/>
                </a:lnTo>
                <a:lnTo>
                  <a:pt x="676" y="544"/>
                </a:lnTo>
                <a:lnTo>
                  <a:pt x="671" y="560"/>
                </a:lnTo>
                <a:lnTo>
                  <a:pt x="647" y="553"/>
                </a:lnTo>
                <a:lnTo>
                  <a:pt x="647" y="564"/>
                </a:lnTo>
                <a:lnTo>
                  <a:pt x="647" y="565"/>
                </a:lnTo>
                <a:lnTo>
                  <a:pt x="650" y="567"/>
                </a:lnTo>
                <a:lnTo>
                  <a:pt x="656" y="569"/>
                </a:lnTo>
                <a:lnTo>
                  <a:pt x="657" y="570"/>
                </a:lnTo>
                <a:lnTo>
                  <a:pt x="660" y="570"/>
                </a:lnTo>
                <a:lnTo>
                  <a:pt x="663" y="570"/>
                </a:lnTo>
                <a:lnTo>
                  <a:pt x="664" y="570"/>
                </a:lnTo>
                <a:lnTo>
                  <a:pt x="668" y="569"/>
                </a:lnTo>
                <a:lnTo>
                  <a:pt x="669" y="566"/>
                </a:lnTo>
                <a:lnTo>
                  <a:pt x="673" y="566"/>
                </a:lnTo>
                <a:lnTo>
                  <a:pt x="674" y="566"/>
                </a:lnTo>
                <a:lnTo>
                  <a:pt x="677" y="566"/>
                </a:lnTo>
                <a:lnTo>
                  <a:pt x="678" y="566"/>
                </a:lnTo>
                <a:lnTo>
                  <a:pt x="680" y="566"/>
                </a:lnTo>
                <a:lnTo>
                  <a:pt x="680" y="567"/>
                </a:lnTo>
                <a:lnTo>
                  <a:pt x="681" y="567"/>
                </a:lnTo>
                <a:lnTo>
                  <a:pt x="682" y="567"/>
                </a:lnTo>
                <a:lnTo>
                  <a:pt x="688" y="567"/>
                </a:lnTo>
                <a:lnTo>
                  <a:pt x="692" y="567"/>
                </a:lnTo>
                <a:lnTo>
                  <a:pt x="695" y="567"/>
                </a:lnTo>
                <a:lnTo>
                  <a:pt x="700" y="567"/>
                </a:lnTo>
                <a:lnTo>
                  <a:pt x="702" y="567"/>
                </a:lnTo>
                <a:lnTo>
                  <a:pt x="706" y="567"/>
                </a:lnTo>
                <a:lnTo>
                  <a:pt x="709" y="567"/>
                </a:lnTo>
                <a:lnTo>
                  <a:pt x="714" y="567"/>
                </a:lnTo>
                <a:lnTo>
                  <a:pt x="718" y="567"/>
                </a:lnTo>
                <a:lnTo>
                  <a:pt x="723" y="567"/>
                </a:lnTo>
                <a:lnTo>
                  <a:pt x="725" y="567"/>
                </a:lnTo>
                <a:lnTo>
                  <a:pt x="726" y="567"/>
                </a:lnTo>
                <a:lnTo>
                  <a:pt x="727" y="567"/>
                </a:lnTo>
                <a:lnTo>
                  <a:pt x="728" y="567"/>
                </a:lnTo>
                <a:lnTo>
                  <a:pt x="730" y="567"/>
                </a:lnTo>
                <a:lnTo>
                  <a:pt x="731" y="567"/>
                </a:lnTo>
                <a:lnTo>
                  <a:pt x="731" y="568"/>
                </a:lnTo>
                <a:lnTo>
                  <a:pt x="732" y="568"/>
                </a:lnTo>
                <a:lnTo>
                  <a:pt x="733" y="568"/>
                </a:lnTo>
                <a:lnTo>
                  <a:pt x="734" y="568"/>
                </a:lnTo>
                <a:lnTo>
                  <a:pt x="735" y="568"/>
                </a:lnTo>
                <a:lnTo>
                  <a:pt x="735" y="569"/>
                </a:lnTo>
                <a:lnTo>
                  <a:pt x="736" y="569"/>
                </a:lnTo>
                <a:lnTo>
                  <a:pt x="737" y="569"/>
                </a:lnTo>
                <a:lnTo>
                  <a:pt x="739" y="569"/>
                </a:lnTo>
                <a:lnTo>
                  <a:pt x="739" y="570"/>
                </a:lnTo>
                <a:lnTo>
                  <a:pt x="740" y="570"/>
                </a:lnTo>
                <a:lnTo>
                  <a:pt x="740" y="571"/>
                </a:lnTo>
                <a:lnTo>
                  <a:pt x="741" y="571"/>
                </a:lnTo>
                <a:lnTo>
                  <a:pt x="742" y="573"/>
                </a:lnTo>
                <a:lnTo>
                  <a:pt x="743" y="573"/>
                </a:lnTo>
                <a:lnTo>
                  <a:pt x="743" y="574"/>
                </a:lnTo>
                <a:lnTo>
                  <a:pt x="744" y="574"/>
                </a:lnTo>
                <a:lnTo>
                  <a:pt x="745" y="574"/>
                </a:lnTo>
                <a:lnTo>
                  <a:pt x="745" y="575"/>
                </a:lnTo>
                <a:lnTo>
                  <a:pt x="747" y="575"/>
                </a:lnTo>
                <a:lnTo>
                  <a:pt x="748" y="575"/>
                </a:lnTo>
                <a:lnTo>
                  <a:pt x="749" y="575"/>
                </a:lnTo>
                <a:lnTo>
                  <a:pt x="750" y="575"/>
                </a:lnTo>
                <a:lnTo>
                  <a:pt x="752" y="576"/>
                </a:lnTo>
                <a:lnTo>
                  <a:pt x="753" y="576"/>
                </a:lnTo>
                <a:lnTo>
                  <a:pt x="756" y="577"/>
                </a:lnTo>
                <a:lnTo>
                  <a:pt x="759" y="577"/>
                </a:lnTo>
                <a:lnTo>
                  <a:pt x="762" y="578"/>
                </a:lnTo>
                <a:lnTo>
                  <a:pt x="762" y="576"/>
                </a:lnTo>
                <a:lnTo>
                  <a:pt x="762" y="575"/>
                </a:lnTo>
                <a:lnTo>
                  <a:pt x="764" y="575"/>
                </a:lnTo>
                <a:lnTo>
                  <a:pt x="764" y="565"/>
                </a:lnTo>
                <a:lnTo>
                  <a:pt x="768" y="566"/>
                </a:lnTo>
                <a:lnTo>
                  <a:pt x="768" y="559"/>
                </a:lnTo>
                <a:lnTo>
                  <a:pt x="768" y="558"/>
                </a:lnTo>
                <a:lnTo>
                  <a:pt x="770" y="552"/>
                </a:lnTo>
                <a:lnTo>
                  <a:pt x="771" y="554"/>
                </a:lnTo>
                <a:lnTo>
                  <a:pt x="774" y="557"/>
                </a:lnTo>
                <a:lnTo>
                  <a:pt x="776" y="559"/>
                </a:lnTo>
                <a:lnTo>
                  <a:pt x="777" y="559"/>
                </a:lnTo>
                <a:lnTo>
                  <a:pt x="779" y="560"/>
                </a:lnTo>
                <a:lnTo>
                  <a:pt x="784" y="561"/>
                </a:lnTo>
                <a:lnTo>
                  <a:pt x="786" y="560"/>
                </a:lnTo>
                <a:lnTo>
                  <a:pt x="788" y="561"/>
                </a:lnTo>
                <a:lnTo>
                  <a:pt x="790" y="562"/>
                </a:lnTo>
                <a:lnTo>
                  <a:pt x="791" y="564"/>
                </a:lnTo>
                <a:lnTo>
                  <a:pt x="793" y="564"/>
                </a:lnTo>
                <a:lnTo>
                  <a:pt x="794" y="565"/>
                </a:lnTo>
                <a:lnTo>
                  <a:pt x="801" y="569"/>
                </a:lnTo>
                <a:lnTo>
                  <a:pt x="804" y="570"/>
                </a:lnTo>
                <a:lnTo>
                  <a:pt x="806" y="571"/>
                </a:lnTo>
                <a:lnTo>
                  <a:pt x="807" y="574"/>
                </a:lnTo>
                <a:lnTo>
                  <a:pt x="808" y="576"/>
                </a:lnTo>
                <a:lnTo>
                  <a:pt x="810" y="578"/>
                </a:lnTo>
                <a:lnTo>
                  <a:pt x="812" y="579"/>
                </a:lnTo>
                <a:lnTo>
                  <a:pt x="815" y="579"/>
                </a:lnTo>
                <a:lnTo>
                  <a:pt x="816" y="579"/>
                </a:lnTo>
                <a:lnTo>
                  <a:pt x="818" y="579"/>
                </a:lnTo>
                <a:lnTo>
                  <a:pt x="820" y="579"/>
                </a:lnTo>
                <a:lnTo>
                  <a:pt x="823" y="581"/>
                </a:lnTo>
                <a:lnTo>
                  <a:pt x="824" y="581"/>
                </a:lnTo>
                <a:lnTo>
                  <a:pt x="827" y="583"/>
                </a:lnTo>
                <a:lnTo>
                  <a:pt x="829" y="584"/>
                </a:lnTo>
                <a:lnTo>
                  <a:pt x="834" y="584"/>
                </a:lnTo>
                <a:lnTo>
                  <a:pt x="835" y="584"/>
                </a:lnTo>
                <a:lnTo>
                  <a:pt x="838" y="584"/>
                </a:lnTo>
                <a:lnTo>
                  <a:pt x="841" y="584"/>
                </a:lnTo>
                <a:lnTo>
                  <a:pt x="849" y="584"/>
                </a:lnTo>
                <a:lnTo>
                  <a:pt x="854" y="582"/>
                </a:lnTo>
                <a:lnTo>
                  <a:pt x="857" y="581"/>
                </a:lnTo>
                <a:lnTo>
                  <a:pt x="859" y="579"/>
                </a:lnTo>
                <a:lnTo>
                  <a:pt x="861" y="578"/>
                </a:lnTo>
                <a:lnTo>
                  <a:pt x="862" y="578"/>
                </a:lnTo>
                <a:lnTo>
                  <a:pt x="867" y="577"/>
                </a:lnTo>
                <a:lnTo>
                  <a:pt x="868" y="577"/>
                </a:lnTo>
                <a:lnTo>
                  <a:pt x="870" y="577"/>
                </a:lnTo>
                <a:lnTo>
                  <a:pt x="872" y="577"/>
                </a:lnTo>
                <a:lnTo>
                  <a:pt x="875" y="577"/>
                </a:lnTo>
                <a:lnTo>
                  <a:pt x="877" y="577"/>
                </a:lnTo>
                <a:lnTo>
                  <a:pt x="878" y="577"/>
                </a:lnTo>
                <a:lnTo>
                  <a:pt x="879" y="576"/>
                </a:lnTo>
                <a:lnTo>
                  <a:pt x="886" y="573"/>
                </a:lnTo>
                <a:lnTo>
                  <a:pt x="887" y="571"/>
                </a:lnTo>
                <a:lnTo>
                  <a:pt x="891" y="571"/>
                </a:lnTo>
                <a:lnTo>
                  <a:pt x="892" y="570"/>
                </a:lnTo>
                <a:lnTo>
                  <a:pt x="897" y="570"/>
                </a:lnTo>
                <a:lnTo>
                  <a:pt x="902" y="569"/>
                </a:lnTo>
                <a:lnTo>
                  <a:pt x="903" y="568"/>
                </a:lnTo>
                <a:lnTo>
                  <a:pt x="903" y="567"/>
                </a:lnTo>
                <a:lnTo>
                  <a:pt x="904" y="567"/>
                </a:lnTo>
                <a:lnTo>
                  <a:pt x="904" y="564"/>
                </a:lnTo>
                <a:lnTo>
                  <a:pt x="902" y="559"/>
                </a:lnTo>
                <a:lnTo>
                  <a:pt x="902" y="557"/>
                </a:lnTo>
                <a:lnTo>
                  <a:pt x="901" y="554"/>
                </a:lnTo>
                <a:lnTo>
                  <a:pt x="901" y="553"/>
                </a:lnTo>
                <a:lnTo>
                  <a:pt x="901" y="552"/>
                </a:lnTo>
                <a:lnTo>
                  <a:pt x="902" y="549"/>
                </a:lnTo>
                <a:lnTo>
                  <a:pt x="903" y="548"/>
                </a:lnTo>
                <a:lnTo>
                  <a:pt x="903" y="545"/>
                </a:lnTo>
                <a:lnTo>
                  <a:pt x="908" y="536"/>
                </a:lnTo>
                <a:lnTo>
                  <a:pt x="909" y="534"/>
                </a:lnTo>
                <a:lnTo>
                  <a:pt x="910" y="531"/>
                </a:lnTo>
                <a:lnTo>
                  <a:pt x="910" y="528"/>
                </a:lnTo>
                <a:lnTo>
                  <a:pt x="910" y="525"/>
                </a:lnTo>
                <a:lnTo>
                  <a:pt x="910" y="522"/>
                </a:lnTo>
                <a:lnTo>
                  <a:pt x="910" y="520"/>
                </a:lnTo>
                <a:lnTo>
                  <a:pt x="909" y="518"/>
                </a:lnTo>
                <a:lnTo>
                  <a:pt x="909" y="517"/>
                </a:lnTo>
                <a:lnTo>
                  <a:pt x="909" y="516"/>
                </a:lnTo>
                <a:lnTo>
                  <a:pt x="910" y="509"/>
                </a:lnTo>
                <a:lnTo>
                  <a:pt x="910" y="507"/>
                </a:lnTo>
                <a:lnTo>
                  <a:pt x="910" y="506"/>
                </a:lnTo>
                <a:lnTo>
                  <a:pt x="910" y="505"/>
                </a:lnTo>
                <a:lnTo>
                  <a:pt x="910" y="502"/>
                </a:lnTo>
                <a:lnTo>
                  <a:pt x="911" y="501"/>
                </a:lnTo>
                <a:lnTo>
                  <a:pt x="910" y="499"/>
                </a:lnTo>
                <a:lnTo>
                  <a:pt x="909" y="497"/>
                </a:lnTo>
                <a:lnTo>
                  <a:pt x="908" y="494"/>
                </a:lnTo>
                <a:lnTo>
                  <a:pt x="905" y="492"/>
                </a:lnTo>
                <a:lnTo>
                  <a:pt x="904" y="490"/>
                </a:lnTo>
                <a:lnTo>
                  <a:pt x="901" y="486"/>
                </a:lnTo>
                <a:lnTo>
                  <a:pt x="899" y="484"/>
                </a:lnTo>
                <a:lnTo>
                  <a:pt x="895" y="482"/>
                </a:lnTo>
                <a:lnTo>
                  <a:pt x="893" y="481"/>
                </a:lnTo>
                <a:lnTo>
                  <a:pt x="892" y="478"/>
                </a:lnTo>
                <a:lnTo>
                  <a:pt x="889" y="475"/>
                </a:lnTo>
                <a:lnTo>
                  <a:pt x="889" y="473"/>
                </a:lnTo>
                <a:lnTo>
                  <a:pt x="889" y="472"/>
                </a:lnTo>
                <a:lnTo>
                  <a:pt x="891" y="468"/>
                </a:lnTo>
                <a:lnTo>
                  <a:pt x="892" y="467"/>
                </a:lnTo>
                <a:lnTo>
                  <a:pt x="894" y="464"/>
                </a:lnTo>
                <a:lnTo>
                  <a:pt x="895" y="461"/>
                </a:lnTo>
                <a:lnTo>
                  <a:pt x="897" y="458"/>
                </a:lnTo>
                <a:lnTo>
                  <a:pt x="899" y="457"/>
                </a:lnTo>
                <a:lnTo>
                  <a:pt x="902" y="454"/>
                </a:lnTo>
                <a:lnTo>
                  <a:pt x="904" y="452"/>
                </a:lnTo>
                <a:lnTo>
                  <a:pt x="908" y="449"/>
                </a:lnTo>
                <a:lnTo>
                  <a:pt x="910" y="446"/>
                </a:lnTo>
                <a:lnTo>
                  <a:pt x="911" y="442"/>
                </a:lnTo>
                <a:lnTo>
                  <a:pt x="912" y="440"/>
                </a:lnTo>
                <a:lnTo>
                  <a:pt x="914" y="439"/>
                </a:lnTo>
                <a:lnTo>
                  <a:pt x="916" y="439"/>
                </a:lnTo>
                <a:lnTo>
                  <a:pt x="919" y="439"/>
                </a:lnTo>
                <a:lnTo>
                  <a:pt x="920" y="439"/>
                </a:lnTo>
                <a:lnTo>
                  <a:pt x="922" y="438"/>
                </a:lnTo>
                <a:lnTo>
                  <a:pt x="923" y="438"/>
                </a:lnTo>
                <a:lnTo>
                  <a:pt x="925" y="436"/>
                </a:lnTo>
                <a:lnTo>
                  <a:pt x="926" y="435"/>
                </a:lnTo>
                <a:lnTo>
                  <a:pt x="927" y="435"/>
                </a:lnTo>
                <a:lnTo>
                  <a:pt x="928" y="436"/>
                </a:lnTo>
                <a:lnTo>
                  <a:pt x="930" y="438"/>
                </a:lnTo>
                <a:lnTo>
                  <a:pt x="931" y="439"/>
                </a:lnTo>
                <a:lnTo>
                  <a:pt x="933" y="439"/>
                </a:lnTo>
                <a:lnTo>
                  <a:pt x="934" y="439"/>
                </a:lnTo>
                <a:lnTo>
                  <a:pt x="937" y="438"/>
                </a:lnTo>
                <a:lnTo>
                  <a:pt x="938" y="438"/>
                </a:lnTo>
                <a:lnTo>
                  <a:pt x="944" y="434"/>
                </a:lnTo>
                <a:lnTo>
                  <a:pt x="946" y="433"/>
                </a:lnTo>
                <a:lnTo>
                  <a:pt x="947" y="432"/>
                </a:lnTo>
                <a:lnTo>
                  <a:pt x="950" y="431"/>
                </a:lnTo>
                <a:lnTo>
                  <a:pt x="952" y="430"/>
                </a:lnTo>
                <a:lnTo>
                  <a:pt x="954" y="429"/>
                </a:lnTo>
                <a:lnTo>
                  <a:pt x="955" y="429"/>
                </a:lnTo>
                <a:lnTo>
                  <a:pt x="961" y="427"/>
                </a:lnTo>
                <a:lnTo>
                  <a:pt x="964" y="426"/>
                </a:lnTo>
                <a:lnTo>
                  <a:pt x="965" y="425"/>
                </a:lnTo>
                <a:lnTo>
                  <a:pt x="967" y="425"/>
                </a:lnTo>
                <a:lnTo>
                  <a:pt x="968" y="425"/>
                </a:lnTo>
                <a:lnTo>
                  <a:pt x="969" y="425"/>
                </a:lnTo>
                <a:lnTo>
                  <a:pt x="971" y="425"/>
                </a:lnTo>
                <a:lnTo>
                  <a:pt x="976" y="424"/>
                </a:lnTo>
                <a:lnTo>
                  <a:pt x="979" y="423"/>
                </a:lnTo>
                <a:lnTo>
                  <a:pt x="982" y="421"/>
                </a:lnTo>
                <a:lnTo>
                  <a:pt x="984" y="419"/>
                </a:lnTo>
                <a:lnTo>
                  <a:pt x="985" y="418"/>
                </a:lnTo>
                <a:lnTo>
                  <a:pt x="986" y="416"/>
                </a:lnTo>
                <a:lnTo>
                  <a:pt x="986" y="413"/>
                </a:lnTo>
                <a:lnTo>
                  <a:pt x="986" y="410"/>
                </a:lnTo>
                <a:lnTo>
                  <a:pt x="986" y="407"/>
                </a:lnTo>
                <a:lnTo>
                  <a:pt x="987" y="405"/>
                </a:lnTo>
                <a:lnTo>
                  <a:pt x="989" y="402"/>
                </a:lnTo>
                <a:lnTo>
                  <a:pt x="990" y="400"/>
                </a:lnTo>
                <a:lnTo>
                  <a:pt x="990" y="398"/>
                </a:lnTo>
                <a:lnTo>
                  <a:pt x="990" y="397"/>
                </a:lnTo>
                <a:lnTo>
                  <a:pt x="992" y="396"/>
                </a:lnTo>
                <a:lnTo>
                  <a:pt x="993" y="395"/>
                </a:lnTo>
                <a:lnTo>
                  <a:pt x="994" y="393"/>
                </a:lnTo>
                <a:lnTo>
                  <a:pt x="995" y="392"/>
                </a:lnTo>
                <a:lnTo>
                  <a:pt x="996" y="390"/>
                </a:lnTo>
                <a:lnTo>
                  <a:pt x="997" y="387"/>
                </a:lnTo>
                <a:lnTo>
                  <a:pt x="998" y="384"/>
                </a:lnTo>
                <a:lnTo>
                  <a:pt x="999" y="382"/>
                </a:lnTo>
                <a:lnTo>
                  <a:pt x="1002" y="379"/>
                </a:lnTo>
                <a:lnTo>
                  <a:pt x="1005" y="372"/>
                </a:lnTo>
                <a:lnTo>
                  <a:pt x="1006" y="370"/>
                </a:lnTo>
                <a:lnTo>
                  <a:pt x="1006" y="368"/>
                </a:lnTo>
                <a:lnTo>
                  <a:pt x="1007" y="364"/>
                </a:lnTo>
                <a:lnTo>
                  <a:pt x="1010" y="359"/>
                </a:lnTo>
                <a:lnTo>
                  <a:pt x="1011" y="355"/>
                </a:lnTo>
                <a:lnTo>
                  <a:pt x="1015" y="346"/>
                </a:lnTo>
                <a:lnTo>
                  <a:pt x="1020" y="339"/>
                </a:lnTo>
                <a:lnTo>
                  <a:pt x="1022" y="336"/>
                </a:lnTo>
                <a:lnTo>
                  <a:pt x="1023" y="334"/>
                </a:lnTo>
                <a:lnTo>
                  <a:pt x="1027" y="332"/>
                </a:lnTo>
                <a:lnTo>
                  <a:pt x="1029" y="331"/>
                </a:lnTo>
                <a:lnTo>
                  <a:pt x="1031" y="330"/>
                </a:lnTo>
                <a:lnTo>
                  <a:pt x="1032" y="329"/>
                </a:lnTo>
                <a:lnTo>
                  <a:pt x="1035" y="329"/>
                </a:lnTo>
                <a:lnTo>
                  <a:pt x="1037" y="328"/>
                </a:lnTo>
                <a:lnTo>
                  <a:pt x="1039" y="326"/>
                </a:lnTo>
                <a:lnTo>
                  <a:pt x="1041" y="326"/>
                </a:lnTo>
                <a:lnTo>
                  <a:pt x="1043" y="326"/>
                </a:lnTo>
                <a:lnTo>
                  <a:pt x="1045" y="325"/>
                </a:lnTo>
                <a:lnTo>
                  <a:pt x="1051" y="325"/>
                </a:lnTo>
                <a:lnTo>
                  <a:pt x="1056" y="325"/>
                </a:lnTo>
                <a:lnTo>
                  <a:pt x="1057" y="325"/>
                </a:lnTo>
                <a:lnTo>
                  <a:pt x="1061" y="324"/>
                </a:lnTo>
                <a:lnTo>
                  <a:pt x="1062" y="324"/>
                </a:lnTo>
                <a:lnTo>
                  <a:pt x="1062" y="323"/>
                </a:lnTo>
                <a:lnTo>
                  <a:pt x="1063" y="323"/>
                </a:lnTo>
                <a:lnTo>
                  <a:pt x="1064" y="323"/>
                </a:lnTo>
                <a:lnTo>
                  <a:pt x="1065" y="322"/>
                </a:lnTo>
                <a:lnTo>
                  <a:pt x="1066" y="322"/>
                </a:lnTo>
                <a:lnTo>
                  <a:pt x="1068" y="321"/>
                </a:lnTo>
                <a:lnTo>
                  <a:pt x="1069" y="322"/>
                </a:lnTo>
                <a:lnTo>
                  <a:pt x="1070" y="322"/>
                </a:lnTo>
                <a:lnTo>
                  <a:pt x="1073" y="322"/>
                </a:lnTo>
                <a:lnTo>
                  <a:pt x="1075" y="324"/>
                </a:lnTo>
                <a:lnTo>
                  <a:pt x="1078" y="325"/>
                </a:lnTo>
                <a:lnTo>
                  <a:pt x="1080" y="326"/>
                </a:lnTo>
                <a:lnTo>
                  <a:pt x="1081" y="326"/>
                </a:lnTo>
                <a:lnTo>
                  <a:pt x="1087" y="325"/>
                </a:lnTo>
                <a:lnTo>
                  <a:pt x="1091" y="322"/>
                </a:lnTo>
                <a:lnTo>
                  <a:pt x="1095" y="317"/>
                </a:lnTo>
                <a:lnTo>
                  <a:pt x="1097" y="311"/>
                </a:lnTo>
                <a:lnTo>
                  <a:pt x="1098" y="308"/>
                </a:lnTo>
                <a:lnTo>
                  <a:pt x="1100" y="305"/>
                </a:lnTo>
                <a:lnTo>
                  <a:pt x="1102" y="303"/>
                </a:lnTo>
                <a:lnTo>
                  <a:pt x="1104" y="300"/>
                </a:lnTo>
                <a:lnTo>
                  <a:pt x="1106" y="298"/>
                </a:lnTo>
                <a:lnTo>
                  <a:pt x="1107" y="296"/>
                </a:lnTo>
                <a:lnTo>
                  <a:pt x="1108" y="291"/>
                </a:lnTo>
                <a:lnTo>
                  <a:pt x="1111" y="281"/>
                </a:lnTo>
                <a:lnTo>
                  <a:pt x="1111" y="277"/>
                </a:lnTo>
                <a:lnTo>
                  <a:pt x="1112" y="271"/>
                </a:lnTo>
                <a:lnTo>
                  <a:pt x="1112" y="263"/>
                </a:lnTo>
                <a:lnTo>
                  <a:pt x="1113" y="255"/>
                </a:lnTo>
                <a:lnTo>
                  <a:pt x="1112" y="248"/>
                </a:lnTo>
                <a:lnTo>
                  <a:pt x="1112" y="245"/>
                </a:lnTo>
                <a:lnTo>
                  <a:pt x="1112" y="241"/>
                </a:lnTo>
                <a:lnTo>
                  <a:pt x="1111" y="235"/>
                </a:lnTo>
                <a:lnTo>
                  <a:pt x="1110" y="232"/>
                </a:lnTo>
                <a:lnTo>
                  <a:pt x="1108" y="231"/>
                </a:lnTo>
                <a:lnTo>
                  <a:pt x="1107" y="230"/>
                </a:lnTo>
                <a:lnTo>
                  <a:pt x="1104" y="227"/>
                </a:lnTo>
                <a:lnTo>
                  <a:pt x="1103" y="225"/>
                </a:lnTo>
                <a:lnTo>
                  <a:pt x="1100" y="224"/>
                </a:lnTo>
                <a:lnTo>
                  <a:pt x="1099" y="222"/>
                </a:lnTo>
                <a:lnTo>
                  <a:pt x="1097" y="220"/>
                </a:lnTo>
                <a:lnTo>
                  <a:pt x="1096" y="219"/>
                </a:lnTo>
                <a:lnTo>
                  <a:pt x="1094" y="215"/>
                </a:lnTo>
                <a:lnTo>
                  <a:pt x="1094" y="214"/>
                </a:lnTo>
                <a:lnTo>
                  <a:pt x="1093" y="212"/>
                </a:lnTo>
                <a:lnTo>
                  <a:pt x="1093" y="210"/>
                </a:lnTo>
                <a:lnTo>
                  <a:pt x="1089" y="203"/>
                </a:lnTo>
                <a:lnTo>
                  <a:pt x="1088" y="201"/>
                </a:lnTo>
                <a:lnTo>
                  <a:pt x="1083" y="194"/>
                </a:lnTo>
                <a:lnTo>
                  <a:pt x="1087" y="194"/>
                </a:lnTo>
                <a:lnTo>
                  <a:pt x="1088" y="194"/>
                </a:lnTo>
                <a:lnTo>
                  <a:pt x="1089" y="194"/>
                </a:lnTo>
                <a:lnTo>
                  <a:pt x="1095" y="194"/>
                </a:lnTo>
                <a:lnTo>
                  <a:pt x="1105" y="195"/>
                </a:lnTo>
                <a:lnTo>
                  <a:pt x="1105" y="196"/>
                </a:lnTo>
                <a:lnTo>
                  <a:pt x="1106" y="197"/>
                </a:lnTo>
                <a:lnTo>
                  <a:pt x="1112" y="205"/>
                </a:lnTo>
                <a:lnTo>
                  <a:pt x="1112" y="206"/>
                </a:lnTo>
                <a:lnTo>
                  <a:pt x="1113" y="206"/>
                </a:lnTo>
                <a:lnTo>
                  <a:pt x="1113" y="207"/>
                </a:lnTo>
                <a:lnTo>
                  <a:pt x="1114" y="207"/>
                </a:lnTo>
                <a:lnTo>
                  <a:pt x="1115" y="208"/>
                </a:lnTo>
                <a:lnTo>
                  <a:pt x="1121" y="212"/>
                </a:lnTo>
                <a:lnTo>
                  <a:pt x="1122" y="212"/>
                </a:lnTo>
                <a:lnTo>
                  <a:pt x="1123" y="212"/>
                </a:lnTo>
                <a:lnTo>
                  <a:pt x="1124" y="212"/>
                </a:lnTo>
                <a:lnTo>
                  <a:pt x="1124" y="213"/>
                </a:lnTo>
                <a:lnTo>
                  <a:pt x="1125" y="213"/>
                </a:lnTo>
                <a:lnTo>
                  <a:pt x="1164" y="212"/>
                </a:lnTo>
                <a:lnTo>
                  <a:pt x="1167" y="202"/>
                </a:lnTo>
                <a:lnTo>
                  <a:pt x="1167" y="199"/>
                </a:lnTo>
                <a:lnTo>
                  <a:pt x="1169" y="197"/>
                </a:lnTo>
                <a:lnTo>
                  <a:pt x="1170" y="196"/>
                </a:lnTo>
                <a:lnTo>
                  <a:pt x="1170" y="194"/>
                </a:lnTo>
                <a:lnTo>
                  <a:pt x="1174" y="185"/>
                </a:lnTo>
                <a:lnTo>
                  <a:pt x="1180" y="174"/>
                </a:lnTo>
                <a:lnTo>
                  <a:pt x="1181" y="173"/>
                </a:lnTo>
                <a:lnTo>
                  <a:pt x="1182" y="172"/>
                </a:lnTo>
                <a:lnTo>
                  <a:pt x="1183" y="171"/>
                </a:lnTo>
                <a:lnTo>
                  <a:pt x="1184" y="170"/>
                </a:lnTo>
                <a:lnTo>
                  <a:pt x="1186" y="169"/>
                </a:lnTo>
                <a:lnTo>
                  <a:pt x="1187" y="168"/>
                </a:lnTo>
                <a:lnTo>
                  <a:pt x="1188" y="168"/>
                </a:lnTo>
                <a:lnTo>
                  <a:pt x="1196" y="163"/>
                </a:lnTo>
                <a:lnTo>
                  <a:pt x="1199" y="161"/>
                </a:lnTo>
                <a:lnTo>
                  <a:pt x="1200" y="161"/>
                </a:lnTo>
                <a:lnTo>
                  <a:pt x="1201" y="160"/>
                </a:lnTo>
                <a:lnTo>
                  <a:pt x="1203" y="160"/>
                </a:lnTo>
                <a:lnTo>
                  <a:pt x="1204" y="160"/>
                </a:lnTo>
                <a:lnTo>
                  <a:pt x="1205" y="160"/>
                </a:lnTo>
                <a:lnTo>
                  <a:pt x="1206" y="160"/>
                </a:lnTo>
                <a:lnTo>
                  <a:pt x="1207" y="160"/>
                </a:lnTo>
                <a:lnTo>
                  <a:pt x="1208" y="160"/>
                </a:lnTo>
                <a:lnTo>
                  <a:pt x="1209" y="160"/>
                </a:lnTo>
                <a:lnTo>
                  <a:pt x="1212" y="160"/>
                </a:lnTo>
                <a:lnTo>
                  <a:pt x="1213" y="160"/>
                </a:lnTo>
                <a:lnTo>
                  <a:pt x="1214" y="160"/>
                </a:lnTo>
                <a:lnTo>
                  <a:pt x="1215" y="160"/>
                </a:lnTo>
                <a:lnTo>
                  <a:pt x="1216" y="160"/>
                </a:lnTo>
                <a:lnTo>
                  <a:pt x="1217" y="160"/>
                </a:lnTo>
                <a:lnTo>
                  <a:pt x="1218" y="159"/>
                </a:lnTo>
                <a:lnTo>
                  <a:pt x="1220" y="159"/>
                </a:lnTo>
                <a:lnTo>
                  <a:pt x="1220" y="157"/>
                </a:lnTo>
                <a:lnTo>
                  <a:pt x="1221" y="157"/>
                </a:lnTo>
                <a:lnTo>
                  <a:pt x="1224" y="154"/>
                </a:lnTo>
                <a:lnTo>
                  <a:pt x="1229" y="149"/>
                </a:lnTo>
                <a:lnTo>
                  <a:pt x="1229" y="148"/>
                </a:lnTo>
                <a:lnTo>
                  <a:pt x="1230" y="147"/>
                </a:lnTo>
                <a:lnTo>
                  <a:pt x="1231" y="147"/>
                </a:lnTo>
                <a:lnTo>
                  <a:pt x="1232" y="146"/>
                </a:lnTo>
                <a:lnTo>
                  <a:pt x="1232" y="145"/>
                </a:lnTo>
                <a:lnTo>
                  <a:pt x="1233" y="145"/>
                </a:lnTo>
                <a:lnTo>
                  <a:pt x="1237" y="143"/>
                </a:lnTo>
                <a:lnTo>
                  <a:pt x="1239" y="143"/>
                </a:lnTo>
                <a:lnTo>
                  <a:pt x="1245" y="143"/>
                </a:lnTo>
                <a:lnTo>
                  <a:pt x="1248" y="143"/>
                </a:lnTo>
                <a:lnTo>
                  <a:pt x="1250" y="143"/>
                </a:lnTo>
                <a:lnTo>
                  <a:pt x="1252" y="143"/>
                </a:lnTo>
                <a:lnTo>
                  <a:pt x="1254" y="143"/>
                </a:lnTo>
                <a:lnTo>
                  <a:pt x="1254" y="142"/>
                </a:lnTo>
                <a:lnTo>
                  <a:pt x="1252" y="142"/>
                </a:lnTo>
                <a:lnTo>
                  <a:pt x="1251" y="140"/>
                </a:lnTo>
                <a:lnTo>
                  <a:pt x="1250" y="139"/>
                </a:lnTo>
                <a:lnTo>
                  <a:pt x="1250" y="138"/>
                </a:lnTo>
                <a:lnTo>
                  <a:pt x="1249" y="138"/>
                </a:lnTo>
                <a:lnTo>
                  <a:pt x="1249" y="137"/>
                </a:lnTo>
                <a:lnTo>
                  <a:pt x="1249" y="136"/>
                </a:lnTo>
                <a:lnTo>
                  <a:pt x="1248" y="136"/>
                </a:lnTo>
                <a:lnTo>
                  <a:pt x="1248" y="135"/>
                </a:lnTo>
                <a:lnTo>
                  <a:pt x="1248" y="134"/>
                </a:lnTo>
                <a:lnTo>
                  <a:pt x="1248" y="132"/>
                </a:lnTo>
                <a:lnTo>
                  <a:pt x="1249" y="131"/>
                </a:lnTo>
                <a:lnTo>
                  <a:pt x="1249" y="130"/>
                </a:lnTo>
                <a:lnTo>
                  <a:pt x="1250" y="130"/>
                </a:lnTo>
                <a:lnTo>
                  <a:pt x="1250" y="129"/>
                </a:lnTo>
                <a:lnTo>
                  <a:pt x="1251" y="128"/>
                </a:lnTo>
                <a:lnTo>
                  <a:pt x="1252" y="127"/>
                </a:lnTo>
                <a:lnTo>
                  <a:pt x="1255" y="125"/>
                </a:lnTo>
                <a:lnTo>
                  <a:pt x="1256" y="123"/>
                </a:lnTo>
                <a:lnTo>
                  <a:pt x="1257" y="122"/>
                </a:lnTo>
                <a:lnTo>
                  <a:pt x="1257" y="121"/>
                </a:lnTo>
                <a:lnTo>
                  <a:pt x="1258" y="121"/>
                </a:lnTo>
                <a:lnTo>
                  <a:pt x="1258" y="120"/>
                </a:lnTo>
                <a:lnTo>
                  <a:pt x="1258" y="119"/>
                </a:lnTo>
                <a:lnTo>
                  <a:pt x="1259" y="119"/>
                </a:lnTo>
                <a:lnTo>
                  <a:pt x="1260" y="117"/>
                </a:lnTo>
                <a:lnTo>
                  <a:pt x="1262" y="114"/>
                </a:lnTo>
                <a:lnTo>
                  <a:pt x="1264" y="111"/>
                </a:lnTo>
                <a:lnTo>
                  <a:pt x="1265" y="110"/>
                </a:lnTo>
                <a:lnTo>
                  <a:pt x="1265" y="109"/>
                </a:lnTo>
                <a:lnTo>
                  <a:pt x="1265" y="107"/>
                </a:lnTo>
                <a:lnTo>
                  <a:pt x="1266" y="107"/>
                </a:lnTo>
                <a:lnTo>
                  <a:pt x="1268" y="101"/>
                </a:lnTo>
                <a:lnTo>
                  <a:pt x="1268" y="100"/>
                </a:lnTo>
                <a:lnTo>
                  <a:pt x="1269" y="97"/>
                </a:lnTo>
                <a:lnTo>
                  <a:pt x="1271" y="95"/>
                </a:lnTo>
                <a:lnTo>
                  <a:pt x="1276" y="83"/>
                </a:lnTo>
                <a:lnTo>
                  <a:pt x="1277" y="81"/>
                </a:lnTo>
                <a:lnTo>
                  <a:pt x="1277" y="80"/>
                </a:lnTo>
                <a:lnTo>
                  <a:pt x="1279" y="79"/>
                </a:lnTo>
                <a:lnTo>
                  <a:pt x="1280" y="78"/>
                </a:lnTo>
                <a:lnTo>
                  <a:pt x="1281" y="77"/>
                </a:lnTo>
                <a:lnTo>
                  <a:pt x="1282" y="77"/>
                </a:lnTo>
                <a:lnTo>
                  <a:pt x="1283" y="76"/>
                </a:lnTo>
                <a:lnTo>
                  <a:pt x="1284" y="76"/>
                </a:lnTo>
                <a:lnTo>
                  <a:pt x="1285" y="76"/>
                </a:lnTo>
                <a:lnTo>
                  <a:pt x="1292" y="75"/>
                </a:lnTo>
                <a:lnTo>
                  <a:pt x="1293" y="75"/>
                </a:lnTo>
                <a:lnTo>
                  <a:pt x="1297" y="75"/>
                </a:lnTo>
                <a:lnTo>
                  <a:pt x="1298" y="75"/>
                </a:lnTo>
                <a:lnTo>
                  <a:pt x="1315" y="75"/>
                </a:lnTo>
                <a:lnTo>
                  <a:pt x="1327" y="67"/>
                </a:lnTo>
                <a:lnTo>
                  <a:pt x="1327" y="68"/>
                </a:lnTo>
                <a:lnTo>
                  <a:pt x="1330" y="70"/>
                </a:lnTo>
                <a:lnTo>
                  <a:pt x="1355" y="55"/>
                </a:lnTo>
                <a:lnTo>
                  <a:pt x="1356" y="55"/>
                </a:lnTo>
                <a:lnTo>
                  <a:pt x="1356" y="54"/>
                </a:lnTo>
                <a:lnTo>
                  <a:pt x="1357" y="54"/>
                </a:lnTo>
                <a:lnTo>
                  <a:pt x="1358" y="53"/>
                </a:lnTo>
                <a:lnTo>
                  <a:pt x="1359" y="53"/>
                </a:lnTo>
                <a:lnTo>
                  <a:pt x="1359" y="52"/>
                </a:lnTo>
                <a:lnTo>
                  <a:pt x="1360" y="52"/>
                </a:lnTo>
                <a:lnTo>
                  <a:pt x="1360" y="51"/>
                </a:lnTo>
                <a:lnTo>
                  <a:pt x="1361" y="51"/>
                </a:lnTo>
                <a:lnTo>
                  <a:pt x="1362" y="50"/>
                </a:lnTo>
                <a:lnTo>
                  <a:pt x="1364" y="48"/>
                </a:lnTo>
                <a:lnTo>
                  <a:pt x="1365" y="47"/>
                </a:lnTo>
                <a:lnTo>
                  <a:pt x="1366" y="46"/>
                </a:lnTo>
                <a:lnTo>
                  <a:pt x="1367" y="45"/>
                </a:lnTo>
                <a:lnTo>
                  <a:pt x="1367" y="44"/>
                </a:lnTo>
                <a:lnTo>
                  <a:pt x="1368" y="44"/>
                </a:lnTo>
                <a:lnTo>
                  <a:pt x="1368" y="43"/>
                </a:lnTo>
                <a:lnTo>
                  <a:pt x="1369" y="43"/>
                </a:lnTo>
                <a:lnTo>
                  <a:pt x="1369" y="42"/>
                </a:lnTo>
                <a:lnTo>
                  <a:pt x="1370" y="42"/>
                </a:lnTo>
                <a:lnTo>
                  <a:pt x="1378" y="29"/>
                </a:lnTo>
                <a:lnTo>
                  <a:pt x="1384" y="22"/>
                </a:lnTo>
                <a:lnTo>
                  <a:pt x="1392" y="17"/>
                </a:lnTo>
                <a:lnTo>
                  <a:pt x="1397" y="16"/>
                </a:lnTo>
                <a:lnTo>
                  <a:pt x="1401" y="13"/>
                </a:lnTo>
                <a:lnTo>
                  <a:pt x="1402" y="13"/>
                </a:lnTo>
                <a:lnTo>
                  <a:pt x="1403" y="13"/>
                </a:lnTo>
                <a:lnTo>
                  <a:pt x="1408" y="11"/>
                </a:lnTo>
                <a:lnTo>
                  <a:pt x="1412" y="9"/>
                </a:lnTo>
                <a:lnTo>
                  <a:pt x="1417" y="7"/>
                </a:lnTo>
                <a:lnTo>
                  <a:pt x="1418" y="7"/>
                </a:lnTo>
                <a:lnTo>
                  <a:pt x="1421" y="3"/>
                </a:lnTo>
                <a:lnTo>
                  <a:pt x="1429" y="0"/>
                </a:lnTo>
                <a:lnTo>
                  <a:pt x="1429" y="7"/>
                </a:lnTo>
                <a:lnTo>
                  <a:pt x="1435" y="7"/>
                </a:lnTo>
                <a:lnTo>
                  <a:pt x="1446" y="5"/>
                </a:lnTo>
                <a:lnTo>
                  <a:pt x="1450" y="5"/>
                </a:lnTo>
                <a:lnTo>
                  <a:pt x="1454" y="5"/>
                </a:lnTo>
                <a:lnTo>
                  <a:pt x="1459" y="5"/>
                </a:lnTo>
                <a:lnTo>
                  <a:pt x="1466" y="5"/>
                </a:lnTo>
                <a:lnTo>
                  <a:pt x="1469" y="5"/>
                </a:lnTo>
                <a:lnTo>
                  <a:pt x="1475" y="4"/>
                </a:lnTo>
                <a:lnTo>
                  <a:pt x="1480" y="4"/>
                </a:lnTo>
                <a:lnTo>
                  <a:pt x="1482" y="4"/>
                </a:lnTo>
                <a:lnTo>
                  <a:pt x="1486" y="4"/>
                </a:lnTo>
                <a:lnTo>
                  <a:pt x="1494" y="4"/>
                </a:lnTo>
                <a:lnTo>
                  <a:pt x="1494" y="5"/>
                </a:lnTo>
                <a:lnTo>
                  <a:pt x="1501" y="5"/>
                </a:lnTo>
                <a:lnTo>
                  <a:pt x="1509" y="5"/>
                </a:lnTo>
                <a:lnTo>
                  <a:pt x="1524" y="4"/>
                </a:lnTo>
                <a:lnTo>
                  <a:pt x="1534" y="5"/>
                </a:lnTo>
                <a:lnTo>
                  <a:pt x="1534" y="7"/>
                </a:lnTo>
                <a:lnTo>
                  <a:pt x="1533" y="8"/>
                </a:lnTo>
                <a:lnTo>
                  <a:pt x="1533" y="10"/>
                </a:lnTo>
                <a:lnTo>
                  <a:pt x="1533" y="11"/>
                </a:lnTo>
                <a:lnTo>
                  <a:pt x="1532" y="12"/>
                </a:lnTo>
                <a:lnTo>
                  <a:pt x="1530" y="13"/>
                </a:lnTo>
                <a:lnTo>
                  <a:pt x="1530" y="14"/>
                </a:lnTo>
                <a:lnTo>
                  <a:pt x="1529" y="17"/>
                </a:lnTo>
                <a:lnTo>
                  <a:pt x="1527" y="19"/>
                </a:lnTo>
                <a:lnTo>
                  <a:pt x="1513" y="36"/>
                </a:lnTo>
                <a:lnTo>
                  <a:pt x="1512" y="37"/>
                </a:lnTo>
                <a:lnTo>
                  <a:pt x="1512" y="39"/>
                </a:lnTo>
                <a:lnTo>
                  <a:pt x="1511" y="39"/>
                </a:lnTo>
                <a:lnTo>
                  <a:pt x="1510" y="42"/>
                </a:lnTo>
                <a:lnTo>
                  <a:pt x="1510" y="43"/>
                </a:lnTo>
                <a:lnTo>
                  <a:pt x="1509" y="45"/>
                </a:lnTo>
                <a:lnTo>
                  <a:pt x="1508" y="47"/>
                </a:lnTo>
                <a:lnTo>
                  <a:pt x="1508" y="51"/>
                </a:lnTo>
                <a:lnTo>
                  <a:pt x="1508" y="52"/>
                </a:lnTo>
                <a:lnTo>
                  <a:pt x="1507" y="53"/>
                </a:lnTo>
                <a:lnTo>
                  <a:pt x="1507" y="55"/>
                </a:lnTo>
                <a:lnTo>
                  <a:pt x="1507" y="56"/>
                </a:lnTo>
                <a:lnTo>
                  <a:pt x="1508" y="59"/>
                </a:lnTo>
                <a:lnTo>
                  <a:pt x="1508" y="61"/>
                </a:lnTo>
                <a:lnTo>
                  <a:pt x="1508" y="63"/>
                </a:lnTo>
                <a:lnTo>
                  <a:pt x="1509" y="64"/>
                </a:lnTo>
                <a:lnTo>
                  <a:pt x="1509" y="67"/>
                </a:lnTo>
                <a:lnTo>
                  <a:pt x="1510" y="68"/>
                </a:lnTo>
                <a:lnTo>
                  <a:pt x="1510" y="69"/>
                </a:lnTo>
                <a:lnTo>
                  <a:pt x="1511" y="70"/>
                </a:lnTo>
                <a:lnTo>
                  <a:pt x="1511" y="72"/>
                </a:lnTo>
                <a:lnTo>
                  <a:pt x="1512" y="73"/>
                </a:lnTo>
                <a:lnTo>
                  <a:pt x="1519" y="83"/>
                </a:lnTo>
                <a:lnTo>
                  <a:pt x="1520" y="84"/>
                </a:lnTo>
                <a:lnTo>
                  <a:pt x="1520" y="86"/>
                </a:lnTo>
                <a:lnTo>
                  <a:pt x="1521" y="87"/>
                </a:lnTo>
                <a:lnTo>
                  <a:pt x="1522" y="88"/>
                </a:lnTo>
                <a:lnTo>
                  <a:pt x="1522" y="89"/>
                </a:lnTo>
                <a:lnTo>
                  <a:pt x="1524" y="92"/>
                </a:lnTo>
                <a:lnTo>
                  <a:pt x="1524" y="93"/>
                </a:lnTo>
                <a:lnTo>
                  <a:pt x="1524" y="95"/>
                </a:lnTo>
                <a:lnTo>
                  <a:pt x="1525" y="96"/>
                </a:lnTo>
                <a:lnTo>
                  <a:pt x="1525" y="97"/>
                </a:lnTo>
                <a:lnTo>
                  <a:pt x="1525" y="103"/>
                </a:lnTo>
                <a:lnTo>
                  <a:pt x="1525" y="156"/>
                </a:lnTo>
                <a:lnTo>
                  <a:pt x="1526" y="291"/>
                </a:lnTo>
                <a:lnTo>
                  <a:pt x="1526" y="311"/>
                </a:lnTo>
                <a:lnTo>
                  <a:pt x="1526" y="324"/>
                </a:lnTo>
                <a:lnTo>
                  <a:pt x="1526" y="342"/>
                </a:lnTo>
                <a:lnTo>
                  <a:pt x="1526" y="343"/>
                </a:lnTo>
                <a:lnTo>
                  <a:pt x="1526" y="377"/>
                </a:lnTo>
                <a:lnTo>
                  <a:pt x="1526" y="384"/>
                </a:lnTo>
                <a:lnTo>
                  <a:pt x="1526" y="390"/>
                </a:lnTo>
                <a:lnTo>
                  <a:pt x="1526" y="396"/>
                </a:lnTo>
                <a:lnTo>
                  <a:pt x="1526" y="404"/>
                </a:lnTo>
                <a:lnTo>
                  <a:pt x="1526" y="412"/>
                </a:lnTo>
                <a:lnTo>
                  <a:pt x="1526" y="446"/>
                </a:lnTo>
                <a:lnTo>
                  <a:pt x="1526" y="461"/>
                </a:lnTo>
                <a:lnTo>
                  <a:pt x="1526" y="468"/>
                </a:lnTo>
                <a:lnTo>
                  <a:pt x="1526" y="473"/>
                </a:lnTo>
                <a:lnTo>
                  <a:pt x="1526" y="480"/>
                </a:lnTo>
                <a:lnTo>
                  <a:pt x="1526" y="484"/>
                </a:lnTo>
                <a:lnTo>
                  <a:pt x="1526" y="491"/>
                </a:lnTo>
                <a:lnTo>
                  <a:pt x="1526" y="506"/>
                </a:lnTo>
                <a:lnTo>
                  <a:pt x="1526" y="514"/>
                </a:lnTo>
                <a:lnTo>
                  <a:pt x="1526" y="519"/>
                </a:lnTo>
                <a:lnTo>
                  <a:pt x="1526" y="525"/>
                </a:lnTo>
                <a:lnTo>
                  <a:pt x="1526" y="530"/>
                </a:lnTo>
                <a:lnTo>
                  <a:pt x="1526" y="536"/>
                </a:lnTo>
                <a:lnTo>
                  <a:pt x="1526" y="542"/>
                </a:lnTo>
                <a:lnTo>
                  <a:pt x="1526" y="548"/>
                </a:lnTo>
                <a:lnTo>
                  <a:pt x="1515" y="548"/>
                </a:lnTo>
                <a:lnTo>
                  <a:pt x="1515" y="550"/>
                </a:lnTo>
                <a:lnTo>
                  <a:pt x="1515" y="552"/>
                </a:lnTo>
                <a:lnTo>
                  <a:pt x="1515" y="553"/>
                </a:lnTo>
                <a:lnTo>
                  <a:pt x="1515" y="554"/>
                </a:lnTo>
                <a:lnTo>
                  <a:pt x="1515" y="557"/>
                </a:lnTo>
                <a:lnTo>
                  <a:pt x="1515" y="558"/>
                </a:lnTo>
                <a:lnTo>
                  <a:pt x="1515" y="559"/>
                </a:lnTo>
                <a:lnTo>
                  <a:pt x="1515" y="564"/>
                </a:lnTo>
                <a:lnTo>
                  <a:pt x="1515" y="568"/>
                </a:lnTo>
                <a:lnTo>
                  <a:pt x="1515" y="574"/>
                </a:lnTo>
                <a:lnTo>
                  <a:pt x="1525" y="574"/>
                </a:lnTo>
                <a:lnTo>
                  <a:pt x="1526" y="574"/>
                </a:lnTo>
                <a:lnTo>
                  <a:pt x="1526" y="599"/>
                </a:lnTo>
                <a:lnTo>
                  <a:pt x="1527" y="607"/>
                </a:lnTo>
                <a:lnTo>
                  <a:pt x="1527" y="612"/>
                </a:lnTo>
                <a:lnTo>
                  <a:pt x="1527" y="616"/>
                </a:lnTo>
                <a:lnTo>
                  <a:pt x="1527" y="621"/>
                </a:lnTo>
                <a:lnTo>
                  <a:pt x="1527" y="627"/>
                </a:lnTo>
                <a:lnTo>
                  <a:pt x="1527" y="633"/>
                </a:lnTo>
                <a:lnTo>
                  <a:pt x="1527" y="641"/>
                </a:lnTo>
                <a:lnTo>
                  <a:pt x="1527" y="646"/>
                </a:lnTo>
                <a:lnTo>
                  <a:pt x="1527" y="650"/>
                </a:lnTo>
                <a:lnTo>
                  <a:pt x="1527" y="684"/>
                </a:lnTo>
                <a:lnTo>
                  <a:pt x="1528" y="684"/>
                </a:lnTo>
                <a:lnTo>
                  <a:pt x="1528" y="721"/>
                </a:lnTo>
                <a:lnTo>
                  <a:pt x="1528" y="729"/>
                </a:lnTo>
                <a:lnTo>
                  <a:pt x="1528" y="736"/>
                </a:lnTo>
                <a:lnTo>
                  <a:pt x="1528" y="744"/>
                </a:lnTo>
                <a:lnTo>
                  <a:pt x="1528" y="752"/>
                </a:lnTo>
                <a:lnTo>
                  <a:pt x="1528" y="760"/>
                </a:lnTo>
                <a:lnTo>
                  <a:pt x="1528" y="767"/>
                </a:lnTo>
                <a:lnTo>
                  <a:pt x="1528" y="773"/>
                </a:lnTo>
                <a:lnTo>
                  <a:pt x="1528" y="781"/>
                </a:lnTo>
                <a:lnTo>
                  <a:pt x="1529" y="807"/>
                </a:lnTo>
                <a:lnTo>
                  <a:pt x="1529" y="809"/>
                </a:lnTo>
                <a:lnTo>
                  <a:pt x="1529" y="811"/>
                </a:lnTo>
                <a:lnTo>
                  <a:pt x="1529" y="813"/>
                </a:lnTo>
                <a:lnTo>
                  <a:pt x="1530" y="817"/>
                </a:lnTo>
                <a:lnTo>
                  <a:pt x="1532" y="819"/>
                </a:lnTo>
                <a:lnTo>
                  <a:pt x="1532" y="820"/>
                </a:lnTo>
                <a:lnTo>
                  <a:pt x="1532" y="821"/>
                </a:lnTo>
                <a:lnTo>
                  <a:pt x="1533" y="822"/>
                </a:lnTo>
                <a:lnTo>
                  <a:pt x="1533" y="823"/>
                </a:lnTo>
                <a:lnTo>
                  <a:pt x="1534" y="824"/>
                </a:lnTo>
                <a:lnTo>
                  <a:pt x="1534" y="826"/>
                </a:lnTo>
                <a:lnTo>
                  <a:pt x="1534" y="827"/>
                </a:lnTo>
                <a:lnTo>
                  <a:pt x="1535" y="827"/>
                </a:lnTo>
                <a:lnTo>
                  <a:pt x="1535" y="828"/>
                </a:lnTo>
                <a:lnTo>
                  <a:pt x="1536" y="829"/>
                </a:lnTo>
                <a:lnTo>
                  <a:pt x="1536" y="830"/>
                </a:lnTo>
                <a:lnTo>
                  <a:pt x="1539" y="836"/>
                </a:lnTo>
                <a:lnTo>
                  <a:pt x="1541" y="837"/>
                </a:lnTo>
                <a:lnTo>
                  <a:pt x="1542" y="838"/>
                </a:lnTo>
                <a:lnTo>
                  <a:pt x="1542" y="839"/>
                </a:lnTo>
                <a:lnTo>
                  <a:pt x="1543" y="840"/>
                </a:lnTo>
                <a:lnTo>
                  <a:pt x="1543" y="842"/>
                </a:lnTo>
                <a:lnTo>
                  <a:pt x="1543" y="843"/>
                </a:lnTo>
                <a:lnTo>
                  <a:pt x="1544" y="843"/>
                </a:lnTo>
                <a:lnTo>
                  <a:pt x="1544" y="844"/>
                </a:lnTo>
                <a:lnTo>
                  <a:pt x="1544" y="845"/>
                </a:lnTo>
                <a:lnTo>
                  <a:pt x="1544" y="846"/>
                </a:lnTo>
                <a:lnTo>
                  <a:pt x="1545" y="847"/>
                </a:lnTo>
                <a:lnTo>
                  <a:pt x="1545" y="848"/>
                </a:lnTo>
                <a:lnTo>
                  <a:pt x="1545" y="849"/>
                </a:lnTo>
                <a:lnTo>
                  <a:pt x="1545" y="851"/>
                </a:lnTo>
                <a:lnTo>
                  <a:pt x="1545" y="852"/>
                </a:lnTo>
                <a:lnTo>
                  <a:pt x="1545" y="853"/>
                </a:lnTo>
                <a:lnTo>
                  <a:pt x="1545" y="854"/>
                </a:lnTo>
                <a:lnTo>
                  <a:pt x="1545" y="868"/>
                </a:lnTo>
                <a:lnTo>
                  <a:pt x="1544" y="889"/>
                </a:lnTo>
                <a:lnTo>
                  <a:pt x="1544" y="897"/>
                </a:lnTo>
                <a:lnTo>
                  <a:pt x="1544" y="899"/>
                </a:lnTo>
                <a:lnTo>
                  <a:pt x="1544" y="901"/>
                </a:lnTo>
                <a:lnTo>
                  <a:pt x="1544" y="905"/>
                </a:lnTo>
                <a:lnTo>
                  <a:pt x="1544" y="908"/>
                </a:lnTo>
                <a:lnTo>
                  <a:pt x="1544" y="911"/>
                </a:lnTo>
                <a:lnTo>
                  <a:pt x="1544" y="913"/>
                </a:lnTo>
                <a:lnTo>
                  <a:pt x="1544" y="915"/>
                </a:lnTo>
                <a:lnTo>
                  <a:pt x="1544" y="918"/>
                </a:lnTo>
                <a:lnTo>
                  <a:pt x="1545" y="921"/>
                </a:lnTo>
                <a:lnTo>
                  <a:pt x="1543" y="921"/>
                </a:lnTo>
                <a:lnTo>
                  <a:pt x="1529" y="921"/>
                </a:lnTo>
                <a:lnTo>
                  <a:pt x="1525" y="925"/>
                </a:lnTo>
                <a:lnTo>
                  <a:pt x="1503" y="952"/>
                </a:lnTo>
                <a:lnTo>
                  <a:pt x="1503" y="953"/>
                </a:lnTo>
                <a:lnTo>
                  <a:pt x="1511" y="953"/>
                </a:lnTo>
                <a:lnTo>
                  <a:pt x="1511" y="957"/>
                </a:lnTo>
                <a:lnTo>
                  <a:pt x="1510" y="958"/>
                </a:lnTo>
                <a:lnTo>
                  <a:pt x="1510" y="959"/>
                </a:lnTo>
                <a:lnTo>
                  <a:pt x="1510" y="961"/>
                </a:lnTo>
                <a:lnTo>
                  <a:pt x="1510" y="962"/>
                </a:lnTo>
                <a:lnTo>
                  <a:pt x="1509" y="962"/>
                </a:lnTo>
                <a:lnTo>
                  <a:pt x="1509" y="963"/>
                </a:lnTo>
                <a:lnTo>
                  <a:pt x="1509" y="964"/>
                </a:lnTo>
                <a:lnTo>
                  <a:pt x="1508" y="964"/>
                </a:lnTo>
                <a:lnTo>
                  <a:pt x="1509" y="964"/>
                </a:lnTo>
                <a:lnTo>
                  <a:pt x="1511" y="964"/>
                </a:lnTo>
                <a:lnTo>
                  <a:pt x="1511" y="965"/>
                </a:lnTo>
                <a:lnTo>
                  <a:pt x="1511" y="966"/>
                </a:lnTo>
                <a:lnTo>
                  <a:pt x="1511" y="987"/>
                </a:lnTo>
                <a:lnTo>
                  <a:pt x="1511" y="991"/>
                </a:lnTo>
                <a:lnTo>
                  <a:pt x="1511" y="998"/>
                </a:lnTo>
                <a:lnTo>
                  <a:pt x="1511" y="1005"/>
                </a:lnTo>
                <a:lnTo>
                  <a:pt x="1511" y="1012"/>
                </a:lnTo>
                <a:lnTo>
                  <a:pt x="1511" y="1022"/>
                </a:lnTo>
                <a:lnTo>
                  <a:pt x="1511" y="1030"/>
                </a:lnTo>
                <a:lnTo>
                  <a:pt x="1511" y="1038"/>
                </a:lnTo>
                <a:lnTo>
                  <a:pt x="1512" y="1046"/>
                </a:lnTo>
                <a:lnTo>
                  <a:pt x="1512" y="1056"/>
                </a:lnTo>
                <a:lnTo>
                  <a:pt x="1512" y="1065"/>
                </a:lnTo>
                <a:lnTo>
                  <a:pt x="1512" y="1073"/>
                </a:lnTo>
                <a:lnTo>
                  <a:pt x="1512" y="1075"/>
                </a:lnTo>
                <a:lnTo>
                  <a:pt x="1512" y="1083"/>
                </a:lnTo>
                <a:lnTo>
                  <a:pt x="1512" y="1085"/>
                </a:lnTo>
                <a:lnTo>
                  <a:pt x="1512" y="1088"/>
                </a:lnTo>
                <a:lnTo>
                  <a:pt x="1511" y="1088"/>
                </a:lnTo>
                <a:lnTo>
                  <a:pt x="1511" y="1089"/>
                </a:lnTo>
                <a:lnTo>
                  <a:pt x="1511" y="1090"/>
                </a:lnTo>
                <a:lnTo>
                  <a:pt x="1512" y="1090"/>
                </a:lnTo>
                <a:lnTo>
                  <a:pt x="1545" y="1090"/>
                </a:lnTo>
                <a:lnTo>
                  <a:pt x="1559" y="1090"/>
                </a:lnTo>
                <a:lnTo>
                  <a:pt x="1575" y="1090"/>
                </a:lnTo>
                <a:lnTo>
                  <a:pt x="1594" y="1090"/>
                </a:lnTo>
                <a:lnTo>
                  <a:pt x="1596" y="1090"/>
                </a:lnTo>
                <a:lnTo>
                  <a:pt x="1611" y="1090"/>
                </a:lnTo>
                <a:lnTo>
                  <a:pt x="1612" y="1090"/>
                </a:lnTo>
                <a:lnTo>
                  <a:pt x="1612" y="1093"/>
                </a:lnTo>
                <a:lnTo>
                  <a:pt x="1612" y="1096"/>
                </a:lnTo>
                <a:lnTo>
                  <a:pt x="1612" y="1113"/>
                </a:lnTo>
                <a:lnTo>
                  <a:pt x="1612" y="1124"/>
                </a:lnTo>
                <a:lnTo>
                  <a:pt x="1612" y="1134"/>
                </a:lnTo>
                <a:lnTo>
                  <a:pt x="1612" y="1143"/>
                </a:lnTo>
                <a:lnTo>
                  <a:pt x="1612" y="1152"/>
                </a:lnTo>
                <a:lnTo>
                  <a:pt x="1612" y="1158"/>
                </a:lnTo>
                <a:lnTo>
                  <a:pt x="1619" y="1158"/>
                </a:lnTo>
                <a:lnTo>
                  <a:pt x="1628" y="1158"/>
                </a:lnTo>
                <a:lnTo>
                  <a:pt x="1630" y="1158"/>
                </a:lnTo>
                <a:lnTo>
                  <a:pt x="1637" y="1158"/>
                </a:lnTo>
                <a:lnTo>
                  <a:pt x="1656" y="1158"/>
                </a:lnTo>
                <a:lnTo>
                  <a:pt x="1667" y="1158"/>
                </a:lnTo>
                <a:lnTo>
                  <a:pt x="1678" y="1158"/>
                </a:lnTo>
                <a:lnTo>
                  <a:pt x="1680" y="1158"/>
                </a:lnTo>
                <a:lnTo>
                  <a:pt x="1684" y="1158"/>
                </a:lnTo>
                <a:lnTo>
                  <a:pt x="1687" y="1158"/>
                </a:lnTo>
                <a:lnTo>
                  <a:pt x="1689" y="1158"/>
                </a:lnTo>
                <a:lnTo>
                  <a:pt x="1693" y="1158"/>
                </a:lnTo>
                <a:lnTo>
                  <a:pt x="1696" y="1158"/>
                </a:lnTo>
                <a:lnTo>
                  <a:pt x="1698" y="1158"/>
                </a:lnTo>
                <a:lnTo>
                  <a:pt x="1702" y="1158"/>
                </a:lnTo>
                <a:lnTo>
                  <a:pt x="1705" y="1158"/>
                </a:lnTo>
                <a:lnTo>
                  <a:pt x="1708" y="1158"/>
                </a:lnTo>
                <a:lnTo>
                  <a:pt x="1713" y="1158"/>
                </a:lnTo>
                <a:lnTo>
                  <a:pt x="1714" y="1158"/>
                </a:lnTo>
                <a:lnTo>
                  <a:pt x="1716" y="1158"/>
                </a:lnTo>
                <a:lnTo>
                  <a:pt x="1720" y="1158"/>
                </a:lnTo>
                <a:lnTo>
                  <a:pt x="1722" y="1158"/>
                </a:lnTo>
                <a:lnTo>
                  <a:pt x="1723" y="1158"/>
                </a:lnTo>
                <a:lnTo>
                  <a:pt x="1727" y="1158"/>
                </a:lnTo>
                <a:lnTo>
                  <a:pt x="1730" y="1158"/>
                </a:lnTo>
                <a:lnTo>
                  <a:pt x="1730" y="1161"/>
                </a:lnTo>
                <a:lnTo>
                  <a:pt x="1730" y="1163"/>
                </a:lnTo>
                <a:lnTo>
                  <a:pt x="1730" y="1165"/>
                </a:lnTo>
                <a:lnTo>
                  <a:pt x="1730" y="1167"/>
                </a:lnTo>
                <a:lnTo>
                  <a:pt x="1730" y="1168"/>
                </a:lnTo>
                <a:lnTo>
                  <a:pt x="1730" y="1171"/>
                </a:lnTo>
                <a:lnTo>
                  <a:pt x="1730" y="1174"/>
                </a:lnTo>
                <a:lnTo>
                  <a:pt x="1730" y="1175"/>
                </a:lnTo>
                <a:lnTo>
                  <a:pt x="1730" y="1177"/>
                </a:lnTo>
                <a:lnTo>
                  <a:pt x="1730" y="1181"/>
                </a:lnTo>
                <a:lnTo>
                  <a:pt x="1730" y="1183"/>
                </a:lnTo>
                <a:lnTo>
                  <a:pt x="1730" y="1185"/>
                </a:lnTo>
                <a:lnTo>
                  <a:pt x="1730" y="1189"/>
                </a:lnTo>
                <a:lnTo>
                  <a:pt x="1733" y="1189"/>
                </a:lnTo>
                <a:lnTo>
                  <a:pt x="1736" y="1189"/>
                </a:lnTo>
                <a:lnTo>
                  <a:pt x="1737" y="1188"/>
                </a:lnTo>
                <a:lnTo>
                  <a:pt x="1738" y="1185"/>
                </a:lnTo>
                <a:lnTo>
                  <a:pt x="1739" y="1184"/>
                </a:lnTo>
                <a:lnTo>
                  <a:pt x="1740" y="1183"/>
                </a:lnTo>
                <a:lnTo>
                  <a:pt x="1741" y="1181"/>
                </a:lnTo>
                <a:lnTo>
                  <a:pt x="1741" y="1180"/>
                </a:lnTo>
                <a:lnTo>
                  <a:pt x="1743" y="1177"/>
                </a:lnTo>
                <a:lnTo>
                  <a:pt x="1745" y="1175"/>
                </a:lnTo>
                <a:lnTo>
                  <a:pt x="1747" y="1171"/>
                </a:lnTo>
                <a:lnTo>
                  <a:pt x="1747" y="1192"/>
                </a:lnTo>
                <a:lnTo>
                  <a:pt x="1748" y="1192"/>
                </a:lnTo>
                <a:lnTo>
                  <a:pt x="1750" y="1192"/>
                </a:lnTo>
                <a:lnTo>
                  <a:pt x="1753" y="1192"/>
                </a:lnTo>
                <a:lnTo>
                  <a:pt x="1755" y="1192"/>
                </a:lnTo>
                <a:lnTo>
                  <a:pt x="1756" y="1192"/>
                </a:lnTo>
                <a:lnTo>
                  <a:pt x="1757" y="1192"/>
                </a:lnTo>
                <a:lnTo>
                  <a:pt x="1760" y="1192"/>
                </a:lnTo>
                <a:lnTo>
                  <a:pt x="1761" y="1192"/>
                </a:lnTo>
                <a:lnTo>
                  <a:pt x="1805" y="1192"/>
                </a:lnTo>
                <a:lnTo>
                  <a:pt x="1806" y="1192"/>
                </a:lnTo>
                <a:lnTo>
                  <a:pt x="1812" y="1192"/>
                </a:lnTo>
                <a:lnTo>
                  <a:pt x="1814" y="1192"/>
                </a:lnTo>
                <a:lnTo>
                  <a:pt x="1814" y="1189"/>
                </a:lnTo>
                <a:lnTo>
                  <a:pt x="1814" y="1185"/>
                </a:lnTo>
                <a:lnTo>
                  <a:pt x="1814" y="1183"/>
                </a:lnTo>
                <a:lnTo>
                  <a:pt x="1814" y="1181"/>
                </a:lnTo>
                <a:lnTo>
                  <a:pt x="1814" y="1178"/>
                </a:lnTo>
                <a:lnTo>
                  <a:pt x="1814" y="1177"/>
                </a:lnTo>
                <a:lnTo>
                  <a:pt x="1814" y="1175"/>
                </a:lnTo>
                <a:lnTo>
                  <a:pt x="1814" y="1174"/>
                </a:lnTo>
                <a:lnTo>
                  <a:pt x="1814" y="1173"/>
                </a:lnTo>
                <a:lnTo>
                  <a:pt x="1814" y="1172"/>
                </a:lnTo>
                <a:lnTo>
                  <a:pt x="1814" y="1171"/>
                </a:lnTo>
                <a:lnTo>
                  <a:pt x="1814" y="1169"/>
                </a:lnTo>
                <a:lnTo>
                  <a:pt x="1814" y="1168"/>
                </a:lnTo>
                <a:lnTo>
                  <a:pt x="1814" y="1167"/>
                </a:lnTo>
                <a:lnTo>
                  <a:pt x="1814" y="1166"/>
                </a:lnTo>
                <a:lnTo>
                  <a:pt x="1814" y="1165"/>
                </a:lnTo>
                <a:lnTo>
                  <a:pt x="1814" y="1164"/>
                </a:lnTo>
                <a:lnTo>
                  <a:pt x="1814" y="1163"/>
                </a:lnTo>
                <a:lnTo>
                  <a:pt x="1814" y="1161"/>
                </a:lnTo>
                <a:lnTo>
                  <a:pt x="1814" y="1159"/>
                </a:lnTo>
                <a:lnTo>
                  <a:pt x="1814" y="1158"/>
                </a:lnTo>
                <a:lnTo>
                  <a:pt x="1814" y="1157"/>
                </a:lnTo>
                <a:lnTo>
                  <a:pt x="1814" y="1156"/>
                </a:lnTo>
                <a:lnTo>
                  <a:pt x="1814" y="1155"/>
                </a:lnTo>
                <a:lnTo>
                  <a:pt x="1814" y="1154"/>
                </a:lnTo>
                <a:lnTo>
                  <a:pt x="1814" y="1152"/>
                </a:lnTo>
                <a:lnTo>
                  <a:pt x="1814" y="1151"/>
                </a:lnTo>
                <a:lnTo>
                  <a:pt x="1814" y="1150"/>
                </a:lnTo>
                <a:lnTo>
                  <a:pt x="1814" y="1149"/>
                </a:lnTo>
                <a:lnTo>
                  <a:pt x="1814" y="1148"/>
                </a:lnTo>
                <a:lnTo>
                  <a:pt x="1814" y="1146"/>
                </a:lnTo>
                <a:lnTo>
                  <a:pt x="1814" y="1144"/>
                </a:lnTo>
                <a:lnTo>
                  <a:pt x="1814" y="1143"/>
                </a:lnTo>
                <a:lnTo>
                  <a:pt x="1814" y="1142"/>
                </a:lnTo>
                <a:lnTo>
                  <a:pt x="1814" y="1141"/>
                </a:lnTo>
                <a:lnTo>
                  <a:pt x="1814" y="1140"/>
                </a:lnTo>
                <a:lnTo>
                  <a:pt x="1814" y="1139"/>
                </a:lnTo>
                <a:lnTo>
                  <a:pt x="1814" y="1136"/>
                </a:lnTo>
                <a:lnTo>
                  <a:pt x="1814" y="1135"/>
                </a:lnTo>
                <a:lnTo>
                  <a:pt x="1814" y="1134"/>
                </a:lnTo>
                <a:lnTo>
                  <a:pt x="1814" y="1133"/>
                </a:lnTo>
                <a:lnTo>
                  <a:pt x="1816" y="1133"/>
                </a:lnTo>
                <a:lnTo>
                  <a:pt x="1817" y="1133"/>
                </a:lnTo>
                <a:lnTo>
                  <a:pt x="1819" y="1133"/>
                </a:lnTo>
                <a:lnTo>
                  <a:pt x="1820" y="1133"/>
                </a:lnTo>
                <a:lnTo>
                  <a:pt x="1821" y="1133"/>
                </a:lnTo>
                <a:lnTo>
                  <a:pt x="1822" y="1133"/>
                </a:lnTo>
                <a:lnTo>
                  <a:pt x="1823" y="1133"/>
                </a:lnTo>
                <a:lnTo>
                  <a:pt x="1824" y="1133"/>
                </a:lnTo>
                <a:lnTo>
                  <a:pt x="1825" y="1133"/>
                </a:lnTo>
                <a:lnTo>
                  <a:pt x="1826" y="1133"/>
                </a:lnTo>
                <a:lnTo>
                  <a:pt x="1828" y="1133"/>
                </a:lnTo>
                <a:lnTo>
                  <a:pt x="1830" y="1133"/>
                </a:lnTo>
                <a:lnTo>
                  <a:pt x="1831" y="1133"/>
                </a:lnTo>
                <a:lnTo>
                  <a:pt x="1832" y="1133"/>
                </a:lnTo>
                <a:lnTo>
                  <a:pt x="1834" y="1133"/>
                </a:lnTo>
                <a:lnTo>
                  <a:pt x="1836" y="1133"/>
                </a:lnTo>
                <a:lnTo>
                  <a:pt x="1837" y="1133"/>
                </a:lnTo>
                <a:lnTo>
                  <a:pt x="1839" y="1133"/>
                </a:lnTo>
                <a:lnTo>
                  <a:pt x="1840" y="1133"/>
                </a:lnTo>
                <a:lnTo>
                  <a:pt x="1842" y="1133"/>
                </a:lnTo>
                <a:lnTo>
                  <a:pt x="1845" y="1133"/>
                </a:lnTo>
                <a:lnTo>
                  <a:pt x="1847" y="1133"/>
                </a:lnTo>
                <a:lnTo>
                  <a:pt x="1849" y="1133"/>
                </a:lnTo>
                <a:lnTo>
                  <a:pt x="1850" y="1133"/>
                </a:lnTo>
                <a:lnTo>
                  <a:pt x="1853" y="1133"/>
                </a:lnTo>
                <a:lnTo>
                  <a:pt x="1854" y="1133"/>
                </a:lnTo>
                <a:lnTo>
                  <a:pt x="1855" y="1133"/>
                </a:lnTo>
                <a:lnTo>
                  <a:pt x="1856" y="1133"/>
                </a:lnTo>
                <a:lnTo>
                  <a:pt x="1857" y="1133"/>
                </a:lnTo>
                <a:lnTo>
                  <a:pt x="1858" y="1133"/>
                </a:lnTo>
                <a:lnTo>
                  <a:pt x="1859" y="1133"/>
                </a:lnTo>
                <a:lnTo>
                  <a:pt x="1860" y="1133"/>
                </a:lnTo>
                <a:lnTo>
                  <a:pt x="1862" y="1133"/>
                </a:lnTo>
                <a:lnTo>
                  <a:pt x="1863" y="1133"/>
                </a:lnTo>
                <a:lnTo>
                  <a:pt x="1864" y="1133"/>
                </a:lnTo>
                <a:lnTo>
                  <a:pt x="1865" y="1133"/>
                </a:lnTo>
                <a:lnTo>
                  <a:pt x="1866" y="1133"/>
                </a:lnTo>
                <a:lnTo>
                  <a:pt x="1867" y="1133"/>
                </a:lnTo>
                <a:lnTo>
                  <a:pt x="1868" y="1133"/>
                </a:lnTo>
                <a:lnTo>
                  <a:pt x="1870" y="1133"/>
                </a:lnTo>
                <a:lnTo>
                  <a:pt x="1871" y="1133"/>
                </a:lnTo>
                <a:lnTo>
                  <a:pt x="1872" y="1133"/>
                </a:lnTo>
                <a:lnTo>
                  <a:pt x="1873" y="1133"/>
                </a:lnTo>
                <a:lnTo>
                  <a:pt x="1875" y="1133"/>
                </a:lnTo>
                <a:lnTo>
                  <a:pt x="1876" y="1133"/>
                </a:lnTo>
                <a:lnTo>
                  <a:pt x="1878" y="1133"/>
                </a:lnTo>
                <a:lnTo>
                  <a:pt x="1880" y="1133"/>
                </a:lnTo>
                <a:lnTo>
                  <a:pt x="1882" y="1133"/>
                </a:lnTo>
                <a:lnTo>
                  <a:pt x="1882" y="1132"/>
                </a:lnTo>
                <a:lnTo>
                  <a:pt x="1882" y="1130"/>
                </a:lnTo>
                <a:lnTo>
                  <a:pt x="1882" y="1122"/>
                </a:lnTo>
                <a:lnTo>
                  <a:pt x="1882" y="1115"/>
                </a:lnTo>
                <a:lnTo>
                  <a:pt x="1881" y="1108"/>
                </a:lnTo>
                <a:lnTo>
                  <a:pt x="1881" y="1104"/>
                </a:lnTo>
                <a:lnTo>
                  <a:pt x="1884" y="1104"/>
                </a:lnTo>
                <a:lnTo>
                  <a:pt x="1885" y="1104"/>
                </a:lnTo>
                <a:lnTo>
                  <a:pt x="1888" y="1104"/>
                </a:lnTo>
                <a:lnTo>
                  <a:pt x="1889" y="1104"/>
                </a:lnTo>
                <a:lnTo>
                  <a:pt x="1890" y="1104"/>
                </a:lnTo>
                <a:lnTo>
                  <a:pt x="1892" y="1104"/>
                </a:lnTo>
                <a:lnTo>
                  <a:pt x="1893" y="1104"/>
                </a:lnTo>
                <a:lnTo>
                  <a:pt x="1895" y="1104"/>
                </a:lnTo>
                <a:lnTo>
                  <a:pt x="1897" y="1104"/>
                </a:lnTo>
                <a:lnTo>
                  <a:pt x="1898" y="1104"/>
                </a:lnTo>
                <a:lnTo>
                  <a:pt x="1899" y="1104"/>
                </a:lnTo>
                <a:lnTo>
                  <a:pt x="1900" y="1104"/>
                </a:lnTo>
                <a:lnTo>
                  <a:pt x="1901" y="1104"/>
                </a:lnTo>
                <a:lnTo>
                  <a:pt x="1902" y="1104"/>
                </a:lnTo>
                <a:lnTo>
                  <a:pt x="1904" y="1104"/>
                </a:lnTo>
                <a:lnTo>
                  <a:pt x="1905" y="1104"/>
                </a:lnTo>
                <a:lnTo>
                  <a:pt x="1906" y="1104"/>
                </a:lnTo>
                <a:lnTo>
                  <a:pt x="1907" y="1104"/>
                </a:lnTo>
                <a:lnTo>
                  <a:pt x="1909" y="1104"/>
                </a:lnTo>
                <a:lnTo>
                  <a:pt x="1910" y="1104"/>
                </a:lnTo>
                <a:lnTo>
                  <a:pt x="1912" y="1105"/>
                </a:lnTo>
                <a:lnTo>
                  <a:pt x="1914" y="1105"/>
                </a:lnTo>
                <a:lnTo>
                  <a:pt x="1917" y="1105"/>
                </a:lnTo>
                <a:lnTo>
                  <a:pt x="1923" y="1105"/>
                </a:lnTo>
                <a:lnTo>
                  <a:pt x="1932" y="1105"/>
                </a:lnTo>
                <a:lnTo>
                  <a:pt x="1934" y="1105"/>
                </a:lnTo>
                <a:lnTo>
                  <a:pt x="1936" y="1106"/>
                </a:lnTo>
                <a:lnTo>
                  <a:pt x="1940" y="1106"/>
                </a:lnTo>
                <a:lnTo>
                  <a:pt x="1942" y="1106"/>
                </a:lnTo>
                <a:lnTo>
                  <a:pt x="1948" y="1106"/>
                </a:lnTo>
                <a:lnTo>
                  <a:pt x="1950" y="1106"/>
                </a:lnTo>
                <a:lnTo>
                  <a:pt x="1966" y="1107"/>
                </a:lnTo>
                <a:lnTo>
                  <a:pt x="1968" y="1107"/>
                </a:lnTo>
                <a:lnTo>
                  <a:pt x="1971" y="1107"/>
                </a:lnTo>
                <a:lnTo>
                  <a:pt x="1973" y="1108"/>
                </a:lnTo>
                <a:lnTo>
                  <a:pt x="1977" y="1110"/>
                </a:lnTo>
                <a:lnTo>
                  <a:pt x="1978" y="1112"/>
                </a:lnTo>
                <a:lnTo>
                  <a:pt x="1980" y="1113"/>
                </a:lnTo>
                <a:lnTo>
                  <a:pt x="1983" y="1114"/>
                </a:lnTo>
                <a:lnTo>
                  <a:pt x="1985" y="1115"/>
                </a:lnTo>
                <a:lnTo>
                  <a:pt x="1990" y="1118"/>
                </a:lnTo>
                <a:lnTo>
                  <a:pt x="1995" y="1122"/>
                </a:lnTo>
                <a:lnTo>
                  <a:pt x="1999" y="1123"/>
                </a:lnTo>
                <a:lnTo>
                  <a:pt x="2006" y="1127"/>
                </a:lnTo>
                <a:lnTo>
                  <a:pt x="2015" y="1133"/>
                </a:lnTo>
                <a:lnTo>
                  <a:pt x="2016" y="1133"/>
                </a:lnTo>
                <a:lnTo>
                  <a:pt x="2017" y="1134"/>
                </a:lnTo>
                <a:lnTo>
                  <a:pt x="2020" y="1135"/>
                </a:lnTo>
                <a:lnTo>
                  <a:pt x="2045" y="1142"/>
                </a:lnTo>
                <a:lnTo>
                  <a:pt x="2050" y="1142"/>
                </a:lnTo>
                <a:lnTo>
                  <a:pt x="2058" y="1144"/>
                </a:lnTo>
                <a:lnTo>
                  <a:pt x="2068" y="1147"/>
                </a:lnTo>
                <a:lnTo>
                  <a:pt x="2070" y="1148"/>
                </a:lnTo>
                <a:lnTo>
                  <a:pt x="2083" y="1149"/>
                </a:lnTo>
                <a:lnTo>
                  <a:pt x="2084" y="1149"/>
                </a:lnTo>
                <a:lnTo>
                  <a:pt x="2084" y="1152"/>
                </a:lnTo>
                <a:lnTo>
                  <a:pt x="2084" y="1157"/>
                </a:lnTo>
                <a:lnTo>
                  <a:pt x="2084" y="1159"/>
                </a:lnTo>
                <a:lnTo>
                  <a:pt x="2084" y="1163"/>
                </a:lnTo>
                <a:lnTo>
                  <a:pt x="2095" y="1163"/>
                </a:lnTo>
                <a:lnTo>
                  <a:pt x="2096" y="1163"/>
                </a:lnTo>
                <a:lnTo>
                  <a:pt x="2113" y="1163"/>
                </a:lnTo>
                <a:lnTo>
                  <a:pt x="2115" y="1163"/>
                </a:lnTo>
                <a:lnTo>
                  <a:pt x="2117" y="1163"/>
                </a:lnTo>
                <a:lnTo>
                  <a:pt x="2117" y="1166"/>
                </a:lnTo>
                <a:lnTo>
                  <a:pt x="2117" y="1173"/>
                </a:lnTo>
                <a:lnTo>
                  <a:pt x="2117" y="1176"/>
                </a:lnTo>
                <a:lnTo>
                  <a:pt x="2117" y="1178"/>
                </a:lnTo>
                <a:lnTo>
                  <a:pt x="2117" y="1182"/>
                </a:lnTo>
                <a:lnTo>
                  <a:pt x="2117" y="1184"/>
                </a:lnTo>
                <a:lnTo>
                  <a:pt x="2115" y="1184"/>
                </a:lnTo>
                <a:lnTo>
                  <a:pt x="2113" y="1184"/>
                </a:lnTo>
                <a:lnTo>
                  <a:pt x="2100" y="1184"/>
                </a:lnTo>
                <a:lnTo>
                  <a:pt x="2084" y="1184"/>
                </a:lnTo>
                <a:lnTo>
                  <a:pt x="2084" y="1188"/>
                </a:lnTo>
                <a:lnTo>
                  <a:pt x="2084" y="1192"/>
                </a:lnTo>
                <a:lnTo>
                  <a:pt x="2084" y="1195"/>
                </a:lnTo>
                <a:lnTo>
                  <a:pt x="2084" y="1205"/>
                </a:lnTo>
                <a:lnTo>
                  <a:pt x="2085" y="1206"/>
                </a:lnTo>
                <a:lnTo>
                  <a:pt x="2085" y="1207"/>
                </a:lnTo>
                <a:lnTo>
                  <a:pt x="2084" y="1207"/>
                </a:lnTo>
                <a:lnTo>
                  <a:pt x="2084" y="1209"/>
                </a:lnTo>
                <a:lnTo>
                  <a:pt x="2084" y="1223"/>
                </a:lnTo>
                <a:lnTo>
                  <a:pt x="2084" y="1224"/>
                </a:lnTo>
                <a:lnTo>
                  <a:pt x="2085" y="1224"/>
                </a:lnTo>
                <a:lnTo>
                  <a:pt x="2085" y="1225"/>
                </a:lnTo>
                <a:lnTo>
                  <a:pt x="2085" y="1227"/>
                </a:lnTo>
                <a:lnTo>
                  <a:pt x="2084" y="1227"/>
                </a:lnTo>
                <a:lnTo>
                  <a:pt x="2084" y="1228"/>
                </a:lnTo>
                <a:lnTo>
                  <a:pt x="2084" y="1235"/>
                </a:lnTo>
                <a:lnTo>
                  <a:pt x="2084" y="1236"/>
                </a:lnTo>
                <a:lnTo>
                  <a:pt x="2084" y="1260"/>
                </a:lnTo>
                <a:lnTo>
                  <a:pt x="2083" y="1260"/>
                </a:lnTo>
                <a:lnTo>
                  <a:pt x="2075" y="1260"/>
                </a:lnTo>
                <a:lnTo>
                  <a:pt x="2075" y="1265"/>
                </a:lnTo>
                <a:lnTo>
                  <a:pt x="2075" y="1268"/>
                </a:lnTo>
                <a:lnTo>
                  <a:pt x="2075" y="1273"/>
                </a:lnTo>
                <a:lnTo>
                  <a:pt x="2075" y="1277"/>
                </a:lnTo>
                <a:lnTo>
                  <a:pt x="2074" y="1277"/>
                </a:lnTo>
                <a:lnTo>
                  <a:pt x="2074" y="1293"/>
                </a:lnTo>
                <a:lnTo>
                  <a:pt x="2078" y="1293"/>
                </a:lnTo>
                <a:lnTo>
                  <a:pt x="2083" y="1293"/>
                </a:lnTo>
                <a:lnTo>
                  <a:pt x="2084" y="1293"/>
                </a:lnTo>
                <a:lnTo>
                  <a:pt x="2084" y="1294"/>
                </a:lnTo>
                <a:lnTo>
                  <a:pt x="2084" y="1310"/>
                </a:lnTo>
                <a:lnTo>
                  <a:pt x="2081" y="1310"/>
                </a:lnTo>
                <a:lnTo>
                  <a:pt x="2079" y="1310"/>
                </a:lnTo>
                <a:lnTo>
                  <a:pt x="2070" y="1309"/>
                </a:lnTo>
                <a:lnTo>
                  <a:pt x="2069" y="1309"/>
                </a:lnTo>
                <a:lnTo>
                  <a:pt x="2064" y="1313"/>
                </a:lnTo>
                <a:lnTo>
                  <a:pt x="2061" y="1315"/>
                </a:lnTo>
                <a:lnTo>
                  <a:pt x="2060" y="1316"/>
                </a:lnTo>
                <a:lnTo>
                  <a:pt x="2058" y="1319"/>
                </a:lnTo>
                <a:lnTo>
                  <a:pt x="2054" y="1325"/>
                </a:lnTo>
                <a:lnTo>
                  <a:pt x="2053" y="1326"/>
                </a:lnTo>
                <a:lnTo>
                  <a:pt x="2050" y="1327"/>
                </a:lnTo>
                <a:lnTo>
                  <a:pt x="2050" y="1330"/>
                </a:lnTo>
                <a:lnTo>
                  <a:pt x="2050" y="1332"/>
                </a:lnTo>
                <a:lnTo>
                  <a:pt x="2050" y="1337"/>
                </a:lnTo>
                <a:lnTo>
                  <a:pt x="2050" y="1341"/>
                </a:lnTo>
                <a:lnTo>
                  <a:pt x="2050" y="1343"/>
                </a:lnTo>
                <a:lnTo>
                  <a:pt x="2050" y="1351"/>
                </a:lnTo>
                <a:lnTo>
                  <a:pt x="2050" y="1354"/>
                </a:lnTo>
                <a:lnTo>
                  <a:pt x="2050" y="1357"/>
                </a:lnTo>
                <a:lnTo>
                  <a:pt x="2050" y="1358"/>
                </a:lnTo>
                <a:lnTo>
                  <a:pt x="2050" y="1360"/>
                </a:lnTo>
                <a:lnTo>
                  <a:pt x="2050" y="1361"/>
                </a:lnTo>
                <a:lnTo>
                  <a:pt x="2050" y="1362"/>
                </a:lnTo>
                <a:lnTo>
                  <a:pt x="2031" y="1362"/>
                </a:lnTo>
                <a:lnTo>
                  <a:pt x="2027" y="1362"/>
                </a:lnTo>
                <a:lnTo>
                  <a:pt x="2022" y="1362"/>
                </a:lnTo>
                <a:lnTo>
                  <a:pt x="2017" y="1362"/>
                </a:lnTo>
                <a:lnTo>
                  <a:pt x="2016" y="1362"/>
                </a:lnTo>
                <a:lnTo>
                  <a:pt x="2016" y="1355"/>
                </a:lnTo>
                <a:lnTo>
                  <a:pt x="2016" y="1343"/>
                </a:lnTo>
                <a:lnTo>
                  <a:pt x="2016" y="1340"/>
                </a:lnTo>
                <a:lnTo>
                  <a:pt x="2016" y="1329"/>
                </a:lnTo>
                <a:lnTo>
                  <a:pt x="2016" y="1327"/>
                </a:lnTo>
                <a:lnTo>
                  <a:pt x="2016" y="1318"/>
                </a:lnTo>
                <a:lnTo>
                  <a:pt x="2016" y="1317"/>
                </a:lnTo>
                <a:lnTo>
                  <a:pt x="2016" y="1311"/>
                </a:lnTo>
                <a:lnTo>
                  <a:pt x="2015" y="1307"/>
                </a:lnTo>
                <a:lnTo>
                  <a:pt x="2015" y="1295"/>
                </a:lnTo>
                <a:lnTo>
                  <a:pt x="2015" y="1292"/>
                </a:lnTo>
                <a:lnTo>
                  <a:pt x="2015" y="1281"/>
                </a:lnTo>
                <a:lnTo>
                  <a:pt x="2015" y="1276"/>
                </a:lnTo>
                <a:lnTo>
                  <a:pt x="1999" y="1276"/>
                </a:lnTo>
                <a:lnTo>
                  <a:pt x="1993" y="1276"/>
                </a:lnTo>
                <a:lnTo>
                  <a:pt x="1988" y="1276"/>
                </a:lnTo>
                <a:lnTo>
                  <a:pt x="1982" y="1276"/>
                </a:lnTo>
                <a:lnTo>
                  <a:pt x="1982" y="1294"/>
                </a:lnTo>
                <a:lnTo>
                  <a:pt x="1982" y="1306"/>
                </a:lnTo>
                <a:lnTo>
                  <a:pt x="1982" y="1307"/>
                </a:lnTo>
                <a:lnTo>
                  <a:pt x="1982" y="1309"/>
                </a:lnTo>
                <a:lnTo>
                  <a:pt x="1982" y="1327"/>
                </a:lnTo>
                <a:lnTo>
                  <a:pt x="1982" y="1330"/>
                </a:lnTo>
                <a:lnTo>
                  <a:pt x="1982" y="1338"/>
                </a:lnTo>
                <a:lnTo>
                  <a:pt x="1983" y="1346"/>
                </a:lnTo>
                <a:lnTo>
                  <a:pt x="1983" y="1355"/>
                </a:lnTo>
                <a:lnTo>
                  <a:pt x="1983" y="1361"/>
                </a:lnTo>
                <a:lnTo>
                  <a:pt x="1992" y="1361"/>
                </a:lnTo>
                <a:lnTo>
                  <a:pt x="1997" y="1361"/>
                </a:lnTo>
                <a:lnTo>
                  <a:pt x="1999" y="1361"/>
                </a:lnTo>
                <a:lnTo>
                  <a:pt x="1999" y="1363"/>
                </a:lnTo>
                <a:lnTo>
                  <a:pt x="1999" y="1368"/>
                </a:lnTo>
                <a:lnTo>
                  <a:pt x="1999" y="1372"/>
                </a:lnTo>
                <a:lnTo>
                  <a:pt x="1999" y="1377"/>
                </a:lnTo>
                <a:lnTo>
                  <a:pt x="1999" y="1382"/>
                </a:lnTo>
                <a:lnTo>
                  <a:pt x="1999" y="1385"/>
                </a:lnTo>
                <a:lnTo>
                  <a:pt x="1999" y="1395"/>
                </a:lnTo>
                <a:lnTo>
                  <a:pt x="1999" y="1396"/>
                </a:lnTo>
                <a:lnTo>
                  <a:pt x="1995" y="1396"/>
                </a:lnTo>
                <a:lnTo>
                  <a:pt x="1991" y="1396"/>
                </a:lnTo>
                <a:lnTo>
                  <a:pt x="1988" y="1396"/>
                </a:lnTo>
                <a:lnTo>
                  <a:pt x="1983" y="1396"/>
                </a:lnTo>
                <a:lnTo>
                  <a:pt x="1974" y="1396"/>
                </a:lnTo>
                <a:lnTo>
                  <a:pt x="1971" y="1396"/>
                </a:lnTo>
                <a:lnTo>
                  <a:pt x="1966" y="1396"/>
                </a:lnTo>
                <a:lnTo>
                  <a:pt x="1966" y="1413"/>
                </a:lnTo>
                <a:lnTo>
                  <a:pt x="1966" y="1429"/>
                </a:lnTo>
                <a:lnTo>
                  <a:pt x="1966" y="1431"/>
                </a:lnTo>
                <a:lnTo>
                  <a:pt x="1951" y="1431"/>
                </a:lnTo>
                <a:lnTo>
                  <a:pt x="1950" y="1431"/>
                </a:lnTo>
                <a:lnTo>
                  <a:pt x="1950" y="1433"/>
                </a:lnTo>
                <a:lnTo>
                  <a:pt x="1948" y="1433"/>
                </a:lnTo>
                <a:lnTo>
                  <a:pt x="1948" y="1431"/>
                </a:lnTo>
                <a:lnTo>
                  <a:pt x="1947" y="1431"/>
                </a:lnTo>
                <a:lnTo>
                  <a:pt x="1946" y="1431"/>
                </a:lnTo>
                <a:lnTo>
                  <a:pt x="1932" y="1431"/>
                </a:lnTo>
                <a:lnTo>
                  <a:pt x="1915" y="1431"/>
                </a:lnTo>
                <a:lnTo>
                  <a:pt x="1912" y="1431"/>
                </a:lnTo>
                <a:lnTo>
                  <a:pt x="1907" y="1431"/>
                </a:lnTo>
                <a:lnTo>
                  <a:pt x="1904" y="1431"/>
                </a:lnTo>
                <a:lnTo>
                  <a:pt x="1899" y="1431"/>
                </a:lnTo>
                <a:lnTo>
                  <a:pt x="1899" y="1430"/>
                </a:lnTo>
                <a:lnTo>
                  <a:pt x="1899" y="1413"/>
                </a:lnTo>
                <a:lnTo>
                  <a:pt x="1898" y="1396"/>
                </a:lnTo>
                <a:lnTo>
                  <a:pt x="1898" y="1395"/>
                </a:lnTo>
                <a:lnTo>
                  <a:pt x="1908" y="1395"/>
                </a:lnTo>
                <a:lnTo>
                  <a:pt x="1915" y="1395"/>
                </a:lnTo>
                <a:lnTo>
                  <a:pt x="1932" y="1395"/>
                </a:lnTo>
                <a:lnTo>
                  <a:pt x="1943" y="1395"/>
                </a:lnTo>
                <a:lnTo>
                  <a:pt x="1948" y="1395"/>
                </a:lnTo>
                <a:lnTo>
                  <a:pt x="1948" y="1380"/>
                </a:lnTo>
                <a:lnTo>
                  <a:pt x="1948" y="1377"/>
                </a:lnTo>
                <a:lnTo>
                  <a:pt x="1948" y="1375"/>
                </a:lnTo>
                <a:lnTo>
                  <a:pt x="1948" y="1371"/>
                </a:lnTo>
                <a:lnTo>
                  <a:pt x="1948" y="1368"/>
                </a:lnTo>
                <a:lnTo>
                  <a:pt x="1948" y="1362"/>
                </a:lnTo>
                <a:lnTo>
                  <a:pt x="1948" y="1361"/>
                </a:lnTo>
                <a:lnTo>
                  <a:pt x="1915" y="1361"/>
                </a:lnTo>
                <a:lnTo>
                  <a:pt x="1900" y="1361"/>
                </a:lnTo>
                <a:lnTo>
                  <a:pt x="1882" y="1361"/>
                </a:lnTo>
                <a:lnTo>
                  <a:pt x="1881" y="1361"/>
                </a:lnTo>
                <a:lnTo>
                  <a:pt x="1881" y="1335"/>
                </a:lnTo>
                <a:lnTo>
                  <a:pt x="1881" y="1304"/>
                </a:lnTo>
                <a:lnTo>
                  <a:pt x="1881" y="1293"/>
                </a:lnTo>
                <a:lnTo>
                  <a:pt x="1873" y="1293"/>
                </a:lnTo>
                <a:lnTo>
                  <a:pt x="1858" y="1293"/>
                </a:lnTo>
                <a:lnTo>
                  <a:pt x="1854" y="1293"/>
                </a:lnTo>
                <a:lnTo>
                  <a:pt x="1849" y="1293"/>
                </a:lnTo>
                <a:lnTo>
                  <a:pt x="1839" y="1293"/>
                </a:lnTo>
                <a:lnTo>
                  <a:pt x="1839" y="1334"/>
                </a:lnTo>
                <a:lnTo>
                  <a:pt x="1839" y="1362"/>
                </a:lnTo>
                <a:lnTo>
                  <a:pt x="1831" y="1362"/>
                </a:lnTo>
                <a:lnTo>
                  <a:pt x="1815" y="1361"/>
                </a:lnTo>
                <a:lnTo>
                  <a:pt x="1814" y="1361"/>
                </a:lnTo>
                <a:lnTo>
                  <a:pt x="1814" y="1363"/>
                </a:lnTo>
                <a:lnTo>
                  <a:pt x="1814" y="1396"/>
                </a:lnTo>
                <a:lnTo>
                  <a:pt x="1797" y="1396"/>
                </a:lnTo>
                <a:lnTo>
                  <a:pt x="1780" y="1396"/>
                </a:lnTo>
                <a:lnTo>
                  <a:pt x="1780" y="1413"/>
                </a:lnTo>
                <a:lnTo>
                  <a:pt x="1772" y="1413"/>
                </a:lnTo>
                <a:lnTo>
                  <a:pt x="1772" y="1422"/>
                </a:lnTo>
                <a:lnTo>
                  <a:pt x="1767" y="1422"/>
                </a:lnTo>
                <a:lnTo>
                  <a:pt x="1767" y="1430"/>
                </a:lnTo>
                <a:lnTo>
                  <a:pt x="1780" y="1430"/>
                </a:lnTo>
                <a:lnTo>
                  <a:pt x="1781" y="1463"/>
                </a:lnTo>
                <a:lnTo>
                  <a:pt x="1781" y="1464"/>
                </a:lnTo>
                <a:lnTo>
                  <a:pt x="1781" y="1469"/>
                </a:lnTo>
                <a:lnTo>
                  <a:pt x="1781" y="1476"/>
                </a:lnTo>
                <a:lnTo>
                  <a:pt x="1781" y="1480"/>
                </a:lnTo>
                <a:lnTo>
                  <a:pt x="1771" y="1480"/>
                </a:lnTo>
                <a:lnTo>
                  <a:pt x="1771" y="1477"/>
                </a:lnTo>
                <a:lnTo>
                  <a:pt x="1771" y="1470"/>
                </a:lnTo>
                <a:lnTo>
                  <a:pt x="1764" y="1470"/>
                </a:lnTo>
                <a:lnTo>
                  <a:pt x="1764" y="1468"/>
                </a:lnTo>
                <a:lnTo>
                  <a:pt x="1764" y="1463"/>
                </a:lnTo>
                <a:lnTo>
                  <a:pt x="1755" y="1463"/>
                </a:lnTo>
                <a:lnTo>
                  <a:pt x="1748" y="1463"/>
                </a:lnTo>
                <a:lnTo>
                  <a:pt x="1746" y="1463"/>
                </a:lnTo>
                <a:lnTo>
                  <a:pt x="1746" y="1464"/>
                </a:lnTo>
                <a:lnTo>
                  <a:pt x="1746" y="1467"/>
                </a:lnTo>
                <a:lnTo>
                  <a:pt x="1746" y="1470"/>
                </a:lnTo>
                <a:lnTo>
                  <a:pt x="1746" y="1477"/>
                </a:lnTo>
                <a:lnTo>
                  <a:pt x="1747" y="1480"/>
                </a:lnTo>
                <a:lnTo>
                  <a:pt x="1747" y="1483"/>
                </a:lnTo>
                <a:lnTo>
                  <a:pt x="1747" y="1486"/>
                </a:lnTo>
                <a:lnTo>
                  <a:pt x="1748" y="1486"/>
                </a:lnTo>
                <a:lnTo>
                  <a:pt x="1748" y="1494"/>
                </a:lnTo>
                <a:lnTo>
                  <a:pt x="1764" y="1494"/>
                </a:lnTo>
                <a:lnTo>
                  <a:pt x="1764" y="1495"/>
                </a:lnTo>
                <a:lnTo>
                  <a:pt x="1781" y="1495"/>
                </a:lnTo>
                <a:lnTo>
                  <a:pt x="1798" y="1495"/>
                </a:lnTo>
                <a:lnTo>
                  <a:pt x="1804" y="1495"/>
                </a:lnTo>
                <a:lnTo>
                  <a:pt x="1806" y="1495"/>
                </a:lnTo>
                <a:lnTo>
                  <a:pt x="1806" y="1492"/>
                </a:lnTo>
                <a:lnTo>
                  <a:pt x="1806" y="1487"/>
                </a:lnTo>
                <a:lnTo>
                  <a:pt x="1814" y="1487"/>
                </a:lnTo>
                <a:lnTo>
                  <a:pt x="1815" y="1495"/>
                </a:lnTo>
                <a:lnTo>
                  <a:pt x="1816" y="1495"/>
                </a:lnTo>
                <a:lnTo>
                  <a:pt x="1831" y="1495"/>
                </a:lnTo>
                <a:lnTo>
                  <a:pt x="1831" y="1471"/>
                </a:lnTo>
                <a:lnTo>
                  <a:pt x="1837" y="1471"/>
                </a:lnTo>
                <a:lnTo>
                  <a:pt x="1848" y="1471"/>
                </a:lnTo>
                <a:lnTo>
                  <a:pt x="1849" y="1471"/>
                </a:lnTo>
                <a:lnTo>
                  <a:pt x="1849" y="1478"/>
                </a:lnTo>
                <a:lnTo>
                  <a:pt x="1849" y="1495"/>
                </a:lnTo>
                <a:lnTo>
                  <a:pt x="1865" y="1495"/>
                </a:lnTo>
                <a:lnTo>
                  <a:pt x="1870" y="1495"/>
                </a:lnTo>
                <a:lnTo>
                  <a:pt x="1876" y="1495"/>
                </a:lnTo>
                <a:lnTo>
                  <a:pt x="1878" y="1495"/>
                </a:lnTo>
                <a:lnTo>
                  <a:pt x="1878" y="1488"/>
                </a:lnTo>
                <a:lnTo>
                  <a:pt x="1879" y="1488"/>
                </a:lnTo>
                <a:lnTo>
                  <a:pt x="1881" y="1488"/>
                </a:lnTo>
                <a:lnTo>
                  <a:pt x="1882" y="1488"/>
                </a:lnTo>
                <a:lnTo>
                  <a:pt x="1882" y="1489"/>
                </a:lnTo>
                <a:lnTo>
                  <a:pt x="1882" y="1495"/>
                </a:lnTo>
                <a:lnTo>
                  <a:pt x="1882" y="1496"/>
                </a:lnTo>
                <a:lnTo>
                  <a:pt x="1912" y="1496"/>
                </a:lnTo>
                <a:lnTo>
                  <a:pt x="1912" y="1476"/>
                </a:lnTo>
                <a:lnTo>
                  <a:pt x="1913" y="1477"/>
                </a:lnTo>
                <a:lnTo>
                  <a:pt x="1916" y="1477"/>
                </a:lnTo>
                <a:lnTo>
                  <a:pt x="1924" y="1484"/>
                </a:lnTo>
                <a:lnTo>
                  <a:pt x="1924" y="1480"/>
                </a:lnTo>
                <a:lnTo>
                  <a:pt x="1924" y="1463"/>
                </a:lnTo>
                <a:lnTo>
                  <a:pt x="1949" y="1463"/>
                </a:lnTo>
                <a:lnTo>
                  <a:pt x="1949" y="1496"/>
                </a:lnTo>
                <a:lnTo>
                  <a:pt x="1966" y="1496"/>
                </a:lnTo>
                <a:lnTo>
                  <a:pt x="1983" y="1497"/>
                </a:lnTo>
                <a:lnTo>
                  <a:pt x="1988" y="1497"/>
                </a:lnTo>
                <a:lnTo>
                  <a:pt x="1991" y="1497"/>
                </a:lnTo>
                <a:lnTo>
                  <a:pt x="1995" y="1497"/>
                </a:lnTo>
                <a:lnTo>
                  <a:pt x="2000" y="1497"/>
                </a:lnTo>
                <a:lnTo>
                  <a:pt x="2008" y="1497"/>
                </a:lnTo>
                <a:lnTo>
                  <a:pt x="2015" y="1497"/>
                </a:lnTo>
                <a:lnTo>
                  <a:pt x="2017" y="1497"/>
                </a:lnTo>
                <a:lnTo>
                  <a:pt x="2017" y="1512"/>
                </a:lnTo>
                <a:lnTo>
                  <a:pt x="2000" y="1512"/>
                </a:lnTo>
                <a:lnTo>
                  <a:pt x="1995" y="1512"/>
                </a:lnTo>
                <a:lnTo>
                  <a:pt x="1991" y="1512"/>
                </a:lnTo>
                <a:lnTo>
                  <a:pt x="1988" y="1512"/>
                </a:lnTo>
                <a:lnTo>
                  <a:pt x="1983" y="1512"/>
                </a:lnTo>
                <a:lnTo>
                  <a:pt x="1983" y="1517"/>
                </a:lnTo>
                <a:lnTo>
                  <a:pt x="1983" y="1527"/>
                </a:lnTo>
                <a:lnTo>
                  <a:pt x="1983" y="1528"/>
                </a:lnTo>
                <a:lnTo>
                  <a:pt x="1983" y="1529"/>
                </a:lnTo>
                <a:lnTo>
                  <a:pt x="1983" y="1554"/>
                </a:lnTo>
                <a:lnTo>
                  <a:pt x="1981" y="1555"/>
                </a:lnTo>
                <a:lnTo>
                  <a:pt x="1980" y="1555"/>
                </a:lnTo>
                <a:lnTo>
                  <a:pt x="1977" y="1555"/>
                </a:lnTo>
                <a:lnTo>
                  <a:pt x="1975" y="1555"/>
                </a:lnTo>
                <a:lnTo>
                  <a:pt x="1972" y="1555"/>
                </a:lnTo>
                <a:lnTo>
                  <a:pt x="1969" y="1555"/>
                </a:lnTo>
                <a:lnTo>
                  <a:pt x="1969" y="1559"/>
                </a:lnTo>
                <a:lnTo>
                  <a:pt x="1971" y="1559"/>
                </a:lnTo>
                <a:lnTo>
                  <a:pt x="1973" y="1559"/>
                </a:lnTo>
                <a:lnTo>
                  <a:pt x="1974" y="1560"/>
                </a:lnTo>
                <a:lnTo>
                  <a:pt x="1975" y="1560"/>
                </a:lnTo>
                <a:lnTo>
                  <a:pt x="1977" y="1561"/>
                </a:lnTo>
                <a:lnTo>
                  <a:pt x="1978" y="1562"/>
                </a:lnTo>
                <a:lnTo>
                  <a:pt x="1980" y="1563"/>
                </a:lnTo>
                <a:lnTo>
                  <a:pt x="1981" y="1563"/>
                </a:lnTo>
                <a:lnTo>
                  <a:pt x="1982" y="1563"/>
                </a:lnTo>
                <a:lnTo>
                  <a:pt x="1983" y="1563"/>
                </a:lnTo>
                <a:lnTo>
                  <a:pt x="1983" y="1574"/>
                </a:lnTo>
                <a:lnTo>
                  <a:pt x="1983" y="1578"/>
                </a:lnTo>
                <a:lnTo>
                  <a:pt x="1983" y="1582"/>
                </a:lnTo>
                <a:lnTo>
                  <a:pt x="1983" y="1586"/>
                </a:lnTo>
                <a:lnTo>
                  <a:pt x="1983" y="1590"/>
                </a:lnTo>
                <a:lnTo>
                  <a:pt x="1983" y="1605"/>
                </a:lnTo>
                <a:lnTo>
                  <a:pt x="1983" y="1606"/>
                </a:lnTo>
                <a:lnTo>
                  <a:pt x="1983" y="1608"/>
                </a:lnTo>
                <a:lnTo>
                  <a:pt x="1982" y="1620"/>
                </a:lnTo>
                <a:lnTo>
                  <a:pt x="1982" y="1621"/>
                </a:lnTo>
                <a:lnTo>
                  <a:pt x="1982" y="1622"/>
                </a:lnTo>
                <a:lnTo>
                  <a:pt x="1984" y="1622"/>
                </a:lnTo>
                <a:lnTo>
                  <a:pt x="1985" y="1622"/>
                </a:lnTo>
                <a:lnTo>
                  <a:pt x="2000" y="1622"/>
                </a:lnTo>
                <a:lnTo>
                  <a:pt x="2014" y="1621"/>
                </a:lnTo>
                <a:lnTo>
                  <a:pt x="2016" y="1621"/>
                </a:lnTo>
                <a:lnTo>
                  <a:pt x="2016" y="1637"/>
                </a:lnTo>
                <a:lnTo>
                  <a:pt x="2016" y="1639"/>
                </a:lnTo>
                <a:lnTo>
                  <a:pt x="2016" y="1656"/>
                </a:lnTo>
                <a:lnTo>
                  <a:pt x="2015" y="1656"/>
                </a:lnTo>
                <a:lnTo>
                  <a:pt x="2011" y="1656"/>
                </a:lnTo>
                <a:lnTo>
                  <a:pt x="2008" y="1656"/>
                </a:lnTo>
                <a:lnTo>
                  <a:pt x="2007" y="1656"/>
                </a:lnTo>
                <a:lnTo>
                  <a:pt x="2003" y="1656"/>
                </a:lnTo>
                <a:lnTo>
                  <a:pt x="2001" y="1656"/>
                </a:lnTo>
                <a:lnTo>
                  <a:pt x="1998" y="1656"/>
                </a:lnTo>
                <a:lnTo>
                  <a:pt x="1995" y="1656"/>
                </a:lnTo>
                <a:lnTo>
                  <a:pt x="1992" y="1656"/>
                </a:lnTo>
                <a:lnTo>
                  <a:pt x="1990" y="1656"/>
                </a:lnTo>
                <a:lnTo>
                  <a:pt x="1986" y="1656"/>
                </a:lnTo>
                <a:lnTo>
                  <a:pt x="1982" y="1656"/>
                </a:lnTo>
                <a:lnTo>
                  <a:pt x="1982" y="1659"/>
                </a:lnTo>
                <a:lnTo>
                  <a:pt x="1982" y="1662"/>
                </a:lnTo>
                <a:lnTo>
                  <a:pt x="1982" y="1665"/>
                </a:lnTo>
                <a:lnTo>
                  <a:pt x="1982" y="1667"/>
                </a:lnTo>
                <a:lnTo>
                  <a:pt x="1982" y="1671"/>
                </a:lnTo>
                <a:lnTo>
                  <a:pt x="1982" y="1673"/>
                </a:lnTo>
                <a:lnTo>
                  <a:pt x="1982" y="1674"/>
                </a:lnTo>
                <a:lnTo>
                  <a:pt x="1982" y="1677"/>
                </a:lnTo>
                <a:lnTo>
                  <a:pt x="1982" y="1679"/>
                </a:lnTo>
                <a:lnTo>
                  <a:pt x="1984" y="1679"/>
                </a:lnTo>
                <a:lnTo>
                  <a:pt x="1985" y="1679"/>
                </a:lnTo>
                <a:lnTo>
                  <a:pt x="1988" y="1679"/>
                </a:lnTo>
                <a:lnTo>
                  <a:pt x="1991" y="1679"/>
                </a:lnTo>
                <a:lnTo>
                  <a:pt x="1994" y="1679"/>
                </a:lnTo>
                <a:lnTo>
                  <a:pt x="1994" y="1681"/>
                </a:lnTo>
                <a:lnTo>
                  <a:pt x="1994" y="1683"/>
                </a:lnTo>
                <a:lnTo>
                  <a:pt x="1994" y="1687"/>
                </a:lnTo>
                <a:lnTo>
                  <a:pt x="1994" y="1689"/>
                </a:lnTo>
                <a:lnTo>
                  <a:pt x="1994" y="1690"/>
                </a:lnTo>
                <a:lnTo>
                  <a:pt x="1997" y="1690"/>
                </a:lnTo>
                <a:lnTo>
                  <a:pt x="1998" y="1690"/>
                </a:lnTo>
                <a:lnTo>
                  <a:pt x="2001" y="1690"/>
                </a:lnTo>
                <a:lnTo>
                  <a:pt x="2005" y="1690"/>
                </a:lnTo>
                <a:lnTo>
                  <a:pt x="2009" y="1690"/>
                </a:lnTo>
                <a:lnTo>
                  <a:pt x="2011" y="1690"/>
                </a:lnTo>
                <a:lnTo>
                  <a:pt x="2016" y="1690"/>
                </a:lnTo>
                <a:lnTo>
                  <a:pt x="2039" y="1690"/>
                </a:lnTo>
                <a:lnTo>
                  <a:pt x="2040" y="1690"/>
                </a:lnTo>
                <a:lnTo>
                  <a:pt x="2040" y="1691"/>
                </a:lnTo>
                <a:lnTo>
                  <a:pt x="2045" y="1697"/>
                </a:lnTo>
                <a:lnTo>
                  <a:pt x="2045" y="1698"/>
                </a:lnTo>
                <a:lnTo>
                  <a:pt x="2047" y="1704"/>
                </a:lnTo>
                <a:lnTo>
                  <a:pt x="2056" y="1703"/>
                </a:lnTo>
                <a:lnTo>
                  <a:pt x="2056" y="1704"/>
                </a:lnTo>
                <a:lnTo>
                  <a:pt x="2059" y="1705"/>
                </a:lnTo>
                <a:lnTo>
                  <a:pt x="2061" y="1708"/>
                </a:lnTo>
                <a:lnTo>
                  <a:pt x="2065" y="1714"/>
                </a:lnTo>
                <a:lnTo>
                  <a:pt x="2067" y="1718"/>
                </a:lnTo>
                <a:lnTo>
                  <a:pt x="2068" y="1725"/>
                </a:lnTo>
                <a:lnTo>
                  <a:pt x="2071" y="1728"/>
                </a:lnTo>
                <a:lnTo>
                  <a:pt x="2052" y="1731"/>
                </a:lnTo>
                <a:lnTo>
                  <a:pt x="2050" y="1731"/>
                </a:lnTo>
                <a:lnTo>
                  <a:pt x="2050" y="1737"/>
                </a:lnTo>
                <a:lnTo>
                  <a:pt x="2017" y="1736"/>
                </a:lnTo>
                <a:lnTo>
                  <a:pt x="2016" y="1737"/>
                </a:lnTo>
                <a:lnTo>
                  <a:pt x="2016" y="1758"/>
                </a:lnTo>
                <a:lnTo>
                  <a:pt x="2016" y="1759"/>
                </a:lnTo>
                <a:lnTo>
                  <a:pt x="2016" y="1792"/>
                </a:lnTo>
                <a:lnTo>
                  <a:pt x="2006" y="1792"/>
                </a:lnTo>
                <a:lnTo>
                  <a:pt x="1983" y="1792"/>
                </a:lnTo>
                <a:lnTo>
                  <a:pt x="1983" y="1801"/>
                </a:lnTo>
                <a:lnTo>
                  <a:pt x="1983" y="1809"/>
                </a:lnTo>
                <a:lnTo>
                  <a:pt x="1966" y="1809"/>
                </a:lnTo>
                <a:lnTo>
                  <a:pt x="1950" y="1809"/>
                </a:lnTo>
                <a:lnTo>
                  <a:pt x="1949" y="1809"/>
                </a:lnTo>
                <a:lnTo>
                  <a:pt x="1949" y="1792"/>
                </a:lnTo>
                <a:lnTo>
                  <a:pt x="1949" y="1759"/>
                </a:lnTo>
                <a:lnTo>
                  <a:pt x="1948" y="1759"/>
                </a:lnTo>
                <a:lnTo>
                  <a:pt x="1915" y="1759"/>
                </a:lnTo>
                <a:lnTo>
                  <a:pt x="1898" y="1759"/>
                </a:lnTo>
                <a:lnTo>
                  <a:pt x="1882" y="1759"/>
                </a:lnTo>
                <a:lnTo>
                  <a:pt x="1882" y="1762"/>
                </a:lnTo>
                <a:lnTo>
                  <a:pt x="1882" y="1763"/>
                </a:lnTo>
                <a:lnTo>
                  <a:pt x="1882" y="1766"/>
                </a:lnTo>
                <a:lnTo>
                  <a:pt x="1882" y="1792"/>
                </a:lnTo>
                <a:lnTo>
                  <a:pt x="1882" y="1814"/>
                </a:lnTo>
                <a:lnTo>
                  <a:pt x="1899" y="1814"/>
                </a:lnTo>
                <a:lnTo>
                  <a:pt x="1898" y="1809"/>
                </a:lnTo>
                <a:lnTo>
                  <a:pt x="1915" y="1809"/>
                </a:lnTo>
                <a:lnTo>
                  <a:pt x="1915" y="1826"/>
                </a:lnTo>
                <a:lnTo>
                  <a:pt x="1915" y="1827"/>
                </a:lnTo>
                <a:lnTo>
                  <a:pt x="1915" y="1833"/>
                </a:lnTo>
                <a:lnTo>
                  <a:pt x="1915" y="1841"/>
                </a:lnTo>
                <a:lnTo>
                  <a:pt x="1915" y="1843"/>
                </a:lnTo>
                <a:lnTo>
                  <a:pt x="1915" y="1848"/>
                </a:lnTo>
                <a:lnTo>
                  <a:pt x="1915" y="1860"/>
                </a:lnTo>
                <a:lnTo>
                  <a:pt x="1939" y="1860"/>
                </a:lnTo>
                <a:lnTo>
                  <a:pt x="1948" y="1860"/>
                </a:lnTo>
                <a:lnTo>
                  <a:pt x="1950" y="1860"/>
                </a:lnTo>
                <a:lnTo>
                  <a:pt x="1974" y="1860"/>
                </a:lnTo>
                <a:lnTo>
                  <a:pt x="1974" y="1876"/>
                </a:lnTo>
                <a:lnTo>
                  <a:pt x="1950" y="1876"/>
                </a:lnTo>
                <a:lnTo>
                  <a:pt x="1950" y="1898"/>
                </a:lnTo>
                <a:lnTo>
                  <a:pt x="1949" y="1898"/>
                </a:lnTo>
                <a:lnTo>
                  <a:pt x="1948" y="1898"/>
                </a:lnTo>
                <a:lnTo>
                  <a:pt x="1943" y="1897"/>
                </a:lnTo>
                <a:lnTo>
                  <a:pt x="1918" y="1898"/>
                </a:lnTo>
                <a:lnTo>
                  <a:pt x="1884" y="1898"/>
                </a:lnTo>
                <a:lnTo>
                  <a:pt x="1883" y="1898"/>
                </a:lnTo>
                <a:lnTo>
                  <a:pt x="1882" y="1898"/>
                </a:lnTo>
                <a:lnTo>
                  <a:pt x="1882" y="1895"/>
                </a:lnTo>
                <a:lnTo>
                  <a:pt x="1817" y="1894"/>
                </a:lnTo>
                <a:lnTo>
                  <a:pt x="1814" y="1894"/>
                </a:lnTo>
                <a:lnTo>
                  <a:pt x="1798" y="1894"/>
                </a:lnTo>
                <a:lnTo>
                  <a:pt x="1798" y="1891"/>
                </a:lnTo>
                <a:lnTo>
                  <a:pt x="1798" y="1888"/>
                </a:lnTo>
                <a:lnTo>
                  <a:pt x="1798" y="1886"/>
                </a:lnTo>
                <a:lnTo>
                  <a:pt x="1798" y="1884"/>
                </a:lnTo>
                <a:lnTo>
                  <a:pt x="1798" y="1882"/>
                </a:lnTo>
                <a:lnTo>
                  <a:pt x="1798" y="1881"/>
                </a:lnTo>
                <a:lnTo>
                  <a:pt x="1798" y="1878"/>
                </a:lnTo>
                <a:lnTo>
                  <a:pt x="1798" y="1877"/>
                </a:lnTo>
                <a:lnTo>
                  <a:pt x="1798" y="1875"/>
                </a:lnTo>
                <a:lnTo>
                  <a:pt x="1798" y="1873"/>
                </a:lnTo>
                <a:lnTo>
                  <a:pt x="1798" y="1872"/>
                </a:lnTo>
                <a:lnTo>
                  <a:pt x="1798" y="1869"/>
                </a:lnTo>
                <a:lnTo>
                  <a:pt x="1798" y="1868"/>
                </a:lnTo>
                <a:lnTo>
                  <a:pt x="1798" y="1866"/>
                </a:lnTo>
                <a:lnTo>
                  <a:pt x="1798" y="1864"/>
                </a:lnTo>
                <a:lnTo>
                  <a:pt x="1798" y="1863"/>
                </a:lnTo>
                <a:lnTo>
                  <a:pt x="1798" y="1860"/>
                </a:lnTo>
                <a:lnTo>
                  <a:pt x="1795" y="1860"/>
                </a:lnTo>
                <a:lnTo>
                  <a:pt x="1794" y="1860"/>
                </a:lnTo>
                <a:lnTo>
                  <a:pt x="1792" y="1860"/>
                </a:lnTo>
                <a:lnTo>
                  <a:pt x="1791" y="1860"/>
                </a:lnTo>
                <a:lnTo>
                  <a:pt x="1790" y="1860"/>
                </a:lnTo>
                <a:lnTo>
                  <a:pt x="1789" y="1860"/>
                </a:lnTo>
                <a:lnTo>
                  <a:pt x="1789" y="1865"/>
                </a:lnTo>
                <a:lnTo>
                  <a:pt x="1789" y="1868"/>
                </a:lnTo>
                <a:lnTo>
                  <a:pt x="1789" y="1869"/>
                </a:lnTo>
                <a:lnTo>
                  <a:pt x="1787" y="1869"/>
                </a:lnTo>
                <a:lnTo>
                  <a:pt x="1787" y="1871"/>
                </a:lnTo>
                <a:lnTo>
                  <a:pt x="1784" y="1871"/>
                </a:lnTo>
                <a:lnTo>
                  <a:pt x="1782" y="1871"/>
                </a:lnTo>
                <a:lnTo>
                  <a:pt x="1781" y="1869"/>
                </a:lnTo>
                <a:lnTo>
                  <a:pt x="1778" y="1869"/>
                </a:lnTo>
                <a:lnTo>
                  <a:pt x="1774" y="1869"/>
                </a:lnTo>
                <a:lnTo>
                  <a:pt x="1772" y="1869"/>
                </a:lnTo>
                <a:lnTo>
                  <a:pt x="1769" y="1869"/>
                </a:lnTo>
                <a:lnTo>
                  <a:pt x="1766" y="1869"/>
                </a:lnTo>
                <a:lnTo>
                  <a:pt x="1763" y="1869"/>
                </a:lnTo>
                <a:lnTo>
                  <a:pt x="1760" y="1869"/>
                </a:lnTo>
                <a:lnTo>
                  <a:pt x="1757" y="1869"/>
                </a:lnTo>
                <a:lnTo>
                  <a:pt x="1756" y="1869"/>
                </a:lnTo>
                <a:lnTo>
                  <a:pt x="1753" y="1869"/>
                </a:lnTo>
                <a:lnTo>
                  <a:pt x="1749" y="1869"/>
                </a:lnTo>
                <a:lnTo>
                  <a:pt x="1749" y="1871"/>
                </a:lnTo>
                <a:lnTo>
                  <a:pt x="1749" y="1873"/>
                </a:lnTo>
                <a:lnTo>
                  <a:pt x="1749" y="1876"/>
                </a:lnTo>
                <a:lnTo>
                  <a:pt x="1749" y="1878"/>
                </a:lnTo>
                <a:lnTo>
                  <a:pt x="1749" y="1889"/>
                </a:lnTo>
                <a:lnTo>
                  <a:pt x="1749" y="1897"/>
                </a:lnTo>
                <a:lnTo>
                  <a:pt x="1731" y="1897"/>
                </a:lnTo>
                <a:lnTo>
                  <a:pt x="1725" y="1897"/>
                </a:lnTo>
                <a:lnTo>
                  <a:pt x="1725" y="1875"/>
                </a:lnTo>
                <a:lnTo>
                  <a:pt x="1723" y="1875"/>
                </a:lnTo>
                <a:lnTo>
                  <a:pt x="1722" y="1875"/>
                </a:lnTo>
                <a:lnTo>
                  <a:pt x="1720" y="1875"/>
                </a:lnTo>
                <a:lnTo>
                  <a:pt x="1719" y="1875"/>
                </a:lnTo>
                <a:lnTo>
                  <a:pt x="1716" y="1875"/>
                </a:lnTo>
                <a:lnTo>
                  <a:pt x="1715" y="1875"/>
                </a:lnTo>
                <a:lnTo>
                  <a:pt x="1714" y="1875"/>
                </a:lnTo>
                <a:lnTo>
                  <a:pt x="1712" y="1875"/>
                </a:lnTo>
                <a:lnTo>
                  <a:pt x="1711" y="1875"/>
                </a:lnTo>
                <a:lnTo>
                  <a:pt x="1710" y="1875"/>
                </a:lnTo>
                <a:lnTo>
                  <a:pt x="1707" y="1875"/>
                </a:lnTo>
                <a:lnTo>
                  <a:pt x="1706" y="1875"/>
                </a:lnTo>
                <a:lnTo>
                  <a:pt x="1704" y="1875"/>
                </a:lnTo>
                <a:lnTo>
                  <a:pt x="1703" y="1875"/>
                </a:lnTo>
                <a:lnTo>
                  <a:pt x="1701" y="1875"/>
                </a:lnTo>
                <a:lnTo>
                  <a:pt x="1697" y="1875"/>
                </a:lnTo>
                <a:lnTo>
                  <a:pt x="1697" y="1894"/>
                </a:lnTo>
                <a:lnTo>
                  <a:pt x="1682" y="1894"/>
                </a:lnTo>
                <a:lnTo>
                  <a:pt x="1679" y="1894"/>
                </a:lnTo>
                <a:lnTo>
                  <a:pt x="1663" y="1894"/>
                </a:lnTo>
                <a:lnTo>
                  <a:pt x="1629" y="1893"/>
                </a:lnTo>
                <a:lnTo>
                  <a:pt x="1612" y="1893"/>
                </a:lnTo>
                <a:lnTo>
                  <a:pt x="1610" y="1893"/>
                </a:lnTo>
                <a:lnTo>
                  <a:pt x="1594" y="1894"/>
                </a:lnTo>
                <a:lnTo>
                  <a:pt x="1577" y="1895"/>
                </a:lnTo>
                <a:lnTo>
                  <a:pt x="1561" y="1895"/>
                </a:lnTo>
                <a:lnTo>
                  <a:pt x="1555" y="1897"/>
                </a:lnTo>
                <a:lnTo>
                  <a:pt x="1553" y="1897"/>
                </a:lnTo>
                <a:lnTo>
                  <a:pt x="1552" y="1897"/>
                </a:lnTo>
                <a:lnTo>
                  <a:pt x="1544" y="1897"/>
                </a:lnTo>
                <a:lnTo>
                  <a:pt x="1519" y="1898"/>
                </a:lnTo>
                <a:lnTo>
                  <a:pt x="1519" y="1902"/>
                </a:lnTo>
                <a:lnTo>
                  <a:pt x="1519" y="1907"/>
                </a:lnTo>
                <a:lnTo>
                  <a:pt x="1519" y="1911"/>
                </a:lnTo>
                <a:lnTo>
                  <a:pt x="1519" y="1915"/>
                </a:lnTo>
                <a:lnTo>
                  <a:pt x="1524" y="1915"/>
                </a:lnTo>
                <a:lnTo>
                  <a:pt x="1528" y="1915"/>
                </a:lnTo>
                <a:lnTo>
                  <a:pt x="1528" y="1920"/>
                </a:lnTo>
                <a:lnTo>
                  <a:pt x="1528" y="1926"/>
                </a:lnTo>
                <a:lnTo>
                  <a:pt x="1528" y="1932"/>
                </a:lnTo>
                <a:lnTo>
                  <a:pt x="1527" y="1932"/>
                </a:lnTo>
                <a:lnTo>
                  <a:pt x="1517" y="1932"/>
                </a:lnTo>
                <a:lnTo>
                  <a:pt x="1517" y="1965"/>
                </a:lnTo>
                <a:lnTo>
                  <a:pt x="1509" y="1966"/>
                </a:lnTo>
                <a:lnTo>
                  <a:pt x="1500" y="1966"/>
                </a:lnTo>
                <a:lnTo>
                  <a:pt x="1500" y="1933"/>
                </a:lnTo>
                <a:lnTo>
                  <a:pt x="1496" y="1933"/>
                </a:lnTo>
                <a:lnTo>
                  <a:pt x="1492" y="1933"/>
                </a:lnTo>
                <a:lnTo>
                  <a:pt x="1475" y="1934"/>
                </a:lnTo>
                <a:lnTo>
                  <a:pt x="1475" y="1931"/>
                </a:lnTo>
                <a:lnTo>
                  <a:pt x="1475" y="1925"/>
                </a:lnTo>
                <a:lnTo>
                  <a:pt x="1475" y="1916"/>
                </a:lnTo>
                <a:lnTo>
                  <a:pt x="1475" y="1912"/>
                </a:lnTo>
                <a:lnTo>
                  <a:pt x="1475" y="1908"/>
                </a:lnTo>
                <a:lnTo>
                  <a:pt x="1476" y="1902"/>
                </a:lnTo>
                <a:lnTo>
                  <a:pt x="1476" y="1900"/>
                </a:lnTo>
                <a:lnTo>
                  <a:pt x="1466" y="1900"/>
                </a:lnTo>
                <a:lnTo>
                  <a:pt x="1463" y="1901"/>
                </a:lnTo>
                <a:lnTo>
                  <a:pt x="1456" y="1901"/>
                </a:lnTo>
                <a:lnTo>
                  <a:pt x="1453" y="1901"/>
                </a:lnTo>
                <a:lnTo>
                  <a:pt x="1452" y="1901"/>
                </a:lnTo>
                <a:lnTo>
                  <a:pt x="1448" y="1901"/>
                </a:lnTo>
                <a:lnTo>
                  <a:pt x="1444" y="1901"/>
                </a:lnTo>
                <a:lnTo>
                  <a:pt x="1435" y="1901"/>
                </a:lnTo>
                <a:lnTo>
                  <a:pt x="1409" y="1901"/>
                </a:lnTo>
                <a:lnTo>
                  <a:pt x="1406" y="1901"/>
                </a:lnTo>
                <a:lnTo>
                  <a:pt x="1378" y="1901"/>
                </a:lnTo>
                <a:lnTo>
                  <a:pt x="1375" y="1902"/>
                </a:lnTo>
                <a:lnTo>
                  <a:pt x="1374" y="1902"/>
                </a:lnTo>
                <a:lnTo>
                  <a:pt x="1373" y="1902"/>
                </a:lnTo>
                <a:lnTo>
                  <a:pt x="1356" y="1908"/>
                </a:lnTo>
                <a:lnTo>
                  <a:pt x="1351" y="1908"/>
                </a:lnTo>
                <a:lnTo>
                  <a:pt x="1345" y="1909"/>
                </a:lnTo>
                <a:lnTo>
                  <a:pt x="1340" y="1909"/>
                </a:lnTo>
                <a:lnTo>
                  <a:pt x="1340" y="1908"/>
                </a:lnTo>
                <a:lnTo>
                  <a:pt x="1340" y="1907"/>
                </a:lnTo>
                <a:lnTo>
                  <a:pt x="1340" y="1906"/>
                </a:lnTo>
                <a:lnTo>
                  <a:pt x="1340" y="1901"/>
                </a:lnTo>
                <a:lnTo>
                  <a:pt x="1340" y="1900"/>
                </a:lnTo>
                <a:lnTo>
                  <a:pt x="1340" y="1899"/>
                </a:lnTo>
                <a:lnTo>
                  <a:pt x="1340" y="1895"/>
                </a:lnTo>
                <a:lnTo>
                  <a:pt x="1340" y="1894"/>
                </a:lnTo>
                <a:lnTo>
                  <a:pt x="1340" y="1893"/>
                </a:lnTo>
                <a:lnTo>
                  <a:pt x="1340" y="1892"/>
                </a:lnTo>
                <a:lnTo>
                  <a:pt x="1340" y="1891"/>
                </a:lnTo>
                <a:lnTo>
                  <a:pt x="1340" y="1890"/>
                </a:lnTo>
                <a:lnTo>
                  <a:pt x="1340" y="1889"/>
                </a:lnTo>
                <a:lnTo>
                  <a:pt x="1340" y="1888"/>
                </a:lnTo>
                <a:lnTo>
                  <a:pt x="1340" y="1886"/>
                </a:lnTo>
                <a:lnTo>
                  <a:pt x="1340" y="1885"/>
                </a:lnTo>
                <a:lnTo>
                  <a:pt x="1340" y="1884"/>
                </a:lnTo>
                <a:lnTo>
                  <a:pt x="1340" y="1883"/>
                </a:lnTo>
                <a:lnTo>
                  <a:pt x="1340" y="1881"/>
                </a:lnTo>
                <a:lnTo>
                  <a:pt x="1340" y="1880"/>
                </a:lnTo>
                <a:lnTo>
                  <a:pt x="1340" y="1878"/>
                </a:lnTo>
                <a:lnTo>
                  <a:pt x="1340" y="1877"/>
                </a:lnTo>
                <a:lnTo>
                  <a:pt x="1340" y="1876"/>
                </a:lnTo>
                <a:lnTo>
                  <a:pt x="1340" y="1875"/>
                </a:lnTo>
                <a:lnTo>
                  <a:pt x="1341" y="1874"/>
                </a:lnTo>
                <a:lnTo>
                  <a:pt x="1341" y="1873"/>
                </a:lnTo>
                <a:lnTo>
                  <a:pt x="1341" y="1872"/>
                </a:lnTo>
                <a:lnTo>
                  <a:pt x="1341" y="1871"/>
                </a:lnTo>
                <a:lnTo>
                  <a:pt x="1341" y="1869"/>
                </a:lnTo>
                <a:lnTo>
                  <a:pt x="1341" y="1868"/>
                </a:lnTo>
                <a:lnTo>
                  <a:pt x="1341" y="1866"/>
                </a:lnTo>
                <a:lnTo>
                  <a:pt x="1341" y="1865"/>
                </a:lnTo>
                <a:lnTo>
                  <a:pt x="1341" y="1864"/>
                </a:lnTo>
                <a:lnTo>
                  <a:pt x="1341" y="1863"/>
                </a:lnTo>
                <a:lnTo>
                  <a:pt x="1341" y="1861"/>
                </a:lnTo>
                <a:lnTo>
                  <a:pt x="1341" y="1860"/>
                </a:lnTo>
                <a:lnTo>
                  <a:pt x="1341" y="1859"/>
                </a:lnTo>
                <a:lnTo>
                  <a:pt x="1341" y="1858"/>
                </a:lnTo>
                <a:lnTo>
                  <a:pt x="1341" y="1857"/>
                </a:lnTo>
                <a:lnTo>
                  <a:pt x="1341" y="1856"/>
                </a:lnTo>
                <a:lnTo>
                  <a:pt x="1341" y="1855"/>
                </a:lnTo>
                <a:lnTo>
                  <a:pt x="1341" y="1853"/>
                </a:lnTo>
                <a:lnTo>
                  <a:pt x="1341" y="1852"/>
                </a:lnTo>
                <a:lnTo>
                  <a:pt x="1338" y="1852"/>
                </a:lnTo>
                <a:lnTo>
                  <a:pt x="1336" y="1852"/>
                </a:lnTo>
                <a:lnTo>
                  <a:pt x="1335" y="1852"/>
                </a:lnTo>
                <a:lnTo>
                  <a:pt x="1332" y="1852"/>
                </a:lnTo>
                <a:lnTo>
                  <a:pt x="1330" y="1852"/>
                </a:lnTo>
                <a:lnTo>
                  <a:pt x="1326" y="1852"/>
                </a:lnTo>
                <a:lnTo>
                  <a:pt x="1323" y="1852"/>
                </a:lnTo>
                <a:lnTo>
                  <a:pt x="1321" y="1852"/>
                </a:lnTo>
                <a:lnTo>
                  <a:pt x="1317" y="1852"/>
                </a:lnTo>
                <a:lnTo>
                  <a:pt x="1316" y="1852"/>
                </a:lnTo>
                <a:lnTo>
                  <a:pt x="1314" y="1852"/>
                </a:lnTo>
                <a:lnTo>
                  <a:pt x="1311" y="1852"/>
                </a:lnTo>
                <a:lnTo>
                  <a:pt x="1311" y="1850"/>
                </a:lnTo>
                <a:lnTo>
                  <a:pt x="1311" y="1849"/>
                </a:lnTo>
                <a:lnTo>
                  <a:pt x="1311" y="1848"/>
                </a:lnTo>
                <a:lnTo>
                  <a:pt x="1311" y="1847"/>
                </a:lnTo>
                <a:lnTo>
                  <a:pt x="1311" y="1846"/>
                </a:lnTo>
                <a:lnTo>
                  <a:pt x="1311" y="1844"/>
                </a:lnTo>
                <a:lnTo>
                  <a:pt x="1311" y="1843"/>
                </a:lnTo>
                <a:lnTo>
                  <a:pt x="1311" y="1842"/>
                </a:lnTo>
                <a:lnTo>
                  <a:pt x="1311" y="1841"/>
                </a:lnTo>
                <a:lnTo>
                  <a:pt x="1311" y="1840"/>
                </a:lnTo>
                <a:lnTo>
                  <a:pt x="1311" y="1839"/>
                </a:lnTo>
                <a:lnTo>
                  <a:pt x="1311" y="1838"/>
                </a:lnTo>
                <a:lnTo>
                  <a:pt x="1311" y="1836"/>
                </a:lnTo>
                <a:lnTo>
                  <a:pt x="1311" y="1833"/>
                </a:lnTo>
                <a:lnTo>
                  <a:pt x="1322" y="1833"/>
                </a:lnTo>
                <a:lnTo>
                  <a:pt x="1328" y="1833"/>
                </a:lnTo>
                <a:lnTo>
                  <a:pt x="1336" y="1833"/>
                </a:lnTo>
                <a:lnTo>
                  <a:pt x="1340" y="1833"/>
                </a:lnTo>
                <a:lnTo>
                  <a:pt x="1340" y="1824"/>
                </a:lnTo>
                <a:lnTo>
                  <a:pt x="1340" y="1816"/>
                </a:lnTo>
                <a:lnTo>
                  <a:pt x="1341" y="1800"/>
                </a:lnTo>
                <a:lnTo>
                  <a:pt x="1349" y="1800"/>
                </a:lnTo>
                <a:lnTo>
                  <a:pt x="1349" y="1799"/>
                </a:lnTo>
                <a:lnTo>
                  <a:pt x="1349" y="1793"/>
                </a:lnTo>
                <a:lnTo>
                  <a:pt x="1349" y="1771"/>
                </a:lnTo>
                <a:lnTo>
                  <a:pt x="1349" y="1766"/>
                </a:lnTo>
                <a:lnTo>
                  <a:pt x="1324" y="1766"/>
                </a:lnTo>
                <a:lnTo>
                  <a:pt x="1324" y="1780"/>
                </a:lnTo>
                <a:lnTo>
                  <a:pt x="1307" y="1780"/>
                </a:lnTo>
                <a:lnTo>
                  <a:pt x="1307" y="1774"/>
                </a:lnTo>
                <a:lnTo>
                  <a:pt x="1307" y="1776"/>
                </a:lnTo>
                <a:lnTo>
                  <a:pt x="1307" y="1799"/>
                </a:lnTo>
                <a:lnTo>
                  <a:pt x="1299" y="1799"/>
                </a:lnTo>
                <a:lnTo>
                  <a:pt x="1297" y="1799"/>
                </a:lnTo>
                <a:lnTo>
                  <a:pt x="1294" y="1799"/>
                </a:lnTo>
                <a:lnTo>
                  <a:pt x="1291" y="1799"/>
                </a:lnTo>
                <a:lnTo>
                  <a:pt x="1288" y="1800"/>
                </a:lnTo>
                <a:lnTo>
                  <a:pt x="1286" y="1800"/>
                </a:lnTo>
                <a:lnTo>
                  <a:pt x="1285" y="1800"/>
                </a:lnTo>
                <a:lnTo>
                  <a:pt x="1282" y="1800"/>
                </a:lnTo>
                <a:lnTo>
                  <a:pt x="1274" y="1800"/>
                </a:lnTo>
                <a:lnTo>
                  <a:pt x="1273" y="1800"/>
                </a:lnTo>
                <a:lnTo>
                  <a:pt x="1273" y="1793"/>
                </a:lnTo>
                <a:lnTo>
                  <a:pt x="1249" y="1793"/>
                </a:lnTo>
                <a:lnTo>
                  <a:pt x="1249" y="1782"/>
                </a:lnTo>
                <a:lnTo>
                  <a:pt x="1249" y="1781"/>
                </a:lnTo>
                <a:lnTo>
                  <a:pt x="1218" y="1781"/>
                </a:lnTo>
                <a:lnTo>
                  <a:pt x="1212" y="1781"/>
                </a:lnTo>
                <a:lnTo>
                  <a:pt x="1212" y="1783"/>
                </a:lnTo>
                <a:lnTo>
                  <a:pt x="1212" y="1810"/>
                </a:lnTo>
                <a:lnTo>
                  <a:pt x="1242" y="1810"/>
                </a:lnTo>
                <a:lnTo>
                  <a:pt x="1242" y="1821"/>
                </a:lnTo>
                <a:lnTo>
                  <a:pt x="1242" y="1823"/>
                </a:lnTo>
                <a:lnTo>
                  <a:pt x="1243" y="1823"/>
                </a:lnTo>
                <a:lnTo>
                  <a:pt x="1243" y="1832"/>
                </a:lnTo>
                <a:lnTo>
                  <a:pt x="1242" y="1832"/>
                </a:lnTo>
                <a:lnTo>
                  <a:pt x="1242" y="1833"/>
                </a:lnTo>
                <a:lnTo>
                  <a:pt x="1247" y="1833"/>
                </a:lnTo>
                <a:lnTo>
                  <a:pt x="1257" y="1833"/>
                </a:lnTo>
                <a:lnTo>
                  <a:pt x="1264" y="1833"/>
                </a:lnTo>
                <a:lnTo>
                  <a:pt x="1269" y="1833"/>
                </a:lnTo>
                <a:lnTo>
                  <a:pt x="1271" y="1833"/>
                </a:lnTo>
                <a:lnTo>
                  <a:pt x="1273" y="1833"/>
                </a:lnTo>
                <a:lnTo>
                  <a:pt x="1273" y="1840"/>
                </a:lnTo>
                <a:lnTo>
                  <a:pt x="1277" y="1840"/>
                </a:lnTo>
                <a:lnTo>
                  <a:pt x="1283" y="1840"/>
                </a:lnTo>
                <a:lnTo>
                  <a:pt x="1283" y="1843"/>
                </a:lnTo>
                <a:lnTo>
                  <a:pt x="1281" y="1843"/>
                </a:lnTo>
                <a:lnTo>
                  <a:pt x="1281" y="1847"/>
                </a:lnTo>
                <a:lnTo>
                  <a:pt x="1273" y="1847"/>
                </a:lnTo>
                <a:lnTo>
                  <a:pt x="1273" y="1850"/>
                </a:lnTo>
                <a:lnTo>
                  <a:pt x="1273" y="1853"/>
                </a:lnTo>
                <a:lnTo>
                  <a:pt x="1273" y="1857"/>
                </a:lnTo>
                <a:lnTo>
                  <a:pt x="1273" y="1859"/>
                </a:lnTo>
                <a:lnTo>
                  <a:pt x="1273" y="1867"/>
                </a:lnTo>
                <a:lnTo>
                  <a:pt x="1273" y="1875"/>
                </a:lnTo>
                <a:lnTo>
                  <a:pt x="1273" y="1883"/>
                </a:lnTo>
                <a:lnTo>
                  <a:pt x="1273" y="1895"/>
                </a:lnTo>
                <a:lnTo>
                  <a:pt x="1273" y="1897"/>
                </a:lnTo>
                <a:lnTo>
                  <a:pt x="1274" y="1897"/>
                </a:lnTo>
                <a:lnTo>
                  <a:pt x="1274" y="1898"/>
                </a:lnTo>
                <a:lnTo>
                  <a:pt x="1275" y="1898"/>
                </a:lnTo>
                <a:lnTo>
                  <a:pt x="1275" y="1899"/>
                </a:lnTo>
                <a:lnTo>
                  <a:pt x="1276" y="1899"/>
                </a:lnTo>
                <a:lnTo>
                  <a:pt x="1276" y="1901"/>
                </a:lnTo>
                <a:lnTo>
                  <a:pt x="1273" y="1901"/>
                </a:lnTo>
                <a:lnTo>
                  <a:pt x="1275" y="1903"/>
                </a:lnTo>
                <a:lnTo>
                  <a:pt x="1276" y="1903"/>
                </a:lnTo>
                <a:lnTo>
                  <a:pt x="1277" y="1906"/>
                </a:lnTo>
                <a:lnTo>
                  <a:pt x="1279" y="1907"/>
                </a:lnTo>
                <a:lnTo>
                  <a:pt x="1280" y="1908"/>
                </a:lnTo>
                <a:lnTo>
                  <a:pt x="1282" y="1910"/>
                </a:lnTo>
                <a:lnTo>
                  <a:pt x="1284" y="1914"/>
                </a:lnTo>
                <a:lnTo>
                  <a:pt x="1285" y="1916"/>
                </a:lnTo>
                <a:lnTo>
                  <a:pt x="1288" y="1918"/>
                </a:lnTo>
                <a:lnTo>
                  <a:pt x="1289" y="1918"/>
                </a:lnTo>
                <a:lnTo>
                  <a:pt x="1290" y="1920"/>
                </a:lnTo>
                <a:lnTo>
                  <a:pt x="1291" y="1922"/>
                </a:lnTo>
                <a:lnTo>
                  <a:pt x="1292" y="1923"/>
                </a:lnTo>
                <a:lnTo>
                  <a:pt x="1294" y="1925"/>
                </a:lnTo>
                <a:lnTo>
                  <a:pt x="1296" y="1927"/>
                </a:lnTo>
                <a:lnTo>
                  <a:pt x="1298" y="1930"/>
                </a:lnTo>
                <a:lnTo>
                  <a:pt x="1300" y="1932"/>
                </a:lnTo>
                <a:lnTo>
                  <a:pt x="1305" y="1932"/>
                </a:lnTo>
                <a:lnTo>
                  <a:pt x="1307" y="1932"/>
                </a:lnTo>
                <a:lnTo>
                  <a:pt x="1307" y="1930"/>
                </a:lnTo>
                <a:lnTo>
                  <a:pt x="1307" y="1920"/>
                </a:lnTo>
                <a:lnTo>
                  <a:pt x="1307" y="1918"/>
                </a:lnTo>
                <a:lnTo>
                  <a:pt x="1307" y="1911"/>
                </a:lnTo>
                <a:lnTo>
                  <a:pt x="1307" y="1909"/>
                </a:lnTo>
                <a:lnTo>
                  <a:pt x="1310" y="1909"/>
                </a:lnTo>
                <a:lnTo>
                  <a:pt x="1313" y="1909"/>
                </a:lnTo>
                <a:lnTo>
                  <a:pt x="1316" y="1909"/>
                </a:lnTo>
                <a:lnTo>
                  <a:pt x="1321" y="1909"/>
                </a:lnTo>
                <a:lnTo>
                  <a:pt x="1322" y="1909"/>
                </a:lnTo>
                <a:lnTo>
                  <a:pt x="1326" y="1909"/>
                </a:lnTo>
                <a:lnTo>
                  <a:pt x="1330" y="1909"/>
                </a:lnTo>
                <a:lnTo>
                  <a:pt x="1332" y="1909"/>
                </a:lnTo>
                <a:lnTo>
                  <a:pt x="1335" y="1909"/>
                </a:lnTo>
                <a:lnTo>
                  <a:pt x="1340" y="1909"/>
                </a:lnTo>
                <a:lnTo>
                  <a:pt x="1340" y="1911"/>
                </a:lnTo>
                <a:lnTo>
                  <a:pt x="1340" y="1934"/>
                </a:lnTo>
                <a:lnTo>
                  <a:pt x="1341" y="1934"/>
                </a:lnTo>
                <a:lnTo>
                  <a:pt x="1341" y="1961"/>
                </a:lnTo>
                <a:lnTo>
                  <a:pt x="1348" y="1965"/>
                </a:lnTo>
                <a:lnTo>
                  <a:pt x="1369" y="1965"/>
                </a:lnTo>
                <a:lnTo>
                  <a:pt x="1373" y="1965"/>
                </a:lnTo>
                <a:lnTo>
                  <a:pt x="1373" y="1962"/>
                </a:lnTo>
                <a:lnTo>
                  <a:pt x="1373" y="1961"/>
                </a:lnTo>
                <a:lnTo>
                  <a:pt x="1374" y="1960"/>
                </a:lnTo>
                <a:lnTo>
                  <a:pt x="1374" y="1959"/>
                </a:lnTo>
                <a:lnTo>
                  <a:pt x="1374" y="1958"/>
                </a:lnTo>
                <a:lnTo>
                  <a:pt x="1374" y="1951"/>
                </a:lnTo>
                <a:lnTo>
                  <a:pt x="1374" y="1950"/>
                </a:lnTo>
                <a:lnTo>
                  <a:pt x="1374" y="1949"/>
                </a:lnTo>
                <a:lnTo>
                  <a:pt x="1375" y="1949"/>
                </a:lnTo>
                <a:lnTo>
                  <a:pt x="1375" y="1948"/>
                </a:lnTo>
                <a:lnTo>
                  <a:pt x="1375" y="1947"/>
                </a:lnTo>
                <a:lnTo>
                  <a:pt x="1376" y="1947"/>
                </a:lnTo>
                <a:lnTo>
                  <a:pt x="1376" y="1945"/>
                </a:lnTo>
                <a:lnTo>
                  <a:pt x="1377" y="1945"/>
                </a:lnTo>
                <a:lnTo>
                  <a:pt x="1377" y="1944"/>
                </a:lnTo>
                <a:lnTo>
                  <a:pt x="1378" y="1944"/>
                </a:lnTo>
                <a:lnTo>
                  <a:pt x="1380" y="1943"/>
                </a:lnTo>
                <a:lnTo>
                  <a:pt x="1381" y="1943"/>
                </a:lnTo>
                <a:lnTo>
                  <a:pt x="1382" y="1943"/>
                </a:lnTo>
                <a:lnTo>
                  <a:pt x="1383" y="1943"/>
                </a:lnTo>
                <a:lnTo>
                  <a:pt x="1391" y="1943"/>
                </a:lnTo>
                <a:lnTo>
                  <a:pt x="1407" y="1943"/>
                </a:lnTo>
                <a:lnTo>
                  <a:pt x="1408" y="1943"/>
                </a:lnTo>
                <a:lnTo>
                  <a:pt x="1408" y="1950"/>
                </a:lnTo>
                <a:lnTo>
                  <a:pt x="1408" y="1958"/>
                </a:lnTo>
                <a:lnTo>
                  <a:pt x="1408" y="1965"/>
                </a:lnTo>
                <a:lnTo>
                  <a:pt x="1408" y="1967"/>
                </a:lnTo>
                <a:lnTo>
                  <a:pt x="1408" y="1968"/>
                </a:lnTo>
                <a:lnTo>
                  <a:pt x="1421" y="1968"/>
                </a:lnTo>
                <a:lnTo>
                  <a:pt x="1424" y="1968"/>
                </a:lnTo>
                <a:lnTo>
                  <a:pt x="1424" y="1969"/>
                </a:lnTo>
                <a:lnTo>
                  <a:pt x="1424" y="1970"/>
                </a:lnTo>
                <a:lnTo>
                  <a:pt x="1424" y="1973"/>
                </a:lnTo>
                <a:lnTo>
                  <a:pt x="1424" y="1976"/>
                </a:lnTo>
                <a:lnTo>
                  <a:pt x="1428" y="1976"/>
                </a:lnTo>
                <a:lnTo>
                  <a:pt x="1440" y="1976"/>
                </a:lnTo>
                <a:lnTo>
                  <a:pt x="1456" y="1976"/>
                </a:lnTo>
                <a:lnTo>
                  <a:pt x="1471" y="1976"/>
                </a:lnTo>
                <a:lnTo>
                  <a:pt x="1473" y="1976"/>
                </a:lnTo>
                <a:lnTo>
                  <a:pt x="1474" y="1976"/>
                </a:lnTo>
                <a:lnTo>
                  <a:pt x="1476" y="1976"/>
                </a:lnTo>
                <a:lnTo>
                  <a:pt x="1476" y="2001"/>
                </a:lnTo>
                <a:lnTo>
                  <a:pt x="1473" y="2001"/>
                </a:lnTo>
                <a:lnTo>
                  <a:pt x="1471" y="2001"/>
                </a:lnTo>
                <a:lnTo>
                  <a:pt x="1434" y="2002"/>
                </a:lnTo>
                <a:lnTo>
                  <a:pt x="1419" y="2002"/>
                </a:lnTo>
                <a:lnTo>
                  <a:pt x="1408" y="2002"/>
                </a:lnTo>
                <a:lnTo>
                  <a:pt x="1408" y="2018"/>
                </a:lnTo>
                <a:lnTo>
                  <a:pt x="1408" y="2019"/>
                </a:lnTo>
                <a:lnTo>
                  <a:pt x="1408" y="2029"/>
                </a:lnTo>
                <a:lnTo>
                  <a:pt x="1408" y="2033"/>
                </a:lnTo>
                <a:lnTo>
                  <a:pt x="1408" y="2035"/>
                </a:lnTo>
                <a:lnTo>
                  <a:pt x="1381" y="2035"/>
                </a:lnTo>
                <a:lnTo>
                  <a:pt x="1377" y="2035"/>
                </a:lnTo>
                <a:lnTo>
                  <a:pt x="1374" y="2035"/>
                </a:lnTo>
                <a:lnTo>
                  <a:pt x="1374" y="2037"/>
                </a:lnTo>
                <a:lnTo>
                  <a:pt x="1374" y="2040"/>
                </a:lnTo>
                <a:lnTo>
                  <a:pt x="1375" y="2041"/>
                </a:lnTo>
                <a:lnTo>
                  <a:pt x="1375" y="2043"/>
                </a:lnTo>
                <a:lnTo>
                  <a:pt x="1375" y="2044"/>
                </a:lnTo>
                <a:lnTo>
                  <a:pt x="1375" y="2046"/>
                </a:lnTo>
                <a:lnTo>
                  <a:pt x="1375" y="2047"/>
                </a:lnTo>
                <a:lnTo>
                  <a:pt x="1375" y="2052"/>
                </a:lnTo>
                <a:lnTo>
                  <a:pt x="1375" y="2060"/>
                </a:lnTo>
                <a:lnTo>
                  <a:pt x="1375" y="2069"/>
                </a:lnTo>
                <a:lnTo>
                  <a:pt x="1375" y="2080"/>
                </a:lnTo>
                <a:lnTo>
                  <a:pt x="1375" y="2086"/>
                </a:lnTo>
                <a:lnTo>
                  <a:pt x="1375" y="2097"/>
                </a:lnTo>
                <a:lnTo>
                  <a:pt x="1375" y="2110"/>
                </a:lnTo>
                <a:lnTo>
                  <a:pt x="1375" y="2120"/>
                </a:lnTo>
                <a:lnTo>
                  <a:pt x="1375" y="2136"/>
                </a:lnTo>
                <a:lnTo>
                  <a:pt x="1375" y="2147"/>
                </a:lnTo>
                <a:lnTo>
                  <a:pt x="1375" y="2153"/>
                </a:lnTo>
                <a:lnTo>
                  <a:pt x="1375" y="2168"/>
                </a:lnTo>
                <a:lnTo>
                  <a:pt x="1375" y="2170"/>
                </a:lnTo>
                <a:lnTo>
                  <a:pt x="1408" y="2170"/>
                </a:lnTo>
                <a:lnTo>
                  <a:pt x="1407" y="2187"/>
                </a:lnTo>
                <a:lnTo>
                  <a:pt x="1408" y="2187"/>
                </a:lnTo>
                <a:lnTo>
                  <a:pt x="1419" y="2187"/>
                </a:lnTo>
                <a:lnTo>
                  <a:pt x="1441" y="2187"/>
                </a:lnTo>
                <a:lnTo>
                  <a:pt x="1453" y="2187"/>
                </a:lnTo>
                <a:lnTo>
                  <a:pt x="1457" y="2190"/>
                </a:lnTo>
                <a:lnTo>
                  <a:pt x="1469" y="2203"/>
                </a:lnTo>
                <a:lnTo>
                  <a:pt x="1470" y="2204"/>
                </a:lnTo>
                <a:lnTo>
                  <a:pt x="1486" y="2221"/>
                </a:lnTo>
                <a:lnTo>
                  <a:pt x="1473" y="2221"/>
                </a:lnTo>
                <a:lnTo>
                  <a:pt x="1457" y="2221"/>
                </a:lnTo>
                <a:lnTo>
                  <a:pt x="1457" y="2227"/>
                </a:lnTo>
                <a:lnTo>
                  <a:pt x="1457" y="2229"/>
                </a:lnTo>
                <a:lnTo>
                  <a:pt x="1457" y="2237"/>
                </a:lnTo>
                <a:lnTo>
                  <a:pt x="1457" y="2238"/>
                </a:lnTo>
                <a:close/>
                <a:moveTo>
                  <a:pt x="1645" y="1597"/>
                </a:moveTo>
                <a:lnTo>
                  <a:pt x="1645" y="1593"/>
                </a:lnTo>
                <a:lnTo>
                  <a:pt x="1645" y="1591"/>
                </a:lnTo>
                <a:lnTo>
                  <a:pt x="1649" y="1593"/>
                </a:lnTo>
                <a:lnTo>
                  <a:pt x="1652" y="1593"/>
                </a:lnTo>
                <a:lnTo>
                  <a:pt x="1654" y="1593"/>
                </a:lnTo>
                <a:lnTo>
                  <a:pt x="1654" y="1591"/>
                </a:lnTo>
                <a:lnTo>
                  <a:pt x="1656" y="1591"/>
                </a:lnTo>
                <a:lnTo>
                  <a:pt x="1657" y="1591"/>
                </a:lnTo>
                <a:lnTo>
                  <a:pt x="1659" y="1591"/>
                </a:lnTo>
                <a:lnTo>
                  <a:pt x="1662" y="1591"/>
                </a:lnTo>
                <a:lnTo>
                  <a:pt x="1662" y="1590"/>
                </a:lnTo>
                <a:lnTo>
                  <a:pt x="1668" y="1590"/>
                </a:lnTo>
                <a:lnTo>
                  <a:pt x="1669" y="1590"/>
                </a:lnTo>
                <a:lnTo>
                  <a:pt x="1670" y="1590"/>
                </a:lnTo>
                <a:lnTo>
                  <a:pt x="1670" y="1588"/>
                </a:lnTo>
                <a:lnTo>
                  <a:pt x="1671" y="1588"/>
                </a:lnTo>
                <a:lnTo>
                  <a:pt x="1679" y="1588"/>
                </a:lnTo>
                <a:lnTo>
                  <a:pt x="1679" y="1586"/>
                </a:lnTo>
                <a:lnTo>
                  <a:pt x="1679" y="1579"/>
                </a:lnTo>
                <a:lnTo>
                  <a:pt x="1679" y="1578"/>
                </a:lnTo>
                <a:lnTo>
                  <a:pt x="1679" y="1574"/>
                </a:lnTo>
                <a:lnTo>
                  <a:pt x="1679" y="1573"/>
                </a:lnTo>
                <a:lnTo>
                  <a:pt x="1679" y="1570"/>
                </a:lnTo>
                <a:lnTo>
                  <a:pt x="1679" y="1568"/>
                </a:lnTo>
                <a:lnTo>
                  <a:pt x="1679" y="1563"/>
                </a:lnTo>
                <a:lnTo>
                  <a:pt x="1681" y="1563"/>
                </a:lnTo>
                <a:lnTo>
                  <a:pt x="1682" y="1563"/>
                </a:lnTo>
                <a:lnTo>
                  <a:pt x="1684" y="1563"/>
                </a:lnTo>
                <a:lnTo>
                  <a:pt x="1686" y="1563"/>
                </a:lnTo>
                <a:lnTo>
                  <a:pt x="1688" y="1563"/>
                </a:lnTo>
                <a:lnTo>
                  <a:pt x="1691" y="1563"/>
                </a:lnTo>
                <a:lnTo>
                  <a:pt x="1694" y="1563"/>
                </a:lnTo>
                <a:lnTo>
                  <a:pt x="1694" y="1562"/>
                </a:lnTo>
                <a:lnTo>
                  <a:pt x="1694" y="1555"/>
                </a:lnTo>
                <a:lnTo>
                  <a:pt x="1696" y="1555"/>
                </a:lnTo>
                <a:lnTo>
                  <a:pt x="1699" y="1555"/>
                </a:lnTo>
                <a:lnTo>
                  <a:pt x="1699" y="1559"/>
                </a:lnTo>
                <a:lnTo>
                  <a:pt x="1699" y="1562"/>
                </a:lnTo>
                <a:lnTo>
                  <a:pt x="1699" y="1563"/>
                </a:lnTo>
                <a:lnTo>
                  <a:pt x="1702" y="1563"/>
                </a:lnTo>
                <a:lnTo>
                  <a:pt x="1704" y="1563"/>
                </a:lnTo>
                <a:lnTo>
                  <a:pt x="1706" y="1563"/>
                </a:lnTo>
                <a:lnTo>
                  <a:pt x="1706" y="1562"/>
                </a:lnTo>
                <a:lnTo>
                  <a:pt x="1706" y="1559"/>
                </a:lnTo>
                <a:lnTo>
                  <a:pt x="1706" y="1557"/>
                </a:lnTo>
                <a:lnTo>
                  <a:pt x="1706" y="1554"/>
                </a:lnTo>
                <a:lnTo>
                  <a:pt x="1706" y="1549"/>
                </a:lnTo>
                <a:lnTo>
                  <a:pt x="1706" y="1547"/>
                </a:lnTo>
                <a:lnTo>
                  <a:pt x="1706" y="1546"/>
                </a:lnTo>
                <a:lnTo>
                  <a:pt x="1708" y="1546"/>
                </a:lnTo>
                <a:lnTo>
                  <a:pt x="1708" y="1544"/>
                </a:lnTo>
                <a:lnTo>
                  <a:pt x="1708" y="1540"/>
                </a:lnTo>
                <a:lnTo>
                  <a:pt x="1708" y="1538"/>
                </a:lnTo>
                <a:lnTo>
                  <a:pt x="1707" y="1538"/>
                </a:lnTo>
                <a:lnTo>
                  <a:pt x="1705" y="1538"/>
                </a:lnTo>
                <a:lnTo>
                  <a:pt x="1704" y="1538"/>
                </a:lnTo>
                <a:lnTo>
                  <a:pt x="1702" y="1538"/>
                </a:lnTo>
                <a:lnTo>
                  <a:pt x="1699" y="1538"/>
                </a:lnTo>
                <a:lnTo>
                  <a:pt x="1698" y="1538"/>
                </a:lnTo>
                <a:lnTo>
                  <a:pt x="1696" y="1538"/>
                </a:lnTo>
                <a:lnTo>
                  <a:pt x="1696" y="1534"/>
                </a:lnTo>
                <a:lnTo>
                  <a:pt x="1696" y="1529"/>
                </a:lnTo>
                <a:lnTo>
                  <a:pt x="1698" y="1529"/>
                </a:lnTo>
                <a:lnTo>
                  <a:pt x="1701" y="1529"/>
                </a:lnTo>
                <a:lnTo>
                  <a:pt x="1703" y="1529"/>
                </a:lnTo>
                <a:lnTo>
                  <a:pt x="1705" y="1529"/>
                </a:lnTo>
                <a:lnTo>
                  <a:pt x="1708" y="1529"/>
                </a:lnTo>
                <a:lnTo>
                  <a:pt x="1711" y="1529"/>
                </a:lnTo>
                <a:lnTo>
                  <a:pt x="1713" y="1529"/>
                </a:lnTo>
                <a:lnTo>
                  <a:pt x="1714" y="1529"/>
                </a:lnTo>
                <a:lnTo>
                  <a:pt x="1718" y="1529"/>
                </a:lnTo>
                <a:lnTo>
                  <a:pt x="1720" y="1529"/>
                </a:lnTo>
                <a:lnTo>
                  <a:pt x="1723" y="1529"/>
                </a:lnTo>
                <a:lnTo>
                  <a:pt x="1727" y="1529"/>
                </a:lnTo>
                <a:lnTo>
                  <a:pt x="1729" y="1529"/>
                </a:lnTo>
                <a:lnTo>
                  <a:pt x="1730" y="1529"/>
                </a:lnTo>
                <a:lnTo>
                  <a:pt x="1732" y="1529"/>
                </a:lnTo>
                <a:lnTo>
                  <a:pt x="1735" y="1529"/>
                </a:lnTo>
                <a:lnTo>
                  <a:pt x="1736" y="1529"/>
                </a:lnTo>
                <a:lnTo>
                  <a:pt x="1736" y="1528"/>
                </a:lnTo>
                <a:lnTo>
                  <a:pt x="1737" y="1528"/>
                </a:lnTo>
                <a:lnTo>
                  <a:pt x="1738" y="1528"/>
                </a:lnTo>
                <a:lnTo>
                  <a:pt x="1739" y="1528"/>
                </a:lnTo>
                <a:lnTo>
                  <a:pt x="1739" y="1527"/>
                </a:lnTo>
                <a:lnTo>
                  <a:pt x="1740" y="1527"/>
                </a:lnTo>
                <a:lnTo>
                  <a:pt x="1741" y="1526"/>
                </a:lnTo>
                <a:lnTo>
                  <a:pt x="1743" y="1526"/>
                </a:lnTo>
                <a:lnTo>
                  <a:pt x="1743" y="1524"/>
                </a:lnTo>
                <a:lnTo>
                  <a:pt x="1744" y="1523"/>
                </a:lnTo>
                <a:lnTo>
                  <a:pt x="1745" y="1522"/>
                </a:lnTo>
                <a:lnTo>
                  <a:pt x="1745" y="1521"/>
                </a:lnTo>
                <a:lnTo>
                  <a:pt x="1743" y="1521"/>
                </a:lnTo>
                <a:lnTo>
                  <a:pt x="1743" y="1520"/>
                </a:lnTo>
                <a:lnTo>
                  <a:pt x="1743" y="1517"/>
                </a:lnTo>
                <a:lnTo>
                  <a:pt x="1743" y="1513"/>
                </a:lnTo>
                <a:lnTo>
                  <a:pt x="1743" y="1512"/>
                </a:lnTo>
                <a:lnTo>
                  <a:pt x="1743" y="1509"/>
                </a:lnTo>
                <a:lnTo>
                  <a:pt x="1743" y="1505"/>
                </a:lnTo>
                <a:lnTo>
                  <a:pt x="1743" y="1504"/>
                </a:lnTo>
                <a:lnTo>
                  <a:pt x="1739" y="1504"/>
                </a:lnTo>
                <a:lnTo>
                  <a:pt x="1739" y="1503"/>
                </a:lnTo>
                <a:lnTo>
                  <a:pt x="1739" y="1500"/>
                </a:lnTo>
                <a:lnTo>
                  <a:pt x="1737" y="1500"/>
                </a:lnTo>
                <a:lnTo>
                  <a:pt x="1737" y="1497"/>
                </a:lnTo>
                <a:lnTo>
                  <a:pt x="1737" y="1495"/>
                </a:lnTo>
                <a:lnTo>
                  <a:pt x="1733" y="1495"/>
                </a:lnTo>
                <a:lnTo>
                  <a:pt x="1731" y="1495"/>
                </a:lnTo>
                <a:lnTo>
                  <a:pt x="1729" y="1495"/>
                </a:lnTo>
                <a:lnTo>
                  <a:pt x="1727" y="1495"/>
                </a:lnTo>
                <a:lnTo>
                  <a:pt x="1723" y="1495"/>
                </a:lnTo>
                <a:lnTo>
                  <a:pt x="1721" y="1495"/>
                </a:lnTo>
                <a:lnTo>
                  <a:pt x="1720" y="1495"/>
                </a:lnTo>
                <a:lnTo>
                  <a:pt x="1719" y="1495"/>
                </a:lnTo>
                <a:lnTo>
                  <a:pt x="1718" y="1495"/>
                </a:lnTo>
                <a:lnTo>
                  <a:pt x="1714" y="1495"/>
                </a:lnTo>
                <a:lnTo>
                  <a:pt x="1713" y="1495"/>
                </a:lnTo>
                <a:lnTo>
                  <a:pt x="1707" y="1495"/>
                </a:lnTo>
                <a:lnTo>
                  <a:pt x="1703" y="1495"/>
                </a:lnTo>
                <a:lnTo>
                  <a:pt x="1703" y="1497"/>
                </a:lnTo>
                <a:lnTo>
                  <a:pt x="1703" y="1500"/>
                </a:lnTo>
                <a:lnTo>
                  <a:pt x="1701" y="1500"/>
                </a:lnTo>
                <a:lnTo>
                  <a:pt x="1699" y="1500"/>
                </a:lnTo>
                <a:lnTo>
                  <a:pt x="1696" y="1500"/>
                </a:lnTo>
                <a:lnTo>
                  <a:pt x="1696" y="1497"/>
                </a:lnTo>
                <a:lnTo>
                  <a:pt x="1696" y="1495"/>
                </a:lnTo>
                <a:lnTo>
                  <a:pt x="1695" y="1495"/>
                </a:lnTo>
                <a:lnTo>
                  <a:pt x="1693" y="1495"/>
                </a:lnTo>
                <a:lnTo>
                  <a:pt x="1690" y="1495"/>
                </a:lnTo>
                <a:lnTo>
                  <a:pt x="1688" y="1495"/>
                </a:lnTo>
                <a:lnTo>
                  <a:pt x="1687" y="1495"/>
                </a:lnTo>
                <a:lnTo>
                  <a:pt x="1685" y="1495"/>
                </a:lnTo>
                <a:lnTo>
                  <a:pt x="1682" y="1495"/>
                </a:lnTo>
                <a:lnTo>
                  <a:pt x="1680" y="1495"/>
                </a:lnTo>
                <a:lnTo>
                  <a:pt x="1680" y="1497"/>
                </a:lnTo>
                <a:lnTo>
                  <a:pt x="1680" y="1503"/>
                </a:lnTo>
                <a:lnTo>
                  <a:pt x="1680" y="1504"/>
                </a:lnTo>
                <a:lnTo>
                  <a:pt x="1680" y="1506"/>
                </a:lnTo>
                <a:lnTo>
                  <a:pt x="1680" y="1507"/>
                </a:lnTo>
                <a:lnTo>
                  <a:pt x="1679" y="1507"/>
                </a:lnTo>
                <a:lnTo>
                  <a:pt x="1677" y="1507"/>
                </a:lnTo>
                <a:lnTo>
                  <a:pt x="1676" y="1507"/>
                </a:lnTo>
                <a:lnTo>
                  <a:pt x="1672" y="1507"/>
                </a:lnTo>
                <a:lnTo>
                  <a:pt x="1671" y="1507"/>
                </a:lnTo>
                <a:lnTo>
                  <a:pt x="1670" y="1507"/>
                </a:lnTo>
                <a:lnTo>
                  <a:pt x="1669" y="1507"/>
                </a:lnTo>
                <a:lnTo>
                  <a:pt x="1667" y="1507"/>
                </a:lnTo>
                <a:lnTo>
                  <a:pt x="1663" y="1507"/>
                </a:lnTo>
                <a:lnTo>
                  <a:pt x="1663" y="1506"/>
                </a:lnTo>
                <a:lnTo>
                  <a:pt x="1663" y="1504"/>
                </a:lnTo>
                <a:lnTo>
                  <a:pt x="1663" y="1503"/>
                </a:lnTo>
                <a:lnTo>
                  <a:pt x="1663" y="1500"/>
                </a:lnTo>
                <a:lnTo>
                  <a:pt x="1663" y="1498"/>
                </a:lnTo>
                <a:lnTo>
                  <a:pt x="1659" y="1498"/>
                </a:lnTo>
                <a:lnTo>
                  <a:pt x="1655" y="1498"/>
                </a:lnTo>
                <a:lnTo>
                  <a:pt x="1651" y="1498"/>
                </a:lnTo>
                <a:lnTo>
                  <a:pt x="1649" y="1498"/>
                </a:lnTo>
                <a:lnTo>
                  <a:pt x="1646" y="1498"/>
                </a:lnTo>
                <a:lnTo>
                  <a:pt x="1646" y="1500"/>
                </a:lnTo>
                <a:lnTo>
                  <a:pt x="1646" y="1502"/>
                </a:lnTo>
                <a:lnTo>
                  <a:pt x="1646" y="1504"/>
                </a:lnTo>
                <a:lnTo>
                  <a:pt x="1646" y="1505"/>
                </a:lnTo>
                <a:lnTo>
                  <a:pt x="1646" y="1507"/>
                </a:lnTo>
                <a:lnTo>
                  <a:pt x="1646" y="1509"/>
                </a:lnTo>
                <a:lnTo>
                  <a:pt x="1646" y="1511"/>
                </a:lnTo>
                <a:lnTo>
                  <a:pt x="1646" y="1512"/>
                </a:lnTo>
                <a:lnTo>
                  <a:pt x="1646" y="1514"/>
                </a:lnTo>
                <a:lnTo>
                  <a:pt x="1646" y="1517"/>
                </a:lnTo>
                <a:lnTo>
                  <a:pt x="1646" y="1518"/>
                </a:lnTo>
                <a:lnTo>
                  <a:pt x="1646" y="1520"/>
                </a:lnTo>
                <a:lnTo>
                  <a:pt x="1646" y="1523"/>
                </a:lnTo>
                <a:lnTo>
                  <a:pt x="1646" y="1526"/>
                </a:lnTo>
                <a:lnTo>
                  <a:pt x="1646" y="1529"/>
                </a:lnTo>
                <a:lnTo>
                  <a:pt x="1637" y="1529"/>
                </a:lnTo>
                <a:lnTo>
                  <a:pt x="1629" y="1529"/>
                </a:lnTo>
                <a:lnTo>
                  <a:pt x="1629" y="1531"/>
                </a:lnTo>
                <a:lnTo>
                  <a:pt x="1629" y="1532"/>
                </a:lnTo>
                <a:lnTo>
                  <a:pt x="1629" y="1535"/>
                </a:lnTo>
                <a:lnTo>
                  <a:pt x="1629" y="1536"/>
                </a:lnTo>
                <a:lnTo>
                  <a:pt x="1629" y="1538"/>
                </a:lnTo>
                <a:lnTo>
                  <a:pt x="1629" y="1539"/>
                </a:lnTo>
                <a:lnTo>
                  <a:pt x="1629" y="1540"/>
                </a:lnTo>
                <a:lnTo>
                  <a:pt x="1629" y="1543"/>
                </a:lnTo>
                <a:lnTo>
                  <a:pt x="1629" y="1545"/>
                </a:lnTo>
                <a:lnTo>
                  <a:pt x="1629" y="1546"/>
                </a:lnTo>
                <a:lnTo>
                  <a:pt x="1629" y="1549"/>
                </a:lnTo>
                <a:lnTo>
                  <a:pt x="1629" y="1554"/>
                </a:lnTo>
                <a:lnTo>
                  <a:pt x="1629" y="1562"/>
                </a:lnTo>
                <a:lnTo>
                  <a:pt x="1629" y="1563"/>
                </a:lnTo>
                <a:lnTo>
                  <a:pt x="1629" y="1564"/>
                </a:lnTo>
                <a:lnTo>
                  <a:pt x="1629" y="1568"/>
                </a:lnTo>
                <a:lnTo>
                  <a:pt x="1628" y="1568"/>
                </a:lnTo>
                <a:lnTo>
                  <a:pt x="1627" y="1568"/>
                </a:lnTo>
                <a:lnTo>
                  <a:pt x="1626" y="1569"/>
                </a:lnTo>
                <a:lnTo>
                  <a:pt x="1625" y="1572"/>
                </a:lnTo>
                <a:lnTo>
                  <a:pt x="1625" y="1574"/>
                </a:lnTo>
                <a:lnTo>
                  <a:pt x="1628" y="1574"/>
                </a:lnTo>
                <a:lnTo>
                  <a:pt x="1629" y="1574"/>
                </a:lnTo>
                <a:lnTo>
                  <a:pt x="1629" y="1579"/>
                </a:lnTo>
                <a:lnTo>
                  <a:pt x="1629" y="1581"/>
                </a:lnTo>
                <a:lnTo>
                  <a:pt x="1629" y="1582"/>
                </a:lnTo>
                <a:lnTo>
                  <a:pt x="1628" y="1582"/>
                </a:lnTo>
                <a:lnTo>
                  <a:pt x="1623" y="1582"/>
                </a:lnTo>
                <a:lnTo>
                  <a:pt x="1623" y="1585"/>
                </a:lnTo>
                <a:lnTo>
                  <a:pt x="1623" y="1587"/>
                </a:lnTo>
                <a:lnTo>
                  <a:pt x="1628" y="1587"/>
                </a:lnTo>
                <a:lnTo>
                  <a:pt x="1628" y="1589"/>
                </a:lnTo>
                <a:lnTo>
                  <a:pt x="1629" y="1589"/>
                </a:lnTo>
                <a:lnTo>
                  <a:pt x="1634" y="1589"/>
                </a:lnTo>
                <a:lnTo>
                  <a:pt x="1634" y="1588"/>
                </a:lnTo>
                <a:lnTo>
                  <a:pt x="1634" y="1586"/>
                </a:lnTo>
                <a:lnTo>
                  <a:pt x="1634" y="1585"/>
                </a:lnTo>
                <a:lnTo>
                  <a:pt x="1637" y="1585"/>
                </a:lnTo>
                <a:lnTo>
                  <a:pt x="1637" y="1586"/>
                </a:lnTo>
                <a:lnTo>
                  <a:pt x="1637" y="1588"/>
                </a:lnTo>
                <a:lnTo>
                  <a:pt x="1637" y="1591"/>
                </a:lnTo>
                <a:lnTo>
                  <a:pt x="1637" y="1593"/>
                </a:lnTo>
                <a:lnTo>
                  <a:pt x="1637" y="1594"/>
                </a:lnTo>
                <a:lnTo>
                  <a:pt x="1642" y="1594"/>
                </a:lnTo>
                <a:lnTo>
                  <a:pt x="1642" y="1596"/>
                </a:lnTo>
                <a:lnTo>
                  <a:pt x="1642" y="1597"/>
                </a:lnTo>
                <a:lnTo>
                  <a:pt x="1645" y="1597"/>
                </a:lnTo>
                <a:close/>
                <a:moveTo>
                  <a:pt x="1611" y="1597"/>
                </a:moveTo>
                <a:lnTo>
                  <a:pt x="1611" y="1588"/>
                </a:lnTo>
                <a:lnTo>
                  <a:pt x="1611" y="1585"/>
                </a:lnTo>
                <a:lnTo>
                  <a:pt x="1611" y="1583"/>
                </a:lnTo>
                <a:lnTo>
                  <a:pt x="1611" y="1581"/>
                </a:lnTo>
                <a:lnTo>
                  <a:pt x="1610" y="1581"/>
                </a:lnTo>
                <a:lnTo>
                  <a:pt x="1595" y="1581"/>
                </a:lnTo>
                <a:lnTo>
                  <a:pt x="1595" y="1580"/>
                </a:lnTo>
                <a:lnTo>
                  <a:pt x="1595" y="1578"/>
                </a:lnTo>
                <a:lnTo>
                  <a:pt x="1595" y="1577"/>
                </a:lnTo>
                <a:lnTo>
                  <a:pt x="1595" y="1570"/>
                </a:lnTo>
                <a:lnTo>
                  <a:pt x="1597" y="1570"/>
                </a:lnTo>
                <a:lnTo>
                  <a:pt x="1600" y="1570"/>
                </a:lnTo>
                <a:lnTo>
                  <a:pt x="1603" y="1570"/>
                </a:lnTo>
                <a:lnTo>
                  <a:pt x="1603" y="1568"/>
                </a:lnTo>
                <a:lnTo>
                  <a:pt x="1603" y="1564"/>
                </a:lnTo>
                <a:lnTo>
                  <a:pt x="1603" y="1563"/>
                </a:lnTo>
                <a:lnTo>
                  <a:pt x="1602" y="1563"/>
                </a:lnTo>
                <a:lnTo>
                  <a:pt x="1595" y="1563"/>
                </a:lnTo>
                <a:lnTo>
                  <a:pt x="1579" y="1563"/>
                </a:lnTo>
                <a:lnTo>
                  <a:pt x="1577" y="1563"/>
                </a:lnTo>
                <a:lnTo>
                  <a:pt x="1575" y="1563"/>
                </a:lnTo>
                <a:lnTo>
                  <a:pt x="1571" y="1563"/>
                </a:lnTo>
                <a:lnTo>
                  <a:pt x="1568" y="1563"/>
                </a:lnTo>
                <a:lnTo>
                  <a:pt x="1566" y="1563"/>
                </a:lnTo>
                <a:lnTo>
                  <a:pt x="1561" y="1563"/>
                </a:lnTo>
                <a:lnTo>
                  <a:pt x="1554" y="1563"/>
                </a:lnTo>
                <a:lnTo>
                  <a:pt x="1551" y="1563"/>
                </a:lnTo>
                <a:lnTo>
                  <a:pt x="1551" y="1564"/>
                </a:lnTo>
                <a:lnTo>
                  <a:pt x="1551" y="1568"/>
                </a:lnTo>
                <a:lnTo>
                  <a:pt x="1551" y="1571"/>
                </a:lnTo>
                <a:lnTo>
                  <a:pt x="1551" y="1572"/>
                </a:lnTo>
                <a:lnTo>
                  <a:pt x="1551" y="1576"/>
                </a:lnTo>
                <a:lnTo>
                  <a:pt x="1551" y="1579"/>
                </a:lnTo>
                <a:lnTo>
                  <a:pt x="1551" y="1581"/>
                </a:lnTo>
                <a:lnTo>
                  <a:pt x="1551" y="1585"/>
                </a:lnTo>
                <a:lnTo>
                  <a:pt x="1551" y="1588"/>
                </a:lnTo>
                <a:lnTo>
                  <a:pt x="1551" y="1589"/>
                </a:lnTo>
                <a:lnTo>
                  <a:pt x="1551" y="1593"/>
                </a:lnTo>
                <a:lnTo>
                  <a:pt x="1551" y="1596"/>
                </a:lnTo>
                <a:lnTo>
                  <a:pt x="1551" y="1597"/>
                </a:lnTo>
                <a:lnTo>
                  <a:pt x="1560" y="1597"/>
                </a:lnTo>
                <a:lnTo>
                  <a:pt x="1561" y="1597"/>
                </a:lnTo>
                <a:lnTo>
                  <a:pt x="1566" y="1597"/>
                </a:lnTo>
                <a:lnTo>
                  <a:pt x="1578" y="1597"/>
                </a:lnTo>
                <a:lnTo>
                  <a:pt x="1586" y="1597"/>
                </a:lnTo>
                <a:lnTo>
                  <a:pt x="1587" y="1597"/>
                </a:lnTo>
                <a:lnTo>
                  <a:pt x="1595" y="1597"/>
                </a:lnTo>
                <a:lnTo>
                  <a:pt x="1596" y="1597"/>
                </a:lnTo>
                <a:lnTo>
                  <a:pt x="1600" y="1597"/>
                </a:lnTo>
                <a:lnTo>
                  <a:pt x="1602" y="1597"/>
                </a:lnTo>
                <a:lnTo>
                  <a:pt x="1605" y="1597"/>
                </a:lnTo>
                <a:lnTo>
                  <a:pt x="1608" y="1597"/>
                </a:lnTo>
                <a:lnTo>
                  <a:pt x="1611" y="1597"/>
                </a:lnTo>
                <a:close/>
                <a:moveTo>
                  <a:pt x="1544" y="1537"/>
                </a:moveTo>
                <a:lnTo>
                  <a:pt x="1544" y="1534"/>
                </a:lnTo>
                <a:lnTo>
                  <a:pt x="1544" y="1528"/>
                </a:lnTo>
                <a:lnTo>
                  <a:pt x="1562" y="1528"/>
                </a:lnTo>
                <a:lnTo>
                  <a:pt x="1578" y="1528"/>
                </a:lnTo>
                <a:lnTo>
                  <a:pt x="1578" y="1529"/>
                </a:lnTo>
                <a:lnTo>
                  <a:pt x="1579" y="1529"/>
                </a:lnTo>
                <a:lnTo>
                  <a:pt x="1595" y="1529"/>
                </a:lnTo>
                <a:lnTo>
                  <a:pt x="1596" y="1529"/>
                </a:lnTo>
                <a:lnTo>
                  <a:pt x="1600" y="1529"/>
                </a:lnTo>
                <a:lnTo>
                  <a:pt x="1602" y="1529"/>
                </a:lnTo>
                <a:lnTo>
                  <a:pt x="1605" y="1529"/>
                </a:lnTo>
                <a:lnTo>
                  <a:pt x="1609" y="1529"/>
                </a:lnTo>
                <a:lnTo>
                  <a:pt x="1610" y="1529"/>
                </a:lnTo>
                <a:lnTo>
                  <a:pt x="1613" y="1529"/>
                </a:lnTo>
                <a:lnTo>
                  <a:pt x="1615" y="1529"/>
                </a:lnTo>
                <a:lnTo>
                  <a:pt x="1619" y="1529"/>
                </a:lnTo>
                <a:lnTo>
                  <a:pt x="1622" y="1529"/>
                </a:lnTo>
                <a:lnTo>
                  <a:pt x="1626" y="1529"/>
                </a:lnTo>
                <a:lnTo>
                  <a:pt x="1629" y="1529"/>
                </a:lnTo>
                <a:lnTo>
                  <a:pt x="1629" y="1524"/>
                </a:lnTo>
                <a:lnTo>
                  <a:pt x="1629" y="1522"/>
                </a:lnTo>
                <a:lnTo>
                  <a:pt x="1629" y="1503"/>
                </a:lnTo>
                <a:lnTo>
                  <a:pt x="1629" y="1500"/>
                </a:lnTo>
                <a:lnTo>
                  <a:pt x="1631" y="1500"/>
                </a:lnTo>
                <a:lnTo>
                  <a:pt x="1632" y="1500"/>
                </a:lnTo>
                <a:lnTo>
                  <a:pt x="1632" y="1498"/>
                </a:lnTo>
                <a:lnTo>
                  <a:pt x="1632" y="1495"/>
                </a:lnTo>
                <a:lnTo>
                  <a:pt x="1636" y="1495"/>
                </a:lnTo>
                <a:lnTo>
                  <a:pt x="1639" y="1495"/>
                </a:lnTo>
                <a:lnTo>
                  <a:pt x="1643" y="1495"/>
                </a:lnTo>
                <a:lnTo>
                  <a:pt x="1645" y="1495"/>
                </a:lnTo>
                <a:lnTo>
                  <a:pt x="1647" y="1495"/>
                </a:lnTo>
                <a:lnTo>
                  <a:pt x="1649" y="1495"/>
                </a:lnTo>
                <a:lnTo>
                  <a:pt x="1653" y="1495"/>
                </a:lnTo>
                <a:lnTo>
                  <a:pt x="1656" y="1495"/>
                </a:lnTo>
                <a:lnTo>
                  <a:pt x="1659" y="1495"/>
                </a:lnTo>
                <a:lnTo>
                  <a:pt x="1662" y="1495"/>
                </a:lnTo>
                <a:lnTo>
                  <a:pt x="1663" y="1495"/>
                </a:lnTo>
                <a:lnTo>
                  <a:pt x="1667" y="1495"/>
                </a:lnTo>
                <a:lnTo>
                  <a:pt x="1670" y="1495"/>
                </a:lnTo>
                <a:lnTo>
                  <a:pt x="1673" y="1495"/>
                </a:lnTo>
                <a:lnTo>
                  <a:pt x="1676" y="1495"/>
                </a:lnTo>
                <a:lnTo>
                  <a:pt x="1680" y="1495"/>
                </a:lnTo>
                <a:lnTo>
                  <a:pt x="1680" y="1492"/>
                </a:lnTo>
                <a:lnTo>
                  <a:pt x="1679" y="1462"/>
                </a:lnTo>
                <a:lnTo>
                  <a:pt x="1679" y="1459"/>
                </a:lnTo>
                <a:lnTo>
                  <a:pt x="1679" y="1436"/>
                </a:lnTo>
                <a:lnTo>
                  <a:pt x="1679" y="1430"/>
                </a:lnTo>
                <a:lnTo>
                  <a:pt x="1662" y="1430"/>
                </a:lnTo>
                <a:lnTo>
                  <a:pt x="1629" y="1430"/>
                </a:lnTo>
                <a:lnTo>
                  <a:pt x="1628" y="1430"/>
                </a:lnTo>
                <a:lnTo>
                  <a:pt x="1628" y="1433"/>
                </a:lnTo>
                <a:lnTo>
                  <a:pt x="1628" y="1435"/>
                </a:lnTo>
                <a:lnTo>
                  <a:pt x="1628" y="1437"/>
                </a:lnTo>
                <a:lnTo>
                  <a:pt x="1628" y="1441"/>
                </a:lnTo>
                <a:lnTo>
                  <a:pt x="1627" y="1441"/>
                </a:lnTo>
                <a:lnTo>
                  <a:pt x="1625" y="1441"/>
                </a:lnTo>
                <a:lnTo>
                  <a:pt x="1623" y="1441"/>
                </a:lnTo>
                <a:lnTo>
                  <a:pt x="1621" y="1441"/>
                </a:lnTo>
                <a:lnTo>
                  <a:pt x="1620" y="1441"/>
                </a:lnTo>
                <a:lnTo>
                  <a:pt x="1618" y="1441"/>
                </a:lnTo>
                <a:lnTo>
                  <a:pt x="1617" y="1441"/>
                </a:lnTo>
                <a:lnTo>
                  <a:pt x="1614" y="1441"/>
                </a:lnTo>
                <a:lnTo>
                  <a:pt x="1613" y="1441"/>
                </a:lnTo>
                <a:lnTo>
                  <a:pt x="1613" y="1442"/>
                </a:lnTo>
                <a:lnTo>
                  <a:pt x="1613" y="1443"/>
                </a:lnTo>
                <a:lnTo>
                  <a:pt x="1613" y="1445"/>
                </a:lnTo>
                <a:lnTo>
                  <a:pt x="1629" y="1445"/>
                </a:lnTo>
                <a:lnTo>
                  <a:pt x="1638" y="1445"/>
                </a:lnTo>
                <a:lnTo>
                  <a:pt x="1646" y="1445"/>
                </a:lnTo>
                <a:lnTo>
                  <a:pt x="1646" y="1446"/>
                </a:lnTo>
                <a:lnTo>
                  <a:pt x="1646" y="1448"/>
                </a:lnTo>
                <a:lnTo>
                  <a:pt x="1646" y="1450"/>
                </a:lnTo>
                <a:lnTo>
                  <a:pt x="1646" y="1452"/>
                </a:lnTo>
                <a:lnTo>
                  <a:pt x="1646" y="1458"/>
                </a:lnTo>
                <a:lnTo>
                  <a:pt x="1646" y="1462"/>
                </a:lnTo>
                <a:lnTo>
                  <a:pt x="1638" y="1462"/>
                </a:lnTo>
                <a:lnTo>
                  <a:pt x="1629" y="1462"/>
                </a:lnTo>
                <a:lnTo>
                  <a:pt x="1620" y="1462"/>
                </a:lnTo>
                <a:lnTo>
                  <a:pt x="1621" y="1467"/>
                </a:lnTo>
                <a:lnTo>
                  <a:pt x="1620" y="1467"/>
                </a:lnTo>
                <a:lnTo>
                  <a:pt x="1617" y="1468"/>
                </a:lnTo>
                <a:lnTo>
                  <a:pt x="1617" y="1470"/>
                </a:lnTo>
                <a:lnTo>
                  <a:pt x="1617" y="1472"/>
                </a:lnTo>
                <a:lnTo>
                  <a:pt x="1617" y="1473"/>
                </a:lnTo>
                <a:lnTo>
                  <a:pt x="1617" y="1476"/>
                </a:lnTo>
                <a:lnTo>
                  <a:pt x="1617" y="1478"/>
                </a:lnTo>
                <a:lnTo>
                  <a:pt x="1617" y="1479"/>
                </a:lnTo>
                <a:lnTo>
                  <a:pt x="1612" y="1479"/>
                </a:lnTo>
                <a:lnTo>
                  <a:pt x="1612" y="1495"/>
                </a:lnTo>
                <a:lnTo>
                  <a:pt x="1608" y="1495"/>
                </a:lnTo>
                <a:lnTo>
                  <a:pt x="1598" y="1495"/>
                </a:lnTo>
                <a:lnTo>
                  <a:pt x="1578" y="1495"/>
                </a:lnTo>
                <a:lnTo>
                  <a:pt x="1578" y="1487"/>
                </a:lnTo>
                <a:lnTo>
                  <a:pt x="1578" y="1480"/>
                </a:lnTo>
                <a:lnTo>
                  <a:pt x="1578" y="1472"/>
                </a:lnTo>
                <a:lnTo>
                  <a:pt x="1575" y="1472"/>
                </a:lnTo>
                <a:lnTo>
                  <a:pt x="1575" y="1471"/>
                </a:lnTo>
                <a:lnTo>
                  <a:pt x="1573" y="1469"/>
                </a:lnTo>
                <a:lnTo>
                  <a:pt x="1572" y="1469"/>
                </a:lnTo>
                <a:lnTo>
                  <a:pt x="1570" y="1467"/>
                </a:lnTo>
                <a:lnTo>
                  <a:pt x="1568" y="1465"/>
                </a:lnTo>
                <a:lnTo>
                  <a:pt x="1568" y="1464"/>
                </a:lnTo>
                <a:lnTo>
                  <a:pt x="1566" y="1464"/>
                </a:lnTo>
                <a:lnTo>
                  <a:pt x="1563" y="1463"/>
                </a:lnTo>
                <a:lnTo>
                  <a:pt x="1561" y="1463"/>
                </a:lnTo>
                <a:lnTo>
                  <a:pt x="1560" y="1463"/>
                </a:lnTo>
                <a:lnTo>
                  <a:pt x="1560" y="1460"/>
                </a:lnTo>
                <a:lnTo>
                  <a:pt x="1560" y="1459"/>
                </a:lnTo>
                <a:lnTo>
                  <a:pt x="1560" y="1455"/>
                </a:lnTo>
                <a:lnTo>
                  <a:pt x="1560" y="1453"/>
                </a:lnTo>
                <a:lnTo>
                  <a:pt x="1560" y="1452"/>
                </a:lnTo>
                <a:lnTo>
                  <a:pt x="1560" y="1448"/>
                </a:lnTo>
                <a:lnTo>
                  <a:pt x="1561" y="1448"/>
                </a:lnTo>
                <a:lnTo>
                  <a:pt x="1562" y="1448"/>
                </a:lnTo>
                <a:lnTo>
                  <a:pt x="1563" y="1448"/>
                </a:lnTo>
                <a:lnTo>
                  <a:pt x="1566" y="1448"/>
                </a:lnTo>
                <a:lnTo>
                  <a:pt x="1567" y="1448"/>
                </a:lnTo>
                <a:lnTo>
                  <a:pt x="1568" y="1448"/>
                </a:lnTo>
                <a:lnTo>
                  <a:pt x="1570" y="1448"/>
                </a:lnTo>
                <a:lnTo>
                  <a:pt x="1571" y="1448"/>
                </a:lnTo>
                <a:lnTo>
                  <a:pt x="1572" y="1448"/>
                </a:lnTo>
                <a:lnTo>
                  <a:pt x="1575" y="1448"/>
                </a:lnTo>
                <a:lnTo>
                  <a:pt x="1575" y="1446"/>
                </a:lnTo>
                <a:lnTo>
                  <a:pt x="1575" y="1445"/>
                </a:lnTo>
                <a:lnTo>
                  <a:pt x="1577" y="1445"/>
                </a:lnTo>
                <a:lnTo>
                  <a:pt x="1577" y="1430"/>
                </a:lnTo>
                <a:lnTo>
                  <a:pt x="1573" y="1430"/>
                </a:lnTo>
                <a:lnTo>
                  <a:pt x="1571" y="1430"/>
                </a:lnTo>
                <a:lnTo>
                  <a:pt x="1570" y="1430"/>
                </a:lnTo>
                <a:lnTo>
                  <a:pt x="1569" y="1430"/>
                </a:lnTo>
                <a:lnTo>
                  <a:pt x="1567" y="1430"/>
                </a:lnTo>
                <a:lnTo>
                  <a:pt x="1566" y="1430"/>
                </a:lnTo>
                <a:lnTo>
                  <a:pt x="1563" y="1430"/>
                </a:lnTo>
                <a:lnTo>
                  <a:pt x="1562" y="1430"/>
                </a:lnTo>
                <a:lnTo>
                  <a:pt x="1560" y="1430"/>
                </a:lnTo>
                <a:lnTo>
                  <a:pt x="1559" y="1430"/>
                </a:lnTo>
                <a:lnTo>
                  <a:pt x="1558" y="1430"/>
                </a:lnTo>
                <a:lnTo>
                  <a:pt x="1555" y="1430"/>
                </a:lnTo>
                <a:lnTo>
                  <a:pt x="1554" y="1430"/>
                </a:lnTo>
                <a:lnTo>
                  <a:pt x="1553" y="1430"/>
                </a:lnTo>
                <a:lnTo>
                  <a:pt x="1551" y="1430"/>
                </a:lnTo>
                <a:lnTo>
                  <a:pt x="1550" y="1430"/>
                </a:lnTo>
                <a:lnTo>
                  <a:pt x="1549" y="1430"/>
                </a:lnTo>
                <a:lnTo>
                  <a:pt x="1546" y="1430"/>
                </a:lnTo>
                <a:lnTo>
                  <a:pt x="1544" y="1430"/>
                </a:lnTo>
                <a:lnTo>
                  <a:pt x="1544" y="1436"/>
                </a:lnTo>
                <a:lnTo>
                  <a:pt x="1541" y="1436"/>
                </a:lnTo>
                <a:lnTo>
                  <a:pt x="1538" y="1436"/>
                </a:lnTo>
                <a:lnTo>
                  <a:pt x="1537" y="1436"/>
                </a:lnTo>
                <a:lnTo>
                  <a:pt x="1536" y="1436"/>
                </a:lnTo>
                <a:lnTo>
                  <a:pt x="1535" y="1436"/>
                </a:lnTo>
                <a:lnTo>
                  <a:pt x="1534" y="1436"/>
                </a:lnTo>
                <a:lnTo>
                  <a:pt x="1532" y="1436"/>
                </a:lnTo>
                <a:lnTo>
                  <a:pt x="1530" y="1436"/>
                </a:lnTo>
                <a:lnTo>
                  <a:pt x="1528" y="1436"/>
                </a:lnTo>
                <a:lnTo>
                  <a:pt x="1527" y="1436"/>
                </a:lnTo>
                <a:lnTo>
                  <a:pt x="1527" y="1445"/>
                </a:lnTo>
                <a:lnTo>
                  <a:pt x="1524" y="1445"/>
                </a:lnTo>
                <a:lnTo>
                  <a:pt x="1524" y="1444"/>
                </a:lnTo>
                <a:lnTo>
                  <a:pt x="1524" y="1441"/>
                </a:lnTo>
                <a:lnTo>
                  <a:pt x="1521" y="1441"/>
                </a:lnTo>
                <a:lnTo>
                  <a:pt x="1519" y="1441"/>
                </a:lnTo>
                <a:lnTo>
                  <a:pt x="1519" y="1436"/>
                </a:lnTo>
                <a:lnTo>
                  <a:pt x="1517" y="1436"/>
                </a:lnTo>
                <a:lnTo>
                  <a:pt x="1516" y="1436"/>
                </a:lnTo>
                <a:lnTo>
                  <a:pt x="1515" y="1436"/>
                </a:lnTo>
                <a:lnTo>
                  <a:pt x="1511" y="1436"/>
                </a:lnTo>
                <a:lnTo>
                  <a:pt x="1511" y="1439"/>
                </a:lnTo>
                <a:lnTo>
                  <a:pt x="1510" y="1524"/>
                </a:lnTo>
                <a:lnTo>
                  <a:pt x="1511" y="1524"/>
                </a:lnTo>
                <a:lnTo>
                  <a:pt x="1515" y="1524"/>
                </a:lnTo>
                <a:lnTo>
                  <a:pt x="1518" y="1524"/>
                </a:lnTo>
                <a:lnTo>
                  <a:pt x="1520" y="1524"/>
                </a:lnTo>
                <a:lnTo>
                  <a:pt x="1520" y="1521"/>
                </a:lnTo>
                <a:lnTo>
                  <a:pt x="1524" y="1521"/>
                </a:lnTo>
                <a:lnTo>
                  <a:pt x="1524" y="1524"/>
                </a:lnTo>
                <a:lnTo>
                  <a:pt x="1527" y="1524"/>
                </a:lnTo>
                <a:lnTo>
                  <a:pt x="1527" y="1529"/>
                </a:lnTo>
                <a:lnTo>
                  <a:pt x="1533" y="1529"/>
                </a:lnTo>
                <a:lnTo>
                  <a:pt x="1533" y="1530"/>
                </a:lnTo>
                <a:lnTo>
                  <a:pt x="1533" y="1534"/>
                </a:lnTo>
                <a:lnTo>
                  <a:pt x="1536" y="1534"/>
                </a:lnTo>
                <a:lnTo>
                  <a:pt x="1538" y="1534"/>
                </a:lnTo>
                <a:lnTo>
                  <a:pt x="1538" y="1537"/>
                </a:lnTo>
                <a:lnTo>
                  <a:pt x="1541" y="1537"/>
                </a:lnTo>
                <a:lnTo>
                  <a:pt x="1544" y="1537"/>
                </a:lnTo>
                <a:close/>
                <a:moveTo>
                  <a:pt x="1391" y="1358"/>
                </a:moveTo>
                <a:lnTo>
                  <a:pt x="1391" y="1355"/>
                </a:lnTo>
                <a:lnTo>
                  <a:pt x="1391" y="1343"/>
                </a:lnTo>
                <a:lnTo>
                  <a:pt x="1391" y="1341"/>
                </a:lnTo>
                <a:lnTo>
                  <a:pt x="1394" y="1341"/>
                </a:lnTo>
                <a:lnTo>
                  <a:pt x="1395" y="1341"/>
                </a:lnTo>
                <a:lnTo>
                  <a:pt x="1398" y="1341"/>
                </a:lnTo>
                <a:lnTo>
                  <a:pt x="1400" y="1341"/>
                </a:lnTo>
                <a:lnTo>
                  <a:pt x="1402" y="1341"/>
                </a:lnTo>
                <a:lnTo>
                  <a:pt x="1404" y="1341"/>
                </a:lnTo>
                <a:lnTo>
                  <a:pt x="1407" y="1341"/>
                </a:lnTo>
                <a:lnTo>
                  <a:pt x="1408" y="1341"/>
                </a:lnTo>
                <a:lnTo>
                  <a:pt x="1409" y="1341"/>
                </a:lnTo>
                <a:lnTo>
                  <a:pt x="1409" y="1337"/>
                </a:lnTo>
                <a:lnTo>
                  <a:pt x="1410" y="1326"/>
                </a:lnTo>
                <a:lnTo>
                  <a:pt x="1410" y="1309"/>
                </a:lnTo>
                <a:lnTo>
                  <a:pt x="1410" y="1296"/>
                </a:lnTo>
                <a:lnTo>
                  <a:pt x="1410" y="1292"/>
                </a:lnTo>
                <a:lnTo>
                  <a:pt x="1414" y="1292"/>
                </a:lnTo>
                <a:lnTo>
                  <a:pt x="1423" y="1292"/>
                </a:lnTo>
                <a:lnTo>
                  <a:pt x="1426" y="1292"/>
                </a:lnTo>
                <a:lnTo>
                  <a:pt x="1427" y="1292"/>
                </a:lnTo>
                <a:lnTo>
                  <a:pt x="1429" y="1292"/>
                </a:lnTo>
                <a:lnTo>
                  <a:pt x="1441" y="1292"/>
                </a:lnTo>
                <a:lnTo>
                  <a:pt x="1443" y="1292"/>
                </a:lnTo>
                <a:lnTo>
                  <a:pt x="1444" y="1292"/>
                </a:lnTo>
                <a:lnTo>
                  <a:pt x="1445" y="1292"/>
                </a:lnTo>
                <a:lnTo>
                  <a:pt x="1467" y="1293"/>
                </a:lnTo>
                <a:lnTo>
                  <a:pt x="1473" y="1293"/>
                </a:lnTo>
                <a:lnTo>
                  <a:pt x="1478" y="1293"/>
                </a:lnTo>
                <a:lnTo>
                  <a:pt x="1482" y="1293"/>
                </a:lnTo>
                <a:lnTo>
                  <a:pt x="1485" y="1293"/>
                </a:lnTo>
                <a:lnTo>
                  <a:pt x="1488" y="1293"/>
                </a:lnTo>
                <a:lnTo>
                  <a:pt x="1491" y="1293"/>
                </a:lnTo>
                <a:lnTo>
                  <a:pt x="1494" y="1293"/>
                </a:lnTo>
                <a:lnTo>
                  <a:pt x="1496" y="1293"/>
                </a:lnTo>
                <a:lnTo>
                  <a:pt x="1497" y="1293"/>
                </a:lnTo>
                <a:lnTo>
                  <a:pt x="1501" y="1293"/>
                </a:lnTo>
                <a:lnTo>
                  <a:pt x="1504" y="1293"/>
                </a:lnTo>
                <a:lnTo>
                  <a:pt x="1508" y="1293"/>
                </a:lnTo>
                <a:lnTo>
                  <a:pt x="1510" y="1293"/>
                </a:lnTo>
                <a:lnTo>
                  <a:pt x="1510" y="1291"/>
                </a:lnTo>
                <a:lnTo>
                  <a:pt x="1510" y="1284"/>
                </a:lnTo>
                <a:lnTo>
                  <a:pt x="1510" y="1277"/>
                </a:lnTo>
                <a:lnTo>
                  <a:pt x="1510" y="1276"/>
                </a:lnTo>
                <a:lnTo>
                  <a:pt x="1510" y="1274"/>
                </a:lnTo>
                <a:lnTo>
                  <a:pt x="1510" y="1271"/>
                </a:lnTo>
                <a:lnTo>
                  <a:pt x="1510" y="1269"/>
                </a:lnTo>
                <a:lnTo>
                  <a:pt x="1510" y="1267"/>
                </a:lnTo>
                <a:lnTo>
                  <a:pt x="1510" y="1265"/>
                </a:lnTo>
                <a:lnTo>
                  <a:pt x="1510" y="1262"/>
                </a:lnTo>
                <a:lnTo>
                  <a:pt x="1510" y="1259"/>
                </a:lnTo>
                <a:lnTo>
                  <a:pt x="1510" y="1258"/>
                </a:lnTo>
                <a:lnTo>
                  <a:pt x="1511" y="1256"/>
                </a:lnTo>
                <a:lnTo>
                  <a:pt x="1511" y="1253"/>
                </a:lnTo>
                <a:lnTo>
                  <a:pt x="1511" y="1251"/>
                </a:lnTo>
                <a:lnTo>
                  <a:pt x="1511" y="1249"/>
                </a:lnTo>
                <a:lnTo>
                  <a:pt x="1511" y="1247"/>
                </a:lnTo>
                <a:lnTo>
                  <a:pt x="1511" y="1245"/>
                </a:lnTo>
                <a:lnTo>
                  <a:pt x="1511" y="1242"/>
                </a:lnTo>
                <a:lnTo>
                  <a:pt x="1511" y="1240"/>
                </a:lnTo>
                <a:lnTo>
                  <a:pt x="1511" y="1239"/>
                </a:lnTo>
                <a:lnTo>
                  <a:pt x="1511" y="1236"/>
                </a:lnTo>
                <a:lnTo>
                  <a:pt x="1511" y="1233"/>
                </a:lnTo>
                <a:lnTo>
                  <a:pt x="1505" y="1233"/>
                </a:lnTo>
                <a:lnTo>
                  <a:pt x="1503" y="1233"/>
                </a:lnTo>
                <a:lnTo>
                  <a:pt x="1503" y="1230"/>
                </a:lnTo>
                <a:lnTo>
                  <a:pt x="1502" y="1230"/>
                </a:lnTo>
                <a:lnTo>
                  <a:pt x="1501" y="1230"/>
                </a:lnTo>
                <a:lnTo>
                  <a:pt x="1500" y="1230"/>
                </a:lnTo>
                <a:lnTo>
                  <a:pt x="1497" y="1230"/>
                </a:lnTo>
                <a:lnTo>
                  <a:pt x="1496" y="1230"/>
                </a:lnTo>
                <a:lnTo>
                  <a:pt x="1495" y="1230"/>
                </a:lnTo>
                <a:lnTo>
                  <a:pt x="1494" y="1230"/>
                </a:lnTo>
                <a:lnTo>
                  <a:pt x="1492" y="1230"/>
                </a:lnTo>
                <a:lnTo>
                  <a:pt x="1491" y="1230"/>
                </a:lnTo>
                <a:lnTo>
                  <a:pt x="1490" y="1230"/>
                </a:lnTo>
                <a:lnTo>
                  <a:pt x="1488" y="1230"/>
                </a:lnTo>
                <a:lnTo>
                  <a:pt x="1486" y="1230"/>
                </a:lnTo>
                <a:lnTo>
                  <a:pt x="1484" y="1230"/>
                </a:lnTo>
                <a:lnTo>
                  <a:pt x="1483" y="1230"/>
                </a:lnTo>
                <a:lnTo>
                  <a:pt x="1480" y="1230"/>
                </a:lnTo>
                <a:lnTo>
                  <a:pt x="1477" y="1230"/>
                </a:lnTo>
                <a:lnTo>
                  <a:pt x="1477" y="1226"/>
                </a:lnTo>
                <a:lnTo>
                  <a:pt x="1477" y="1220"/>
                </a:lnTo>
                <a:lnTo>
                  <a:pt x="1476" y="1220"/>
                </a:lnTo>
                <a:lnTo>
                  <a:pt x="1474" y="1220"/>
                </a:lnTo>
                <a:lnTo>
                  <a:pt x="1474" y="1217"/>
                </a:lnTo>
                <a:lnTo>
                  <a:pt x="1476" y="1217"/>
                </a:lnTo>
                <a:lnTo>
                  <a:pt x="1477" y="1217"/>
                </a:lnTo>
                <a:lnTo>
                  <a:pt x="1477" y="1207"/>
                </a:lnTo>
                <a:lnTo>
                  <a:pt x="1477" y="1203"/>
                </a:lnTo>
                <a:lnTo>
                  <a:pt x="1473" y="1203"/>
                </a:lnTo>
                <a:lnTo>
                  <a:pt x="1470" y="1203"/>
                </a:lnTo>
                <a:lnTo>
                  <a:pt x="1467" y="1203"/>
                </a:lnTo>
                <a:lnTo>
                  <a:pt x="1466" y="1203"/>
                </a:lnTo>
                <a:lnTo>
                  <a:pt x="1463" y="1203"/>
                </a:lnTo>
                <a:lnTo>
                  <a:pt x="1461" y="1203"/>
                </a:lnTo>
                <a:lnTo>
                  <a:pt x="1461" y="1207"/>
                </a:lnTo>
                <a:lnTo>
                  <a:pt x="1460" y="1207"/>
                </a:lnTo>
                <a:lnTo>
                  <a:pt x="1460" y="1216"/>
                </a:lnTo>
                <a:lnTo>
                  <a:pt x="1460" y="1224"/>
                </a:lnTo>
                <a:lnTo>
                  <a:pt x="1460" y="1225"/>
                </a:lnTo>
                <a:lnTo>
                  <a:pt x="1444" y="1225"/>
                </a:lnTo>
                <a:lnTo>
                  <a:pt x="1444" y="1230"/>
                </a:lnTo>
                <a:lnTo>
                  <a:pt x="1444" y="1233"/>
                </a:lnTo>
                <a:lnTo>
                  <a:pt x="1444" y="1234"/>
                </a:lnTo>
                <a:lnTo>
                  <a:pt x="1444" y="1237"/>
                </a:lnTo>
                <a:lnTo>
                  <a:pt x="1444" y="1240"/>
                </a:lnTo>
                <a:lnTo>
                  <a:pt x="1444" y="1242"/>
                </a:lnTo>
                <a:lnTo>
                  <a:pt x="1444" y="1245"/>
                </a:lnTo>
                <a:lnTo>
                  <a:pt x="1443" y="1254"/>
                </a:lnTo>
                <a:lnTo>
                  <a:pt x="1443" y="1259"/>
                </a:lnTo>
                <a:lnTo>
                  <a:pt x="1441" y="1259"/>
                </a:lnTo>
                <a:lnTo>
                  <a:pt x="1426" y="1258"/>
                </a:lnTo>
                <a:lnTo>
                  <a:pt x="1424" y="1258"/>
                </a:lnTo>
                <a:lnTo>
                  <a:pt x="1412" y="1258"/>
                </a:lnTo>
                <a:lnTo>
                  <a:pt x="1410" y="1258"/>
                </a:lnTo>
                <a:lnTo>
                  <a:pt x="1410" y="1254"/>
                </a:lnTo>
                <a:lnTo>
                  <a:pt x="1410" y="1245"/>
                </a:lnTo>
                <a:lnTo>
                  <a:pt x="1410" y="1241"/>
                </a:lnTo>
                <a:lnTo>
                  <a:pt x="1407" y="1241"/>
                </a:lnTo>
                <a:lnTo>
                  <a:pt x="1397" y="1241"/>
                </a:lnTo>
                <a:lnTo>
                  <a:pt x="1393" y="1241"/>
                </a:lnTo>
                <a:lnTo>
                  <a:pt x="1393" y="1237"/>
                </a:lnTo>
                <a:lnTo>
                  <a:pt x="1393" y="1233"/>
                </a:lnTo>
                <a:lnTo>
                  <a:pt x="1391" y="1233"/>
                </a:lnTo>
                <a:lnTo>
                  <a:pt x="1380" y="1233"/>
                </a:lnTo>
                <a:lnTo>
                  <a:pt x="1376" y="1233"/>
                </a:lnTo>
                <a:lnTo>
                  <a:pt x="1376" y="1228"/>
                </a:lnTo>
                <a:lnTo>
                  <a:pt x="1376" y="1224"/>
                </a:lnTo>
                <a:lnTo>
                  <a:pt x="1374" y="1224"/>
                </a:lnTo>
                <a:lnTo>
                  <a:pt x="1359" y="1224"/>
                </a:lnTo>
                <a:lnTo>
                  <a:pt x="1357" y="1224"/>
                </a:lnTo>
                <a:lnTo>
                  <a:pt x="1357" y="1228"/>
                </a:lnTo>
                <a:lnTo>
                  <a:pt x="1357" y="1232"/>
                </a:lnTo>
                <a:lnTo>
                  <a:pt x="1357" y="1233"/>
                </a:lnTo>
                <a:lnTo>
                  <a:pt x="1357" y="1236"/>
                </a:lnTo>
                <a:lnTo>
                  <a:pt x="1357" y="1240"/>
                </a:lnTo>
                <a:lnTo>
                  <a:pt x="1357" y="1241"/>
                </a:lnTo>
                <a:lnTo>
                  <a:pt x="1359" y="1241"/>
                </a:lnTo>
                <a:lnTo>
                  <a:pt x="1359" y="1242"/>
                </a:lnTo>
                <a:lnTo>
                  <a:pt x="1359" y="1243"/>
                </a:lnTo>
                <a:lnTo>
                  <a:pt x="1359" y="1245"/>
                </a:lnTo>
                <a:lnTo>
                  <a:pt x="1359" y="1247"/>
                </a:lnTo>
                <a:lnTo>
                  <a:pt x="1359" y="1249"/>
                </a:lnTo>
                <a:lnTo>
                  <a:pt x="1359" y="1250"/>
                </a:lnTo>
                <a:lnTo>
                  <a:pt x="1359" y="1252"/>
                </a:lnTo>
                <a:lnTo>
                  <a:pt x="1359" y="1253"/>
                </a:lnTo>
                <a:lnTo>
                  <a:pt x="1359" y="1256"/>
                </a:lnTo>
                <a:lnTo>
                  <a:pt x="1359" y="1257"/>
                </a:lnTo>
                <a:lnTo>
                  <a:pt x="1359" y="1258"/>
                </a:lnTo>
                <a:lnTo>
                  <a:pt x="1357" y="1258"/>
                </a:lnTo>
                <a:lnTo>
                  <a:pt x="1345" y="1258"/>
                </a:lnTo>
                <a:lnTo>
                  <a:pt x="1342" y="1258"/>
                </a:lnTo>
                <a:lnTo>
                  <a:pt x="1342" y="1260"/>
                </a:lnTo>
                <a:lnTo>
                  <a:pt x="1342" y="1273"/>
                </a:lnTo>
                <a:lnTo>
                  <a:pt x="1342" y="1281"/>
                </a:lnTo>
                <a:lnTo>
                  <a:pt x="1349" y="1281"/>
                </a:lnTo>
                <a:lnTo>
                  <a:pt x="1351" y="1283"/>
                </a:lnTo>
                <a:lnTo>
                  <a:pt x="1352" y="1284"/>
                </a:lnTo>
                <a:lnTo>
                  <a:pt x="1355" y="1285"/>
                </a:lnTo>
                <a:lnTo>
                  <a:pt x="1356" y="1286"/>
                </a:lnTo>
                <a:lnTo>
                  <a:pt x="1357" y="1287"/>
                </a:lnTo>
                <a:lnTo>
                  <a:pt x="1358" y="1287"/>
                </a:lnTo>
                <a:lnTo>
                  <a:pt x="1358" y="1289"/>
                </a:lnTo>
                <a:lnTo>
                  <a:pt x="1358" y="1291"/>
                </a:lnTo>
                <a:lnTo>
                  <a:pt x="1358" y="1292"/>
                </a:lnTo>
                <a:lnTo>
                  <a:pt x="1357" y="1292"/>
                </a:lnTo>
                <a:lnTo>
                  <a:pt x="1351" y="1292"/>
                </a:lnTo>
                <a:lnTo>
                  <a:pt x="1345" y="1292"/>
                </a:lnTo>
                <a:lnTo>
                  <a:pt x="1345" y="1293"/>
                </a:lnTo>
                <a:lnTo>
                  <a:pt x="1345" y="1295"/>
                </a:lnTo>
                <a:lnTo>
                  <a:pt x="1343" y="1295"/>
                </a:lnTo>
                <a:lnTo>
                  <a:pt x="1343" y="1298"/>
                </a:lnTo>
                <a:lnTo>
                  <a:pt x="1344" y="1298"/>
                </a:lnTo>
                <a:lnTo>
                  <a:pt x="1347" y="1298"/>
                </a:lnTo>
                <a:lnTo>
                  <a:pt x="1348" y="1298"/>
                </a:lnTo>
                <a:lnTo>
                  <a:pt x="1349" y="1298"/>
                </a:lnTo>
                <a:lnTo>
                  <a:pt x="1351" y="1298"/>
                </a:lnTo>
                <a:lnTo>
                  <a:pt x="1351" y="1300"/>
                </a:lnTo>
                <a:lnTo>
                  <a:pt x="1351" y="1301"/>
                </a:lnTo>
                <a:lnTo>
                  <a:pt x="1353" y="1301"/>
                </a:lnTo>
                <a:lnTo>
                  <a:pt x="1355" y="1300"/>
                </a:lnTo>
                <a:lnTo>
                  <a:pt x="1356" y="1300"/>
                </a:lnTo>
                <a:lnTo>
                  <a:pt x="1357" y="1300"/>
                </a:lnTo>
                <a:lnTo>
                  <a:pt x="1358" y="1300"/>
                </a:lnTo>
                <a:lnTo>
                  <a:pt x="1359" y="1300"/>
                </a:lnTo>
                <a:lnTo>
                  <a:pt x="1359" y="1309"/>
                </a:lnTo>
                <a:lnTo>
                  <a:pt x="1376" y="1309"/>
                </a:lnTo>
                <a:lnTo>
                  <a:pt x="1376" y="1313"/>
                </a:lnTo>
                <a:lnTo>
                  <a:pt x="1376" y="1321"/>
                </a:lnTo>
                <a:lnTo>
                  <a:pt x="1376" y="1326"/>
                </a:lnTo>
                <a:lnTo>
                  <a:pt x="1375" y="1326"/>
                </a:lnTo>
                <a:lnTo>
                  <a:pt x="1374" y="1326"/>
                </a:lnTo>
                <a:lnTo>
                  <a:pt x="1372" y="1326"/>
                </a:lnTo>
                <a:lnTo>
                  <a:pt x="1370" y="1326"/>
                </a:lnTo>
                <a:lnTo>
                  <a:pt x="1369" y="1326"/>
                </a:lnTo>
                <a:lnTo>
                  <a:pt x="1367" y="1326"/>
                </a:lnTo>
                <a:lnTo>
                  <a:pt x="1366" y="1326"/>
                </a:lnTo>
                <a:lnTo>
                  <a:pt x="1364" y="1326"/>
                </a:lnTo>
                <a:lnTo>
                  <a:pt x="1362" y="1326"/>
                </a:lnTo>
                <a:lnTo>
                  <a:pt x="1361" y="1326"/>
                </a:lnTo>
                <a:lnTo>
                  <a:pt x="1359" y="1326"/>
                </a:lnTo>
                <a:lnTo>
                  <a:pt x="1358" y="1326"/>
                </a:lnTo>
                <a:lnTo>
                  <a:pt x="1357" y="1326"/>
                </a:lnTo>
                <a:lnTo>
                  <a:pt x="1356" y="1326"/>
                </a:lnTo>
                <a:lnTo>
                  <a:pt x="1353" y="1326"/>
                </a:lnTo>
                <a:lnTo>
                  <a:pt x="1355" y="1326"/>
                </a:lnTo>
                <a:lnTo>
                  <a:pt x="1355" y="1327"/>
                </a:lnTo>
                <a:lnTo>
                  <a:pt x="1355" y="1328"/>
                </a:lnTo>
                <a:lnTo>
                  <a:pt x="1352" y="1327"/>
                </a:lnTo>
                <a:lnTo>
                  <a:pt x="1351" y="1327"/>
                </a:lnTo>
                <a:lnTo>
                  <a:pt x="1351" y="1326"/>
                </a:lnTo>
                <a:lnTo>
                  <a:pt x="1350" y="1326"/>
                </a:lnTo>
                <a:lnTo>
                  <a:pt x="1349" y="1326"/>
                </a:lnTo>
                <a:lnTo>
                  <a:pt x="1348" y="1326"/>
                </a:lnTo>
                <a:lnTo>
                  <a:pt x="1347" y="1326"/>
                </a:lnTo>
                <a:lnTo>
                  <a:pt x="1342" y="1326"/>
                </a:lnTo>
                <a:lnTo>
                  <a:pt x="1342" y="1301"/>
                </a:lnTo>
                <a:lnTo>
                  <a:pt x="1339" y="1301"/>
                </a:lnTo>
                <a:lnTo>
                  <a:pt x="1339" y="1299"/>
                </a:lnTo>
                <a:lnTo>
                  <a:pt x="1339" y="1298"/>
                </a:lnTo>
                <a:lnTo>
                  <a:pt x="1338" y="1298"/>
                </a:lnTo>
                <a:lnTo>
                  <a:pt x="1336" y="1298"/>
                </a:lnTo>
                <a:lnTo>
                  <a:pt x="1335" y="1298"/>
                </a:lnTo>
                <a:lnTo>
                  <a:pt x="1334" y="1298"/>
                </a:lnTo>
                <a:lnTo>
                  <a:pt x="1333" y="1296"/>
                </a:lnTo>
                <a:lnTo>
                  <a:pt x="1333" y="1295"/>
                </a:lnTo>
                <a:lnTo>
                  <a:pt x="1333" y="1294"/>
                </a:lnTo>
                <a:lnTo>
                  <a:pt x="1333" y="1293"/>
                </a:lnTo>
                <a:lnTo>
                  <a:pt x="1333" y="1292"/>
                </a:lnTo>
                <a:lnTo>
                  <a:pt x="1331" y="1292"/>
                </a:lnTo>
                <a:lnTo>
                  <a:pt x="1300" y="1292"/>
                </a:lnTo>
                <a:lnTo>
                  <a:pt x="1299" y="1292"/>
                </a:lnTo>
                <a:lnTo>
                  <a:pt x="1277" y="1292"/>
                </a:lnTo>
                <a:lnTo>
                  <a:pt x="1273" y="1292"/>
                </a:lnTo>
                <a:lnTo>
                  <a:pt x="1273" y="1290"/>
                </a:lnTo>
                <a:lnTo>
                  <a:pt x="1273" y="1259"/>
                </a:lnTo>
                <a:lnTo>
                  <a:pt x="1273" y="1258"/>
                </a:lnTo>
                <a:lnTo>
                  <a:pt x="1268" y="1258"/>
                </a:lnTo>
                <a:lnTo>
                  <a:pt x="1267" y="1258"/>
                </a:lnTo>
                <a:lnTo>
                  <a:pt x="1265" y="1258"/>
                </a:lnTo>
                <a:lnTo>
                  <a:pt x="1263" y="1258"/>
                </a:lnTo>
                <a:lnTo>
                  <a:pt x="1262" y="1258"/>
                </a:lnTo>
                <a:lnTo>
                  <a:pt x="1260" y="1258"/>
                </a:lnTo>
                <a:lnTo>
                  <a:pt x="1259" y="1258"/>
                </a:lnTo>
                <a:lnTo>
                  <a:pt x="1258" y="1258"/>
                </a:lnTo>
                <a:lnTo>
                  <a:pt x="1257" y="1258"/>
                </a:lnTo>
                <a:lnTo>
                  <a:pt x="1256" y="1258"/>
                </a:lnTo>
                <a:lnTo>
                  <a:pt x="1255" y="1258"/>
                </a:lnTo>
                <a:lnTo>
                  <a:pt x="1254" y="1258"/>
                </a:lnTo>
                <a:lnTo>
                  <a:pt x="1252" y="1258"/>
                </a:lnTo>
                <a:lnTo>
                  <a:pt x="1251" y="1258"/>
                </a:lnTo>
                <a:lnTo>
                  <a:pt x="1250" y="1258"/>
                </a:lnTo>
                <a:lnTo>
                  <a:pt x="1249" y="1258"/>
                </a:lnTo>
                <a:lnTo>
                  <a:pt x="1248" y="1258"/>
                </a:lnTo>
                <a:lnTo>
                  <a:pt x="1246" y="1258"/>
                </a:lnTo>
                <a:lnTo>
                  <a:pt x="1245" y="1258"/>
                </a:lnTo>
                <a:lnTo>
                  <a:pt x="1241" y="1258"/>
                </a:lnTo>
                <a:lnTo>
                  <a:pt x="1241" y="1260"/>
                </a:lnTo>
                <a:lnTo>
                  <a:pt x="1241" y="1265"/>
                </a:lnTo>
                <a:lnTo>
                  <a:pt x="1241" y="1266"/>
                </a:lnTo>
                <a:lnTo>
                  <a:pt x="1241" y="1271"/>
                </a:lnTo>
                <a:lnTo>
                  <a:pt x="1241" y="1273"/>
                </a:lnTo>
                <a:lnTo>
                  <a:pt x="1241" y="1278"/>
                </a:lnTo>
                <a:lnTo>
                  <a:pt x="1241" y="1281"/>
                </a:lnTo>
                <a:lnTo>
                  <a:pt x="1241" y="1287"/>
                </a:lnTo>
                <a:lnTo>
                  <a:pt x="1241" y="1292"/>
                </a:lnTo>
                <a:lnTo>
                  <a:pt x="1239" y="1292"/>
                </a:lnTo>
                <a:lnTo>
                  <a:pt x="1222" y="1292"/>
                </a:lnTo>
                <a:lnTo>
                  <a:pt x="1220" y="1292"/>
                </a:lnTo>
                <a:lnTo>
                  <a:pt x="1220" y="1295"/>
                </a:lnTo>
                <a:lnTo>
                  <a:pt x="1220" y="1296"/>
                </a:lnTo>
                <a:lnTo>
                  <a:pt x="1221" y="1296"/>
                </a:lnTo>
                <a:lnTo>
                  <a:pt x="1221" y="1299"/>
                </a:lnTo>
                <a:lnTo>
                  <a:pt x="1221" y="1300"/>
                </a:lnTo>
                <a:lnTo>
                  <a:pt x="1221" y="1301"/>
                </a:lnTo>
                <a:lnTo>
                  <a:pt x="1222" y="1301"/>
                </a:lnTo>
                <a:lnTo>
                  <a:pt x="1222" y="1302"/>
                </a:lnTo>
                <a:lnTo>
                  <a:pt x="1221" y="1302"/>
                </a:lnTo>
                <a:lnTo>
                  <a:pt x="1221" y="1303"/>
                </a:lnTo>
                <a:lnTo>
                  <a:pt x="1220" y="1303"/>
                </a:lnTo>
                <a:lnTo>
                  <a:pt x="1223" y="1307"/>
                </a:lnTo>
                <a:lnTo>
                  <a:pt x="1221" y="1308"/>
                </a:lnTo>
                <a:lnTo>
                  <a:pt x="1221" y="1309"/>
                </a:lnTo>
                <a:lnTo>
                  <a:pt x="1220" y="1310"/>
                </a:lnTo>
                <a:lnTo>
                  <a:pt x="1220" y="1311"/>
                </a:lnTo>
                <a:lnTo>
                  <a:pt x="1220" y="1312"/>
                </a:lnTo>
                <a:lnTo>
                  <a:pt x="1220" y="1315"/>
                </a:lnTo>
                <a:lnTo>
                  <a:pt x="1220" y="1316"/>
                </a:lnTo>
                <a:lnTo>
                  <a:pt x="1220" y="1317"/>
                </a:lnTo>
                <a:lnTo>
                  <a:pt x="1220" y="1319"/>
                </a:lnTo>
                <a:lnTo>
                  <a:pt x="1220" y="1320"/>
                </a:lnTo>
                <a:lnTo>
                  <a:pt x="1220" y="1321"/>
                </a:lnTo>
                <a:lnTo>
                  <a:pt x="1220" y="1324"/>
                </a:lnTo>
                <a:lnTo>
                  <a:pt x="1220" y="1326"/>
                </a:lnTo>
                <a:lnTo>
                  <a:pt x="1221" y="1326"/>
                </a:lnTo>
                <a:lnTo>
                  <a:pt x="1221" y="1328"/>
                </a:lnTo>
                <a:lnTo>
                  <a:pt x="1221" y="1330"/>
                </a:lnTo>
                <a:lnTo>
                  <a:pt x="1222" y="1330"/>
                </a:lnTo>
                <a:lnTo>
                  <a:pt x="1228" y="1336"/>
                </a:lnTo>
                <a:lnTo>
                  <a:pt x="1229" y="1337"/>
                </a:lnTo>
                <a:lnTo>
                  <a:pt x="1230" y="1338"/>
                </a:lnTo>
                <a:lnTo>
                  <a:pt x="1231" y="1340"/>
                </a:lnTo>
                <a:lnTo>
                  <a:pt x="1234" y="1343"/>
                </a:lnTo>
                <a:lnTo>
                  <a:pt x="1235" y="1344"/>
                </a:lnTo>
                <a:lnTo>
                  <a:pt x="1235" y="1348"/>
                </a:lnTo>
                <a:lnTo>
                  <a:pt x="1238" y="1348"/>
                </a:lnTo>
                <a:lnTo>
                  <a:pt x="1239" y="1348"/>
                </a:lnTo>
                <a:lnTo>
                  <a:pt x="1240" y="1348"/>
                </a:lnTo>
                <a:lnTo>
                  <a:pt x="1242" y="1348"/>
                </a:lnTo>
                <a:lnTo>
                  <a:pt x="1243" y="1348"/>
                </a:lnTo>
                <a:lnTo>
                  <a:pt x="1245" y="1348"/>
                </a:lnTo>
                <a:lnTo>
                  <a:pt x="1247" y="1348"/>
                </a:lnTo>
                <a:lnTo>
                  <a:pt x="1248" y="1348"/>
                </a:lnTo>
                <a:lnTo>
                  <a:pt x="1249" y="1348"/>
                </a:lnTo>
                <a:lnTo>
                  <a:pt x="1251" y="1348"/>
                </a:lnTo>
                <a:lnTo>
                  <a:pt x="1252" y="1348"/>
                </a:lnTo>
                <a:lnTo>
                  <a:pt x="1254" y="1348"/>
                </a:lnTo>
                <a:lnTo>
                  <a:pt x="1256" y="1348"/>
                </a:lnTo>
                <a:lnTo>
                  <a:pt x="1257" y="1348"/>
                </a:lnTo>
                <a:lnTo>
                  <a:pt x="1258" y="1346"/>
                </a:lnTo>
                <a:lnTo>
                  <a:pt x="1259" y="1346"/>
                </a:lnTo>
                <a:lnTo>
                  <a:pt x="1262" y="1345"/>
                </a:lnTo>
                <a:lnTo>
                  <a:pt x="1263" y="1346"/>
                </a:lnTo>
                <a:lnTo>
                  <a:pt x="1265" y="1349"/>
                </a:lnTo>
                <a:lnTo>
                  <a:pt x="1266" y="1350"/>
                </a:lnTo>
                <a:lnTo>
                  <a:pt x="1268" y="1348"/>
                </a:lnTo>
                <a:lnTo>
                  <a:pt x="1269" y="1346"/>
                </a:lnTo>
                <a:lnTo>
                  <a:pt x="1272" y="1346"/>
                </a:lnTo>
                <a:lnTo>
                  <a:pt x="1275" y="1346"/>
                </a:lnTo>
                <a:lnTo>
                  <a:pt x="1275" y="1349"/>
                </a:lnTo>
                <a:lnTo>
                  <a:pt x="1275" y="1350"/>
                </a:lnTo>
                <a:lnTo>
                  <a:pt x="1275" y="1352"/>
                </a:lnTo>
                <a:lnTo>
                  <a:pt x="1279" y="1352"/>
                </a:lnTo>
                <a:lnTo>
                  <a:pt x="1280" y="1352"/>
                </a:lnTo>
                <a:lnTo>
                  <a:pt x="1283" y="1353"/>
                </a:lnTo>
                <a:lnTo>
                  <a:pt x="1282" y="1355"/>
                </a:lnTo>
                <a:lnTo>
                  <a:pt x="1282" y="1358"/>
                </a:lnTo>
                <a:lnTo>
                  <a:pt x="1283" y="1358"/>
                </a:lnTo>
                <a:lnTo>
                  <a:pt x="1284" y="1358"/>
                </a:lnTo>
                <a:lnTo>
                  <a:pt x="1286" y="1358"/>
                </a:lnTo>
                <a:lnTo>
                  <a:pt x="1288" y="1358"/>
                </a:lnTo>
                <a:lnTo>
                  <a:pt x="1289" y="1358"/>
                </a:lnTo>
                <a:lnTo>
                  <a:pt x="1291" y="1358"/>
                </a:lnTo>
                <a:lnTo>
                  <a:pt x="1292" y="1358"/>
                </a:lnTo>
                <a:lnTo>
                  <a:pt x="1293" y="1358"/>
                </a:lnTo>
                <a:lnTo>
                  <a:pt x="1296" y="1358"/>
                </a:lnTo>
                <a:lnTo>
                  <a:pt x="1297" y="1358"/>
                </a:lnTo>
                <a:lnTo>
                  <a:pt x="1298" y="1358"/>
                </a:lnTo>
                <a:lnTo>
                  <a:pt x="1300" y="1358"/>
                </a:lnTo>
                <a:lnTo>
                  <a:pt x="1301" y="1358"/>
                </a:lnTo>
                <a:lnTo>
                  <a:pt x="1302" y="1358"/>
                </a:lnTo>
                <a:lnTo>
                  <a:pt x="1305" y="1358"/>
                </a:lnTo>
                <a:lnTo>
                  <a:pt x="1306" y="1358"/>
                </a:lnTo>
                <a:lnTo>
                  <a:pt x="1307" y="1358"/>
                </a:lnTo>
                <a:lnTo>
                  <a:pt x="1309" y="1358"/>
                </a:lnTo>
                <a:lnTo>
                  <a:pt x="1311" y="1358"/>
                </a:lnTo>
                <a:lnTo>
                  <a:pt x="1313" y="1358"/>
                </a:lnTo>
                <a:lnTo>
                  <a:pt x="1314" y="1358"/>
                </a:lnTo>
                <a:lnTo>
                  <a:pt x="1316" y="1358"/>
                </a:lnTo>
                <a:lnTo>
                  <a:pt x="1317" y="1358"/>
                </a:lnTo>
                <a:lnTo>
                  <a:pt x="1318" y="1358"/>
                </a:lnTo>
                <a:lnTo>
                  <a:pt x="1321" y="1358"/>
                </a:lnTo>
                <a:lnTo>
                  <a:pt x="1322" y="1358"/>
                </a:lnTo>
                <a:lnTo>
                  <a:pt x="1323" y="1358"/>
                </a:lnTo>
                <a:lnTo>
                  <a:pt x="1325" y="1358"/>
                </a:lnTo>
                <a:lnTo>
                  <a:pt x="1326" y="1358"/>
                </a:lnTo>
                <a:lnTo>
                  <a:pt x="1327" y="1358"/>
                </a:lnTo>
                <a:lnTo>
                  <a:pt x="1330" y="1358"/>
                </a:lnTo>
                <a:lnTo>
                  <a:pt x="1333" y="1358"/>
                </a:lnTo>
                <a:lnTo>
                  <a:pt x="1333" y="1355"/>
                </a:lnTo>
                <a:lnTo>
                  <a:pt x="1333" y="1354"/>
                </a:lnTo>
                <a:lnTo>
                  <a:pt x="1333" y="1353"/>
                </a:lnTo>
                <a:lnTo>
                  <a:pt x="1333" y="1352"/>
                </a:lnTo>
                <a:lnTo>
                  <a:pt x="1334" y="1352"/>
                </a:lnTo>
                <a:lnTo>
                  <a:pt x="1334" y="1351"/>
                </a:lnTo>
                <a:lnTo>
                  <a:pt x="1335" y="1351"/>
                </a:lnTo>
                <a:lnTo>
                  <a:pt x="1335" y="1350"/>
                </a:lnTo>
                <a:lnTo>
                  <a:pt x="1336" y="1350"/>
                </a:lnTo>
                <a:lnTo>
                  <a:pt x="1338" y="1349"/>
                </a:lnTo>
                <a:lnTo>
                  <a:pt x="1339" y="1349"/>
                </a:lnTo>
                <a:lnTo>
                  <a:pt x="1340" y="1349"/>
                </a:lnTo>
                <a:lnTo>
                  <a:pt x="1342" y="1349"/>
                </a:lnTo>
                <a:lnTo>
                  <a:pt x="1343" y="1349"/>
                </a:lnTo>
                <a:lnTo>
                  <a:pt x="1344" y="1349"/>
                </a:lnTo>
                <a:lnTo>
                  <a:pt x="1347" y="1349"/>
                </a:lnTo>
                <a:lnTo>
                  <a:pt x="1348" y="1349"/>
                </a:lnTo>
                <a:lnTo>
                  <a:pt x="1349" y="1349"/>
                </a:lnTo>
                <a:lnTo>
                  <a:pt x="1350" y="1349"/>
                </a:lnTo>
                <a:lnTo>
                  <a:pt x="1350" y="1350"/>
                </a:lnTo>
                <a:lnTo>
                  <a:pt x="1351" y="1350"/>
                </a:lnTo>
                <a:lnTo>
                  <a:pt x="1351" y="1351"/>
                </a:lnTo>
                <a:lnTo>
                  <a:pt x="1352" y="1351"/>
                </a:lnTo>
                <a:lnTo>
                  <a:pt x="1352" y="1352"/>
                </a:lnTo>
                <a:lnTo>
                  <a:pt x="1353" y="1352"/>
                </a:lnTo>
                <a:lnTo>
                  <a:pt x="1353" y="1353"/>
                </a:lnTo>
                <a:lnTo>
                  <a:pt x="1353" y="1354"/>
                </a:lnTo>
                <a:lnTo>
                  <a:pt x="1355" y="1354"/>
                </a:lnTo>
                <a:lnTo>
                  <a:pt x="1355" y="1355"/>
                </a:lnTo>
                <a:lnTo>
                  <a:pt x="1355" y="1357"/>
                </a:lnTo>
                <a:lnTo>
                  <a:pt x="1355" y="1358"/>
                </a:lnTo>
                <a:lnTo>
                  <a:pt x="1357" y="1358"/>
                </a:lnTo>
                <a:lnTo>
                  <a:pt x="1359" y="1358"/>
                </a:lnTo>
                <a:lnTo>
                  <a:pt x="1361" y="1358"/>
                </a:lnTo>
                <a:lnTo>
                  <a:pt x="1362" y="1358"/>
                </a:lnTo>
                <a:lnTo>
                  <a:pt x="1364" y="1358"/>
                </a:lnTo>
                <a:lnTo>
                  <a:pt x="1365" y="1358"/>
                </a:lnTo>
                <a:lnTo>
                  <a:pt x="1366" y="1358"/>
                </a:lnTo>
                <a:lnTo>
                  <a:pt x="1367" y="1358"/>
                </a:lnTo>
                <a:lnTo>
                  <a:pt x="1368" y="1358"/>
                </a:lnTo>
                <a:lnTo>
                  <a:pt x="1370" y="1358"/>
                </a:lnTo>
                <a:lnTo>
                  <a:pt x="1372" y="1358"/>
                </a:lnTo>
                <a:lnTo>
                  <a:pt x="1373" y="1358"/>
                </a:lnTo>
                <a:lnTo>
                  <a:pt x="1375" y="1358"/>
                </a:lnTo>
                <a:lnTo>
                  <a:pt x="1376" y="1358"/>
                </a:lnTo>
                <a:lnTo>
                  <a:pt x="1391" y="1358"/>
                </a:lnTo>
                <a:close/>
                <a:moveTo>
                  <a:pt x="965" y="1175"/>
                </a:moveTo>
                <a:lnTo>
                  <a:pt x="968" y="1175"/>
                </a:lnTo>
                <a:lnTo>
                  <a:pt x="968" y="1174"/>
                </a:lnTo>
                <a:lnTo>
                  <a:pt x="968" y="1172"/>
                </a:lnTo>
                <a:lnTo>
                  <a:pt x="968" y="1169"/>
                </a:lnTo>
                <a:lnTo>
                  <a:pt x="970" y="1169"/>
                </a:lnTo>
                <a:lnTo>
                  <a:pt x="972" y="1169"/>
                </a:lnTo>
                <a:lnTo>
                  <a:pt x="972" y="1167"/>
                </a:lnTo>
                <a:lnTo>
                  <a:pt x="972" y="1161"/>
                </a:lnTo>
                <a:lnTo>
                  <a:pt x="972" y="1157"/>
                </a:lnTo>
                <a:lnTo>
                  <a:pt x="973" y="1157"/>
                </a:lnTo>
                <a:lnTo>
                  <a:pt x="984" y="1157"/>
                </a:lnTo>
                <a:lnTo>
                  <a:pt x="985" y="1157"/>
                </a:lnTo>
                <a:lnTo>
                  <a:pt x="985" y="1154"/>
                </a:lnTo>
                <a:lnTo>
                  <a:pt x="985" y="1146"/>
                </a:lnTo>
                <a:lnTo>
                  <a:pt x="985" y="1141"/>
                </a:lnTo>
                <a:lnTo>
                  <a:pt x="981" y="1141"/>
                </a:lnTo>
                <a:lnTo>
                  <a:pt x="981" y="1136"/>
                </a:lnTo>
                <a:lnTo>
                  <a:pt x="985" y="1136"/>
                </a:lnTo>
                <a:lnTo>
                  <a:pt x="985" y="1133"/>
                </a:lnTo>
                <a:lnTo>
                  <a:pt x="985" y="1129"/>
                </a:lnTo>
                <a:lnTo>
                  <a:pt x="985" y="1124"/>
                </a:lnTo>
                <a:lnTo>
                  <a:pt x="990" y="1124"/>
                </a:lnTo>
                <a:lnTo>
                  <a:pt x="1003" y="1124"/>
                </a:lnTo>
                <a:lnTo>
                  <a:pt x="1006" y="1124"/>
                </a:lnTo>
                <a:lnTo>
                  <a:pt x="1006" y="1119"/>
                </a:lnTo>
                <a:lnTo>
                  <a:pt x="1006" y="1095"/>
                </a:lnTo>
                <a:lnTo>
                  <a:pt x="1006" y="1091"/>
                </a:lnTo>
                <a:lnTo>
                  <a:pt x="1006" y="1073"/>
                </a:lnTo>
                <a:lnTo>
                  <a:pt x="1011" y="1073"/>
                </a:lnTo>
                <a:lnTo>
                  <a:pt x="1015" y="1073"/>
                </a:lnTo>
                <a:lnTo>
                  <a:pt x="1015" y="1074"/>
                </a:lnTo>
                <a:lnTo>
                  <a:pt x="1015" y="1079"/>
                </a:lnTo>
                <a:lnTo>
                  <a:pt x="1015" y="1081"/>
                </a:lnTo>
                <a:lnTo>
                  <a:pt x="1018" y="1081"/>
                </a:lnTo>
                <a:lnTo>
                  <a:pt x="1022" y="1081"/>
                </a:lnTo>
                <a:lnTo>
                  <a:pt x="1023" y="1081"/>
                </a:lnTo>
                <a:lnTo>
                  <a:pt x="1031" y="1081"/>
                </a:lnTo>
                <a:lnTo>
                  <a:pt x="1032" y="1081"/>
                </a:lnTo>
                <a:lnTo>
                  <a:pt x="1039" y="1081"/>
                </a:lnTo>
                <a:lnTo>
                  <a:pt x="1039" y="1090"/>
                </a:lnTo>
                <a:lnTo>
                  <a:pt x="1043" y="1090"/>
                </a:lnTo>
                <a:lnTo>
                  <a:pt x="1053" y="1090"/>
                </a:lnTo>
                <a:lnTo>
                  <a:pt x="1056" y="1090"/>
                </a:lnTo>
                <a:lnTo>
                  <a:pt x="1056" y="1093"/>
                </a:lnTo>
                <a:lnTo>
                  <a:pt x="1060" y="1092"/>
                </a:lnTo>
                <a:lnTo>
                  <a:pt x="1060" y="1090"/>
                </a:lnTo>
                <a:lnTo>
                  <a:pt x="1058" y="1090"/>
                </a:lnTo>
                <a:lnTo>
                  <a:pt x="1058" y="1088"/>
                </a:lnTo>
                <a:lnTo>
                  <a:pt x="1058" y="1084"/>
                </a:lnTo>
                <a:lnTo>
                  <a:pt x="1061" y="1084"/>
                </a:lnTo>
                <a:lnTo>
                  <a:pt x="1064" y="1084"/>
                </a:lnTo>
                <a:lnTo>
                  <a:pt x="1064" y="1082"/>
                </a:lnTo>
                <a:lnTo>
                  <a:pt x="1064" y="1081"/>
                </a:lnTo>
                <a:lnTo>
                  <a:pt x="1064" y="1077"/>
                </a:lnTo>
                <a:lnTo>
                  <a:pt x="1062" y="1077"/>
                </a:lnTo>
                <a:lnTo>
                  <a:pt x="1062" y="1073"/>
                </a:lnTo>
                <a:lnTo>
                  <a:pt x="1062" y="1072"/>
                </a:lnTo>
                <a:lnTo>
                  <a:pt x="1056" y="1072"/>
                </a:lnTo>
                <a:lnTo>
                  <a:pt x="1056" y="1068"/>
                </a:lnTo>
                <a:lnTo>
                  <a:pt x="1056" y="1059"/>
                </a:lnTo>
                <a:lnTo>
                  <a:pt x="1056" y="1056"/>
                </a:lnTo>
                <a:lnTo>
                  <a:pt x="1048" y="1056"/>
                </a:lnTo>
                <a:lnTo>
                  <a:pt x="1048" y="1055"/>
                </a:lnTo>
                <a:lnTo>
                  <a:pt x="1048" y="1053"/>
                </a:lnTo>
                <a:lnTo>
                  <a:pt x="1048" y="1051"/>
                </a:lnTo>
                <a:lnTo>
                  <a:pt x="1048" y="1050"/>
                </a:lnTo>
                <a:lnTo>
                  <a:pt x="1048" y="1047"/>
                </a:lnTo>
                <a:lnTo>
                  <a:pt x="1052" y="1047"/>
                </a:lnTo>
                <a:lnTo>
                  <a:pt x="1053" y="1047"/>
                </a:lnTo>
                <a:lnTo>
                  <a:pt x="1053" y="1046"/>
                </a:lnTo>
                <a:lnTo>
                  <a:pt x="1053" y="1043"/>
                </a:lnTo>
                <a:lnTo>
                  <a:pt x="1053" y="1041"/>
                </a:lnTo>
                <a:lnTo>
                  <a:pt x="1053" y="1040"/>
                </a:lnTo>
                <a:lnTo>
                  <a:pt x="1053" y="1039"/>
                </a:lnTo>
                <a:lnTo>
                  <a:pt x="1054" y="1039"/>
                </a:lnTo>
                <a:lnTo>
                  <a:pt x="1054" y="1036"/>
                </a:lnTo>
                <a:lnTo>
                  <a:pt x="1048" y="1036"/>
                </a:lnTo>
                <a:lnTo>
                  <a:pt x="1048" y="1032"/>
                </a:lnTo>
                <a:lnTo>
                  <a:pt x="1048" y="1028"/>
                </a:lnTo>
                <a:lnTo>
                  <a:pt x="1048" y="1026"/>
                </a:lnTo>
                <a:lnTo>
                  <a:pt x="1051" y="1026"/>
                </a:lnTo>
                <a:lnTo>
                  <a:pt x="1053" y="1026"/>
                </a:lnTo>
                <a:lnTo>
                  <a:pt x="1053" y="1025"/>
                </a:lnTo>
                <a:lnTo>
                  <a:pt x="1056" y="1025"/>
                </a:lnTo>
                <a:lnTo>
                  <a:pt x="1056" y="1029"/>
                </a:lnTo>
                <a:lnTo>
                  <a:pt x="1057" y="1029"/>
                </a:lnTo>
                <a:lnTo>
                  <a:pt x="1061" y="1029"/>
                </a:lnTo>
                <a:lnTo>
                  <a:pt x="1065" y="1029"/>
                </a:lnTo>
                <a:lnTo>
                  <a:pt x="1065" y="1026"/>
                </a:lnTo>
                <a:lnTo>
                  <a:pt x="1065" y="1025"/>
                </a:lnTo>
                <a:lnTo>
                  <a:pt x="1065" y="1023"/>
                </a:lnTo>
                <a:lnTo>
                  <a:pt x="1065" y="1021"/>
                </a:lnTo>
                <a:lnTo>
                  <a:pt x="1069" y="1021"/>
                </a:lnTo>
                <a:lnTo>
                  <a:pt x="1069" y="1018"/>
                </a:lnTo>
                <a:lnTo>
                  <a:pt x="1065" y="1018"/>
                </a:lnTo>
                <a:lnTo>
                  <a:pt x="1065" y="1015"/>
                </a:lnTo>
                <a:lnTo>
                  <a:pt x="1065" y="1012"/>
                </a:lnTo>
                <a:lnTo>
                  <a:pt x="1065" y="1009"/>
                </a:lnTo>
                <a:lnTo>
                  <a:pt x="1065" y="1006"/>
                </a:lnTo>
                <a:lnTo>
                  <a:pt x="1065" y="1005"/>
                </a:lnTo>
                <a:lnTo>
                  <a:pt x="1065" y="1001"/>
                </a:lnTo>
                <a:lnTo>
                  <a:pt x="1065" y="998"/>
                </a:lnTo>
                <a:lnTo>
                  <a:pt x="1065" y="996"/>
                </a:lnTo>
                <a:lnTo>
                  <a:pt x="1065" y="995"/>
                </a:lnTo>
                <a:lnTo>
                  <a:pt x="1065" y="992"/>
                </a:lnTo>
                <a:lnTo>
                  <a:pt x="1065" y="989"/>
                </a:lnTo>
                <a:lnTo>
                  <a:pt x="1065" y="988"/>
                </a:lnTo>
                <a:lnTo>
                  <a:pt x="1065" y="984"/>
                </a:lnTo>
                <a:lnTo>
                  <a:pt x="1065" y="981"/>
                </a:lnTo>
                <a:lnTo>
                  <a:pt x="1065" y="979"/>
                </a:lnTo>
                <a:lnTo>
                  <a:pt x="1065" y="977"/>
                </a:lnTo>
                <a:lnTo>
                  <a:pt x="1065" y="975"/>
                </a:lnTo>
                <a:lnTo>
                  <a:pt x="1065" y="972"/>
                </a:lnTo>
                <a:lnTo>
                  <a:pt x="1065" y="971"/>
                </a:lnTo>
                <a:lnTo>
                  <a:pt x="1065" y="970"/>
                </a:lnTo>
                <a:lnTo>
                  <a:pt x="1065" y="969"/>
                </a:lnTo>
                <a:lnTo>
                  <a:pt x="1065" y="967"/>
                </a:lnTo>
                <a:lnTo>
                  <a:pt x="1065" y="966"/>
                </a:lnTo>
                <a:lnTo>
                  <a:pt x="1065" y="964"/>
                </a:lnTo>
                <a:lnTo>
                  <a:pt x="1063" y="965"/>
                </a:lnTo>
                <a:lnTo>
                  <a:pt x="1062" y="965"/>
                </a:lnTo>
                <a:lnTo>
                  <a:pt x="1061" y="965"/>
                </a:lnTo>
                <a:lnTo>
                  <a:pt x="1057" y="965"/>
                </a:lnTo>
                <a:lnTo>
                  <a:pt x="1057" y="958"/>
                </a:lnTo>
                <a:lnTo>
                  <a:pt x="1056" y="958"/>
                </a:lnTo>
                <a:lnTo>
                  <a:pt x="1053" y="958"/>
                </a:lnTo>
                <a:lnTo>
                  <a:pt x="1053" y="956"/>
                </a:lnTo>
                <a:lnTo>
                  <a:pt x="1053" y="955"/>
                </a:lnTo>
                <a:lnTo>
                  <a:pt x="1048" y="955"/>
                </a:lnTo>
                <a:lnTo>
                  <a:pt x="1031" y="955"/>
                </a:lnTo>
                <a:lnTo>
                  <a:pt x="1023" y="955"/>
                </a:lnTo>
                <a:lnTo>
                  <a:pt x="1023" y="938"/>
                </a:lnTo>
                <a:lnTo>
                  <a:pt x="1022" y="938"/>
                </a:lnTo>
                <a:lnTo>
                  <a:pt x="1019" y="938"/>
                </a:lnTo>
                <a:lnTo>
                  <a:pt x="1015" y="938"/>
                </a:lnTo>
                <a:lnTo>
                  <a:pt x="1014" y="938"/>
                </a:lnTo>
                <a:lnTo>
                  <a:pt x="1011" y="938"/>
                </a:lnTo>
                <a:lnTo>
                  <a:pt x="1011" y="937"/>
                </a:lnTo>
                <a:lnTo>
                  <a:pt x="1011" y="936"/>
                </a:lnTo>
                <a:lnTo>
                  <a:pt x="1007" y="936"/>
                </a:lnTo>
                <a:lnTo>
                  <a:pt x="1006" y="936"/>
                </a:lnTo>
                <a:lnTo>
                  <a:pt x="1006" y="928"/>
                </a:lnTo>
                <a:lnTo>
                  <a:pt x="1007" y="928"/>
                </a:lnTo>
                <a:lnTo>
                  <a:pt x="1011" y="928"/>
                </a:lnTo>
                <a:lnTo>
                  <a:pt x="1015" y="928"/>
                </a:lnTo>
                <a:lnTo>
                  <a:pt x="1015" y="925"/>
                </a:lnTo>
                <a:lnTo>
                  <a:pt x="1015" y="922"/>
                </a:lnTo>
                <a:lnTo>
                  <a:pt x="1015" y="921"/>
                </a:lnTo>
                <a:lnTo>
                  <a:pt x="1018" y="921"/>
                </a:lnTo>
                <a:lnTo>
                  <a:pt x="1018" y="922"/>
                </a:lnTo>
                <a:lnTo>
                  <a:pt x="1018" y="925"/>
                </a:lnTo>
                <a:lnTo>
                  <a:pt x="1018" y="929"/>
                </a:lnTo>
                <a:lnTo>
                  <a:pt x="1018" y="930"/>
                </a:lnTo>
                <a:lnTo>
                  <a:pt x="1023" y="930"/>
                </a:lnTo>
                <a:lnTo>
                  <a:pt x="1023" y="929"/>
                </a:lnTo>
                <a:lnTo>
                  <a:pt x="1023" y="927"/>
                </a:lnTo>
                <a:lnTo>
                  <a:pt x="1023" y="924"/>
                </a:lnTo>
                <a:lnTo>
                  <a:pt x="1023" y="923"/>
                </a:lnTo>
                <a:lnTo>
                  <a:pt x="1023" y="921"/>
                </a:lnTo>
                <a:lnTo>
                  <a:pt x="1027" y="921"/>
                </a:lnTo>
                <a:lnTo>
                  <a:pt x="1029" y="921"/>
                </a:lnTo>
                <a:lnTo>
                  <a:pt x="1032" y="921"/>
                </a:lnTo>
                <a:lnTo>
                  <a:pt x="1035" y="921"/>
                </a:lnTo>
                <a:lnTo>
                  <a:pt x="1037" y="921"/>
                </a:lnTo>
                <a:lnTo>
                  <a:pt x="1039" y="921"/>
                </a:lnTo>
                <a:lnTo>
                  <a:pt x="1039" y="918"/>
                </a:lnTo>
                <a:lnTo>
                  <a:pt x="1039" y="914"/>
                </a:lnTo>
                <a:lnTo>
                  <a:pt x="1039" y="913"/>
                </a:lnTo>
                <a:lnTo>
                  <a:pt x="1040" y="913"/>
                </a:lnTo>
                <a:lnTo>
                  <a:pt x="1040" y="912"/>
                </a:lnTo>
                <a:lnTo>
                  <a:pt x="1040" y="905"/>
                </a:lnTo>
                <a:lnTo>
                  <a:pt x="1040" y="902"/>
                </a:lnTo>
                <a:lnTo>
                  <a:pt x="1040" y="898"/>
                </a:lnTo>
                <a:lnTo>
                  <a:pt x="1040" y="895"/>
                </a:lnTo>
                <a:lnTo>
                  <a:pt x="1040" y="888"/>
                </a:lnTo>
                <a:lnTo>
                  <a:pt x="1006" y="888"/>
                </a:lnTo>
                <a:lnTo>
                  <a:pt x="1006" y="894"/>
                </a:lnTo>
                <a:lnTo>
                  <a:pt x="1002" y="894"/>
                </a:lnTo>
                <a:lnTo>
                  <a:pt x="1002" y="897"/>
                </a:lnTo>
                <a:lnTo>
                  <a:pt x="1003" y="898"/>
                </a:lnTo>
                <a:lnTo>
                  <a:pt x="1006" y="898"/>
                </a:lnTo>
                <a:lnTo>
                  <a:pt x="1006" y="905"/>
                </a:lnTo>
                <a:lnTo>
                  <a:pt x="1005" y="905"/>
                </a:lnTo>
                <a:lnTo>
                  <a:pt x="1003" y="905"/>
                </a:lnTo>
                <a:lnTo>
                  <a:pt x="999" y="905"/>
                </a:lnTo>
                <a:lnTo>
                  <a:pt x="998" y="905"/>
                </a:lnTo>
                <a:lnTo>
                  <a:pt x="998" y="904"/>
                </a:lnTo>
                <a:lnTo>
                  <a:pt x="998" y="903"/>
                </a:lnTo>
                <a:lnTo>
                  <a:pt x="998" y="902"/>
                </a:lnTo>
                <a:lnTo>
                  <a:pt x="998" y="901"/>
                </a:lnTo>
                <a:lnTo>
                  <a:pt x="998" y="899"/>
                </a:lnTo>
                <a:lnTo>
                  <a:pt x="998" y="898"/>
                </a:lnTo>
                <a:lnTo>
                  <a:pt x="998" y="897"/>
                </a:lnTo>
                <a:lnTo>
                  <a:pt x="998" y="895"/>
                </a:lnTo>
                <a:lnTo>
                  <a:pt x="995" y="895"/>
                </a:lnTo>
                <a:lnTo>
                  <a:pt x="995" y="888"/>
                </a:lnTo>
                <a:lnTo>
                  <a:pt x="998" y="888"/>
                </a:lnTo>
                <a:lnTo>
                  <a:pt x="998" y="887"/>
                </a:lnTo>
                <a:lnTo>
                  <a:pt x="998" y="885"/>
                </a:lnTo>
                <a:lnTo>
                  <a:pt x="998" y="883"/>
                </a:lnTo>
                <a:lnTo>
                  <a:pt x="998" y="882"/>
                </a:lnTo>
                <a:lnTo>
                  <a:pt x="998" y="880"/>
                </a:lnTo>
                <a:lnTo>
                  <a:pt x="998" y="878"/>
                </a:lnTo>
                <a:lnTo>
                  <a:pt x="998" y="877"/>
                </a:lnTo>
                <a:lnTo>
                  <a:pt x="998" y="876"/>
                </a:lnTo>
                <a:lnTo>
                  <a:pt x="998" y="873"/>
                </a:lnTo>
                <a:lnTo>
                  <a:pt x="999" y="874"/>
                </a:lnTo>
                <a:lnTo>
                  <a:pt x="1006" y="876"/>
                </a:lnTo>
                <a:lnTo>
                  <a:pt x="1007" y="876"/>
                </a:lnTo>
                <a:lnTo>
                  <a:pt x="1007" y="871"/>
                </a:lnTo>
                <a:lnTo>
                  <a:pt x="1007" y="857"/>
                </a:lnTo>
                <a:lnTo>
                  <a:pt x="1007" y="855"/>
                </a:lnTo>
                <a:lnTo>
                  <a:pt x="1007" y="840"/>
                </a:lnTo>
                <a:lnTo>
                  <a:pt x="1007" y="838"/>
                </a:lnTo>
                <a:lnTo>
                  <a:pt x="1006" y="838"/>
                </a:lnTo>
                <a:lnTo>
                  <a:pt x="1003" y="838"/>
                </a:lnTo>
                <a:lnTo>
                  <a:pt x="999" y="838"/>
                </a:lnTo>
                <a:lnTo>
                  <a:pt x="998" y="838"/>
                </a:lnTo>
                <a:lnTo>
                  <a:pt x="995" y="838"/>
                </a:lnTo>
                <a:lnTo>
                  <a:pt x="992" y="838"/>
                </a:lnTo>
                <a:lnTo>
                  <a:pt x="992" y="830"/>
                </a:lnTo>
                <a:lnTo>
                  <a:pt x="993" y="830"/>
                </a:lnTo>
                <a:lnTo>
                  <a:pt x="995" y="830"/>
                </a:lnTo>
                <a:lnTo>
                  <a:pt x="995" y="822"/>
                </a:lnTo>
                <a:lnTo>
                  <a:pt x="995" y="821"/>
                </a:lnTo>
                <a:lnTo>
                  <a:pt x="1007" y="821"/>
                </a:lnTo>
                <a:lnTo>
                  <a:pt x="1007" y="812"/>
                </a:lnTo>
                <a:lnTo>
                  <a:pt x="1009" y="812"/>
                </a:lnTo>
                <a:lnTo>
                  <a:pt x="1012" y="812"/>
                </a:lnTo>
                <a:lnTo>
                  <a:pt x="1015" y="812"/>
                </a:lnTo>
                <a:lnTo>
                  <a:pt x="1017" y="812"/>
                </a:lnTo>
                <a:lnTo>
                  <a:pt x="1017" y="811"/>
                </a:lnTo>
                <a:lnTo>
                  <a:pt x="1018" y="812"/>
                </a:lnTo>
                <a:lnTo>
                  <a:pt x="1020" y="812"/>
                </a:lnTo>
                <a:lnTo>
                  <a:pt x="1020" y="811"/>
                </a:lnTo>
                <a:lnTo>
                  <a:pt x="1020" y="809"/>
                </a:lnTo>
                <a:lnTo>
                  <a:pt x="1020" y="807"/>
                </a:lnTo>
                <a:lnTo>
                  <a:pt x="1021" y="807"/>
                </a:lnTo>
                <a:lnTo>
                  <a:pt x="1024" y="807"/>
                </a:lnTo>
                <a:lnTo>
                  <a:pt x="1026" y="807"/>
                </a:lnTo>
                <a:lnTo>
                  <a:pt x="1027" y="807"/>
                </a:lnTo>
                <a:lnTo>
                  <a:pt x="1027" y="803"/>
                </a:lnTo>
                <a:lnTo>
                  <a:pt x="1032" y="803"/>
                </a:lnTo>
                <a:lnTo>
                  <a:pt x="1037" y="803"/>
                </a:lnTo>
                <a:lnTo>
                  <a:pt x="1037" y="804"/>
                </a:lnTo>
                <a:lnTo>
                  <a:pt x="1037" y="806"/>
                </a:lnTo>
                <a:lnTo>
                  <a:pt x="1037" y="809"/>
                </a:lnTo>
                <a:lnTo>
                  <a:pt x="1037" y="810"/>
                </a:lnTo>
                <a:lnTo>
                  <a:pt x="1037" y="812"/>
                </a:lnTo>
                <a:lnTo>
                  <a:pt x="1037" y="814"/>
                </a:lnTo>
                <a:lnTo>
                  <a:pt x="1037" y="815"/>
                </a:lnTo>
                <a:lnTo>
                  <a:pt x="1037" y="818"/>
                </a:lnTo>
                <a:lnTo>
                  <a:pt x="1037" y="820"/>
                </a:lnTo>
                <a:lnTo>
                  <a:pt x="1037" y="821"/>
                </a:lnTo>
                <a:lnTo>
                  <a:pt x="1057" y="821"/>
                </a:lnTo>
                <a:lnTo>
                  <a:pt x="1057" y="818"/>
                </a:lnTo>
                <a:lnTo>
                  <a:pt x="1057" y="801"/>
                </a:lnTo>
                <a:lnTo>
                  <a:pt x="1057" y="798"/>
                </a:lnTo>
                <a:lnTo>
                  <a:pt x="1062" y="798"/>
                </a:lnTo>
                <a:lnTo>
                  <a:pt x="1066" y="798"/>
                </a:lnTo>
                <a:lnTo>
                  <a:pt x="1066" y="801"/>
                </a:lnTo>
                <a:lnTo>
                  <a:pt x="1070" y="801"/>
                </a:lnTo>
                <a:lnTo>
                  <a:pt x="1070" y="798"/>
                </a:lnTo>
                <a:lnTo>
                  <a:pt x="1070" y="796"/>
                </a:lnTo>
                <a:lnTo>
                  <a:pt x="1070" y="793"/>
                </a:lnTo>
                <a:lnTo>
                  <a:pt x="1070" y="790"/>
                </a:lnTo>
                <a:lnTo>
                  <a:pt x="1066" y="790"/>
                </a:lnTo>
                <a:lnTo>
                  <a:pt x="1066" y="789"/>
                </a:lnTo>
                <a:lnTo>
                  <a:pt x="1066" y="788"/>
                </a:lnTo>
                <a:lnTo>
                  <a:pt x="1066" y="787"/>
                </a:lnTo>
                <a:lnTo>
                  <a:pt x="1065" y="787"/>
                </a:lnTo>
                <a:lnTo>
                  <a:pt x="1054" y="787"/>
                </a:lnTo>
                <a:lnTo>
                  <a:pt x="1049" y="787"/>
                </a:lnTo>
                <a:lnTo>
                  <a:pt x="1049" y="785"/>
                </a:lnTo>
                <a:lnTo>
                  <a:pt x="1049" y="756"/>
                </a:lnTo>
                <a:lnTo>
                  <a:pt x="1049" y="753"/>
                </a:lnTo>
                <a:lnTo>
                  <a:pt x="1046" y="753"/>
                </a:lnTo>
                <a:lnTo>
                  <a:pt x="1027" y="753"/>
                </a:lnTo>
                <a:lnTo>
                  <a:pt x="1024" y="753"/>
                </a:lnTo>
                <a:lnTo>
                  <a:pt x="1024" y="754"/>
                </a:lnTo>
                <a:lnTo>
                  <a:pt x="1024" y="758"/>
                </a:lnTo>
                <a:lnTo>
                  <a:pt x="1024" y="759"/>
                </a:lnTo>
                <a:lnTo>
                  <a:pt x="1024" y="762"/>
                </a:lnTo>
                <a:lnTo>
                  <a:pt x="1024" y="764"/>
                </a:lnTo>
                <a:lnTo>
                  <a:pt x="1024" y="765"/>
                </a:lnTo>
                <a:lnTo>
                  <a:pt x="1023" y="765"/>
                </a:lnTo>
                <a:lnTo>
                  <a:pt x="1021" y="765"/>
                </a:lnTo>
                <a:lnTo>
                  <a:pt x="1019" y="765"/>
                </a:lnTo>
                <a:lnTo>
                  <a:pt x="1017" y="765"/>
                </a:lnTo>
                <a:lnTo>
                  <a:pt x="1014" y="765"/>
                </a:lnTo>
                <a:lnTo>
                  <a:pt x="1013" y="765"/>
                </a:lnTo>
                <a:lnTo>
                  <a:pt x="1011" y="765"/>
                </a:lnTo>
                <a:lnTo>
                  <a:pt x="1007" y="765"/>
                </a:lnTo>
                <a:lnTo>
                  <a:pt x="1007" y="771"/>
                </a:lnTo>
                <a:lnTo>
                  <a:pt x="1006" y="771"/>
                </a:lnTo>
                <a:lnTo>
                  <a:pt x="1004" y="771"/>
                </a:lnTo>
                <a:lnTo>
                  <a:pt x="1003" y="771"/>
                </a:lnTo>
                <a:lnTo>
                  <a:pt x="1002" y="771"/>
                </a:lnTo>
                <a:lnTo>
                  <a:pt x="999" y="771"/>
                </a:lnTo>
                <a:lnTo>
                  <a:pt x="997" y="771"/>
                </a:lnTo>
                <a:lnTo>
                  <a:pt x="995" y="771"/>
                </a:lnTo>
                <a:lnTo>
                  <a:pt x="994" y="771"/>
                </a:lnTo>
                <a:lnTo>
                  <a:pt x="992" y="771"/>
                </a:lnTo>
                <a:lnTo>
                  <a:pt x="989" y="771"/>
                </a:lnTo>
                <a:lnTo>
                  <a:pt x="987" y="771"/>
                </a:lnTo>
                <a:lnTo>
                  <a:pt x="985" y="771"/>
                </a:lnTo>
                <a:lnTo>
                  <a:pt x="982" y="771"/>
                </a:lnTo>
                <a:lnTo>
                  <a:pt x="980" y="771"/>
                </a:lnTo>
                <a:lnTo>
                  <a:pt x="978" y="771"/>
                </a:lnTo>
                <a:lnTo>
                  <a:pt x="977" y="771"/>
                </a:lnTo>
                <a:lnTo>
                  <a:pt x="973" y="771"/>
                </a:lnTo>
                <a:lnTo>
                  <a:pt x="973" y="773"/>
                </a:lnTo>
                <a:lnTo>
                  <a:pt x="973" y="776"/>
                </a:lnTo>
                <a:lnTo>
                  <a:pt x="973" y="778"/>
                </a:lnTo>
                <a:lnTo>
                  <a:pt x="973" y="779"/>
                </a:lnTo>
                <a:lnTo>
                  <a:pt x="973" y="783"/>
                </a:lnTo>
                <a:lnTo>
                  <a:pt x="973" y="784"/>
                </a:lnTo>
                <a:lnTo>
                  <a:pt x="973" y="787"/>
                </a:lnTo>
                <a:lnTo>
                  <a:pt x="972" y="787"/>
                </a:lnTo>
                <a:lnTo>
                  <a:pt x="970" y="787"/>
                </a:lnTo>
                <a:lnTo>
                  <a:pt x="969" y="787"/>
                </a:lnTo>
                <a:lnTo>
                  <a:pt x="968" y="787"/>
                </a:lnTo>
                <a:lnTo>
                  <a:pt x="967" y="787"/>
                </a:lnTo>
                <a:lnTo>
                  <a:pt x="965" y="787"/>
                </a:lnTo>
                <a:lnTo>
                  <a:pt x="964" y="787"/>
                </a:lnTo>
                <a:lnTo>
                  <a:pt x="963" y="787"/>
                </a:lnTo>
                <a:lnTo>
                  <a:pt x="962" y="787"/>
                </a:lnTo>
                <a:lnTo>
                  <a:pt x="961" y="787"/>
                </a:lnTo>
                <a:lnTo>
                  <a:pt x="960" y="787"/>
                </a:lnTo>
                <a:lnTo>
                  <a:pt x="959" y="787"/>
                </a:lnTo>
                <a:lnTo>
                  <a:pt x="958" y="787"/>
                </a:lnTo>
                <a:lnTo>
                  <a:pt x="956" y="787"/>
                </a:lnTo>
                <a:lnTo>
                  <a:pt x="955" y="787"/>
                </a:lnTo>
                <a:lnTo>
                  <a:pt x="954" y="787"/>
                </a:lnTo>
                <a:lnTo>
                  <a:pt x="953" y="787"/>
                </a:lnTo>
                <a:lnTo>
                  <a:pt x="952" y="787"/>
                </a:lnTo>
                <a:lnTo>
                  <a:pt x="951" y="787"/>
                </a:lnTo>
                <a:lnTo>
                  <a:pt x="950" y="787"/>
                </a:lnTo>
                <a:lnTo>
                  <a:pt x="948" y="787"/>
                </a:lnTo>
                <a:lnTo>
                  <a:pt x="947" y="787"/>
                </a:lnTo>
                <a:lnTo>
                  <a:pt x="946" y="787"/>
                </a:lnTo>
                <a:lnTo>
                  <a:pt x="945" y="787"/>
                </a:lnTo>
                <a:lnTo>
                  <a:pt x="945" y="790"/>
                </a:lnTo>
                <a:lnTo>
                  <a:pt x="945" y="792"/>
                </a:lnTo>
                <a:lnTo>
                  <a:pt x="945" y="796"/>
                </a:lnTo>
                <a:lnTo>
                  <a:pt x="946" y="796"/>
                </a:lnTo>
                <a:lnTo>
                  <a:pt x="946" y="800"/>
                </a:lnTo>
                <a:lnTo>
                  <a:pt x="946" y="801"/>
                </a:lnTo>
                <a:lnTo>
                  <a:pt x="946" y="804"/>
                </a:lnTo>
                <a:lnTo>
                  <a:pt x="947" y="804"/>
                </a:lnTo>
                <a:lnTo>
                  <a:pt x="950" y="804"/>
                </a:lnTo>
                <a:lnTo>
                  <a:pt x="952" y="804"/>
                </a:lnTo>
                <a:lnTo>
                  <a:pt x="954" y="804"/>
                </a:lnTo>
                <a:lnTo>
                  <a:pt x="956" y="804"/>
                </a:lnTo>
                <a:lnTo>
                  <a:pt x="958" y="804"/>
                </a:lnTo>
                <a:lnTo>
                  <a:pt x="958" y="805"/>
                </a:lnTo>
                <a:lnTo>
                  <a:pt x="958" y="807"/>
                </a:lnTo>
                <a:lnTo>
                  <a:pt x="958" y="809"/>
                </a:lnTo>
                <a:lnTo>
                  <a:pt x="958" y="810"/>
                </a:lnTo>
                <a:lnTo>
                  <a:pt x="958" y="812"/>
                </a:lnTo>
                <a:lnTo>
                  <a:pt x="958" y="814"/>
                </a:lnTo>
                <a:lnTo>
                  <a:pt x="958" y="815"/>
                </a:lnTo>
                <a:lnTo>
                  <a:pt x="958" y="817"/>
                </a:lnTo>
                <a:lnTo>
                  <a:pt x="958" y="818"/>
                </a:lnTo>
                <a:lnTo>
                  <a:pt x="958" y="820"/>
                </a:lnTo>
                <a:lnTo>
                  <a:pt x="958" y="821"/>
                </a:lnTo>
                <a:lnTo>
                  <a:pt x="956" y="822"/>
                </a:lnTo>
                <a:lnTo>
                  <a:pt x="956" y="826"/>
                </a:lnTo>
                <a:lnTo>
                  <a:pt x="956" y="829"/>
                </a:lnTo>
                <a:lnTo>
                  <a:pt x="956" y="830"/>
                </a:lnTo>
                <a:lnTo>
                  <a:pt x="951" y="830"/>
                </a:lnTo>
                <a:lnTo>
                  <a:pt x="945" y="830"/>
                </a:lnTo>
                <a:lnTo>
                  <a:pt x="945" y="832"/>
                </a:lnTo>
                <a:lnTo>
                  <a:pt x="945" y="834"/>
                </a:lnTo>
                <a:lnTo>
                  <a:pt x="945" y="836"/>
                </a:lnTo>
                <a:lnTo>
                  <a:pt x="945" y="837"/>
                </a:lnTo>
                <a:lnTo>
                  <a:pt x="945" y="839"/>
                </a:lnTo>
                <a:lnTo>
                  <a:pt x="944" y="842"/>
                </a:lnTo>
                <a:lnTo>
                  <a:pt x="944" y="844"/>
                </a:lnTo>
                <a:lnTo>
                  <a:pt x="944" y="846"/>
                </a:lnTo>
                <a:lnTo>
                  <a:pt x="944" y="848"/>
                </a:lnTo>
                <a:lnTo>
                  <a:pt x="944" y="851"/>
                </a:lnTo>
                <a:lnTo>
                  <a:pt x="944" y="852"/>
                </a:lnTo>
                <a:lnTo>
                  <a:pt x="944" y="854"/>
                </a:lnTo>
                <a:lnTo>
                  <a:pt x="945" y="855"/>
                </a:lnTo>
                <a:lnTo>
                  <a:pt x="945" y="859"/>
                </a:lnTo>
                <a:lnTo>
                  <a:pt x="945" y="862"/>
                </a:lnTo>
                <a:lnTo>
                  <a:pt x="945" y="865"/>
                </a:lnTo>
                <a:lnTo>
                  <a:pt x="945" y="869"/>
                </a:lnTo>
                <a:lnTo>
                  <a:pt x="945" y="872"/>
                </a:lnTo>
                <a:lnTo>
                  <a:pt x="945" y="874"/>
                </a:lnTo>
                <a:lnTo>
                  <a:pt x="944" y="874"/>
                </a:lnTo>
                <a:lnTo>
                  <a:pt x="944" y="877"/>
                </a:lnTo>
                <a:lnTo>
                  <a:pt x="945" y="877"/>
                </a:lnTo>
                <a:lnTo>
                  <a:pt x="947" y="877"/>
                </a:lnTo>
                <a:lnTo>
                  <a:pt x="948" y="877"/>
                </a:lnTo>
                <a:lnTo>
                  <a:pt x="948" y="880"/>
                </a:lnTo>
                <a:lnTo>
                  <a:pt x="952" y="880"/>
                </a:lnTo>
                <a:lnTo>
                  <a:pt x="956" y="880"/>
                </a:lnTo>
                <a:lnTo>
                  <a:pt x="956" y="888"/>
                </a:lnTo>
                <a:lnTo>
                  <a:pt x="953" y="888"/>
                </a:lnTo>
                <a:lnTo>
                  <a:pt x="948" y="888"/>
                </a:lnTo>
                <a:lnTo>
                  <a:pt x="944" y="888"/>
                </a:lnTo>
                <a:lnTo>
                  <a:pt x="944" y="893"/>
                </a:lnTo>
                <a:lnTo>
                  <a:pt x="943" y="893"/>
                </a:lnTo>
                <a:lnTo>
                  <a:pt x="943" y="897"/>
                </a:lnTo>
                <a:lnTo>
                  <a:pt x="945" y="897"/>
                </a:lnTo>
                <a:lnTo>
                  <a:pt x="945" y="902"/>
                </a:lnTo>
                <a:lnTo>
                  <a:pt x="944" y="902"/>
                </a:lnTo>
                <a:lnTo>
                  <a:pt x="944" y="905"/>
                </a:lnTo>
                <a:lnTo>
                  <a:pt x="956" y="905"/>
                </a:lnTo>
                <a:lnTo>
                  <a:pt x="962" y="905"/>
                </a:lnTo>
                <a:lnTo>
                  <a:pt x="967" y="905"/>
                </a:lnTo>
                <a:lnTo>
                  <a:pt x="968" y="905"/>
                </a:lnTo>
                <a:lnTo>
                  <a:pt x="969" y="905"/>
                </a:lnTo>
                <a:lnTo>
                  <a:pt x="970" y="905"/>
                </a:lnTo>
                <a:lnTo>
                  <a:pt x="971" y="905"/>
                </a:lnTo>
                <a:lnTo>
                  <a:pt x="973" y="905"/>
                </a:lnTo>
                <a:lnTo>
                  <a:pt x="975" y="905"/>
                </a:lnTo>
                <a:lnTo>
                  <a:pt x="976" y="905"/>
                </a:lnTo>
                <a:lnTo>
                  <a:pt x="977" y="905"/>
                </a:lnTo>
                <a:lnTo>
                  <a:pt x="978" y="905"/>
                </a:lnTo>
                <a:lnTo>
                  <a:pt x="979" y="905"/>
                </a:lnTo>
                <a:lnTo>
                  <a:pt x="980" y="905"/>
                </a:lnTo>
                <a:lnTo>
                  <a:pt x="981" y="905"/>
                </a:lnTo>
                <a:lnTo>
                  <a:pt x="982" y="905"/>
                </a:lnTo>
                <a:lnTo>
                  <a:pt x="984" y="905"/>
                </a:lnTo>
                <a:lnTo>
                  <a:pt x="985" y="905"/>
                </a:lnTo>
                <a:lnTo>
                  <a:pt x="986" y="905"/>
                </a:lnTo>
                <a:lnTo>
                  <a:pt x="987" y="905"/>
                </a:lnTo>
                <a:lnTo>
                  <a:pt x="988" y="905"/>
                </a:lnTo>
                <a:lnTo>
                  <a:pt x="990" y="905"/>
                </a:lnTo>
                <a:lnTo>
                  <a:pt x="990" y="906"/>
                </a:lnTo>
                <a:lnTo>
                  <a:pt x="990" y="910"/>
                </a:lnTo>
                <a:lnTo>
                  <a:pt x="990" y="912"/>
                </a:lnTo>
                <a:lnTo>
                  <a:pt x="990" y="913"/>
                </a:lnTo>
                <a:lnTo>
                  <a:pt x="990" y="914"/>
                </a:lnTo>
                <a:lnTo>
                  <a:pt x="990" y="918"/>
                </a:lnTo>
                <a:lnTo>
                  <a:pt x="990" y="921"/>
                </a:lnTo>
                <a:lnTo>
                  <a:pt x="990" y="922"/>
                </a:lnTo>
                <a:lnTo>
                  <a:pt x="990" y="925"/>
                </a:lnTo>
                <a:lnTo>
                  <a:pt x="990" y="929"/>
                </a:lnTo>
                <a:lnTo>
                  <a:pt x="989" y="929"/>
                </a:lnTo>
                <a:lnTo>
                  <a:pt x="987" y="929"/>
                </a:lnTo>
                <a:lnTo>
                  <a:pt x="982" y="929"/>
                </a:lnTo>
                <a:lnTo>
                  <a:pt x="981" y="929"/>
                </a:lnTo>
                <a:lnTo>
                  <a:pt x="981" y="930"/>
                </a:lnTo>
                <a:lnTo>
                  <a:pt x="976" y="930"/>
                </a:lnTo>
                <a:lnTo>
                  <a:pt x="973" y="930"/>
                </a:lnTo>
                <a:lnTo>
                  <a:pt x="972" y="930"/>
                </a:lnTo>
                <a:lnTo>
                  <a:pt x="972" y="931"/>
                </a:lnTo>
                <a:lnTo>
                  <a:pt x="970" y="931"/>
                </a:lnTo>
                <a:lnTo>
                  <a:pt x="967" y="931"/>
                </a:lnTo>
                <a:lnTo>
                  <a:pt x="965" y="931"/>
                </a:lnTo>
                <a:lnTo>
                  <a:pt x="964" y="931"/>
                </a:lnTo>
                <a:lnTo>
                  <a:pt x="964" y="936"/>
                </a:lnTo>
                <a:lnTo>
                  <a:pt x="964" y="939"/>
                </a:lnTo>
                <a:lnTo>
                  <a:pt x="964" y="944"/>
                </a:lnTo>
                <a:lnTo>
                  <a:pt x="964" y="947"/>
                </a:lnTo>
                <a:lnTo>
                  <a:pt x="964" y="952"/>
                </a:lnTo>
                <a:lnTo>
                  <a:pt x="964" y="954"/>
                </a:lnTo>
                <a:lnTo>
                  <a:pt x="964" y="956"/>
                </a:lnTo>
                <a:lnTo>
                  <a:pt x="956" y="956"/>
                </a:lnTo>
                <a:lnTo>
                  <a:pt x="947" y="956"/>
                </a:lnTo>
                <a:lnTo>
                  <a:pt x="939" y="956"/>
                </a:lnTo>
                <a:lnTo>
                  <a:pt x="939" y="981"/>
                </a:lnTo>
                <a:lnTo>
                  <a:pt x="938" y="981"/>
                </a:lnTo>
                <a:lnTo>
                  <a:pt x="935" y="981"/>
                </a:lnTo>
                <a:lnTo>
                  <a:pt x="931" y="981"/>
                </a:lnTo>
                <a:lnTo>
                  <a:pt x="930" y="981"/>
                </a:lnTo>
                <a:lnTo>
                  <a:pt x="927" y="981"/>
                </a:lnTo>
                <a:lnTo>
                  <a:pt x="923" y="981"/>
                </a:lnTo>
                <a:lnTo>
                  <a:pt x="922" y="981"/>
                </a:lnTo>
                <a:lnTo>
                  <a:pt x="922" y="966"/>
                </a:lnTo>
                <a:lnTo>
                  <a:pt x="922" y="957"/>
                </a:lnTo>
                <a:lnTo>
                  <a:pt x="917" y="957"/>
                </a:lnTo>
                <a:lnTo>
                  <a:pt x="917" y="965"/>
                </a:lnTo>
                <a:lnTo>
                  <a:pt x="917" y="966"/>
                </a:lnTo>
                <a:lnTo>
                  <a:pt x="916" y="966"/>
                </a:lnTo>
                <a:lnTo>
                  <a:pt x="914" y="966"/>
                </a:lnTo>
                <a:lnTo>
                  <a:pt x="912" y="966"/>
                </a:lnTo>
                <a:lnTo>
                  <a:pt x="910" y="966"/>
                </a:lnTo>
                <a:lnTo>
                  <a:pt x="906" y="966"/>
                </a:lnTo>
                <a:lnTo>
                  <a:pt x="905" y="966"/>
                </a:lnTo>
                <a:lnTo>
                  <a:pt x="906" y="963"/>
                </a:lnTo>
                <a:lnTo>
                  <a:pt x="903" y="963"/>
                </a:lnTo>
                <a:lnTo>
                  <a:pt x="900" y="963"/>
                </a:lnTo>
                <a:lnTo>
                  <a:pt x="900" y="966"/>
                </a:lnTo>
                <a:lnTo>
                  <a:pt x="897" y="966"/>
                </a:lnTo>
                <a:lnTo>
                  <a:pt x="897" y="969"/>
                </a:lnTo>
                <a:lnTo>
                  <a:pt x="897" y="970"/>
                </a:lnTo>
                <a:lnTo>
                  <a:pt x="897" y="972"/>
                </a:lnTo>
                <a:lnTo>
                  <a:pt x="897" y="973"/>
                </a:lnTo>
                <a:lnTo>
                  <a:pt x="889" y="973"/>
                </a:lnTo>
                <a:lnTo>
                  <a:pt x="889" y="975"/>
                </a:lnTo>
                <a:lnTo>
                  <a:pt x="888" y="975"/>
                </a:lnTo>
                <a:lnTo>
                  <a:pt x="885" y="975"/>
                </a:lnTo>
                <a:lnTo>
                  <a:pt x="885" y="974"/>
                </a:lnTo>
                <a:lnTo>
                  <a:pt x="885" y="973"/>
                </a:lnTo>
                <a:lnTo>
                  <a:pt x="884" y="973"/>
                </a:lnTo>
                <a:lnTo>
                  <a:pt x="884" y="972"/>
                </a:lnTo>
                <a:lnTo>
                  <a:pt x="882" y="972"/>
                </a:lnTo>
                <a:lnTo>
                  <a:pt x="880" y="972"/>
                </a:lnTo>
                <a:lnTo>
                  <a:pt x="880" y="973"/>
                </a:lnTo>
                <a:lnTo>
                  <a:pt x="877" y="973"/>
                </a:lnTo>
                <a:lnTo>
                  <a:pt x="877" y="977"/>
                </a:lnTo>
                <a:lnTo>
                  <a:pt x="874" y="977"/>
                </a:lnTo>
                <a:lnTo>
                  <a:pt x="872" y="977"/>
                </a:lnTo>
                <a:lnTo>
                  <a:pt x="872" y="980"/>
                </a:lnTo>
                <a:lnTo>
                  <a:pt x="872" y="1003"/>
                </a:lnTo>
                <a:lnTo>
                  <a:pt x="872" y="1006"/>
                </a:lnTo>
                <a:lnTo>
                  <a:pt x="872" y="1020"/>
                </a:lnTo>
                <a:lnTo>
                  <a:pt x="872" y="1023"/>
                </a:lnTo>
                <a:lnTo>
                  <a:pt x="872" y="1024"/>
                </a:lnTo>
                <a:lnTo>
                  <a:pt x="872" y="1028"/>
                </a:lnTo>
                <a:lnTo>
                  <a:pt x="872" y="1054"/>
                </a:lnTo>
                <a:lnTo>
                  <a:pt x="872" y="1057"/>
                </a:lnTo>
                <a:lnTo>
                  <a:pt x="872" y="1075"/>
                </a:lnTo>
                <a:lnTo>
                  <a:pt x="872" y="1079"/>
                </a:lnTo>
                <a:lnTo>
                  <a:pt x="877" y="1079"/>
                </a:lnTo>
                <a:lnTo>
                  <a:pt x="880" y="1079"/>
                </a:lnTo>
                <a:lnTo>
                  <a:pt x="880" y="1081"/>
                </a:lnTo>
                <a:lnTo>
                  <a:pt x="880" y="1084"/>
                </a:lnTo>
                <a:lnTo>
                  <a:pt x="880" y="1088"/>
                </a:lnTo>
                <a:lnTo>
                  <a:pt x="888" y="1088"/>
                </a:lnTo>
                <a:lnTo>
                  <a:pt x="888" y="1091"/>
                </a:lnTo>
                <a:lnTo>
                  <a:pt x="880" y="1091"/>
                </a:lnTo>
                <a:lnTo>
                  <a:pt x="872" y="1091"/>
                </a:lnTo>
                <a:lnTo>
                  <a:pt x="872" y="1099"/>
                </a:lnTo>
                <a:lnTo>
                  <a:pt x="874" y="1100"/>
                </a:lnTo>
                <a:lnTo>
                  <a:pt x="875" y="1101"/>
                </a:lnTo>
                <a:lnTo>
                  <a:pt x="878" y="1104"/>
                </a:lnTo>
                <a:lnTo>
                  <a:pt x="882" y="1107"/>
                </a:lnTo>
                <a:lnTo>
                  <a:pt x="884" y="1108"/>
                </a:lnTo>
                <a:lnTo>
                  <a:pt x="889" y="1108"/>
                </a:lnTo>
                <a:lnTo>
                  <a:pt x="891" y="1108"/>
                </a:lnTo>
                <a:lnTo>
                  <a:pt x="893" y="1108"/>
                </a:lnTo>
                <a:lnTo>
                  <a:pt x="894" y="1108"/>
                </a:lnTo>
                <a:lnTo>
                  <a:pt x="895" y="1108"/>
                </a:lnTo>
                <a:lnTo>
                  <a:pt x="896" y="1108"/>
                </a:lnTo>
                <a:lnTo>
                  <a:pt x="897" y="1108"/>
                </a:lnTo>
                <a:lnTo>
                  <a:pt x="899" y="1108"/>
                </a:lnTo>
                <a:lnTo>
                  <a:pt x="900" y="1108"/>
                </a:lnTo>
                <a:lnTo>
                  <a:pt x="901" y="1108"/>
                </a:lnTo>
                <a:lnTo>
                  <a:pt x="902" y="1108"/>
                </a:lnTo>
                <a:lnTo>
                  <a:pt x="903" y="1108"/>
                </a:lnTo>
                <a:lnTo>
                  <a:pt x="904" y="1108"/>
                </a:lnTo>
                <a:lnTo>
                  <a:pt x="905" y="1108"/>
                </a:lnTo>
                <a:lnTo>
                  <a:pt x="905" y="1110"/>
                </a:lnTo>
                <a:lnTo>
                  <a:pt x="905" y="1122"/>
                </a:lnTo>
                <a:lnTo>
                  <a:pt x="905" y="1125"/>
                </a:lnTo>
                <a:lnTo>
                  <a:pt x="904" y="1125"/>
                </a:lnTo>
                <a:lnTo>
                  <a:pt x="903" y="1125"/>
                </a:lnTo>
                <a:lnTo>
                  <a:pt x="902" y="1125"/>
                </a:lnTo>
                <a:lnTo>
                  <a:pt x="900" y="1125"/>
                </a:lnTo>
                <a:lnTo>
                  <a:pt x="906" y="1130"/>
                </a:lnTo>
                <a:lnTo>
                  <a:pt x="920" y="1141"/>
                </a:lnTo>
                <a:lnTo>
                  <a:pt x="921" y="1142"/>
                </a:lnTo>
                <a:lnTo>
                  <a:pt x="923" y="1143"/>
                </a:lnTo>
                <a:lnTo>
                  <a:pt x="926" y="1146"/>
                </a:lnTo>
                <a:lnTo>
                  <a:pt x="927" y="1147"/>
                </a:lnTo>
                <a:lnTo>
                  <a:pt x="929" y="1149"/>
                </a:lnTo>
                <a:lnTo>
                  <a:pt x="931" y="1151"/>
                </a:lnTo>
                <a:lnTo>
                  <a:pt x="934" y="1152"/>
                </a:lnTo>
                <a:lnTo>
                  <a:pt x="935" y="1155"/>
                </a:lnTo>
                <a:lnTo>
                  <a:pt x="937" y="1157"/>
                </a:lnTo>
                <a:lnTo>
                  <a:pt x="938" y="1158"/>
                </a:lnTo>
                <a:lnTo>
                  <a:pt x="939" y="1159"/>
                </a:lnTo>
                <a:lnTo>
                  <a:pt x="941" y="1161"/>
                </a:lnTo>
                <a:lnTo>
                  <a:pt x="943" y="1164"/>
                </a:lnTo>
                <a:lnTo>
                  <a:pt x="945" y="1166"/>
                </a:lnTo>
                <a:lnTo>
                  <a:pt x="946" y="1168"/>
                </a:lnTo>
                <a:lnTo>
                  <a:pt x="948" y="1171"/>
                </a:lnTo>
                <a:lnTo>
                  <a:pt x="950" y="1173"/>
                </a:lnTo>
                <a:lnTo>
                  <a:pt x="951" y="1174"/>
                </a:lnTo>
                <a:lnTo>
                  <a:pt x="951" y="1175"/>
                </a:lnTo>
                <a:lnTo>
                  <a:pt x="953" y="1175"/>
                </a:lnTo>
                <a:lnTo>
                  <a:pt x="954" y="1175"/>
                </a:lnTo>
                <a:lnTo>
                  <a:pt x="965" y="1175"/>
                </a:lnTo>
                <a:close/>
                <a:moveTo>
                  <a:pt x="872" y="952"/>
                </a:moveTo>
                <a:lnTo>
                  <a:pt x="872" y="949"/>
                </a:lnTo>
                <a:lnTo>
                  <a:pt x="872" y="935"/>
                </a:lnTo>
                <a:lnTo>
                  <a:pt x="872" y="923"/>
                </a:lnTo>
                <a:lnTo>
                  <a:pt x="889" y="922"/>
                </a:lnTo>
                <a:lnTo>
                  <a:pt x="889" y="927"/>
                </a:lnTo>
                <a:lnTo>
                  <a:pt x="889" y="940"/>
                </a:lnTo>
                <a:lnTo>
                  <a:pt x="889" y="944"/>
                </a:lnTo>
                <a:lnTo>
                  <a:pt x="893" y="944"/>
                </a:lnTo>
                <a:lnTo>
                  <a:pt x="895" y="944"/>
                </a:lnTo>
                <a:lnTo>
                  <a:pt x="895" y="946"/>
                </a:lnTo>
                <a:lnTo>
                  <a:pt x="895" y="948"/>
                </a:lnTo>
                <a:lnTo>
                  <a:pt x="895" y="952"/>
                </a:lnTo>
                <a:lnTo>
                  <a:pt x="899" y="952"/>
                </a:lnTo>
                <a:lnTo>
                  <a:pt x="901" y="952"/>
                </a:lnTo>
                <a:lnTo>
                  <a:pt x="903" y="952"/>
                </a:lnTo>
                <a:lnTo>
                  <a:pt x="906" y="952"/>
                </a:lnTo>
                <a:lnTo>
                  <a:pt x="909" y="950"/>
                </a:lnTo>
                <a:lnTo>
                  <a:pt x="912" y="950"/>
                </a:lnTo>
                <a:lnTo>
                  <a:pt x="914" y="950"/>
                </a:lnTo>
                <a:lnTo>
                  <a:pt x="914" y="947"/>
                </a:lnTo>
                <a:lnTo>
                  <a:pt x="917" y="947"/>
                </a:lnTo>
                <a:lnTo>
                  <a:pt x="919" y="947"/>
                </a:lnTo>
                <a:lnTo>
                  <a:pt x="921" y="947"/>
                </a:lnTo>
                <a:lnTo>
                  <a:pt x="923" y="947"/>
                </a:lnTo>
                <a:lnTo>
                  <a:pt x="926" y="947"/>
                </a:lnTo>
                <a:lnTo>
                  <a:pt x="928" y="947"/>
                </a:lnTo>
                <a:lnTo>
                  <a:pt x="929" y="947"/>
                </a:lnTo>
                <a:lnTo>
                  <a:pt x="931" y="945"/>
                </a:lnTo>
                <a:lnTo>
                  <a:pt x="931" y="944"/>
                </a:lnTo>
                <a:lnTo>
                  <a:pt x="931" y="941"/>
                </a:lnTo>
                <a:lnTo>
                  <a:pt x="931" y="939"/>
                </a:lnTo>
                <a:lnTo>
                  <a:pt x="931" y="937"/>
                </a:lnTo>
                <a:lnTo>
                  <a:pt x="931" y="935"/>
                </a:lnTo>
                <a:lnTo>
                  <a:pt x="931" y="932"/>
                </a:lnTo>
                <a:lnTo>
                  <a:pt x="931" y="930"/>
                </a:lnTo>
                <a:lnTo>
                  <a:pt x="931" y="928"/>
                </a:lnTo>
                <a:lnTo>
                  <a:pt x="931" y="925"/>
                </a:lnTo>
                <a:lnTo>
                  <a:pt x="931" y="922"/>
                </a:lnTo>
                <a:lnTo>
                  <a:pt x="939" y="922"/>
                </a:lnTo>
                <a:lnTo>
                  <a:pt x="939" y="905"/>
                </a:lnTo>
                <a:lnTo>
                  <a:pt x="935" y="905"/>
                </a:lnTo>
                <a:lnTo>
                  <a:pt x="935" y="902"/>
                </a:lnTo>
                <a:lnTo>
                  <a:pt x="935" y="898"/>
                </a:lnTo>
                <a:lnTo>
                  <a:pt x="935" y="896"/>
                </a:lnTo>
                <a:lnTo>
                  <a:pt x="935" y="893"/>
                </a:lnTo>
                <a:lnTo>
                  <a:pt x="934" y="893"/>
                </a:lnTo>
                <a:lnTo>
                  <a:pt x="934" y="888"/>
                </a:lnTo>
                <a:lnTo>
                  <a:pt x="906" y="889"/>
                </a:lnTo>
                <a:lnTo>
                  <a:pt x="889" y="889"/>
                </a:lnTo>
                <a:lnTo>
                  <a:pt x="889" y="885"/>
                </a:lnTo>
                <a:lnTo>
                  <a:pt x="889" y="880"/>
                </a:lnTo>
                <a:lnTo>
                  <a:pt x="889" y="877"/>
                </a:lnTo>
                <a:lnTo>
                  <a:pt x="889" y="874"/>
                </a:lnTo>
                <a:lnTo>
                  <a:pt x="889" y="872"/>
                </a:lnTo>
                <a:lnTo>
                  <a:pt x="889" y="871"/>
                </a:lnTo>
                <a:lnTo>
                  <a:pt x="889" y="869"/>
                </a:lnTo>
                <a:lnTo>
                  <a:pt x="889" y="866"/>
                </a:lnTo>
                <a:lnTo>
                  <a:pt x="889" y="863"/>
                </a:lnTo>
                <a:lnTo>
                  <a:pt x="889" y="860"/>
                </a:lnTo>
                <a:lnTo>
                  <a:pt x="889" y="855"/>
                </a:lnTo>
                <a:lnTo>
                  <a:pt x="906" y="855"/>
                </a:lnTo>
                <a:lnTo>
                  <a:pt x="926" y="855"/>
                </a:lnTo>
                <a:lnTo>
                  <a:pt x="926" y="851"/>
                </a:lnTo>
                <a:lnTo>
                  <a:pt x="928" y="851"/>
                </a:lnTo>
                <a:lnTo>
                  <a:pt x="931" y="851"/>
                </a:lnTo>
                <a:lnTo>
                  <a:pt x="931" y="849"/>
                </a:lnTo>
                <a:lnTo>
                  <a:pt x="934" y="849"/>
                </a:lnTo>
                <a:lnTo>
                  <a:pt x="934" y="846"/>
                </a:lnTo>
                <a:lnTo>
                  <a:pt x="936" y="846"/>
                </a:lnTo>
                <a:lnTo>
                  <a:pt x="936" y="844"/>
                </a:lnTo>
                <a:lnTo>
                  <a:pt x="936" y="842"/>
                </a:lnTo>
                <a:lnTo>
                  <a:pt x="936" y="838"/>
                </a:lnTo>
                <a:lnTo>
                  <a:pt x="937" y="834"/>
                </a:lnTo>
                <a:lnTo>
                  <a:pt x="934" y="834"/>
                </a:lnTo>
                <a:lnTo>
                  <a:pt x="931" y="834"/>
                </a:lnTo>
                <a:lnTo>
                  <a:pt x="931" y="831"/>
                </a:lnTo>
                <a:lnTo>
                  <a:pt x="931" y="828"/>
                </a:lnTo>
                <a:lnTo>
                  <a:pt x="931" y="824"/>
                </a:lnTo>
                <a:lnTo>
                  <a:pt x="931" y="821"/>
                </a:lnTo>
                <a:lnTo>
                  <a:pt x="928" y="821"/>
                </a:lnTo>
                <a:lnTo>
                  <a:pt x="926" y="821"/>
                </a:lnTo>
                <a:lnTo>
                  <a:pt x="923" y="821"/>
                </a:lnTo>
                <a:lnTo>
                  <a:pt x="921" y="821"/>
                </a:lnTo>
                <a:lnTo>
                  <a:pt x="918" y="821"/>
                </a:lnTo>
                <a:lnTo>
                  <a:pt x="916" y="821"/>
                </a:lnTo>
                <a:lnTo>
                  <a:pt x="912" y="821"/>
                </a:lnTo>
                <a:lnTo>
                  <a:pt x="910" y="821"/>
                </a:lnTo>
                <a:lnTo>
                  <a:pt x="906" y="821"/>
                </a:lnTo>
                <a:lnTo>
                  <a:pt x="906" y="823"/>
                </a:lnTo>
                <a:lnTo>
                  <a:pt x="906" y="826"/>
                </a:lnTo>
                <a:lnTo>
                  <a:pt x="906" y="827"/>
                </a:lnTo>
                <a:lnTo>
                  <a:pt x="906" y="829"/>
                </a:lnTo>
                <a:lnTo>
                  <a:pt x="906" y="830"/>
                </a:lnTo>
                <a:lnTo>
                  <a:pt x="906" y="831"/>
                </a:lnTo>
                <a:lnTo>
                  <a:pt x="906" y="832"/>
                </a:lnTo>
                <a:lnTo>
                  <a:pt x="906" y="834"/>
                </a:lnTo>
                <a:lnTo>
                  <a:pt x="906" y="835"/>
                </a:lnTo>
                <a:lnTo>
                  <a:pt x="906" y="836"/>
                </a:lnTo>
                <a:lnTo>
                  <a:pt x="906" y="837"/>
                </a:lnTo>
                <a:lnTo>
                  <a:pt x="906" y="838"/>
                </a:lnTo>
                <a:lnTo>
                  <a:pt x="904" y="838"/>
                </a:lnTo>
                <a:lnTo>
                  <a:pt x="903" y="838"/>
                </a:lnTo>
                <a:lnTo>
                  <a:pt x="901" y="838"/>
                </a:lnTo>
                <a:lnTo>
                  <a:pt x="900" y="838"/>
                </a:lnTo>
                <a:lnTo>
                  <a:pt x="899" y="838"/>
                </a:lnTo>
                <a:lnTo>
                  <a:pt x="897" y="838"/>
                </a:lnTo>
                <a:lnTo>
                  <a:pt x="896" y="838"/>
                </a:lnTo>
                <a:lnTo>
                  <a:pt x="895" y="838"/>
                </a:lnTo>
                <a:lnTo>
                  <a:pt x="893" y="838"/>
                </a:lnTo>
                <a:lnTo>
                  <a:pt x="892" y="838"/>
                </a:lnTo>
                <a:lnTo>
                  <a:pt x="889" y="838"/>
                </a:lnTo>
                <a:lnTo>
                  <a:pt x="889" y="837"/>
                </a:lnTo>
                <a:lnTo>
                  <a:pt x="889" y="836"/>
                </a:lnTo>
                <a:lnTo>
                  <a:pt x="889" y="835"/>
                </a:lnTo>
                <a:lnTo>
                  <a:pt x="889" y="834"/>
                </a:lnTo>
                <a:lnTo>
                  <a:pt x="889" y="832"/>
                </a:lnTo>
                <a:lnTo>
                  <a:pt x="889" y="831"/>
                </a:lnTo>
                <a:lnTo>
                  <a:pt x="889" y="829"/>
                </a:lnTo>
                <a:lnTo>
                  <a:pt x="889" y="828"/>
                </a:lnTo>
                <a:lnTo>
                  <a:pt x="889" y="827"/>
                </a:lnTo>
                <a:lnTo>
                  <a:pt x="889" y="826"/>
                </a:lnTo>
                <a:lnTo>
                  <a:pt x="887" y="826"/>
                </a:lnTo>
                <a:lnTo>
                  <a:pt x="885" y="826"/>
                </a:lnTo>
                <a:lnTo>
                  <a:pt x="882" y="826"/>
                </a:lnTo>
                <a:lnTo>
                  <a:pt x="879" y="826"/>
                </a:lnTo>
                <a:lnTo>
                  <a:pt x="877" y="826"/>
                </a:lnTo>
                <a:lnTo>
                  <a:pt x="874" y="826"/>
                </a:lnTo>
                <a:lnTo>
                  <a:pt x="874" y="822"/>
                </a:lnTo>
                <a:lnTo>
                  <a:pt x="874" y="821"/>
                </a:lnTo>
                <a:lnTo>
                  <a:pt x="874" y="804"/>
                </a:lnTo>
                <a:lnTo>
                  <a:pt x="891" y="804"/>
                </a:lnTo>
                <a:lnTo>
                  <a:pt x="906" y="804"/>
                </a:lnTo>
                <a:lnTo>
                  <a:pt x="914" y="804"/>
                </a:lnTo>
                <a:lnTo>
                  <a:pt x="914" y="805"/>
                </a:lnTo>
                <a:lnTo>
                  <a:pt x="914" y="807"/>
                </a:lnTo>
                <a:lnTo>
                  <a:pt x="914" y="810"/>
                </a:lnTo>
                <a:lnTo>
                  <a:pt x="914" y="812"/>
                </a:lnTo>
                <a:lnTo>
                  <a:pt x="919" y="812"/>
                </a:lnTo>
                <a:lnTo>
                  <a:pt x="919" y="815"/>
                </a:lnTo>
                <a:lnTo>
                  <a:pt x="919" y="818"/>
                </a:lnTo>
                <a:lnTo>
                  <a:pt x="923" y="818"/>
                </a:lnTo>
                <a:lnTo>
                  <a:pt x="923" y="815"/>
                </a:lnTo>
                <a:lnTo>
                  <a:pt x="923" y="813"/>
                </a:lnTo>
                <a:lnTo>
                  <a:pt x="923" y="811"/>
                </a:lnTo>
                <a:lnTo>
                  <a:pt x="925" y="811"/>
                </a:lnTo>
                <a:lnTo>
                  <a:pt x="930" y="811"/>
                </a:lnTo>
                <a:lnTo>
                  <a:pt x="931" y="811"/>
                </a:lnTo>
                <a:lnTo>
                  <a:pt x="931" y="810"/>
                </a:lnTo>
                <a:lnTo>
                  <a:pt x="931" y="807"/>
                </a:lnTo>
                <a:lnTo>
                  <a:pt x="931" y="805"/>
                </a:lnTo>
                <a:lnTo>
                  <a:pt x="931" y="804"/>
                </a:lnTo>
                <a:lnTo>
                  <a:pt x="936" y="804"/>
                </a:lnTo>
                <a:lnTo>
                  <a:pt x="936" y="803"/>
                </a:lnTo>
                <a:lnTo>
                  <a:pt x="936" y="800"/>
                </a:lnTo>
                <a:lnTo>
                  <a:pt x="936" y="798"/>
                </a:lnTo>
                <a:lnTo>
                  <a:pt x="936" y="797"/>
                </a:lnTo>
                <a:lnTo>
                  <a:pt x="936" y="795"/>
                </a:lnTo>
                <a:lnTo>
                  <a:pt x="936" y="794"/>
                </a:lnTo>
                <a:lnTo>
                  <a:pt x="936" y="793"/>
                </a:lnTo>
                <a:lnTo>
                  <a:pt x="934" y="793"/>
                </a:lnTo>
                <a:lnTo>
                  <a:pt x="933" y="793"/>
                </a:lnTo>
                <a:lnTo>
                  <a:pt x="931" y="792"/>
                </a:lnTo>
                <a:lnTo>
                  <a:pt x="931" y="788"/>
                </a:lnTo>
                <a:lnTo>
                  <a:pt x="931" y="787"/>
                </a:lnTo>
                <a:lnTo>
                  <a:pt x="929" y="787"/>
                </a:lnTo>
                <a:lnTo>
                  <a:pt x="926" y="787"/>
                </a:lnTo>
                <a:lnTo>
                  <a:pt x="923" y="787"/>
                </a:lnTo>
                <a:lnTo>
                  <a:pt x="923" y="784"/>
                </a:lnTo>
                <a:lnTo>
                  <a:pt x="923" y="783"/>
                </a:lnTo>
                <a:lnTo>
                  <a:pt x="923" y="781"/>
                </a:lnTo>
                <a:lnTo>
                  <a:pt x="923" y="778"/>
                </a:lnTo>
                <a:lnTo>
                  <a:pt x="923" y="776"/>
                </a:lnTo>
                <a:lnTo>
                  <a:pt x="923" y="772"/>
                </a:lnTo>
                <a:lnTo>
                  <a:pt x="923" y="771"/>
                </a:lnTo>
                <a:lnTo>
                  <a:pt x="923" y="770"/>
                </a:lnTo>
                <a:lnTo>
                  <a:pt x="923" y="769"/>
                </a:lnTo>
                <a:lnTo>
                  <a:pt x="923" y="768"/>
                </a:lnTo>
                <a:lnTo>
                  <a:pt x="923" y="767"/>
                </a:lnTo>
                <a:lnTo>
                  <a:pt x="923" y="765"/>
                </a:lnTo>
                <a:lnTo>
                  <a:pt x="923" y="764"/>
                </a:lnTo>
                <a:lnTo>
                  <a:pt x="923" y="763"/>
                </a:lnTo>
                <a:lnTo>
                  <a:pt x="923" y="762"/>
                </a:lnTo>
                <a:lnTo>
                  <a:pt x="923" y="761"/>
                </a:lnTo>
                <a:lnTo>
                  <a:pt x="923" y="759"/>
                </a:lnTo>
                <a:lnTo>
                  <a:pt x="923" y="758"/>
                </a:lnTo>
                <a:lnTo>
                  <a:pt x="923" y="755"/>
                </a:lnTo>
                <a:lnTo>
                  <a:pt x="923" y="754"/>
                </a:lnTo>
                <a:lnTo>
                  <a:pt x="920" y="754"/>
                </a:lnTo>
                <a:lnTo>
                  <a:pt x="877" y="754"/>
                </a:lnTo>
                <a:lnTo>
                  <a:pt x="874" y="754"/>
                </a:lnTo>
                <a:lnTo>
                  <a:pt x="874" y="751"/>
                </a:lnTo>
                <a:lnTo>
                  <a:pt x="874" y="724"/>
                </a:lnTo>
                <a:lnTo>
                  <a:pt x="874" y="720"/>
                </a:lnTo>
                <a:lnTo>
                  <a:pt x="872" y="720"/>
                </a:lnTo>
                <a:lnTo>
                  <a:pt x="870" y="720"/>
                </a:lnTo>
                <a:lnTo>
                  <a:pt x="868" y="720"/>
                </a:lnTo>
                <a:lnTo>
                  <a:pt x="866" y="720"/>
                </a:lnTo>
                <a:lnTo>
                  <a:pt x="863" y="720"/>
                </a:lnTo>
                <a:lnTo>
                  <a:pt x="862" y="720"/>
                </a:lnTo>
                <a:lnTo>
                  <a:pt x="860" y="720"/>
                </a:lnTo>
                <a:lnTo>
                  <a:pt x="858" y="720"/>
                </a:lnTo>
                <a:lnTo>
                  <a:pt x="855" y="720"/>
                </a:lnTo>
                <a:lnTo>
                  <a:pt x="853" y="720"/>
                </a:lnTo>
                <a:lnTo>
                  <a:pt x="852" y="720"/>
                </a:lnTo>
                <a:lnTo>
                  <a:pt x="850" y="720"/>
                </a:lnTo>
                <a:lnTo>
                  <a:pt x="847" y="720"/>
                </a:lnTo>
                <a:lnTo>
                  <a:pt x="845" y="720"/>
                </a:lnTo>
                <a:lnTo>
                  <a:pt x="844" y="720"/>
                </a:lnTo>
                <a:lnTo>
                  <a:pt x="843" y="720"/>
                </a:lnTo>
                <a:lnTo>
                  <a:pt x="842" y="720"/>
                </a:lnTo>
                <a:lnTo>
                  <a:pt x="840" y="720"/>
                </a:lnTo>
                <a:lnTo>
                  <a:pt x="840" y="724"/>
                </a:lnTo>
                <a:lnTo>
                  <a:pt x="840" y="725"/>
                </a:lnTo>
                <a:lnTo>
                  <a:pt x="840" y="727"/>
                </a:lnTo>
                <a:lnTo>
                  <a:pt x="840" y="728"/>
                </a:lnTo>
                <a:lnTo>
                  <a:pt x="840" y="729"/>
                </a:lnTo>
                <a:lnTo>
                  <a:pt x="840" y="731"/>
                </a:lnTo>
                <a:lnTo>
                  <a:pt x="840" y="734"/>
                </a:lnTo>
                <a:lnTo>
                  <a:pt x="840" y="735"/>
                </a:lnTo>
                <a:lnTo>
                  <a:pt x="840" y="737"/>
                </a:lnTo>
                <a:lnTo>
                  <a:pt x="840" y="739"/>
                </a:lnTo>
                <a:lnTo>
                  <a:pt x="840" y="741"/>
                </a:lnTo>
                <a:lnTo>
                  <a:pt x="840" y="743"/>
                </a:lnTo>
                <a:lnTo>
                  <a:pt x="840" y="744"/>
                </a:lnTo>
                <a:lnTo>
                  <a:pt x="840" y="745"/>
                </a:lnTo>
                <a:lnTo>
                  <a:pt x="840" y="748"/>
                </a:lnTo>
                <a:lnTo>
                  <a:pt x="840" y="751"/>
                </a:lnTo>
                <a:lnTo>
                  <a:pt x="840" y="754"/>
                </a:lnTo>
                <a:lnTo>
                  <a:pt x="836" y="754"/>
                </a:lnTo>
                <a:lnTo>
                  <a:pt x="835" y="754"/>
                </a:lnTo>
                <a:lnTo>
                  <a:pt x="812" y="754"/>
                </a:lnTo>
                <a:lnTo>
                  <a:pt x="810" y="754"/>
                </a:lnTo>
                <a:lnTo>
                  <a:pt x="783" y="754"/>
                </a:lnTo>
                <a:lnTo>
                  <a:pt x="779" y="754"/>
                </a:lnTo>
                <a:lnTo>
                  <a:pt x="779" y="752"/>
                </a:lnTo>
                <a:lnTo>
                  <a:pt x="779" y="750"/>
                </a:lnTo>
                <a:lnTo>
                  <a:pt x="779" y="748"/>
                </a:lnTo>
                <a:lnTo>
                  <a:pt x="779" y="746"/>
                </a:lnTo>
                <a:lnTo>
                  <a:pt x="774" y="746"/>
                </a:lnTo>
                <a:lnTo>
                  <a:pt x="773" y="746"/>
                </a:lnTo>
                <a:lnTo>
                  <a:pt x="773" y="742"/>
                </a:lnTo>
                <a:lnTo>
                  <a:pt x="773" y="712"/>
                </a:lnTo>
                <a:lnTo>
                  <a:pt x="773" y="707"/>
                </a:lnTo>
                <a:lnTo>
                  <a:pt x="771" y="707"/>
                </a:lnTo>
                <a:lnTo>
                  <a:pt x="769" y="707"/>
                </a:lnTo>
                <a:lnTo>
                  <a:pt x="766" y="707"/>
                </a:lnTo>
                <a:lnTo>
                  <a:pt x="765" y="707"/>
                </a:lnTo>
                <a:lnTo>
                  <a:pt x="765" y="712"/>
                </a:lnTo>
                <a:lnTo>
                  <a:pt x="759" y="712"/>
                </a:lnTo>
                <a:lnTo>
                  <a:pt x="756" y="712"/>
                </a:lnTo>
                <a:lnTo>
                  <a:pt x="756" y="709"/>
                </a:lnTo>
                <a:lnTo>
                  <a:pt x="756" y="708"/>
                </a:lnTo>
                <a:lnTo>
                  <a:pt x="756" y="704"/>
                </a:lnTo>
                <a:lnTo>
                  <a:pt x="754" y="704"/>
                </a:lnTo>
                <a:lnTo>
                  <a:pt x="752" y="704"/>
                </a:lnTo>
                <a:lnTo>
                  <a:pt x="750" y="704"/>
                </a:lnTo>
                <a:lnTo>
                  <a:pt x="747" y="704"/>
                </a:lnTo>
                <a:lnTo>
                  <a:pt x="740" y="704"/>
                </a:lnTo>
                <a:lnTo>
                  <a:pt x="739" y="704"/>
                </a:lnTo>
                <a:lnTo>
                  <a:pt x="739" y="700"/>
                </a:lnTo>
                <a:lnTo>
                  <a:pt x="739" y="695"/>
                </a:lnTo>
                <a:lnTo>
                  <a:pt x="739" y="687"/>
                </a:lnTo>
                <a:lnTo>
                  <a:pt x="705" y="687"/>
                </a:lnTo>
                <a:lnTo>
                  <a:pt x="705" y="689"/>
                </a:lnTo>
                <a:lnTo>
                  <a:pt x="705" y="692"/>
                </a:lnTo>
                <a:lnTo>
                  <a:pt x="705" y="694"/>
                </a:lnTo>
                <a:lnTo>
                  <a:pt x="705" y="697"/>
                </a:lnTo>
                <a:lnTo>
                  <a:pt x="705" y="700"/>
                </a:lnTo>
                <a:lnTo>
                  <a:pt x="705" y="701"/>
                </a:lnTo>
                <a:lnTo>
                  <a:pt x="705" y="704"/>
                </a:lnTo>
                <a:lnTo>
                  <a:pt x="705" y="707"/>
                </a:lnTo>
                <a:lnTo>
                  <a:pt x="705" y="710"/>
                </a:lnTo>
                <a:lnTo>
                  <a:pt x="705" y="712"/>
                </a:lnTo>
                <a:lnTo>
                  <a:pt x="705" y="714"/>
                </a:lnTo>
                <a:lnTo>
                  <a:pt x="705" y="718"/>
                </a:lnTo>
                <a:lnTo>
                  <a:pt x="705" y="720"/>
                </a:lnTo>
                <a:lnTo>
                  <a:pt x="705" y="721"/>
                </a:lnTo>
                <a:lnTo>
                  <a:pt x="705" y="725"/>
                </a:lnTo>
                <a:lnTo>
                  <a:pt x="705" y="727"/>
                </a:lnTo>
                <a:lnTo>
                  <a:pt x="705" y="729"/>
                </a:lnTo>
                <a:lnTo>
                  <a:pt x="705" y="731"/>
                </a:lnTo>
                <a:lnTo>
                  <a:pt x="705" y="733"/>
                </a:lnTo>
                <a:lnTo>
                  <a:pt x="705" y="735"/>
                </a:lnTo>
                <a:lnTo>
                  <a:pt x="705" y="736"/>
                </a:lnTo>
                <a:lnTo>
                  <a:pt x="705" y="738"/>
                </a:lnTo>
                <a:lnTo>
                  <a:pt x="705" y="739"/>
                </a:lnTo>
                <a:lnTo>
                  <a:pt x="705" y="741"/>
                </a:lnTo>
                <a:lnTo>
                  <a:pt x="705" y="743"/>
                </a:lnTo>
                <a:lnTo>
                  <a:pt x="705" y="746"/>
                </a:lnTo>
                <a:lnTo>
                  <a:pt x="705" y="748"/>
                </a:lnTo>
                <a:lnTo>
                  <a:pt x="705" y="751"/>
                </a:lnTo>
                <a:lnTo>
                  <a:pt x="705" y="754"/>
                </a:lnTo>
                <a:lnTo>
                  <a:pt x="705" y="755"/>
                </a:lnTo>
                <a:lnTo>
                  <a:pt x="705" y="758"/>
                </a:lnTo>
                <a:lnTo>
                  <a:pt x="705" y="759"/>
                </a:lnTo>
                <a:lnTo>
                  <a:pt x="705" y="761"/>
                </a:lnTo>
                <a:lnTo>
                  <a:pt x="705" y="763"/>
                </a:lnTo>
                <a:lnTo>
                  <a:pt x="708" y="763"/>
                </a:lnTo>
                <a:lnTo>
                  <a:pt x="709" y="763"/>
                </a:lnTo>
                <a:lnTo>
                  <a:pt x="710" y="763"/>
                </a:lnTo>
                <a:lnTo>
                  <a:pt x="714" y="763"/>
                </a:lnTo>
                <a:lnTo>
                  <a:pt x="715" y="763"/>
                </a:lnTo>
                <a:lnTo>
                  <a:pt x="716" y="763"/>
                </a:lnTo>
                <a:lnTo>
                  <a:pt x="719" y="763"/>
                </a:lnTo>
                <a:lnTo>
                  <a:pt x="722" y="763"/>
                </a:lnTo>
                <a:lnTo>
                  <a:pt x="726" y="763"/>
                </a:lnTo>
                <a:lnTo>
                  <a:pt x="727" y="763"/>
                </a:lnTo>
                <a:lnTo>
                  <a:pt x="731" y="763"/>
                </a:lnTo>
                <a:lnTo>
                  <a:pt x="732" y="763"/>
                </a:lnTo>
                <a:lnTo>
                  <a:pt x="737" y="763"/>
                </a:lnTo>
                <a:lnTo>
                  <a:pt x="739" y="763"/>
                </a:lnTo>
                <a:lnTo>
                  <a:pt x="739" y="780"/>
                </a:lnTo>
                <a:lnTo>
                  <a:pt x="740" y="780"/>
                </a:lnTo>
                <a:lnTo>
                  <a:pt x="740" y="785"/>
                </a:lnTo>
                <a:lnTo>
                  <a:pt x="740" y="788"/>
                </a:lnTo>
                <a:lnTo>
                  <a:pt x="740" y="793"/>
                </a:lnTo>
                <a:lnTo>
                  <a:pt x="740" y="796"/>
                </a:lnTo>
                <a:lnTo>
                  <a:pt x="740" y="801"/>
                </a:lnTo>
                <a:lnTo>
                  <a:pt x="740" y="805"/>
                </a:lnTo>
                <a:lnTo>
                  <a:pt x="748" y="805"/>
                </a:lnTo>
                <a:lnTo>
                  <a:pt x="756" y="805"/>
                </a:lnTo>
                <a:lnTo>
                  <a:pt x="762" y="805"/>
                </a:lnTo>
                <a:lnTo>
                  <a:pt x="764" y="805"/>
                </a:lnTo>
                <a:lnTo>
                  <a:pt x="764" y="809"/>
                </a:lnTo>
                <a:lnTo>
                  <a:pt x="771" y="809"/>
                </a:lnTo>
                <a:lnTo>
                  <a:pt x="773" y="809"/>
                </a:lnTo>
                <a:lnTo>
                  <a:pt x="773" y="803"/>
                </a:lnTo>
                <a:lnTo>
                  <a:pt x="774" y="803"/>
                </a:lnTo>
                <a:lnTo>
                  <a:pt x="779" y="803"/>
                </a:lnTo>
                <a:lnTo>
                  <a:pt x="779" y="801"/>
                </a:lnTo>
                <a:lnTo>
                  <a:pt x="779" y="800"/>
                </a:lnTo>
                <a:lnTo>
                  <a:pt x="779" y="797"/>
                </a:lnTo>
                <a:lnTo>
                  <a:pt x="779" y="796"/>
                </a:lnTo>
                <a:lnTo>
                  <a:pt x="785" y="796"/>
                </a:lnTo>
                <a:lnTo>
                  <a:pt x="785" y="792"/>
                </a:lnTo>
                <a:lnTo>
                  <a:pt x="790" y="792"/>
                </a:lnTo>
                <a:lnTo>
                  <a:pt x="790" y="790"/>
                </a:lnTo>
                <a:lnTo>
                  <a:pt x="790" y="788"/>
                </a:lnTo>
                <a:lnTo>
                  <a:pt x="790" y="787"/>
                </a:lnTo>
                <a:lnTo>
                  <a:pt x="790" y="786"/>
                </a:lnTo>
                <a:lnTo>
                  <a:pt x="790" y="785"/>
                </a:lnTo>
                <a:lnTo>
                  <a:pt x="791" y="785"/>
                </a:lnTo>
                <a:lnTo>
                  <a:pt x="792" y="785"/>
                </a:lnTo>
                <a:lnTo>
                  <a:pt x="793" y="785"/>
                </a:lnTo>
                <a:lnTo>
                  <a:pt x="794" y="785"/>
                </a:lnTo>
                <a:lnTo>
                  <a:pt x="795" y="785"/>
                </a:lnTo>
                <a:lnTo>
                  <a:pt x="796" y="785"/>
                </a:lnTo>
                <a:lnTo>
                  <a:pt x="798" y="785"/>
                </a:lnTo>
                <a:lnTo>
                  <a:pt x="799" y="785"/>
                </a:lnTo>
                <a:lnTo>
                  <a:pt x="800" y="785"/>
                </a:lnTo>
                <a:lnTo>
                  <a:pt x="801" y="785"/>
                </a:lnTo>
                <a:lnTo>
                  <a:pt x="803" y="785"/>
                </a:lnTo>
                <a:lnTo>
                  <a:pt x="806" y="785"/>
                </a:lnTo>
                <a:lnTo>
                  <a:pt x="806" y="792"/>
                </a:lnTo>
                <a:lnTo>
                  <a:pt x="806" y="810"/>
                </a:lnTo>
                <a:lnTo>
                  <a:pt x="806" y="813"/>
                </a:lnTo>
                <a:lnTo>
                  <a:pt x="808" y="813"/>
                </a:lnTo>
                <a:lnTo>
                  <a:pt x="819" y="813"/>
                </a:lnTo>
                <a:lnTo>
                  <a:pt x="819" y="817"/>
                </a:lnTo>
                <a:lnTo>
                  <a:pt x="819" y="818"/>
                </a:lnTo>
                <a:lnTo>
                  <a:pt x="819" y="820"/>
                </a:lnTo>
                <a:lnTo>
                  <a:pt x="819" y="821"/>
                </a:lnTo>
                <a:lnTo>
                  <a:pt x="819" y="822"/>
                </a:lnTo>
                <a:lnTo>
                  <a:pt x="818" y="822"/>
                </a:lnTo>
                <a:lnTo>
                  <a:pt x="818" y="823"/>
                </a:lnTo>
                <a:lnTo>
                  <a:pt x="818" y="827"/>
                </a:lnTo>
                <a:lnTo>
                  <a:pt x="820" y="827"/>
                </a:lnTo>
                <a:lnTo>
                  <a:pt x="823" y="827"/>
                </a:lnTo>
                <a:lnTo>
                  <a:pt x="823" y="835"/>
                </a:lnTo>
                <a:lnTo>
                  <a:pt x="823" y="860"/>
                </a:lnTo>
                <a:lnTo>
                  <a:pt x="823" y="863"/>
                </a:lnTo>
                <a:lnTo>
                  <a:pt x="823" y="865"/>
                </a:lnTo>
                <a:lnTo>
                  <a:pt x="823" y="869"/>
                </a:lnTo>
                <a:lnTo>
                  <a:pt x="823" y="872"/>
                </a:lnTo>
                <a:lnTo>
                  <a:pt x="823" y="873"/>
                </a:lnTo>
                <a:lnTo>
                  <a:pt x="823" y="877"/>
                </a:lnTo>
                <a:lnTo>
                  <a:pt x="823" y="881"/>
                </a:lnTo>
                <a:lnTo>
                  <a:pt x="823" y="885"/>
                </a:lnTo>
                <a:lnTo>
                  <a:pt x="823" y="886"/>
                </a:lnTo>
                <a:lnTo>
                  <a:pt x="823" y="888"/>
                </a:lnTo>
                <a:lnTo>
                  <a:pt x="823" y="889"/>
                </a:lnTo>
                <a:lnTo>
                  <a:pt x="820" y="889"/>
                </a:lnTo>
                <a:lnTo>
                  <a:pt x="810" y="889"/>
                </a:lnTo>
                <a:lnTo>
                  <a:pt x="806" y="889"/>
                </a:lnTo>
                <a:lnTo>
                  <a:pt x="806" y="893"/>
                </a:lnTo>
                <a:lnTo>
                  <a:pt x="810" y="893"/>
                </a:lnTo>
                <a:lnTo>
                  <a:pt x="810" y="894"/>
                </a:lnTo>
                <a:lnTo>
                  <a:pt x="810" y="896"/>
                </a:lnTo>
                <a:lnTo>
                  <a:pt x="806" y="896"/>
                </a:lnTo>
                <a:lnTo>
                  <a:pt x="806" y="898"/>
                </a:lnTo>
                <a:lnTo>
                  <a:pt x="806" y="919"/>
                </a:lnTo>
                <a:lnTo>
                  <a:pt x="806" y="923"/>
                </a:lnTo>
                <a:lnTo>
                  <a:pt x="810" y="923"/>
                </a:lnTo>
                <a:lnTo>
                  <a:pt x="824" y="923"/>
                </a:lnTo>
                <a:lnTo>
                  <a:pt x="826" y="923"/>
                </a:lnTo>
                <a:lnTo>
                  <a:pt x="827" y="923"/>
                </a:lnTo>
                <a:lnTo>
                  <a:pt x="828" y="923"/>
                </a:lnTo>
                <a:lnTo>
                  <a:pt x="830" y="923"/>
                </a:lnTo>
                <a:lnTo>
                  <a:pt x="830" y="927"/>
                </a:lnTo>
                <a:lnTo>
                  <a:pt x="830" y="931"/>
                </a:lnTo>
                <a:lnTo>
                  <a:pt x="830" y="936"/>
                </a:lnTo>
                <a:lnTo>
                  <a:pt x="830" y="939"/>
                </a:lnTo>
                <a:lnTo>
                  <a:pt x="830" y="941"/>
                </a:lnTo>
                <a:lnTo>
                  <a:pt x="830" y="945"/>
                </a:lnTo>
                <a:lnTo>
                  <a:pt x="840" y="945"/>
                </a:lnTo>
                <a:lnTo>
                  <a:pt x="840" y="952"/>
                </a:lnTo>
                <a:lnTo>
                  <a:pt x="842" y="952"/>
                </a:lnTo>
                <a:lnTo>
                  <a:pt x="844" y="952"/>
                </a:lnTo>
                <a:lnTo>
                  <a:pt x="845" y="952"/>
                </a:lnTo>
                <a:lnTo>
                  <a:pt x="847" y="952"/>
                </a:lnTo>
                <a:lnTo>
                  <a:pt x="850" y="952"/>
                </a:lnTo>
                <a:lnTo>
                  <a:pt x="853" y="952"/>
                </a:lnTo>
                <a:lnTo>
                  <a:pt x="855" y="952"/>
                </a:lnTo>
                <a:lnTo>
                  <a:pt x="859" y="952"/>
                </a:lnTo>
                <a:lnTo>
                  <a:pt x="862" y="952"/>
                </a:lnTo>
                <a:lnTo>
                  <a:pt x="865" y="952"/>
                </a:lnTo>
                <a:lnTo>
                  <a:pt x="868" y="952"/>
                </a:lnTo>
                <a:lnTo>
                  <a:pt x="872" y="952"/>
                </a:lnTo>
                <a:close/>
                <a:moveTo>
                  <a:pt x="958" y="754"/>
                </a:moveTo>
                <a:lnTo>
                  <a:pt x="958" y="751"/>
                </a:lnTo>
                <a:lnTo>
                  <a:pt x="958" y="748"/>
                </a:lnTo>
                <a:lnTo>
                  <a:pt x="958" y="746"/>
                </a:lnTo>
                <a:lnTo>
                  <a:pt x="958" y="745"/>
                </a:lnTo>
                <a:lnTo>
                  <a:pt x="958" y="743"/>
                </a:lnTo>
                <a:lnTo>
                  <a:pt x="958" y="741"/>
                </a:lnTo>
                <a:lnTo>
                  <a:pt x="958" y="737"/>
                </a:lnTo>
                <a:lnTo>
                  <a:pt x="959" y="737"/>
                </a:lnTo>
                <a:lnTo>
                  <a:pt x="961" y="737"/>
                </a:lnTo>
                <a:lnTo>
                  <a:pt x="962" y="737"/>
                </a:lnTo>
                <a:lnTo>
                  <a:pt x="964" y="737"/>
                </a:lnTo>
                <a:lnTo>
                  <a:pt x="968" y="737"/>
                </a:lnTo>
                <a:lnTo>
                  <a:pt x="970" y="737"/>
                </a:lnTo>
                <a:lnTo>
                  <a:pt x="975" y="737"/>
                </a:lnTo>
                <a:lnTo>
                  <a:pt x="978" y="737"/>
                </a:lnTo>
                <a:lnTo>
                  <a:pt x="980" y="737"/>
                </a:lnTo>
                <a:lnTo>
                  <a:pt x="982" y="737"/>
                </a:lnTo>
                <a:lnTo>
                  <a:pt x="984" y="737"/>
                </a:lnTo>
                <a:lnTo>
                  <a:pt x="986" y="737"/>
                </a:lnTo>
                <a:lnTo>
                  <a:pt x="988" y="737"/>
                </a:lnTo>
                <a:lnTo>
                  <a:pt x="989" y="737"/>
                </a:lnTo>
                <a:lnTo>
                  <a:pt x="990" y="737"/>
                </a:lnTo>
                <a:lnTo>
                  <a:pt x="992" y="737"/>
                </a:lnTo>
                <a:lnTo>
                  <a:pt x="995" y="737"/>
                </a:lnTo>
                <a:lnTo>
                  <a:pt x="995" y="735"/>
                </a:lnTo>
                <a:lnTo>
                  <a:pt x="995" y="733"/>
                </a:lnTo>
                <a:lnTo>
                  <a:pt x="995" y="731"/>
                </a:lnTo>
                <a:lnTo>
                  <a:pt x="990" y="731"/>
                </a:lnTo>
                <a:lnTo>
                  <a:pt x="990" y="729"/>
                </a:lnTo>
                <a:lnTo>
                  <a:pt x="990" y="728"/>
                </a:lnTo>
                <a:lnTo>
                  <a:pt x="990" y="727"/>
                </a:lnTo>
                <a:lnTo>
                  <a:pt x="990" y="726"/>
                </a:lnTo>
                <a:lnTo>
                  <a:pt x="990" y="725"/>
                </a:lnTo>
                <a:lnTo>
                  <a:pt x="990" y="724"/>
                </a:lnTo>
                <a:lnTo>
                  <a:pt x="990" y="720"/>
                </a:lnTo>
                <a:lnTo>
                  <a:pt x="988" y="720"/>
                </a:lnTo>
                <a:lnTo>
                  <a:pt x="987" y="720"/>
                </a:lnTo>
                <a:lnTo>
                  <a:pt x="986" y="720"/>
                </a:lnTo>
                <a:lnTo>
                  <a:pt x="985" y="720"/>
                </a:lnTo>
                <a:lnTo>
                  <a:pt x="982" y="720"/>
                </a:lnTo>
                <a:lnTo>
                  <a:pt x="981" y="720"/>
                </a:lnTo>
                <a:lnTo>
                  <a:pt x="979" y="720"/>
                </a:lnTo>
                <a:lnTo>
                  <a:pt x="977" y="720"/>
                </a:lnTo>
                <a:lnTo>
                  <a:pt x="976" y="720"/>
                </a:lnTo>
                <a:lnTo>
                  <a:pt x="975" y="720"/>
                </a:lnTo>
                <a:lnTo>
                  <a:pt x="975" y="719"/>
                </a:lnTo>
                <a:lnTo>
                  <a:pt x="975" y="717"/>
                </a:lnTo>
                <a:lnTo>
                  <a:pt x="975" y="716"/>
                </a:lnTo>
                <a:lnTo>
                  <a:pt x="975" y="714"/>
                </a:lnTo>
                <a:lnTo>
                  <a:pt x="975" y="713"/>
                </a:lnTo>
                <a:lnTo>
                  <a:pt x="975" y="712"/>
                </a:lnTo>
                <a:lnTo>
                  <a:pt x="975" y="710"/>
                </a:lnTo>
                <a:lnTo>
                  <a:pt x="975" y="709"/>
                </a:lnTo>
                <a:lnTo>
                  <a:pt x="971" y="709"/>
                </a:lnTo>
                <a:lnTo>
                  <a:pt x="970" y="709"/>
                </a:lnTo>
                <a:lnTo>
                  <a:pt x="941" y="709"/>
                </a:lnTo>
                <a:lnTo>
                  <a:pt x="941" y="754"/>
                </a:lnTo>
                <a:lnTo>
                  <a:pt x="946" y="754"/>
                </a:lnTo>
                <a:lnTo>
                  <a:pt x="954" y="754"/>
                </a:lnTo>
                <a:lnTo>
                  <a:pt x="958" y="754"/>
                </a:lnTo>
                <a:close/>
                <a:moveTo>
                  <a:pt x="762" y="948"/>
                </a:moveTo>
                <a:lnTo>
                  <a:pt x="764" y="947"/>
                </a:lnTo>
                <a:lnTo>
                  <a:pt x="768" y="942"/>
                </a:lnTo>
                <a:lnTo>
                  <a:pt x="770" y="942"/>
                </a:lnTo>
                <a:lnTo>
                  <a:pt x="771" y="942"/>
                </a:lnTo>
                <a:lnTo>
                  <a:pt x="773" y="942"/>
                </a:lnTo>
                <a:lnTo>
                  <a:pt x="773" y="936"/>
                </a:lnTo>
                <a:lnTo>
                  <a:pt x="773" y="895"/>
                </a:lnTo>
                <a:lnTo>
                  <a:pt x="773" y="889"/>
                </a:lnTo>
                <a:lnTo>
                  <a:pt x="773" y="885"/>
                </a:lnTo>
                <a:lnTo>
                  <a:pt x="773" y="876"/>
                </a:lnTo>
                <a:lnTo>
                  <a:pt x="773" y="871"/>
                </a:lnTo>
                <a:lnTo>
                  <a:pt x="773" y="851"/>
                </a:lnTo>
                <a:lnTo>
                  <a:pt x="773" y="847"/>
                </a:lnTo>
                <a:lnTo>
                  <a:pt x="771" y="847"/>
                </a:lnTo>
                <a:lnTo>
                  <a:pt x="767" y="847"/>
                </a:lnTo>
                <a:lnTo>
                  <a:pt x="764" y="847"/>
                </a:lnTo>
                <a:lnTo>
                  <a:pt x="760" y="847"/>
                </a:lnTo>
                <a:lnTo>
                  <a:pt x="756" y="847"/>
                </a:lnTo>
                <a:lnTo>
                  <a:pt x="756" y="831"/>
                </a:lnTo>
                <a:lnTo>
                  <a:pt x="748" y="831"/>
                </a:lnTo>
                <a:lnTo>
                  <a:pt x="740" y="831"/>
                </a:lnTo>
                <a:lnTo>
                  <a:pt x="737" y="831"/>
                </a:lnTo>
                <a:lnTo>
                  <a:pt x="737" y="830"/>
                </a:lnTo>
                <a:lnTo>
                  <a:pt x="737" y="823"/>
                </a:lnTo>
                <a:lnTo>
                  <a:pt x="737" y="821"/>
                </a:lnTo>
                <a:lnTo>
                  <a:pt x="737" y="818"/>
                </a:lnTo>
                <a:lnTo>
                  <a:pt x="737" y="813"/>
                </a:lnTo>
                <a:lnTo>
                  <a:pt x="737" y="809"/>
                </a:lnTo>
                <a:lnTo>
                  <a:pt x="737" y="805"/>
                </a:lnTo>
                <a:lnTo>
                  <a:pt x="737" y="801"/>
                </a:lnTo>
                <a:lnTo>
                  <a:pt x="737" y="798"/>
                </a:lnTo>
                <a:lnTo>
                  <a:pt x="737" y="794"/>
                </a:lnTo>
                <a:lnTo>
                  <a:pt x="737" y="789"/>
                </a:lnTo>
                <a:lnTo>
                  <a:pt x="737" y="788"/>
                </a:lnTo>
                <a:lnTo>
                  <a:pt x="737" y="784"/>
                </a:lnTo>
                <a:lnTo>
                  <a:pt x="737" y="780"/>
                </a:lnTo>
                <a:lnTo>
                  <a:pt x="732" y="780"/>
                </a:lnTo>
                <a:lnTo>
                  <a:pt x="728" y="780"/>
                </a:lnTo>
                <a:lnTo>
                  <a:pt x="726" y="780"/>
                </a:lnTo>
                <a:lnTo>
                  <a:pt x="722" y="780"/>
                </a:lnTo>
                <a:lnTo>
                  <a:pt x="720" y="780"/>
                </a:lnTo>
                <a:lnTo>
                  <a:pt x="719" y="780"/>
                </a:lnTo>
                <a:lnTo>
                  <a:pt x="716" y="780"/>
                </a:lnTo>
                <a:lnTo>
                  <a:pt x="712" y="780"/>
                </a:lnTo>
                <a:lnTo>
                  <a:pt x="709" y="780"/>
                </a:lnTo>
                <a:lnTo>
                  <a:pt x="708" y="780"/>
                </a:lnTo>
                <a:lnTo>
                  <a:pt x="705" y="780"/>
                </a:lnTo>
                <a:lnTo>
                  <a:pt x="705" y="781"/>
                </a:lnTo>
                <a:lnTo>
                  <a:pt x="705" y="783"/>
                </a:lnTo>
                <a:lnTo>
                  <a:pt x="705" y="785"/>
                </a:lnTo>
                <a:lnTo>
                  <a:pt x="705" y="787"/>
                </a:lnTo>
                <a:lnTo>
                  <a:pt x="705" y="788"/>
                </a:lnTo>
                <a:lnTo>
                  <a:pt x="702" y="788"/>
                </a:lnTo>
                <a:lnTo>
                  <a:pt x="700" y="788"/>
                </a:lnTo>
                <a:lnTo>
                  <a:pt x="699" y="788"/>
                </a:lnTo>
                <a:lnTo>
                  <a:pt x="697" y="788"/>
                </a:lnTo>
                <a:lnTo>
                  <a:pt x="694" y="788"/>
                </a:lnTo>
                <a:lnTo>
                  <a:pt x="692" y="788"/>
                </a:lnTo>
                <a:lnTo>
                  <a:pt x="691" y="788"/>
                </a:lnTo>
                <a:lnTo>
                  <a:pt x="691" y="792"/>
                </a:lnTo>
                <a:lnTo>
                  <a:pt x="691" y="793"/>
                </a:lnTo>
                <a:lnTo>
                  <a:pt x="693" y="793"/>
                </a:lnTo>
                <a:lnTo>
                  <a:pt x="693" y="797"/>
                </a:lnTo>
                <a:lnTo>
                  <a:pt x="693" y="802"/>
                </a:lnTo>
                <a:lnTo>
                  <a:pt x="693" y="803"/>
                </a:lnTo>
                <a:lnTo>
                  <a:pt x="693" y="804"/>
                </a:lnTo>
                <a:lnTo>
                  <a:pt x="692" y="804"/>
                </a:lnTo>
                <a:lnTo>
                  <a:pt x="692" y="805"/>
                </a:lnTo>
                <a:lnTo>
                  <a:pt x="692" y="806"/>
                </a:lnTo>
                <a:lnTo>
                  <a:pt x="692" y="807"/>
                </a:lnTo>
                <a:lnTo>
                  <a:pt x="692" y="809"/>
                </a:lnTo>
                <a:lnTo>
                  <a:pt x="692" y="811"/>
                </a:lnTo>
                <a:lnTo>
                  <a:pt x="692" y="819"/>
                </a:lnTo>
                <a:lnTo>
                  <a:pt x="692" y="822"/>
                </a:lnTo>
                <a:lnTo>
                  <a:pt x="688" y="822"/>
                </a:lnTo>
                <a:lnTo>
                  <a:pt x="688" y="827"/>
                </a:lnTo>
                <a:lnTo>
                  <a:pt x="688" y="829"/>
                </a:lnTo>
                <a:lnTo>
                  <a:pt x="688" y="830"/>
                </a:lnTo>
                <a:lnTo>
                  <a:pt x="688" y="831"/>
                </a:lnTo>
                <a:lnTo>
                  <a:pt x="688" y="834"/>
                </a:lnTo>
                <a:lnTo>
                  <a:pt x="688" y="836"/>
                </a:lnTo>
                <a:lnTo>
                  <a:pt x="688" y="838"/>
                </a:lnTo>
                <a:lnTo>
                  <a:pt x="688" y="839"/>
                </a:lnTo>
                <a:lnTo>
                  <a:pt x="689" y="842"/>
                </a:lnTo>
                <a:lnTo>
                  <a:pt x="689" y="844"/>
                </a:lnTo>
                <a:lnTo>
                  <a:pt x="689" y="847"/>
                </a:lnTo>
                <a:lnTo>
                  <a:pt x="697" y="847"/>
                </a:lnTo>
                <a:lnTo>
                  <a:pt x="697" y="852"/>
                </a:lnTo>
                <a:lnTo>
                  <a:pt x="697" y="856"/>
                </a:lnTo>
                <a:lnTo>
                  <a:pt x="700" y="856"/>
                </a:lnTo>
                <a:lnTo>
                  <a:pt x="722" y="856"/>
                </a:lnTo>
                <a:lnTo>
                  <a:pt x="731" y="856"/>
                </a:lnTo>
                <a:lnTo>
                  <a:pt x="731" y="861"/>
                </a:lnTo>
                <a:lnTo>
                  <a:pt x="731" y="864"/>
                </a:lnTo>
                <a:lnTo>
                  <a:pt x="731" y="869"/>
                </a:lnTo>
                <a:lnTo>
                  <a:pt x="731" y="873"/>
                </a:lnTo>
                <a:lnTo>
                  <a:pt x="737" y="873"/>
                </a:lnTo>
                <a:lnTo>
                  <a:pt x="739" y="873"/>
                </a:lnTo>
                <a:lnTo>
                  <a:pt x="739" y="877"/>
                </a:lnTo>
                <a:lnTo>
                  <a:pt x="739" y="890"/>
                </a:lnTo>
                <a:lnTo>
                  <a:pt x="739" y="894"/>
                </a:lnTo>
                <a:lnTo>
                  <a:pt x="737" y="894"/>
                </a:lnTo>
                <a:lnTo>
                  <a:pt x="733" y="894"/>
                </a:lnTo>
                <a:lnTo>
                  <a:pt x="731" y="894"/>
                </a:lnTo>
                <a:lnTo>
                  <a:pt x="731" y="890"/>
                </a:lnTo>
                <a:lnTo>
                  <a:pt x="731" y="889"/>
                </a:lnTo>
                <a:lnTo>
                  <a:pt x="727" y="889"/>
                </a:lnTo>
                <a:lnTo>
                  <a:pt x="695" y="890"/>
                </a:lnTo>
                <a:lnTo>
                  <a:pt x="693" y="890"/>
                </a:lnTo>
                <a:lnTo>
                  <a:pt x="675" y="890"/>
                </a:lnTo>
                <a:lnTo>
                  <a:pt x="672" y="890"/>
                </a:lnTo>
                <a:lnTo>
                  <a:pt x="672" y="894"/>
                </a:lnTo>
                <a:lnTo>
                  <a:pt x="672" y="919"/>
                </a:lnTo>
                <a:lnTo>
                  <a:pt x="672" y="932"/>
                </a:lnTo>
                <a:lnTo>
                  <a:pt x="673" y="932"/>
                </a:lnTo>
                <a:lnTo>
                  <a:pt x="676" y="932"/>
                </a:lnTo>
                <a:lnTo>
                  <a:pt x="677" y="932"/>
                </a:lnTo>
                <a:lnTo>
                  <a:pt x="680" y="932"/>
                </a:lnTo>
                <a:lnTo>
                  <a:pt x="683" y="932"/>
                </a:lnTo>
                <a:lnTo>
                  <a:pt x="685" y="932"/>
                </a:lnTo>
                <a:lnTo>
                  <a:pt x="688" y="932"/>
                </a:lnTo>
                <a:lnTo>
                  <a:pt x="691" y="932"/>
                </a:lnTo>
                <a:lnTo>
                  <a:pt x="692" y="932"/>
                </a:lnTo>
                <a:lnTo>
                  <a:pt x="692" y="937"/>
                </a:lnTo>
                <a:lnTo>
                  <a:pt x="692" y="939"/>
                </a:lnTo>
                <a:lnTo>
                  <a:pt x="692" y="940"/>
                </a:lnTo>
                <a:lnTo>
                  <a:pt x="692" y="942"/>
                </a:lnTo>
                <a:lnTo>
                  <a:pt x="692" y="944"/>
                </a:lnTo>
                <a:lnTo>
                  <a:pt x="695" y="944"/>
                </a:lnTo>
                <a:lnTo>
                  <a:pt x="700" y="944"/>
                </a:lnTo>
                <a:lnTo>
                  <a:pt x="705" y="944"/>
                </a:lnTo>
                <a:lnTo>
                  <a:pt x="705" y="947"/>
                </a:lnTo>
                <a:lnTo>
                  <a:pt x="709" y="947"/>
                </a:lnTo>
                <a:lnTo>
                  <a:pt x="709" y="942"/>
                </a:lnTo>
                <a:lnTo>
                  <a:pt x="709" y="940"/>
                </a:lnTo>
                <a:lnTo>
                  <a:pt x="711" y="940"/>
                </a:lnTo>
                <a:lnTo>
                  <a:pt x="712" y="940"/>
                </a:lnTo>
                <a:lnTo>
                  <a:pt x="714" y="940"/>
                </a:lnTo>
                <a:lnTo>
                  <a:pt x="717" y="940"/>
                </a:lnTo>
                <a:lnTo>
                  <a:pt x="720" y="940"/>
                </a:lnTo>
                <a:lnTo>
                  <a:pt x="722" y="940"/>
                </a:lnTo>
                <a:lnTo>
                  <a:pt x="723" y="940"/>
                </a:lnTo>
                <a:lnTo>
                  <a:pt x="725" y="940"/>
                </a:lnTo>
                <a:lnTo>
                  <a:pt x="726" y="940"/>
                </a:lnTo>
                <a:lnTo>
                  <a:pt x="727" y="940"/>
                </a:lnTo>
                <a:lnTo>
                  <a:pt x="728" y="940"/>
                </a:lnTo>
                <a:lnTo>
                  <a:pt x="730" y="940"/>
                </a:lnTo>
                <a:lnTo>
                  <a:pt x="731" y="940"/>
                </a:lnTo>
                <a:lnTo>
                  <a:pt x="732" y="940"/>
                </a:lnTo>
                <a:lnTo>
                  <a:pt x="733" y="940"/>
                </a:lnTo>
                <a:lnTo>
                  <a:pt x="734" y="938"/>
                </a:lnTo>
                <a:lnTo>
                  <a:pt x="735" y="936"/>
                </a:lnTo>
                <a:lnTo>
                  <a:pt x="736" y="936"/>
                </a:lnTo>
                <a:lnTo>
                  <a:pt x="737" y="936"/>
                </a:lnTo>
                <a:lnTo>
                  <a:pt x="739" y="936"/>
                </a:lnTo>
                <a:lnTo>
                  <a:pt x="740" y="936"/>
                </a:lnTo>
                <a:lnTo>
                  <a:pt x="740" y="938"/>
                </a:lnTo>
                <a:lnTo>
                  <a:pt x="740" y="940"/>
                </a:lnTo>
                <a:lnTo>
                  <a:pt x="741" y="940"/>
                </a:lnTo>
                <a:lnTo>
                  <a:pt x="742" y="940"/>
                </a:lnTo>
                <a:lnTo>
                  <a:pt x="743" y="940"/>
                </a:lnTo>
                <a:lnTo>
                  <a:pt x="750" y="940"/>
                </a:lnTo>
                <a:lnTo>
                  <a:pt x="750" y="941"/>
                </a:lnTo>
                <a:lnTo>
                  <a:pt x="751" y="941"/>
                </a:lnTo>
                <a:lnTo>
                  <a:pt x="751" y="942"/>
                </a:lnTo>
                <a:lnTo>
                  <a:pt x="752" y="942"/>
                </a:lnTo>
                <a:lnTo>
                  <a:pt x="752" y="944"/>
                </a:lnTo>
                <a:lnTo>
                  <a:pt x="753" y="944"/>
                </a:lnTo>
                <a:lnTo>
                  <a:pt x="754" y="945"/>
                </a:lnTo>
                <a:lnTo>
                  <a:pt x="756" y="944"/>
                </a:lnTo>
                <a:lnTo>
                  <a:pt x="757" y="945"/>
                </a:lnTo>
                <a:lnTo>
                  <a:pt x="758" y="946"/>
                </a:lnTo>
                <a:lnTo>
                  <a:pt x="759" y="947"/>
                </a:lnTo>
                <a:lnTo>
                  <a:pt x="760" y="947"/>
                </a:lnTo>
                <a:lnTo>
                  <a:pt x="761" y="948"/>
                </a:lnTo>
                <a:lnTo>
                  <a:pt x="762" y="948"/>
                </a:lnTo>
                <a:close/>
                <a:moveTo>
                  <a:pt x="674" y="685"/>
                </a:moveTo>
                <a:lnTo>
                  <a:pt x="675" y="684"/>
                </a:lnTo>
                <a:lnTo>
                  <a:pt x="676" y="684"/>
                </a:lnTo>
                <a:lnTo>
                  <a:pt x="677" y="684"/>
                </a:lnTo>
                <a:lnTo>
                  <a:pt x="680" y="684"/>
                </a:lnTo>
                <a:lnTo>
                  <a:pt x="682" y="684"/>
                </a:lnTo>
                <a:lnTo>
                  <a:pt x="683" y="683"/>
                </a:lnTo>
                <a:lnTo>
                  <a:pt x="684" y="683"/>
                </a:lnTo>
                <a:lnTo>
                  <a:pt x="685" y="682"/>
                </a:lnTo>
                <a:lnTo>
                  <a:pt x="686" y="682"/>
                </a:lnTo>
                <a:lnTo>
                  <a:pt x="688" y="680"/>
                </a:lnTo>
                <a:lnTo>
                  <a:pt x="689" y="680"/>
                </a:lnTo>
                <a:lnTo>
                  <a:pt x="689" y="679"/>
                </a:lnTo>
                <a:lnTo>
                  <a:pt x="690" y="678"/>
                </a:lnTo>
                <a:lnTo>
                  <a:pt x="691" y="678"/>
                </a:lnTo>
                <a:lnTo>
                  <a:pt x="693" y="678"/>
                </a:lnTo>
                <a:lnTo>
                  <a:pt x="695" y="678"/>
                </a:lnTo>
                <a:lnTo>
                  <a:pt x="697" y="678"/>
                </a:lnTo>
                <a:lnTo>
                  <a:pt x="699" y="678"/>
                </a:lnTo>
                <a:lnTo>
                  <a:pt x="700" y="678"/>
                </a:lnTo>
                <a:lnTo>
                  <a:pt x="701" y="678"/>
                </a:lnTo>
                <a:lnTo>
                  <a:pt x="705" y="678"/>
                </a:lnTo>
                <a:lnTo>
                  <a:pt x="705" y="675"/>
                </a:lnTo>
                <a:lnTo>
                  <a:pt x="705" y="670"/>
                </a:lnTo>
                <a:lnTo>
                  <a:pt x="709" y="670"/>
                </a:lnTo>
                <a:lnTo>
                  <a:pt x="712" y="670"/>
                </a:lnTo>
                <a:lnTo>
                  <a:pt x="716" y="670"/>
                </a:lnTo>
                <a:lnTo>
                  <a:pt x="719" y="670"/>
                </a:lnTo>
                <a:lnTo>
                  <a:pt x="722" y="670"/>
                </a:lnTo>
                <a:lnTo>
                  <a:pt x="725" y="670"/>
                </a:lnTo>
                <a:lnTo>
                  <a:pt x="727" y="670"/>
                </a:lnTo>
                <a:lnTo>
                  <a:pt x="731" y="670"/>
                </a:lnTo>
                <a:lnTo>
                  <a:pt x="737" y="670"/>
                </a:lnTo>
                <a:lnTo>
                  <a:pt x="737" y="666"/>
                </a:lnTo>
                <a:lnTo>
                  <a:pt x="737" y="662"/>
                </a:lnTo>
                <a:lnTo>
                  <a:pt x="737" y="658"/>
                </a:lnTo>
                <a:lnTo>
                  <a:pt x="737" y="653"/>
                </a:lnTo>
                <a:lnTo>
                  <a:pt x="730" y="653"/>
                </a:lnTo>
                <a:lnTo>
                  <a:pt x="724" y="653"/>
                </a:lnTo>
                <a:lnTo>
                  <a:pt x="691" y="654"/>
                </a:lnTo>
                <a:lnTo>
                  <a:pt x="689" y="654"/>
                </a:lnTo>
                <a:lnTo>
                  <a:pt x="649" y="654"/>
                </a:lnTo>
                <a:lnTo>
                  <a:pt x="649" y="658"/>
                </a:lnTo>
                <a:lnTo>
                  <a:pt x="649" y="661"/>
                </a:lnTo>
                <a:lnTo>
                  <a:pt x="649" y="663"/>
                </a:lnTo>
                <a:lnTo>
                  <a:pt x="649" y="666"/>
                </a:lnTo>
                <a:lnTo>
                  <a:pt x="652" y="666"/>
                </a:lnTo>
                <a:lnTo>
                  <a:pt x="654" y="666"/>
                </a:lnTo>
                <a:lnTo>
                  <a:pt x="655" y="666"/>
                </a:lnTo>
                <a:lnTo>
                  <a:pt x="657" y="666"/>
                </a:lnTo>
                <a:lnTo>
                  <a:pt x="658" y="666"/>
                </a:lnTo>
                <a:lnTo>
                  <a:pt x="661" y="666"/>
                </a:lnTo>
                <a:lnTo>
                  <a:pt x="665" y="666"/>
                </a:lnTo>
                <a:lnTo>
                  <a:pt x="666" y="666"/>
                </a:lnTo>
                <a:lnTo>
                  <a:pt x="666" y="668"/>
                </a:lnTo>
                <a:lnTo>
                  <a:pt x="666" y="669"/>
                </a:lnTo>
                <a:lnTo>
                  <a:pt x="666" y="672"/>
                </a:lnTo>
                <a:lnTo>
                  <a:pt x="666" y="674"/>
                </a:lnTo>
                <a:lnTo>
                  <a:pt x="666" y="677"/>
                </a:lnTo>
                <a:lnTo>
                  <a:pt x="666" y="680"/>
                </a:lnTo>
                <a:lnTo>
                  <a:pt x="666" y="685"/>
                </a:lnTo>
                <a:lnTo>
                  <a:pt x="671" y="685"/>
                </a:lnTo>
                <a:lnTo>
                  <a:pt x="674" y="685"/>
                </a:lnTo>
                <a:close/>
                <a:moveTo>
                  <a:pt x="1510" y="650"/>
                </a:moveTo>
                <a:lnTo>
                  <a:pt x="1510" y="646"/>
                </a:lnTo>
                <a:lnTo>
                  <a:pt x="1510" y="642"/>
                </a:lnTo>
                <a:lnTo>
                  <a:pt x="1510" y="634"/>
                </a:lnTo>
                <a:lnTo>
                  <a:pt x="1510" y="625"/>
                </a:lnTo>
                <a:lnTo>
                  <a:pt x="1510" y="617"/>
                </a:lnTo>
                <a:lnTo>
                  <a:pt x="1502" y="617"/>
                </a:lnTo>
                <a:lnTo>
                  <a:pt x="1501" y="617"/>
                </a:lnTo>
                <a:lnTo>
                  <a:pt x="1493" y="617"/>
                </a:lnTo>
                <a:lnTo>
                  <a:pt x="1487" y="617"/>
                </a:lnTo>
                <a:lnTo>
                  <a:pt x="1484" y="617"/>
                </a:lnTo>
                <a:lnTo>
                  <a:pt x="1479" y="617"/>
                </a:lnTo>
                <a:lnTo>
                  <a:pt x="1477" y="617"/>
                </a:lnTo>
                <a:lnTo>
                  <a:pt x="1476" y="617"/>
                </a:lnTo>
                <a:lnTo>
                  <a:pt x="1470" y="617"/>
                </a:lnTo>
                <a:lnTo>
                  <a:pt x="1465" y="617"/>
                </a:lnTo>
                <a:lnTo>
                  <a:pt x="1460" y="617"/>
                </a:lnTo>
                <a:lnTo>
                  <a:pt x="1459" y="617"/>
                </a:lnTo>
                <a:lnTo>
                  <a:pt x="1459" y="645"/>
                </a:lnTo>
                <a:lnTo>
                  <a:pt x="1459" y="651"/>
                </a:lnTo>
                <a:lnTo>
                  <a:pt x="1460" y="651"/>
                </a:lnTo>
                <a:lnTo>
                  <a:pt x="1461" y="651"/>
                </a:lnTo>
                <a:lnTo>
                  <a:pt x="1463" y="651"/>
                </a:lnTo>
                <a:lnTo>
                  <a:pt x="1467" y="651"/>
                </a:lnTo>
                <a:lnTo>
                  <a:pt x="1468" y="651"/>
                </a:lnTo>
                <a:lnTo>
                  <a:pt x="1469" y="651"/>
                </a:lnTo>
                <a:lnTo>
                  <a:pt x="1471" y="651"/>
                </a:lnTo>
                <a:lnTo>
                  <a:pt x="1475" y="651"/>
                </a:lnTo>
                <a:lnTo>
                  <a:pt x="1476" y="651"/>
                </a:lnTo>
                <a:lnTo>
                  <a:pt x="1480" y="651"/>
                </a:lnTo>
                <a:lnTo>
                  <a:pt x="1482" y="651"/>
                </a:lnTo>
                <a:lnTo>
                  <a:pt x="1484" y="651"/>
                </a:lnTo>
                <a:lnTo>
                  <a:pt x="1486" y="651"/>
                </a:lnTo>
                <a:lnTo>
                  <a:pt x="1487" y="651"/>
                </a:lnTo>
                <a:lnTo>
                  <a:pt x="1492" y="651"/>
                </a:lnTo>
                <a:lnTo>
                  <a:pt x="1493" y="651"/>
                </a:lnTo>
                <a:lnTo>
                  <a:pt x="1501" y="651"/>
                </a:lnTo>
                <a:lnTo>
                  <a:pt x="1510" y="650"/>
                </a:lnTo>
                <a:close/>
                <a:moveTo>
                  <a:pt x="514" y="679"/>
                </a:moveTo>
                <a:lnTo>
                  <a:pt x="514" y="677"/>
                </a:lnTo>
                <a:lnTo>
                  <a:pt x="514" y="675"/>
                </a:lnTo>
                <a:lnTo>
                  <a:pt x="514" y="668"/>
                </a:lnTo>
                <a:lnTo>
                  <a:pt x="514" y="663"/>
                </a:lnTo>
                <a:lnTo>
                  <a:pt x="514" y="662"/>
                </a:lnTo>
                <a:lnTo>
                  <a:pt x="514" y="661"/>
                </a:lnTo>
                <a:lnTo>
                  <a:pt x="514" y="658"/>
                </a:lnTo>
                <a:lnTo>
                  <a:pt x="514" y="657"/>
                </a:lnTo>
                <a:lnTo>
                  <a:pt x="513" y="655"/>
                </a:lnTo>
                <a:lnTo>
                  <a:pt x="513" y="653"/>
                </a:lnTo>
                <a:lnTo>
                  <a:pt x="513" y="652"/>
                </a:lnTo>
                <a:lnTo>
                  <a:pt x="513" y="651"/>
                </a:lnTo>
                <a:lnTo>
                  <a:pt x="513" y="650"/>
                </a:lnTo>
                <a:lnTo>
                  <a:pt x="513" y="649"/>
                </a:lnTo>
                <a:lnTo>
                  <a:pt x="513" y="646"/>
                </a:lnTo>
                <a:lnTo>
                  <a:pt x="513" y="644"/>
                </a:lnTo>
                <a:lnTo>
                  <a:pt x="513" y="643"/>
                </a:lnTo>
                <a:lnTo>
                  <a:pt x="513" y="641"/>
                </a:lnTo>
                <a:lnTo>
                  <a:pt x="513" y="640"/>
                </a:lnTo>
                <a:lnTo>
                  <a:pt x="513" y="636"/>
                </a:lnTo>
                <a:lnTo>
                  <a:pt x="513" y="635"/>
                </a:lnTo>
                <a:lnTo>
                  <a:pt x="513" y="629"/>
                </a:lnTo>
                <a:lnTo>
                  <a:pt x="503" y="632"/>
                </a:lnTo>
                <a:lnTo>
                  <a:pt x="492" y="635"/>
                </a:lnTo>
                <a:lnTo>
                  <a:pt x="481" y="635"/>
                </a:lnTo>
                <a:lnTo>
                  <a:pt x="473" y="635"/>
                </a:lnTo>
                <a:lnTo>
                  <a:pt x="467" y="632"/>
                </a:lnTo>
                <a:lnTo>
                  <a:pt x="466" y="630"/>
                </a:lnTo>
                <a:lnTo>
                  <a:pt x="465" y="630"/>
                </a:lnTo>
                <a:lnTo>
                  <a:pt x="464" y="629"/>
                </a:lnTo>
                <a:lnTo>
                  <a:pt x="464" y="628"/>
                </a:lnTo>
                <a:lnTo>
                  <a:pt x="463" y="627"/>
                </a:lnTo>
                <a:lnTo>
                  <a:pt x="462" y="627"/>
                </a:lnTo>
                <a:lnTo>
                  <a:pt x="461" y="626"/>
                </a:lnTo>
                <a:lnTo>
                  <a:pt x="461" y="625"/>
                </a:lnTo>
                <a:lnTo>
                  <a:pt x="460" y="625"/>
                </a:lnTo>
                <a:lnTo>
                  <a:pt x="458" y="624"/>
                </a:lnTo>
                <a:lnTo>
                  <a:pt x="457" y="623"/>
                </a:lnTo>
                <a:lnTo>
                  <a:pt x="456" y="623"/>
                </a:lnTo>
                <a:lnTo>
                  <a:pt x="455" y="621"/>
                </a:lnTo>
                <a:lnTo>
                  <a:pt x="454" y="620"/>
                </a:lnTo>
                <a:lnTo>
                  <a:pt x="453" y="620"/>
                </a:lnTo>
                <a:lnTo>
                  <a:pt x="452" y="620"/>
                </a:lnTo>
                <a:lnTo>
                  <a:pt x="450" y="620"/>
                </a:lnTo>
                <a:lnTo>
                  <a:pt x="449" y="620"/>
                </a:lnTo>
                <a:lnTo>
                  <a:pt x="448" y="619"/>
                </a:lnTo>
                <a:lnTo>
                  <a:pt x="447" y="619"/>
                </a:lnTo>
                <a:lnTo>
                  <a:pt x="446" y="619"/>
                </a:lnTo>
                <a:lnTo>
                  <a:pt x="445" y="618"/>
                </a:lnTo>
                <a:lnTo>
                  <a:pt x="445" y="623"/>
                </a:lnTo>
                <a:lnTo>
                  <a:pt x="445" y="626"/>
                </a:lnTo>
                <a:lnTo>
                  <a:pt x="445" y="628"/>
                </a:lnTo>
                <a:lnTo>
                  <a:pt x="445" y="632"/>
                </a:lnTo>
                <a:lnTo>
                  <a:pt x="445" y="633"/>
                </a:lnTo>
                <a:lnTo>
                  <a:pt x="455" y="633"/>
                </a:lnTo>
                <a:lnTo>
                  <a:pt x="460" y="634"/>
                </a:lnTo>
                <a:lnTo>
                  <a:pt x="462" y="634"/>
                </a:lnTo>
                <a:lnTo>
                  <a:pt x="467" y="638"/>
                </a:lnTo>
                <a:lnTo>
                  <a:pt x="474" y="644"/>
                </a:lnTo>
                <a:lnTo>
                  <a:pt x="479" y="648"/>
                </a:lnTo>
                <a:lnTo>
                  <a:pt x="490" y="658"/>
                </a:lnTo>
                <a:lnTo>
                  <a:pt x="492" y="660"/>
                </a:lnTo>
                <a:lnTo>
                  <a:pt x="499" y="667"/>
                </a:lnTo>
                <a:lnTo>
                  <a:pt x="503" y="669"/>
                </a:lnTo>
                <a:lnTo>
                  <a:pt x="509" y="676"/>
                </a:lnTo>
                <a:lnTo>
                  <a:pt x="511" y="677"/>
                </a:lnTo>
                <a:lnTo>
                  <a:pt x="512" y="677"/>
                </a:lnTo>
                <a:lnTo>
                  <a:pt x="513" y="678"/>
                </a:lnTo>
                <a:lnTo>
                  <a:pt x="513" y="679"/>
                </a:lnTo>
                <a:lnTo>
                  <a:pt x="514" y="679"/>
                </a:lnTo>
                <a:close/>
                <a:moveTo>
                  <a:pt x="581" y="650"/>
                </a:moveTo>
                <a:lnTo>
                  <a:pt x="582" y="650"/>
                </a:lnTo>
                <a:lnTo>
                  <a:pt x="583" y="650"/>
                </a:lnTo>
                <a:lnTo>
                  <a:pt x="584" y="650"/>
                </a:lnTo>
                <a:lnTo>
                  <a:pt x="585" y="650"/>
                </a:lnTo>
                <a:lnTo>
                  <a:pt x="587" y="650"/>
                </a:lnTo>
                <a:lnTo>
                  <a:pt x="588" y="650"/>
                </a:lnTo>
                <a:lnTo>
                  <a:pt x="589" y="650"/>
                </a:lnTo>
                <a:lnTo>
                  <a:pt x="590" y="650"/>
                </a:lnTo>
                <a:lnTo>
                  <a:pt x="591" y="650"/>
                </a:lnTo>
                <a:lnTo>
                  <a:pt x="592" y="650"/>
                </a:lnTo>
                <a:lnTo>
                  <a:pt x="593" y="650"/>
                </a:lnTo>
                <a:lnTo>
                  <a:pt x="595" y="650"/>
                </a:lnTo>
                <a:lnTo>
                  <a:pt x="596" y="650"/>
                </a:lnTo>
                <a:lnTo>
                  <a:pt x="597" y="650"/>
                </a:lnTo>
                <a:lnTo>
                  <a:pt x="598" y="650"/>
                </a:lnTo>
                <a:lnTo>
                  <a:pt x="599" y="650"/>
                </a:lnTo>
                <a:lnTo>
                  <a:pt x="600" y="650"/>
                </a:lnTo>
                <a:lnTo>
                  <a:pt x="601" y="650"/>
                </a:lnTo>
                <a:lnTo>
                  <a:pt x="602" y="650"/>
                </a:lnTo>
                <a:lnTo>
                  <a:pt x="605" y="649"/>
                </a:lnTo>
                <a:lnTo>
                  <a:pt x="606" y="649"/>
                </a:lnTo>
                <a:lnTo>
                  <a:pt x="608" y="649"/>
                </a:lnTo>
                <a:lnTo>
                  <a:pt x="610" y="649"/>
                </a:lnTo>
                <a:lnTo>
                  <a:pt x="612" y="649"/>
                </a:lnTo>
                <a:lnTo>
                  <a:pt x="613" y="649"/>
                </a:lnTo>
                <a:lnTo>
                  <a:pt x="614" y="649"/>
                </a:lnTo>
                <a:lnTo>
                  <a:pt x="615" y="649"/>
                </a:lnTo>
                <a:lnTo>
                  <a:pt x="616" y="649"/>
                </a:lnTo>
                <a:lnTo>
                  <a:pt x="618" y="649"/>
                </a:lnTo>
                <a:lnTo>
                  <a:pt x="619" y="649"/>
                </a:lnTo>
                <a:lnTo>
                  <a:pt x="621" y="649"/>
                </a:lnTo>
                <a:lnTo>
                  <a:pt x="622" y="649"/>
                </a:lnTo>
                <a:lnTo>
                  <a:pt x="623" y="649"/>
                </a:lnTo>
                <a:lnTo>
                  <a:pt x="624" y="649"/>
                </a:lnTo>
                <a:lnTo>
                  <a:pt x="625" y="649"/>
                </a:lnTo>
                <a:lnTo>
                  <a:pt x="626" y="649"/>
                </a:lnTo>
                <a:lnTo>
                  <a:pt x="627" y="648"/>
                </a:lnTo>
                <a:lnTo>
                  <a:pt x="629" y="648"/>
                </a:lnTo>
                <a:lnTo>
                  <a:pt x="630" y="648"/>
                </a:lnTo>
                <a:lnTo>
                  <a:pt x="631" y="648"/>
                </a:lnTo>
                <a:lnTo>
                  <a:pt x="632" y="648"/>
                </a:lnTo>
                <a:lnTo>
                  <a:pt x="633" y="648"/>
                </a:lnTo>
                <a:lnTo>
                  <a:pt x="634" y="648"/>
                </a:lnTo>
                <a:lnTo>
                  <a:pt x="635" y="648"/>
                </a:lnTo>
                <a:lnTo>
                  <a:pt x="636" y="648"/>
                </a:lnTo>
                <a:lnTo>
                  <a:pt x="638" y="648"/>
                </a:lnTo>
                <a:lnTo>
                  <a:pt x="639" y="648"/>
                </a:lnTo>
                <a:lnTo>
                  <a:pt x="640" y="648"/>
                </a:lnTo>
                <a:lnTo>
                  <a:pt x="641" y="648"/>
                </a:lnTo>
                <a:lnTo>
                  <a:pt x="642" y="648"/>
                </a:lnTo>
                <a:lnTo>
                  <a:pt x="643" y="648"/>
                </a:lnTo>
                <a:lnTo>
                  <a:pt x="644" y="648"/>
                </a:lnTo>
                <a:lnTo>
                  <a:pt x="646" y="648"/>
                </a:lnTo>
                <a:lnTo>
                  <a:pt x="647" y="648"/>
                </a:lnTo>
                <a:lnTo>
                  <a:pt x="648" y="648"/>
                </a:lnTo>
                <a:lnTo>
                  <a:pt x="648" y="623"/>
                </a:lnTo>
                <a:lnTo>
                  <a:pt x="648" y="620"/>
                </a:lnTo>
                <a:lnTo>
                  <a:pt x="648" y="617"/>
                </a:lnTo>
                <a:lnTo>
                  <a:pt x="648" y="615"/>
                </a:lnTo>
                <a:lnTo>
                  <a:pt x="648" y="611"/>
                </a:lnTo>
                <a:lnTo>
                  <a:pt x="648" y="609"/>
                </a:lnTo>
                <a:lnTo>
                  <a:pt x="647" y="606"/>
                </a:lnTo>
                <a:lnTo>
                  <a:pt x="647" y="603"/>
                </a:lnTo>
                <a:lnTo>
                  <a:pt x="647" y="600"/>
                </a:lnTo>
                <a:lnTo>
                  <a:pt x="647" y="599"/>
                </a:lnTo>
                <a:lnTo>
                  <a:pt x="647" y="596"/>
                </a:lnTo>
                <a:lnTo>
                  <a:pt x="647" y="595"/>
                </a:lnTo>
                <a:lnTo>
                  <a:pt x="646" y="595"/>
                </a:lnTo>
                <a:lnTo>
                  <a:pt x="646" y="594"/>
                </a:lnTo>
                <a:lnTo>
                  <a:pt x="644" y="594"/>
                </a:lnTo>
                <a:lnTo>
                  <a:pt x="642" y="592"/>
                </a:lnTo>
                <a:lnTo>
                  <a:pt x="640" y="591"/>
                </a:lnTo>
                <a:lnTo>
                  <a:pt x="638" y="589"/>
                </a:lnTo>
                <a:lnTo>
                  <a:pt x="635" y="587"/>
                </a:lnTo>
                <a:lnTo>
                  <a:pt x="632" y="585"/>
                </a:lnTo>
                <a:lnTo>
                  <a:pt x="631" y="585"/>
                </a:lnTo>
                <a:lnTo>
                  <a:pt x="630" y="584"/>
                </a:lnTo>
                <a:lnTo>
                  <a:pt x="627" y="583"/>
                </a:lnTo>
                <a:lnTo>
                  <a:pt x="627" y="582"/>
                </a:lnTo>
                <a:lnTo>
                  <a:pt x="625" y="581"/>
                </a:lnTo>
                <a:lnTo>
                  <a:pt x="623" y="584"/>
                </a:lnTo>
                <a:lnTo>
                  <a:pt x="622" y="587"/>
                </a:lnTo>
                <a:lnTo>
                  <a:pt x="622" y="591"/>
                </a:lnTo>
                <a:lnTo>
                  <a:pt x="622" y="592"/>
                </a:lnTo>
                <a:lnTo>
                  <a:pt x="619" y="595"/>
                </a:lnTo>
                <a:lnTo>
                  <a:pt x="618" y="598"/>
                </a:lnTo>
                <a:lnTo>
                  <a:pt x="617" y="600"/>
                </a:lnTo>
                <a:lnTo>
                  <a:pt x="616" y="603"/>
                </a:lnTo>
                <a:lnTo>
                  <a:pt x="614" y="606"/>
                </a:lnTo>
                <a:lnTo>
                  <a:pt x="613" y="609"/>
                </a:lnTo>
                <a:lnTo>
                  <a:pt x="612" y="612"/>
                </a:lnTo>
                <a:lnTo>
                  <a:pt x="610" y="613"/>
                </a:lnTo>
                <a:lnTo>
                  <a:pt x="612" y="616"/>
                </a:lnTo>
                <a:lnTo>
                  <a:pt x="612" y="617"/>
                </a:lnTo>
                <a:lnTo>
                  <a:pt x="612" y="618"/>
                </a:lnTo>
                <a:lnTo>
                  <a:pt x="613" y="619"/>
                </a:lnTo>
                <a:lnTo>
                  <a:pt x="613" y="620"/>
                </a:lnTo>
                <a:lnTo>
                  <a:pt x="612" y="620"/>
                </a:lnTo>
                <a:lnTo>
                  <a:pt x="612" y="621"/>
                </a:lnTo>
                <a:lnTo>
                  <a:pt x="612" y="623"/>
                </a:lnTo>
                <a:lnTo>
                  <a:pt x="612" y="624"/>
                </a:lnTo>
                <a:lnTo>
                  <a:pt x="610" y="624"/>
                </a:lnTo>
                <a:lnTo>
                  <a:pt x="609" y="625"/>
                </a:lnTo>
                <a:lnTo>
                  <a:pt x="608" y="626"/>
                </a:lnTo>
                <a:lnTo>
                  <a:pt x="607" y="627"/>
                </a:lnTo>
                <a:lnTo>
                  <a:pt x="606" y="627"/>
                </a:lnTo>
                <a:lnTo>
                  <a:pt x="605" y="628"/>
                </a:lnTo>
                <a:lnTo>
                  <a:pt x="604" y="629"/>
                </a:lnTo>
                <a:lnTo>
                  <a:pt x="602" y="629"/>
                </a:lnTo>
                <a:lnTo>
                  <a:pt x="601" y="629"/>
                </a:lnTo>
                <a:lnTo>
                  <a:pt x="600" y="629"/>
                </a:lnTo>
                <a:lnTo>
                  <a:pt x="599" y="629"/>
                </a:lnTo>
                <a:lnTo>
                  <a:pt x="598" y="629"/>
                </a:lnTo>
                <a:lnTo>
                  <a:pt x="597" y="629"/>
                </a:lnTo>
                <a:lnTo>
                  <a:pt x="596" y="629"/>
                </a:lnTo>
                <a:lnTo>
                  <a:pt x="595" y="627"/>
                </a:lnTo>
                <a:lnTo>
                  <a:pt x="595" y="626"/>
                </a:lnTo>
                <a:lnTo>
                  <a:pt x="593" y="623"/>
                </a:lnTo>
                <a:lnTo>
                  <a:pt x="593" y="619"/>
                </a:lnTo>
                <a:lnTo>
                  <a:pt x="592" y="617"/>
                </a:lnTo>
                <a:lnTo>
                  <a:pt x="592" y="615"/>
                </a:lnTo>
                <a:lnTo>
                  <a:pt x="591" y="611"/>
                </a:lnTo>
                <a:lnTo>
                  <a:pt x="591" y="609"/>
                </a:lnTo>
                <a:lnTo>
                  <a:pt x="591" y="606"/>
                </a:lnTo>
                <a:lnTo>
                  <a:pt x="591" y="602"/>
                </a:lnTo>
                <a:lnTo>
                  <a:pt x="591" y="601"/>
                </a:lnTo>
                <a:lnTo>
                  <a:pt x="591" y="599"/>
                </a:lnTo>
                <a:lnTo>
                  <a:pt x="593" y="596"/>
                </a:lnTo>
                <a:lnTo>
                  <a:pt x="595" y="595"/>
                </a:lnTo>
                <a:lnTo>
                  <a:pt x="596" y="596"/>
                </a:lnTo>
                <a:lnTo>
                  <a:pt x="599" y="596"/>
                </a:lnTo>
                <a:lnTo>
                  <a:pt x="600" y="598"/>
                </a:lnTo>
                <a:lnTo>
                  <a:pt x="600" y="604"/>
                </a:lnTo>
                <a:lnTo>
                  <a:pt x="602" y="606"/>
                </a:lnTo>
                <a:lnTo>
                  <a:pt x="604" y="607"/>
                </a:lnTo>
                <a:lnTo>
                  <a:pt x="607" y="607"/>
                </a:lnTo>
                <a:lnTo>
                  <a:pt x="607" y="604"/>
                </a:lnTo>
                <a:lnTo>
                  <a:pt x="608" y="602"/>
                </a:lnTo>
                <a:lnTo>
                  <a:pt x="609" y="600"/>
                </a:lnTo>
                <a:lnTo>
                  <a:pt x="609" y="599"/>
                </a:lnTo>
                <a:lnTo>
                  <a:pt x="610" y="598"/>
                </a:lnTo>
                <a:lnTo>
                  <a:pt x="606" y="596"/>
                </a:lnTo>
                <a:lnTo>
                  <a:pt x="602" y="596"/>
                </a:lnTo>
                <a:lnTo>
                  <a:pt x="599" y="595"/>
                </a:lnTo>
                <a:lnTo>
                  <a:pt x="595" y="594"/>
                </a:lnTo>
                <a:lnTo>
                  <a:pt x="593" y="594"/>
                </a:lnTo>
                <a:lnTo>
                  <a:pt x="595" y="592"/>
                </a:lnTo>
                <a:lnTo>
                  <a:pt x="596" y="590"/>
                </a:lnTo>
                <a:lnTo>
                  <a:pt x="597" y="589"/>
                </a:lnTo>
                <a:lnTo>
                  <a:pt x="598" y="586"/>
                </a:lnTo>
                <a:lnTo>
                  <a:pt x="598" y="585"/>
                </a:lnTo>
                <a:lnTo>
                  <a:pt x="599" y="583"/>
                </a:lnTo>
                <a:lnTo>
                  <a:pt x="600" y="579"/>
                </a:lnTo>
                <a:lnTo>
                  <a:pt x="600" y="578"/>
                </a:lnTo>
                <a:lnTo>
                  <a:pt x="601" y="574"/>
                </a:lnTo>
                <a:lnTo>
                  <a:pt x="598" y="571"/>
                </a:lnTo>
                <a:lnTo>
                  <a:pt x="596" y="573"/>
                </a:lnTo>
                <a:lnTo>
                  <a:pt x="593" y="575"/>
                </a:lnTo>
                <a:lnTo>
                  <a:pt x="591" y="577"/>
                </a:lnTo>
                <a:lnTo>
                  <a:pt x="589" y="579"/>
                </a:lnTo>
                <a:lnTo>
                  <a:pt x="588" y="583"/>
                </a:lnTo>
                <a:lnTo>
                  <a:pt x="587" y="584"/>
                </a:lnTo>
                <a:lnTo>
                  <a:pt x="584" y="586"/>
                </a:lnTo>
                <a:lnTo>
                  <a:pt x="583" y="587"/>
                </a:lnTo>
                <a:lnTo>
                  <a:pt x="582" y="589"/>
                </a:lnTo>
                <a:lnTo>
                  <a:pt x="582" y="590"/>
                </a:lnTo>
                <a:lnTo>
                  <a:pt x="581" y="592"/>
                </a:lnTo>
                <a:lnTo>
                  <a:pt x="581" y="593"/>
                </a:lnTo>
                <a:lnTo>
                  <a:pt x="583" y="594"/>
                </a:lnTo>
                <a:lnTo>
                  <a:pt x="583" y="595"/>
                </a:lnTo>
                <a:lnTo>
                  <a:pt x="581" y="595"/>
                </a:lnTo>
                <a:lnTo>
                  <a:pt x="581" y="594"/>
                </a:lnTo>
                <a:lnTo>
                  <a:pt x="579" y="594"/>
                </a:lnTo>
                <a:lnTo>
                  <a:pt x="576" y="593"/>
                </a:lnTo>
                <a:lnTo>
                  <a:pt x="575" y="592"/>
                </a:lnTo>
                <a:lnTo>
                  <a:pt x="574" y="593"/>
                </a:lnTo>
                <a:lnTo>
                  <a:pt x="565" y="600"/>
                </a:lnTo>
                <a:lnTo>
                  <a:pt x="565" y="599"/>
                </a:lnTo>
                <a:lnTo>
                  <a:pt x="564" y="600"/>
                </a:lnTo>
                <a:lnTo>
                  <a:pt x="555" y="607"/>
                </a:lnTo>
                <a:lnTo>
                  <a:pt x="555" y="608"/>
                </a:lnTo>
                <a:lnTo>
                  <a:pt x="551" y="610"/>
                </a:lnTo>
                <a:lnTo>
                  <a:pt x="549" y="611"/>
                </a:lnTo>
                <a:lnTo>
                  <a:pt x="547" y="612"/>
                </a:lnTo>
                <a:lnTo>
                  <a:pt x="543" y="615"/>
                </a:lnTo>
                <a:lnTo>
                  <a:pt x="541" y="616"/>
                </a:lnTo>
                <a:lnTo>
                  <a:pt x="538" y="617"/>
                </a:lnTo>
                <a:lnTo>
                  <a:pt x="538" y="618"/>
                </a:lnTo>
                <a:lnTo>
                  <a:pt x="536" y="619"/>
                </a:lnTo>
                <a:lnTo>
                  <a:pt x="531" y="623"/>
                </a:lnTo>
                <a:lnTo>
                  <a:pt x="533" y="623"/>
                </a:lnTo>
                <a:lnTo>
                  <a:pt x="538" y="623"/>
                </a:lnTo>
                <a:lnTo>
                  <a:pt x="540" y="623"/>
                </a:lnTo>
                <a:lnTo>
                  <a:pt x="541" y="623"/>
                </a:lnTo>
                <a:lnTo>
                  <a:pt x="543" y="623"/>
                </a:lnTo>
                <a:lnTo>
                  <a:pt x="547" y="623"/>
                </a:lnTo>
                <a:lnTo>
                  <a:pt x="549" y="623"/>
                </a:lnTo>
                <a:lnTo>
                  <a:pt x="550" y="623"/>
                </a:lnTo>
                <a:lnTo>
                  <a:pt x="551" y="623"/>
                </a:lnTo>
                <a:lnTo>
                  <a:pt x="553" y="623"/>
                </a:lnTo>
                <a:lnTo>
                  <a:pt x="556" y="623"/>
                </a:lnTo>
                <a:lnTo>
                  <a:pt x="558" y="623"/>
                </a:lnTo>
                <a:lnTo>
                  <a:pt x="564" y="623"/>
                </a:lnTo>
                <a:lnTo>
                  <a:pt x="564" y="627"/>
                </a:lnTo>
                <a:lnTo>
                  <a:pt x="564" y="629"/>
                </a:lnTo>
                <a:lnTo>
                  <a:pt x="564" y="633"/>
                </a:lnTo>
                <a:lnTo>
                  <a:pt x="564" y="636"/>
                </a:lnTo>
                <a:lnTo>
                  <a:pt x="564" y="638"/>
                </a:lnTo>
                <a:lnTo>
                  <a:pt x="566" y="638"/>
                </a:lnTo>
                <a:lnTo>
                  <a:pt x="568" y="638"/>
                </a:lnTo>
                <a:lnTo>
                  <a:pt x="572" y="640"/>
                </a:lnTo>
                <a:lnTo>
                  <a:pt x="574" y="640"/>
                </a:lnTo>
                <a:lnTo>
                  <a:pt x="576" y="640"/>
                </a:lnTo>
                <a:lnTo>
                  <a:pt x="581" y="640"/>
                </a:lnTo>
                <a:lnTo>
                  <a:pt x="581" y="642"/>
                </a:lnTo>
                <a:lnTo>
                  <a:pt x="581" y="644"/>
                </a:lnTo>
                <a:lnTo>
                  <a:pt x="581" y="648"/>
                </a:lnTo>
                <a:lnTo>
                  <a:pt x="581" y="650"/>
                </a:lnTo>
                <a:close/>
                <a:moveTo>
                  <a:pt x="852" y="618"/>
                </a:moveTo>
                <a:lnTo>
                  <a:pt x="860" y="612"/>
                </a:lnTo>
                <a:lnTo>
                  <a:pt x="861" y="611"/>
                </a:lnTo>
                <a:lnTo>
                  <a:pt x="863" y="610"/>
                </a:lnTo>
                <a:lnTo>
                  <a:pt x="866" y="609"/>
                </a:lnTo>
                <a:lnTo>
                  <a:pt x="867" y="608"/>
                </a:lnTo>
                <a:lnTo>
                  <a:pt x="868" y="607"/>
                </a:lnTo>
                <a:lnTo>
                  <a:pt x="878" y="600"/>
                </a:lnTo>
                <a:lnTo>
                  <a:pt x="882" y="598"/>
                </a:lnTo>
                <a:lnTo>
                  <a:pt x="884" y="596"/>
                </a:lnTo>
                <a:lnTo>
                  <a:pt x="887" y="594"/>
                </a:lnTo>
                <a:lnTo>
                  <a:pt x="895" y="590"/>
                </a:lnTo>
                <a:lnTo>
                  <a:pt x="899" y="585"/>
                </a:lnTo>
                <a:lnTo>
                  <a:pt x="901" y="581"/>
                </a:lnTo>
                <a:lnTo>
                  <a:pt x="902" y="579"/>
                </a:lnTo>
                <a:lnTo>
                  <a:pt x="903" y="579"/>
                </a:lnTo>
                <a:lnTo>
                  <a:pt x="903" y="573"/>
                </a:lnTo>
                <a:lnTo>
                  <a:pt x="900" y="574"/>
                </a:lnTo>
                <a:lnTo>
                  <a:pt x="896" y="575"/>
                </a:lnTo>
                <a:lnTo>
                  <a:pt x="893" y="575"/>
                </a:lnTo>
                <a:lnTo>
                  <a:pt x="892" y="575"/>
                </a:lnTo>
                <a:lnTo>
                  <a:pt x="889" y="574"/>
                </a:lnTo>
                <a:lnTo>
                  <a:pt x="889" y="575"/>
                </a:lnTo>
                <a:lnTo>
                  <a:pt x="888" y="575"/>
                </a:lnTo>
                <a:lnTo>
                  <a:pt x="886" y="576"/>
                </a:lnTo>
                <a:lnTo>
                  <a:pt x="883" y="577"/>
                </a:lnTo>
                <a:lnTo>
                  <a:pt x="880" y="577"/>
                </a:lnTo>
                <a:lnTo>
                  <a:pt x="879" y="578"/>
                </a:lnTo>
                <a:lnTo>
                  <a:pt x="876" y="581"/>
                </a:lnTo>
                <a:lnTo>
                  <a:pt x="874" y="582"/>
                </a:lnTo>
                <a:lnTo>
                  <a:pt x="871" y="584"/>
                </a:lnTo>
                <a:lnTo>
                  <a:pt x="870" y="584"/>
                </a:lnTo>
                <a:lnTo>
                  <a:pt x="869" y="585"/>
                </a:lnTo>
                <a:lnTo>
                  <a:pt x="868" y="585"/>
                </a:lnTo>
                <a:lnTo>
                  <a:pt x="865" y="586"/>
                </a:lnTo>
                <a:lnTo>
                  <a:pt x="861" y="587"/>
                </a:lnTo>
                <a:lnTo>
                  <a:pt x="859" y="589"/>
                </a:lnTo>
                <a:lnTo>
                  <a:pt x="852" y="592"/>
                </a:lnTo>
                <a:lnTo>
                  <a:pt x="852" y="610"/>
                </a:lnTo>
                <a:lnTo>
                  <a:pt x="852" y="613"/>
                </a:lnTo>
                <a:lnTo>
                  <a:pt x="852" y="617"/>
                </a:lnTo>
                <a:lnTo>
                  <a:pt x="852" y="618"/>
                </a:lnTo>
                <a:close/>
                <a:moveTo>
                  <a:pt x="447" y="675"/>
                </a:moveTo>
                <a:lnTo>
                  <a:pt x="450" y="675"/>
                </a:lnTo>
                <a:lnTo>
                  <a:pt x="469" y="675"/>
                </a:lnTo>
                <a:lnTo>
                  <a:pt x="470" y="675"/>
                </a:lnTo>
                <a:lnTo>
                  <a:pt x="471" y="675"/>
                </a:lnTo>
                <a:lnTo>
                  <a:pt x="471" y="674"/>
                </a:lnTo>
                <a:lnTo>
                  <a:pt x="472" y="674"/>
                </a:lnTo>
                <a:lnTo>
                  <a:pt x="473" y="674"/>
                </a:lnTo>
                <a:lnTo>
                  <a:pt x="473" y="672"/>
                </a:lnTo>
                <a:lnTo>
                  <a:pt x="474" y="672"/>
                </a:lnTo>
                <a:lnTo>
                  <a:pt x="477" y="669"/>
                </a:lnTo>
                <a:lnTo>
                  <a:pt x="479" y="667"/>
                </a:lnTo>
                <a:lnTo>
                  <a:pt x="474" y="662"/>
                </a:lnTo>
                <a:lnTo>
                  <a:pt x="460" y="649"/>
                </a:lnTo>
                <a:lnTo>
                  <a:pt x="456" y="646"/>
                </a:lnTo>
                <a:lnTo>
                  <a:pt x="446" y="636"/>
                </a:lnTo>
                <a:lnTo>
                  <a:pt x="446" y="646"/>
                </a:lnTo>
                <a:lnTo>
                  <a:pt x="447" y="669"/>
                </a:lnTo>
                <a:lnTo>
                  <a:pt x="447" y="675"/>
                </a:lnTo>
                <a:close/>
                <a:moveTo>
                  <a:pt x="1492" y="446"/>
                </a:moveTo>
                <a:lnTo>
                  <a:pt x="1496" y="446"/>
                </a:lnTo>
                <a:lnTo>
                  <a:pt x="1497" y="446"/>
                </a:lnTo>
                <a:lnTo>
                  <a:pt x="1500" y="446"/>
                </a:lnTo>
                <a:lnTo>
                  <a:pt x="1501" y="446"/>
                </a:lnTo>
                <a:lnTo>
                  <a:pt x="1503" y="446"/>
                </a:lnTo>
                <a:lnTo>
                  <a:pt x="1504" y="446"/>
                </a:lnTo>
                <a:lnTo>
                  <a:pt x="1505" y="446"/>
                </a:lnTo>
                <a:lnTo>
                  <a:pt x="1508" y="446"/>
                </a:lnTo>
                <a:lnTo>
                  <a:pt x="1509" y="446"/>
                </a:lnTo>
                <a:lnTo>
                  <a:pt x="1510" y="446"/>
                </a:lnTo>
                <a:lnTo>
                  <a:pt x="1512" y="446"/>
                </a:lnTo>
                <a:lnTo>
                  <a:pt x="1515" y="446"/>
                </a:lnTo>
                <a:lnTo>
                  <a:pt x="1516" y="446"/>
                </a:lnTo>
                <a:lnTo>
                  <a:pt x="1517" y="446"/>
                </a:lnTo>
                <a:lnTo>
                  <a:pt x="1519" y="446"/>
                </a:lnTo>
                <a:lnTo>
                  <a:pt x="1522" y="446"/>
                </a:lnTo>
                <a:lnTo>
                  <a:pt x="1524" y="446"/>
                </a:lnTo>
                <a:lnTo>
                  <a:pt x="1522" y="431"/>
                </a:lnTo>
                <a:lnTo>
                  <a:pt x="1522" y="425"/>
                </a:lnTo>
                <a:lnTo>
                  <a:pt x="1522" y="424"/>
                </a:lnTo>
                <a:lnTo>
                  <a:pt x="1522" y="423"/>
                </a:lnTo>
                <a:lnTo>
                  <a:pt x="1522" y="422"/>
                </a:lnTo>
                <a:lnTo>
                  <a:pt x="1521" y="421"/>
                </a:lnTo>
                <a:lnTo>
                  <a:pt x="1521" y="419"/>
                </a:lnTo>
                <a:lnTo>
                  <a:pt x="1520" y="418"/>
                </a:lnTo>
                <a:lnTo>
                  <a:pt x="1520" y="417"/>
                </a:lnTo>
                <a:lnTo>
                  <a:pt x="1519" y="416"/>
                </a:lnTo>
                <a:lnTo>
                  <a:pt x="1518" y="415"/>
                </a:lnTo>
                <a:lnTo>
                  <a:pt x="1517" y="415"/>
                </a:lnTo>
                <a:lnTo>
                  <a:pt x="1517" y="414"/>
                </a:lnTo>
                <a:lnTo>
                  <a:pt x="1516" y="414"/>
                </a:lnTo>
                <a:lnTo>
                  <a:pt x="1492" y="414"/>
                </a:lnTo>
                <a:lnTo>
                  <a:pt x="1492" y="446"/>
                </a:lnTo>
                <a:close/>
                <a:moveTo>
                  <a:pt x="1325" y="312"/>
                </a:moveTo>
                <a:lnTo>
                  <a:pt x="1326" y="282"/>
                </a:lnTo>
                <a:lnTo>
                  <a:pt x="1326" y="278"/>
                </a:lnTo>
                <a:lnTo>
                  <a:pt x="1322" y="278"/>
                </a:lnTo>
                <a:lnTo>
                  <a:pt x="1317" y="278"/>
                </a:lnTo>
                <a:lnTo>
                  <a:pt x="1313" y="278"/>
                </a:lnTo>
                <a:lnTo>
                  <a:pt x="1308" y="278"/>
                </a:lnTo>
                <a:lnTo>
                  <a:pt x="1304" y="278"/>
                </a:lnTo>
                <a:lnTo>
                  <a:pt x="1299" y="278"/>
                </a:lnTo>
                <a:lnTo>
                  <a:pt x="1294" y="278"/>
                </a:lnTo>
                <a:lnTo>
                  <a:pt x="1291" y="278"/>
                </a:lnTo>
                <a:lnTo>
                  <a:pt x="1290" y="278"/>
                </a:lnTo>
                <a:lnTo>
                  <a:pt x="1285" y="278"/>
                </a:lnTo>
                <a:lnTo>
                  <a:pt x="1282" y="278"/>
                </a:lnTo>
                <a:lnTo>
                  <a:pt x="1280" y="278"/>
                </a:lnTo>
                <a:lnTo>
                  <a:pt x="1279" y="278"/>
                </a:lnTo>
                <a:lnTo>
                  <a:pt x="1276" y="278"/>
                </a:lnTo>
                <a:lnTo>
                  <a:pt x="1275" y="278"/>
                </a:lnTo>
                <a:lnTo>
                  <a:pt x="1273" y="278"/>
                </a:lnTo>
                <a:lnTo>
                  <a:pt x="1271" y="278"/>
                </a:lnTo>
                <a:lnTo>
                  <a:pt x="1269" y="278"/>
                </a:lnTo>
                <a:lnTo>
                  <a:pt x="1267" y="278"/>
                </a:lnTo>
                <a:lnTo>
                  <a:pt x="1265" y="278"/>
                </a:lnTo>
                <a:lnTo>
                  <a:pt x="1263" y="278"/>
                </a:lnTo>
                <a:lnTo>
                  <a:pt x="1262" y="278"/>
                </a:lnTo>
                <a:lnTo>
                  <a:pt x="1258" y="278"/>
                </a:lnTo>
                <a:lnTo>
                  <a:pt x="1258" y="281"/>
                </a:lnTo>
                <a:lnTo>
                  <a:pt x="1258" y="283"/>
                </a:lnTo>
                <a:lnTo>
                  <a:pt x="1258" y="288"/>
                </a:lnTo>
                <a:lnTo>
                  <a:pt x="1258" y="291"/>
                </a:lnTo>
                <a:lnTo>
                  <a:pt x="1258" y="295"/>
                </a:lnTo>
                <a:lnTo>
                  <a:pt x="1258" y="299"/>
                </a:lnTo>
                <a:lnTo>
                  <a:pt x="1258" y="303"/>
                </a:lnTo>
                <a:lnTo>
                  <a:pt x="1258" y="306"/>
                </a:lnTo>
                <a:lnTo>
                  <a:pt x="1258" y="312"/>
                </a:lnTo>
                <a:lnTo>
                  <a:pt x="1262" y="312"/>
                </a:lnTo>
                <a:lnTo>
                  <a:pt x="1265" y="312"/>
                </a:lnTo>
                <a:lnTo>
                  <a:pt x="1268" y="312"/>
                </a:lnTo>
                <a:lnTo>
                  <a:pt x="1272" y="312"/>
                </a:lnTo>
                <a:lnTo>
                  <a:pt x="1274" y="312"/>
                </a:lnTo>
                <a:lnTo>
                  <a:pt x="1277" y="312"/>
                </a:lnTo>
                <a:lnTo>
                  <a:pt x="1281" y="312"/>
                </a:lnTo>
                <a:lnTo>
                  <a:pt x="1283" y="312"/>
                </a:lnTo>
                <a:lnTo>
                  <a:pt x="1288" y="312"/>
                </a:lnTo>
                <a:lnTo>
                  <a:pt x="1291" y="312"/>
                </a:lnTo>
                <a:lnTo>
                  <a:pt x="1293" y="312"/>
                </a:lnTo>
                <a:lnTo>
                  <a:pt x="1297" y="312"/>
                </a:lnTo>
                <a:lnTo>
                  <a:pt x="1300" y="312"/>
                </a:lnTo>
                <a:lnTo>
                  <a:pt x="1304" y="312"/>
                </a:lnTo>
                <a:lnTo>
                  <a:pt x="1307" y="312"/>
                </a:lnTo>
                <a:lnTo>
                  <a:pt x="1310" y="312"/>
                </a:lnTo>
                <a:lnTo>
                  <a:pt x="1314" y="312"/>
                </a:lnTo>
                <a:lnTo>
                  <a:pt x="1317" y="312"/>
                </a:lnTo>
                <a:lnTo>
                  <a:pt x="1321" y="312"/>
                </a:lnTo>
                <a:lnTo>
                  <a:pt x="1325" y="312"/>
                </a:lnTo>
                <a:close/>
                <a:moveTo>
                  <a:pt x="2037" y="1293"/>
                </a:moveTo>
                <a:lnTo>
                  <a:pt x="2037" y="1286"/>
                </a:lnTo>
                <a:lnTo>
                  <a:pt x="2037" y="1285"/>
                </a:lnTo>
                <a:lnTo>
                  <a:pt x="2037" y="1277"/>
                </a:lnTo>
                <a:lnTo>
                  <a:pt x="2034" y="1277"/>
                </a:lnTo>
                <a:lnTo>
                  <a:pt x="2030" y="1277"/>
                </a:lnTo>
                <a:lnTo>
                  <a:pt x="2026" y="1277"/>
                </a:lnTo>
                <a:lnTo>
                  <a:pt x="2023" y="1277"/>
                </a:lnTo>
                <a:lnTo>
                  <a:pt x="2023" y="1282"/>
                </a:lnTo>
                <a:lnTo>
                  <a:pt x="2023" y="1287"/>
                </a:lnTo>
                <a:lnTo>
                  <a:pt x="2023" y="1293"/>
                </a:lnTo>
                <a:lnTo>
                  <a:pt x="2026" y="1293"/>
                </a:lnTo>
                <a:lnTo>
                  <a:pt x="2030" y="1293"/>
                </a:lnTo>
                <a:lnTo>
                  <a:pt x="2034" y="1293"/>
                </a:lnTo>
                <a:lnTo>
                  <a:pt x="2037" y="1293"/>
                </a:lnTo>
                <a:close/>
                <a:moveTo>
                  <a:pt x="1698" y="1814"/>
                </a:moveTo>
                <a:lnTo>
                  <a:pt x="1699" y="1813"/>
                </a:lnTo>
                <a:lnTo>
                  <a:pt x="1701" y="1812"/>
                </a:lnTo>
                <a:lnTo>
                  <a:pt x="1702" y="1810"/>
                </a:lnTo>
                <a:lnTo>
                  <a:pt x="1703" y="1810"/>
                </a:lnTo>
                <a:lnTo>
                  <a:pt x="1704" y="1810"/>
                </a:lnTo>
                <a:lnTo>
                  <a:pt x="1705" y="1810"/>
                </a:lnTo>
                <a:lnTo>
                  <a:pt x="1711" y="1812"/>
                </a:lnTo>
                <a:lnTo>
                  <a:pt x="1713" y="1813"/>
                </a:lnTo>
                <a:lnTo>
                  <a:pt x="1713" y="1801"/>
                </a:lnTo>
                <a:lnTo>
                  <a:pt x="1713" y="1793"/>
                </a:lnTo>
                <a:lnTo>
                  <a:pt x="1713" y="1788"/>
                </a:lnTo>
                <a:lnTo>
                  <a:pt x="1713" y="1784"/>
                </a:lnTo>
                <a:lnTo>
                  <a:pt x="1713" y="1779"/>
                </a:lnTo>
                <a:lnTo>
                  <a:pt x="1713" y="1773"/>
                </a:lnTo>
                <a:lnTo>
                  <a:pt x="1713" y="1770"/>
                </a:lnTo>
                <a:lnTo>
                  <a:pt x="1713" y="1766"/>
                </a:lnTo>
                <a:lnTo>
                  <a:pt x="1713" y="1762"/>
                </a:lnTo>
                <a:lnTo>
                  <a:pt x="1712" y="1762"/>
                </a:lnTo>
                <a:lnTo>
                  <a:pt x="1712" y="1760"/>
                </a:lnTo>
                <a:lnTo>
                  <a:pt x="1711" y="1760"/>
                </a:lnTo>
                <a:lnTo>
                  <a:pt x="1711" y="1759"/>
                </a:lnTo>
                <a:lnTo>
                  <a:pt x="1710" y="1759"/>
                </a:lnTo>
                <a:lnTo>
                  <a:pt x="1708" y="1758"/>
                </a:lnTo>
                <a:lnTo>
                  <a:pt x="1711" y="1758"/>
                </a:lnTo>
                <a:lnTo>
                  <a:pt x="1748" y="1758"/>
                </a:lnTo>
                <a:lnTo>
                  <a:pt x="1750" y="1758"/>
                </a:lnTo>
                <a:lnTo>
                  <a:pt x="1754" y="1758"/>
                </a:lnTo>
                <a:lnTo>
                  <a:pt x="1758" y="1758"/>
                </a:lnTo>
                <a:lnTo>
                  <a:pt x="1762" y="1758"/>
                </a:lnTo>
                <a:lnTo>
                  <a:pt x="1765" y="1758"/>
                </a:lnTo>
                <a:lnTo>
                  <a:pt x="1769" y="1758"/>
                </a:lnTo>
                <a:lnTo>
                  <a:pt x="1773" y="1758"/>
                </a:lnTo>
                <a:lnTo>
                  <a:pt x="1777" y="1758"/>
                </a:lnTo>
                <a:lnTo>
                  <a:pt x="1781" y="1758"/>
                </a:lnTo>
                <a:lnTo>
                  <a:pt x="1815" y="1758"/>
                </a:lnTo>
                <a:lnTo>
                  <a:pt x="1815" y="1757"/>
                </a:lnTo>
                <a:lnTo>
                  <a:pt x="1820" y="1757"/>
                </a:lnTo>
                <a:lnTo>
                  <a:pt x="1823" y="1757"/>
                </a:lnTo>
                <a:lnTo>
                  <a:pt x="1826" y="1757"/>
                </a:lnTo>
                <a:lnTo>
                  <a:pt x="1831" y="1757"/>
                </a:lnTo>
                <a:lnTo>
                  <a:pt x="1833" y="1757"/>
                </a:lnTo>
                <a:lnTo>
                  <a:pt x="1834" y="1757"/>
                </a:lnTo>
                <a:lnTo>
                  <a:pt x="1837" y="1757"/>
                </a:lnTo>
                <a:lnTo>
                  <a:pt x="1839" y="1757"/>
                </a:lnTo>
                <a:lnTo>
                  <a:pt x="1840" y="1757"/>
                </a:lnTo>
                <a:lnTo>
                  <a:pt x="1845" y="1757"/>
                </a:lnTo>
                <a:lnTo>
                  <a:pt x="1848" y="1757"/>
                </a:lnTo>
                <a:lnTo>
                  <a:pt x="1851" y="1757"/>
                </a:lnTo>
                <a:lnTo>
                  <a:pt x="1855" y="1757"/>
                </a:lnTo>
                <a:lnTo>
                  <a:pt x="1857" y="1757"/>
                </a:lnTo>
                <a:lnTo>
                  <a:pt x="1860" y="1757"/>
                </a:lnTo>
                <a:lnTo>
                  <a:pt x="1864" y="1757"/>
                </a:lnTo>
                <a:lnTo>
                  <a:pt x="1867" y="1757"/>
                </a:lnTo>
                <a:lnTo>
                  <a:pt x="1871" y="1757"/>
                </a:lnTo>
                <a:lnTo>
                  <a:pt x="1874" y="1757"/>
                </a:lnTo>
                <a:lnTo>
                  <a:pt x="1878" y="1757"/>
                </a:lnTo>
                <a:lnTo>
                  <a:pt x="1881" y="1757"/>
                </a:lnTo>
                <a:lnTo>
                  <a:pt x="1881" y="1751"/>
                </a:lnTo>
                <a:lnTo>
                  <a:pt x="1882" y="1720"/>
                </a:lnTo>
                <a:lnTo>
                  <a:pt x="1882" y="1707"/>
                </a:lnTo>
                <a:lnTo>
                  <a:pt x="1915" y="1707"/>
                </a:lnTo>
                <a:lnTo>
                  <a:pt x="1916" y="1707"/>
                </a:lnTo>
                <a:lnTo>
                  <a:pt x="1925" y="1707"/>
                </a:lnTo>
                <a:lnTo>
                  <a:pt x="1925" y="1703"/>
                </a:lnTo>
                <a:lnTo>
                  <a:pt x="1929" y="1703"/>
                </a:lnTo>
                <a:lnTo>
                  <a:pt x="1931" y="1703"/>
                </a:lnTo>
                <a:lnTo>
                  <a:pt x="1933" y="1703"/>
                </a:lnTo>
                <a:lnTo>
                  <a:pt x="1935" y="1703"/>
                </a:lnTo>
                <a:lnTo>
                  <a:pt x="1938" y="1703"/>
                </a:lnTo>
                <a:lnTo>
                  <a:pt x="1941" y="1703"/>
                </a:lnTo>
                <a:lnTo>
                  <a:pt x="1941" y="1704"/>
                </a:lnTo>
                <a:lnTo>
                  <a:pt x="1941" y="1707"/>
                </a:lnTo>
                <a:lnTo>
                  <a:pt x="1949" y="1707"/>
                </a:lnTo>
                <a:lnTo>
                  <a:pt x="1949" y="1689"/>
                </a:lnTo>
                <a:lnTo>
                  <a:pt x="1949" y="1673"/>
                </a:lnTo>
                <a:lnTo>
                  <a:pt x="1949" y="1669"/>
                </a:lnTo>
                <a:lnTo>
                  <a:pt x="1949" y="1656"/>
                </a:lnTo>
                <a:lnTo>
                  <a:pt x="1949" y="1621"/>
                </a:lnTo>
                <a:lnTo>
                  <a:pt x="1943" y="1621"/>
                </a:lnTo>
                <a:lnTo>
                  <a:pt x="1932" y="1621"/>
                </a:lnTo>
                <a:lnTo>
                  <a:pt x="1929" y="1621"/>
                </a:lnTo>
                <a:lnTo>
                  <a:pt x="1929" y="1622"/>
                </a:lnTo>
                <a:lnTo>
                  <a:pt x="1929" y="1633"/>
                </a:lnTo>
                <a:lnTo>
                  <a:pt x="1924" y="1633"/>
                </a:lnTo>
                <a:lnTo>
                  <a:pt x="1923" y="1633"/>
                </a:lnTo>
                <a:lnTo>
                  <a:pt x="1918" y="1633"/>
                </a:lnTo>
                <a:lnTo>
                  <a:pt x="1916" y="1633"/>
                </a:lnTo>
                <a:lnTo>
                  <a:pt x="1915" y="1633"/>
                </a:lnTo>
                <a:lnTo>
                  <a:pt x="1913" y="1633"/>
                </a:lnTo>
                <a:lnTo>
                  <a:pt x="1912" y="1633"/>
                </a:lnTo>
                <a:lnTo>
                  <a:pt x="1909" y="1633"/>
                </a:lnTo>
                <a:lnTo>
                  <a:pt x="1907" y="1633"/>
                </a:lnTo>
                <a:lnTo>
                  <a:pt x="1906" y="1633"/>
                </a:lnTo>
                <a:lnTo>
                  <a:pt x="1904" y="1633"/>
                </a:lnTo>
                <a:lnTo>
                  <a:pt x="1901" y="1633"/>
                </a:lnTo>
                <a:lnTo>
                  <a:pt x="1899" y="1633"/>
                </a:lnTo>
                <a:lnTo>
                  <a:pt x="1898" y="1633"/>
                </a:lnTo>
                <a:lnTo>
                  <a:pt x="1896" y="1633"/>
                </a:lnTo>
                <a:lnTo>
                  <a:pt x="1893" y="1633"/>
                </a:lnTo>
                <a:lnTo>
                  <a:pt x="1891" y="1633"/>
                </a:lnTo>
                <a:lnTo>
                  <a:pt x="1890" y="1633"/>
                </a:lnTo>
                <a:lnTo>
                  <a:pt x="1889" y="1633"/>
                </a:lnTo>
                <a:lnTo>
                  <a:pt x="1885" y="1633"/>
                </a:lnTo>
                <a:lnTo>
                  <a:pt x="1882" y="1633"/>
                </a:lnTo>
                <a:lnTo>
                  <a:pt x="1882" y="1622"/>
                </a:lnTo>
                <a:lnTo>
                  <a:pt x="1806" y="1628"/>
                </a:lnTo>
                <a:lnTo>
                  <a:pt x="1806" y="1629"/>
                </a:lnTo>
                <a:lnTo>
                  <a:pt x="1806" y="1630"/>
                </a:lnTo>
                <a:lnTo>
                  <a:pt x="1806" y="1642"/>
                </a:lnTo>
                <a:lnTo>
                  <a:pt x="1806" y="1645"/>
                </a:lnTo>
                <a:lnTo>
                  <a:pt x="1806" y="1647"/>
                </a:lnTo>
                <a:lnTo>
                  <a:pt x="1806" y="1649"/>
                </a:lnTo>
                <a:lnTo>
                  <a:pt x="1806" y="1654"/>
                </a:lnTo>
                <a:lnTo>
                  <a:pt x="1806" y="1658"/>
                </a:lnTo>
                <a:lnTo>
                  <a:pt x="1805" y="1658"/>
                </a:lnTo>
                <a:lnTo>
                  <a:pt x="1801" y="1658"/>
                </a:lnTo>
                <a:lnTo>
                  <a:pt x="1799" y="1659"/>
                </a:lnTo>
                <a:lnTo>
                  <a:pt x="1798" y="1659"/>
                </a:lnTo>
                <a:lnTo>
                  <a:pt x="1797" y="1659"/>
                </a:lnTo>
                <a:lnTo>
                  <a:pt x="1794" y="1659"/>
                </a:lnTo>
                <a:lnTo>
                  <a:pt x="1790" y="1659"/>
                </a:lnTo>
                <a:lnTo>
                  <a:pt x="1787" y="1659"/>
                </a:lnTo>
                <a:lnTo>
                  <a:pt x="1786" y="1659"/>
                </a:lnTo>
                <a:lnTo>
                  <a:pt x="1783" y="1661"/>
                </a:lnTo>
                <a:lnTo>
                  <a:pt x="1782" y="1661"/>
                </a:lnTo>
                <a:lnTo>
                  <a:pt x="1781" y="1661"/>
                </a:lnTo>
                <a:lnTo>
                  <a:pt x="1780" y="1661"/>
                </a:lnTo>
                <a:lnTo>
                  <a:pt x="1775" y="1661"/>
                </a:lnTo>
                <a:lnTo>
                  <a:pt x="1773" y="1661"/>
                </a:lnTo>
                <a:lnTo>
                  <a:pt x="1772" y="1661"/>
                </a:lnTo>
                <a:lnTo>
                  <a:pt x="1766" y="1662"/>
                </a:lnTo>
                <a:lnTo>
                  <a:pt x="1764" y="1662"/>
                </a:lnTo>
                <a:lnTo>
                  <a:pt x="1760" y="1662"/>
                </a:lnTo>
                <a:lnTo>
                  <a:pt x="1760" y="1666"/>
                </a:lnTo>
                <a:lnTo>
                  <a:pt x="1760" y="1667"/>
                </a:lnTo>
                <a:lnTo>
                  <a:pt x="1757" y="1667"/>
                </a:lnTo>
                <a:lnTo>
                  <a:pt x="1754" y="1667"/>
                </a:lnTo>
                <a:lnTo>
                  <a:pt x="1753" y="1667"/>
                </a:lnTo>
                <a:lnTo>
                  <a:pt x="1752" y="1667"/>
                </a:lnTo>
                <a:lnTo>
                  <a:pt x="1750" y="1667"/>
                </a:lnTo>
                <a:lnTo>
                  <a:pt x="1749" y="1667"/>
                </a:lnTo>
                <a:lnTo>
                  <a:pt x="1747" y="1667"/>
                </a:lnTo>
                <a:lnTo>
                  <a:pt x="1748" y="1675"/>
                </a:lnTo>
                <a:lnTo>
                  <a:pt x="1743" y="1675"/>
                </a:lnTo>
                <a:lnTo>
                  <a:pt x="1743" y="1674"/>
                </a:lnTo>
                <a:lnTo>
                  <a:pt x="1743" y="1672"/>
                </a:lnTo>
                <a:lnTo>
                  <a:pt x="1743" y="1671"/>
                </a:lnTo>
                <a:lnTo>
                  <a:pt x="1743" y="1667"/>
                </a:lnTo>
                <a:lnTo>
                  <a:pt x="1743" y="1666"/>
                </a:lnTo>
                <a:lnTo>
                  <a:pt x="1743" y="1663"/>
                </a:lnTo>
                <a:lnTo>
                  <a:pt x="1743" y="1662"/>
                </a:lnTo>
                <a:lnTo>
                  <a:pt x="1743" y="1659"/>
                </a:lnTo>
                <a:lnTo>
                  <a:pt x="1743" y="1657"/>
                </a:lnTo>
                <a:lnTo>
                  <a:pt x="1743" y="1655"/>
                </a:lnTo>
                <a:lnTo>
                  <a:pt x="1743" y="1654"/>
                </a:lnTo>
                <a:lnTo>
                  <a:pt x="1747" y="1654"/>
                </a:lnTo>
                <a:lnTo>
                  <a:pt x="1747" y="1662"/>
                </a:lnTo>
                <a:lnTo>
                  <a:pt x="1749" y="1662"/>
                </a:lnTo>
                <a:lnTo>
                  <a:pt x="1757" y="1662"/>
                </a:lnTo>
                <a:lnTo>
                  <a:pt x="1760" y="1662"/>
                </a:lnTo>
                <a:lnTo>
                  <a:pt x="1760" y="1658"/>
                </a:lnTo>
                <a:lnTo>
                  <a:pt x="1760" y="1654"/>
                </a:lnTo>
                <a:lnTo>
                  <a:pt x="1760" y="1650"/>
                </a:lnTo>
                <a:lnTo>
                  <a:pt x="1757" y="1650"/>
                </a:lnTo>
                <a:lnTo>
                  <a:pt x="1749" y="1650"/>
                </a:lnTo>
                <a:lnTo>
                  <a:pt x="1747" y="1650"/>
                </a:lnTo>
                <a:lnTo>
                  <a:pt x="1747" y="1622"/>
                </a:lnTo>
                <a:lnTo>
                  <a:pt x="1746" y="1622"/>
                </a:lnTo>
                <a:lnTo>
                  <a:pt x="1741" y="1622"/>
                </a:lnTo>
                <a:lnTo>
                  <a:pt x="1739" y="1622"/>
                </a:lnTo>
                <a:lnTo>
                  <a:pt x="1738" y="1622"/>
                </a:lnTo>
                <a:lnTo>
                  <a:pt x="1737" y="1622"/>
                </a:lnTo>
                <a:lnTo>
                  <a:pt x="1737" y="1621"/>
                </a:lnTo>
                <a:lnTo>
                  <a:pt x="1737" y="1614"/>
                </a:lnTo>
                <a:lnTo>
                  <a:pt x="1741" y="1613"/>
                </a:lnTo>
                <a:lnTo>
                  <a:pt x="1741" y="1608"/>
                </a:lnTo>
                <a:lnTo>
                  <a:pt x="1739" y="1608"/>
                </a:lnTo>
                <a:lnTo>
                  <a:pt x="1736" y="1608"/>
                </a:lnTo>
                <a:lnTo>
                  <a:pt x="1735" y="1608"/>
                </a:lnTo>
                <a:lnTo>
                  <a:pt x="1732" y="1608"/>
                </a:lnTo>
                <a:lnTo>
                  <a:pt x="1729" y="1608"/>
                </a:lnTo>
                <a:lnTo>
                  <a:pt x="1727" y="1608"/>
                </a:lnTo>
                <a:lnTo>
                  <a:pt x="1721" y="1608"/>
                </a:lnTo>
                <a:lnTo>
                  <a:pt x="1720" y="1608"/>
                </a:lnTo>
                <a:lnTo>
                  <a:pt x="1719" y="1608"/>
                </a:lnTo>
                <a:lnTo>
                  <a:pt x="1718" y="1608"/>
                </a:lnTo>
                <a:lnTo>
                  <a:pt x="1716" y="1608"/>
                </a:lnTo>
                <a:lnTo>
                  <a:pt x="1720" y="1605"/>
                </a:lnTo>
                <a:lnTo>
                  <a:pt x="1722" y="1602"/>
                </a:lnTo>
                <a:lnTo>
                  <a:pt x="1724" y="1599"/>
                </a:lnTo>
                <a:lnTo>
                  <a:pt x="1727" y="1597"/>
                </a:lnTo>
                <a:lnTo>
                  <a:pt x="1722" y="1597"/>
                </a:lnTo>
                <a:lnTo>
                  <a:pt x="1714" y="1597"/>
                </a:lnTo>
                <a:lnTo>
                  <a:pt x="1713" y="1597"/>
                </a:lnTo>
                <a:lnTo>
                  <a:pt x="1712" y="1597"/>
                </a:lnTo>
                <a:lnTo>
                  <a:pt x="1710" y="1597"/>
                </a:lnTo>
                <a:lnTo>
                  <a:pt x="1707" y="1597"/>
                </a:lnTo>
                <a:lnTo>
                  <a:pt x="1704" y="1597"/>
                </a:lnTo>
                <a:lnTo>
                  <a:pt x="1702" y="1597"/>
                </a:lnTo>
                <a:lnTo>
                  <a:pt x="1702" y="1595"/>
                </a:lnTo>
                <a:lnTo>
                  <a:pt x="1702" y="1594"/>
                </a:lnTo>
                <a:lnTo>
                  <a:pt x="1702" y="1591"/>
                </a:lnTo>
                <a:lnTo>
                  <a:pt x="1702" y="1590"/>
                </a:lnTo>
                <a:lnTo>
                  <a:pt x="1702" y="1589"/>
                </a:lnTo>
                <a:lnTo>
                  <a:pt x="1685" y="1590"/>
                </a:lnTo>
                <a:lnTo>
                  <a:pt x="1685" y="1593"/>
                </a:lnTo>
                <a:lnTo>
                  <a:pt x="1685" y="1597"/>
                </a:lnTo>
                <a:lnTo>
                  <a:pt x="1671" y="1597"/>
                </a:lnTo>
                <a:lnTo>
                  <a:pt x="1671" y="1598"/>
                </a:lnTo>
                <a:lnTo>
                  <a:pt x="1671" y="1600"/>
                </a:lnTo>
                <a:lnTo>
                  <a:pt x="1670" y="1604"/>
                </a:lnTo>
                <a:lnTo>
                  <a:pt x="1670" y="1606"/>
                </a:lnTo>
                <a:lnTo>
                  <a:pt x="1670" y="1607"/>
                </a:lnTo>
                <a:lnTo>
                  <a:pt x="1662" y="1607"/>
                </a:lnTo>
                <a:lnTo>
                  <a:pt x="1662" y="1604"/>
                </a:lnTo>
                <a:lnTo>
                  <a:pt x="1661" y="1604"/>
                </a:lnTo>
                <a:lnTo>
                  <a:pt x="1654" y="1604"/>
                </a:lnTo>
                <a:lnTo>
                  <a:pt x="1654" y="1607"/>
                </a:lnTo>
                <a:lnTo>
                  <a:pt x="1654" y="1608"/>
                </a:lnTo>
                <a:lnTo>
                  <a:pt x="1654" y="1611"/>
                </a:lnTo>
                <a:lnTo>
                  <a:pt x="1654" y="1612"/>
                </a:lnTo>
                <a:lnTo>
                  <a:pt x="1654" y="1614"/>
                </a:lnTo>
                <a:lnTo>
                  <a:pt x="1655" y="1614"/>
                </a:lnTo>
                <a:lnTo>
                  <a:pt x="1655" y="1616"/>
                </a:lnTo>
                <a:lnTo>
                  <a:pt x="1655" y="1618"/>
                </a:lnTo>
                <a:lnTo>
                  <a:pt x="1661" y="1618"/>
                </a:lnTo>
                <a:lnTo>
                  <a:pt x="1662" y="1618"/>
                </a:lnTo>
                <a:lnTo>
                  <a:pt x="1663" y="1618"/>
                </a:lnTo>
                <a:lnTo>
                  <a:pt x="1670" y="1618"/>
                </a:lnTo>
                <a:lnTo>
                  <a:pt x="1678" y="1618"/>
                </a:lnTo>
                <a:lnTo>
                  <a:pt x="1679" y="1618"/>
                </a:lnTo>
                <a:lnTo>
                  <a:pt x="1679" y="1620"/>
                </a:lnTo>
                <a:lnTo>
                  <a:pt x="1687" y="1620"/>
                </a:lnTo>
                <a:lnTo>
                  <a:pt x="1687" y="1623"/>
                </a:lnTo>
                <a:lnTo>
                  <a:pt x="1687" y="1624"/>
                </a:lnTo>
                <a:lnTo>
                  <a:pt x="1688" y="1624"/>
                </a:lnTo>
                <a:lnTo>
                  <a:pt x="1691" y="1624"/>
                </a:lnTo>
                <a:lnTo>
                  <a:pt x="1691" y="1625"/>
                </a:lnTo>
                <a:lnTo>
                  <a:pt x="1691" y="1628"/>
                </a:lnTo>
                <a:lnTo>
                  <a:pt x="1691" y="1630"/>
                </a:lnTo>
                <a:lnTo>
                  <a:pt x="1691" y="1631"/>
                </a:lnTo>
                <a:lnTo>
                  <a:pt x="1679" y="1631"/>
                </a:lnTo>
                <a:lnTo>
                  <a:pt x="1678" y="1631"/>
                </a:lnTo>
                <a:lnTo>
                  <a:pt x="1663" y="1631"/>
                </a:lnTo>
                <a:lnTo>
                  <a:pt x="1663" y="1632"/>
                </a:lnTo>
                <a:lnTo>
                  <a:pt x="1662" y="1648"/>
                </a:lnTo>
                <a:lnTo>
                  <a:pt x="1662" y="1654"/>
                </a:lnTo>
                <a:lnTo>
                  <a:pt x="1662" y="1655"/>
                </a:lnTo>
                <a:lnTo>
                  <a:pt x="1662" y="1658"/>
                </a:lnTo>
                <a:lnTo>
                  <a:pt x="1662" y="1659"/>
                </a:lnTo>
                <a:lnTo>
                  <a:pt x="1662" y="1662"/>
                </a:lnTo>
                <a:lnTo>
                  <a:pt x="1662" y="1664"/>
                </a:lnTo>
                <a:lnTo>
                  <a:pt x="1662" y="1665"/>
                </a:lnTo>
                <a:lnTo>
                  <a:pt x="1662" y="1667"/>
                </a:lnTo>
                <a:lnTo>
                  <a:pt x="1662" y="1669"/>
                </a:lnTo>
                <a:lnTo>
                  <a:pt x="1662" y="1670"/>
                </a:lnTo>
                <a:lnTo>
                  <a:pt x="1662" y="1672"/>
                </a:lnTo>
                <a:lnTo>
                  <a:pt x="1662" y="1674"/>
                </a:lnTo>
                <a:lnTo>
                  <a:pt x="1662" y="1677"/>
                </a:lnTo>
                <a:lnTo>
                  <a:pt x="1662" y="1680"/>
                </a:lnTo>
                <a:lnTo>
                  <a:pt x="1662" y="1681"/>
                </a:lnTo>
                <a:lnTo>
                  <a:pt x="1662" y="1682"/>
                </a:lnTo>
                <a:lnTo>
                  <a:pt x="1662" y="1689"/>
                </a:lnTo>
                <a:lnTo>
                  <a:pt x="1662" y="1690"/>
                </a:lnTo>
                <a:lnTo>
                  <a:pt x="1662" y="1695"/>
                </a:lnTo>
                <a:lnTo>
                  <a:pt x="1662" y="1698"/>
                </a:lnTo>
                <a:lnTo>
                  <a:pt x="1665" y="1698"/>
                </a:lnTo>
                <a:lnTo>
                  <a:pt x="1668" y="1698"/>
                </a:lnTo>
                <a:lnTo>
                  <a:pt x="1671" y="1698"/>
                </a:lnTo>
                <a:lnTo>
                  <a:pt x="1678" y="1698"/>
                </a:lnTo>
                <a:lnTo>
                  <a:pt x="1678" y="1690"/>
                </a:lnTo>
                <a:lnTo>
                  <a:pt x="1678" y="1681"/>
                </a:lnTo>
                <a:lnTo>
                  <a:pt x="1704" y="1682"/>
                </a:lnTo>
                <a:lnTo>
                  <a:pt x="1704" y="1686"/>
                </a:lnTo>
                <a:lnTo>
                  <a:pt x="1704" y="1690"/>
                </a:lnTo>
                <a:lnTo>
                  <a:pt x="1703" y="1692"/>
                </a:lnTo>
                <a:lnTo>
                  <a:pt x="1703" y="1697"/>
                </a:lnTo>
                <a:lnTo>
                  <a:pt x="1703" y="1699"/>
                </a:lnTo>
                <a:lnTo>
                  <a:pt x="1702" y="1699"/>
                </a:lnTo>
                <a:lnTo>
                  <a:pt x="1698" y="1699"/>
                </a:lnTo>
                <a:lnTo>
                  <a:pt x="1694" y="1699"/>
                </a:lnTo>
                <a:lnTo>
                  <a:pt x="1690" y="1699"/>
                </a:lnTo>
                <a:lnTo>
                  <a:pt x="1686" y="1699"/>
                </a:lnTo>
                <a:lnTo>
                  <a:pt x="1679" y="1699"/>
                </a:lnTo>
                <a:lnTo>
                  <a:pt x="1678" y="1699"/>
                </a:lnTo>
                <a:lnTo>
                  <a:pt x="1678" y="1733"/>
                </a:lnTo>
                <a:lnTo>
                  <a:pt x="1678" y="1736"/>
                </a:lnTo>
                <a:lnTo>
                  <a:pt x="1678" y="1758"/>
                </a:lnTo>
                <a:lnTo>
                  <a:pt x="1678" y="1781"/>
                </a:lnTo>
                <a:lnTo>
                  <a:pt x="1678" y="1787"/>
                </a:lnTo>
                <a:lnTo>
                  <a:pt x="1678" y="1801"/>
                </a:lnTo>
                <a:lnTo>
                  <a:pt x="1678" y="1807"/>
                </a:lnTo>
                <a:lnTo>
                  <a:pt x="1678" y="1809"/>
                </a:lnTo>
                <a:lnTo>
                  <a:pt x="1679" y="1809"/>
                </a:lnTo>
                <a:lnTo>
                  <a:pt x="1686" y="1813"/>
                </a:lnTo>
                <a:lnTo>
                  <a:pt x="1687" y="1813"/>
                </a:lnTo>
                <a:lnTo>
                  <a:pt x="1693" y="1813"/>
                </a:lnTo>
                <a:lnTo>
                  <a:pt x="1694" y="1813"/>
                </a:lnTo>
                <a:lnTo>
                  <a:pt x="1696" y="1813"/>
                </a:lnTo>
                <a:lnTo>
                  <a:pt x="1697" y="1813"/>
                </a:lnTo>
                <a:lnTo>
                  <a:pt x="1698" y="1814"/>
                </a:lnTo>
                <a:close/>
                <a:moveTo>
                  <a:pt x="1510" y="1798"/>
                </a:moveTo>
                <a:lnTo>
                  <a:pt x="1542" y="1796"/>
                </a:lnTo>
                <a:lnTo>
                  <a:pt x="1543" y="1796"/>
                </a:lnTo>
                <a:lnTo>
                  <a:pt x="1544" y="1796"/>
                </a:lnTo>
                <a:lnTo>
                  <a:pt x="1577" y="1794"/>
                </a:lnTo>
                <a:lnTo>
                  <a:pt x="1577" y="1759"/>
                </a:lnTo>
                <a:lnTo>
                  <a:pt x="1579" y="1759"/>
                </a:lnTo>
                <a:lnTo>
                  <a:pt x="1581" y="1759"/>
                </a:lnTo>
                <a:lnTo>
                  <a:pt x="1586" y="1758"/>
                </a:lnTo>
                <a:lnTo>
                  <a:pt x="1586" y="1755"/>
                </a:lnTo>
                <a:lnTo>
                  <a:pt x="1586" y="1754"/>
                </a:lnTo>
                <a:lnTo>
                  <a:pt x="1586" y="1751"/>
                </a:lnTo>
                <a:lnTo>
                  <a:pt x="1586" y="1749"/>
                </a:lnTo>
                <a:lnTo>
                  <a:pt x="1586" y="1748"/>
                </a:lnTo>
                <a:lnTo>
                  <a:pt x="1586" y="1747"/>
                </a:lnTo>
                <a:lnTo>
                  <a:pt x="1586" y="1746"/>
                </a:lnTo>
                <a:lnTo>
                  <a:pt x="1586" y="1743"/>
                </a:lnTo>
                <a:lnTo>
                  <a:pt x="1586" y="1742"/>
                </a:lnTo>
                <a:lnTo>
                  <a:pt x="1586" y="1740"/>
                </a:lnTo>
                <a:lnTo>
                  <a:pt x="1587" y="1739"/>
                </a:lnTo>
                <a:lnTo>
                  <a:pt x="1587" y="1737"/>
                </a:lnTo>
                <a:lnTo>
                  <a:pt x="1587" y="1734"/>
                </a:lnTo>
                <a:lnTo>
                  <a:pt x="1587" y="1732"/>
                </a:lnTo>
                <a:lnTo>
                  <a:pt x="1584" y="1732"/>
                </a:lnTo>
                <a:lnTo>
                  <a:pt x="1581" y="1732"/>
                </a:lnTo>
                <a:lnTo>
                  <a:pt x="1579" y="1732"/>
                </a:lnTo>
                <a:lnTo>
                  <a:pt x="1577" y="1732"/>
                </a:lnTo>
                <a:lnTo>
                  <a:pt x="1573" y="1732"/>
                </a:lnTo>
                <a:lnTo>
                  <a:pt x="1571" y="1732"/>
                </a:lnTo>
                <a:lnTo>
                  <a:pt x="1569" y="1732"/>
                </a:lnTo>
                <a:lnTo>
                  <a:pt x="1567" y="1732"/>
                </a:lnTo>
                <a:lnTo>
                  <a:pt x="1564" y="1732"/>
                </a:lnTo>
                <a:lnTo>
                  <a:pt x="1561" y="1732"/>
                </a:lnTo>
                <a:lnTo>
                  <a:pt x="1554" y="1732"/>
                </a:lnTo>
                <a:lnTo>
                  <a:pt x="1544" y="1732"/>
                </a:lnTo>
                <a:lnTo>
                  <a:pt x="1543" y="1732"/>
                </a:lnTo>
                <a:lnTo>
                  <a:pt x="1543" y="1747"/>
                </a:lnTo>
                <a:lnTo>
                  <a:pt x="1543" y="1762"/>
                </a:lnTo>
                <a:lnTo>
                  <a:pt x="1510" y="1764"/>
                </a:lnTo>
                <a:lnTo>
                  <a:pt x="1510" y="1765"/>
                </a:lnTo>
                <a:lnTo>
                  <a:pt x="1510" y="1798"/>
                </a:lnTo>
                <a:close/>
                <a:moveTo>
                  <a:pt x="201" y="2312"/>
                </a:moveTo>
                <a:lnTo>
                  <a:pt x="201" y="2244"/>
                </a:lnTo>
                <a:lnTo>
                  <a:pt x="201" y="2211"/>
                </a:lnTo>
                <a:lnTo>
                  <a:pt x="201" y="2178"/>
                </a:lnTo>
                <a:lnTo>
                  <a:pt x="201" y="2177"/>
                </a:lnTo>
                <a:lnTo>
                  <a:pt x="133" y="2177"/>
                </a:lnTo>
                <a:lnTo>
                  <a:pt x="133" y="2176"/>
                </a:lnTo>
                <a:lnTo>
                  <a:pt x="133" y="2126"/>
                </a:lnTo>
                <a:lnTo>
                  <a:pt x="133" y="2109"/>
                </a:lnTo>
                <a:lnTo>
                  <a:pt x="133" y="2041"/>
                </a:lnTo>
                <a:lnTo>
                  <a:pt x="1" y="2042"/>
                </a:lnTo>
                <a:lnTo>
                  <a:pt x="0" y="2042"/>
                </a:lnTo>
                <a:lnTo>
                  <a:pt x="0" y="2024"/>
                </a:lnTo>
                <a:lnTo>
                  <a:pt x="0" y="2008"/>
                </a:lnTo>
                <a:lnTo>
                  <a:pt x="0" y="1987"/>
                </a:lnTo>
                <a:lnTo>
                  <a:pt x="0" y="1968"/>
                </a:lnTo>
                <a:lnTo>
                  <a:pt x="0" y="1944"/>
                </a:lnTo>
                <a:lnTo>
                  <a:pt x="0" y="1930"/>
                </a:lnTo>
                <a:lnTo>
                  <a:pt x="0" y="1906"/>
                </a:lnTo>
                <a:lnTo>
                  <a:pt x="373" y="1906"/>
                </a:lnTo>
                <a:lnTo>
                  <a:pt x="373" y="1930"/>
                </a:lnTo>
                <a:lnTo>
                  <a:pt x="401" y="1930"/>
                </a:lnTo>
                <a:lnTo>
                  <a:pt x="402" y="1930"/>
                </a:lnTo>
                <a:lnTo>
                  <a:pt x="402" y="2040"/>
                </a:lnTo>
                <a:lnTo>
                  <a:pt x="402" y="2041"/>
                </a:lnTo>
                <a:lnTo>
                  <a:pt x="402" y="2108"/>
                </a:lnTo>
                <a:lnTo>
                  <a:pt x="401" y="2108"/>
                </a:lnTo>
                <a:lnTo>
                  <a:pt x="335" y="2108"/>
                </a:lnTo>
                <a:lnTo>
                  <a:pt x="335" y="2121"/>
                </a:lnTo>
                <a:lnTo>
                  <a:pt x="335" y="2137"/>
                </a:lnTo>
                <a:lnTo>
                  <a:pt x="335" y="2175"/>
                </a:lnTo>
                <a:lnTo>
                  <a:pt x="335" y="2176"/>
                </a:lnTo>
                <a:lnTo>
                  <a:pt x="270" y="2176"/>
                </a:lnTo>
                <a:lnTo>
                  <a:pt x="270" y="2178"/>
                </a:lnTo>
                <a:lnTo>
                  <a:pt x="269" y="2211"/>
                </a:lnTo>
                <a:lnTo>
                  <a:pt x="269" y="2244"/>
                </a:lnTo>
                <a:lnTo>
                  <a:pt x="267" y="2244"/>
                </a:lnTo>
                <a:lnTo>
                  <a:pt x="251" y="2244"/>
                </a:lnTo>
                <a:lnTo>
                  <a:pt x="251" y="2312"/>
                </a:lnTo>
                <a:lnTo>
                  <a:pt x="201" y="2312"/>
                </a:lnTo>
                <a:close/>
              </a:path>
            </a:pathLst>
          </a:custGeom>
          <a:grpFill/>
          <a:ln w="19050">
            <a:solidFill>
              <a:schemeClr val="tx1"/>
            </a:solidFill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 sz="1350"/>
          </a:p>
        </p:txBody>
      </p:sp>
    </p:spTree>
    <p:extLst>
      <p:ext uri="{BB962C8B-B14F-4D97-AF65-F5344CB8AC3E}">
        <p14:creationId xmlns:p14="http://schemas.microsoft.com/office/powerpoint/2010/main" val="24758781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Map of California Cities-</a:t>
            </a:r>
            <a:r>
              <a:rPr lang="en-US" altLang="zh-CN" dirty="0">
                <a:solidFill>
                  <a:srgbClr val="FF0000"/>
                </a:solidFill>
              </a:rPr>
              <a:t>Sacramento</a:t>
            </a:r>
          </a:p>
        </p:txBody>
      </p:sp>
      <p:sp>
        <p:nvSpPr>
          <p:cNvPr id="3" name="Freeform 103">
            <a:extLst>
              <a:ext uri="{FF2B5EF4-FFF2-40B4-BE49-F238E27FC236}">
                <a16:creationId xmlns:a16="http://schemas.microsoft.com/office/drawing/2014/main" id="{D57AFA21-993C-95E2-1F88-C35DBE80AD6D}"/>
              </a:ext>
            </a:extLst>
          </p:cNvPr>
          <p:cNvSpPr>
            <a:spLocks noEditPoints="1"/>
          </p:cNvSpPr>
          <p:nvPr/>
        </p:nvSpPr>
        <p:spPr bwMode="auto">
          <a:xfrm>
            <a:off x="911137" y="1507071"/>
            <a:ext cx="1754981" cy="2813447"/>
          </a:xfrm>
          <a:custGeom>
            <a:avLst/>
            <a:gdLst>
              <a:gd name="T0" fmla="*/ 500 w 1474"/>
              <a:gd name="T1" fmla="*/ 3 h 2363"/>
              <a:gd name="T2" fmla="*/ 607 w 1474"/>
              <a:gd name="T3" fmla="*/ 131 h 2363"/>
              <a:gd name="T4" fmla="*/ 770 w 1474"/>
              <a:gd name="T5" fmla="*/ 156 h 2363"/>
              <a:gd name="T6" fmla="*/ 1047 w 1474"/>
              <a:gd name="T7" fmla="*/ 159 h 2363"/>
              <a:gd name="T8" fmla="*/ 1036 w 1474"/>
              <a:gd name="T9" fmla="*/ 280 h 2363"/>
              <a:gd name="T10" fmla="*/ 1085 w 1474"/>
              <a:gd name="T11" fmla="*/ 367 h 2363"/>
              <a:gd name="T12" fmla="*/ 1287 w 1474"/>
              <a:gd name="T13" fmla="*/ 403 h 2363"/>
              <a:gd name="T14" fmla="*/ 1353 w 1474"/>
              <a:gd name="T15" fmla="*/ 428 h 2363"/>
              <a:gd name="T16" fmla="*/ 1408 w 1474"/>
              <a:gd name="T17" fmla="*/ 391 h 2363"/>
              <a:gd name="T18" fmla="*/ 1464 w 1474"/>
              <a:gd name="T19" fmla="*/ 413 h 2363"/>
              <a:gd name="T20" fmla="*/ 1349 w 1474"/>
              <a:gd name="T21" fmla="*/ 450 h 2363"/>
              <a:gd name="T22" fmla="*/ 1100 w 1474"/>
              <a:gd name="T23" fmla="*/ 575 h 2363"/>
              <a:gd name="T24" fmla="*/ 1049 w 1474"/>
              <a:gd name="T25" fmla="*/ 688 h 2363"/>
              <a:gd name="T26" fmla="*/ 1049 w 1474"/>
              <a:gd name="T27" fmla="*/ 808 h 2363"/>
              <a:gd name="T28" fmla="*/ 1072 w 1474"/>
              <a:gd name="T29" fmla="*/ 1051 h 2363"/>
              <a:gd name="T30" fmla="*/ 1195 w 1474"/>
              <a:gd name="T31" fmla="*/ 1091 h 2363"/>
              <a:gd name="T32" fmla="*/ 1199 w 1474"/>
              <a:gd name="T33" fmla="*/ 1126 h 2363"/>
              <a:gd name="T34" fmla="*/ 1305 w 1474"/>
              <a:gd name="T35" fmla="*/ 1140 h 2363"/>
              <a:gd name="T36" fmla="*/ 1368 w 1474"/>
              <a:gd name="T37" fmla="*/ 1275 h 2363"/>
              <a:gd name="T38" fmla="*/ 1419 w 1474"/>
              <a:gd name="T39" fmla="*/ 1517 h 2363"/>
              <a:gd name="T40" fmla="*/ 1423 w 1474"/>
              <a:gd name="T41" fmla="*/ 1635 h 2363"/>
              <a:gd name="T42" fmla="*/ 1403 w 1474"/>
              <a:gd name="T43" fmla="*/ 1713 h 2363"/>
              <a:gd name="T44" fmla="*/ 1220 w 1474"/>
              <a:gd name="T45" fmla="*/ 1739 h 2363"/>
              <a:gd name="T46" fmla="*/ 1078 w 1474"/>
              <a:gd name="T47" fmla="*/ 1747 h 2363"/>
              <a:gd name="T48" fmla="*/ 1018 w 1474"/>
              <a:gd name="T49" fmla="*/ 1731 h 2363"/>
              <a:gd name="T50" fmla="*/ 923 w 1474"/>
              <a:gd name="T51" fmla="*/ 1694 h 2363"/>
              <a:gd name="T52" fmla="*/ 898 w 1474"/>
              <a:gd name="T53" fmla="*/ 1584 h 2363"/>
              <a:gd name="T54" fmla="*/ 804 w 1474"/>
              <a:gd name="T55" fmla="*/ 1517 h 2363"/>
              <a:gd name="T56" fmla="*/ 804 w 1474"/>
              <a:gd name="T57" fmla="*/ 1479 h 2363"/>
              <a:gd name="T58" fmla="*/ 852 w 1474"/>
              <a:gd name="T59" fmla="*/ 1457 h 2363"/>
              <a:gd name="T60" fmla="*/ 750 w 1474"/>
              <a:gd name="T61" fmla="*/ 1406 h 2363"/>
              <a:gd name="T62" fmla="*/ 729 w 1474"/>
              <a:gd name="T63" fmla="*/ 1452 h 2363"/>
              <a:gd name="T64" fmla="*/ 733 w 1474"/>
              <a:gd name="T65" fmla="*/ 1501 h 2363"/>
              <a:gd name="T66" fmla="*/ 702 w 1474"/>
              <a:gd name="T67" fmla="*/ 1546 h 2363"/>
              <a:gd name="T68" fmla="*/ 669 w 1474"/>
              <a:gd name="T69" fmla="*/ 1567 h 2363"/>
              <a:gd name="T70" fmla="*/ 633 w 1474"/>
              <a:gd name="T71" fmla="*/ 1604 h 2363"/>
              <a:gd name="T72" fmla="*/ 738 w 1474"/>
              <a:gd name="T73" fmla="*/ 1769 h 2363"/>
              <a:gd name="T74" fmla="*/ 813 w 1474"/>
              <a:gd name="T75" fmla="*/ 1913 h 2363"/>
              <a:gd name="T76" fmla="*/ 864 w 1474"/>
              <a:gd name="T77" fmla="*/ 1921 h 2363"/>
              <a:gd name="T78" fmla="*/ 1047 w 1474"/>
              <a:gd name="T79" fmla="*/ 1989 h 2363"/>
              <a:gd name="T80" fmla="*/ 1146 w 1474"/>
              <a:gd name="T81" fmla="*/ 2266 h 2363"/>
              <a:gd name="T82" fmla="*/ 1133 w 1474"/>
              <a:gd name="T83" fmla="*/ 2362 h 2363"/>
              <a:gd name="T84" fmla="*/ 979 w 1474"/>
              <a:gd name="T85" fmla="*/ 2362 h 2363"/>
              <a:gd name="T86" fmla="*/ 907 w 1474"/>
              <a:gd name="T87" fmla="*/ 2329 h 2363"/>
              <a:gd name="T88" fmla="*/ 865 w 1474"/>
              <a:gd name="T89" fmla="*/ 2290 h 2363"/>
              <a:gd name="T90" fmla="*/ 850 w 1474"/>
              <a:gd name="T91" fmla="*/ 2160 h 2363"/>
              <a:gd name="T92" fmla="*/ 502 w 1474"/>
              <a:gd name="T93" fmla="*/ 2184 h 2363"/>
              <a:gd name="T94" fmla="*/ 431 w 1474"/>
              <a:gd name="T95" fmla="*/ 2096 h 2363"/>
              <a:gd name="T96" fmla="*/ 202 w 1474"/>
              <a:gd name="T97" fmla="*/ 2021 h 2363"/>
              <a:gd name="T98" fmla="*/ 61 w 1474"/>
              <a:gd name="T99" fmla="*/ 1643 h 2363"/>
              <a:gd name="T100" fmla="*/ 220 w 1474"/>
              <a:gd name="T101" fmla="*/ 1494 h 2363"/>
              <a:gd name="T102" fmla="*/ 325 w 1474"/>
              <a:gd name="T103" fmla="*/ 1202 h 2363"/>
              <a:gd name="T104" fmla="*/ 387 w 1474"/>
              <a:gd name="T105" fmla="*/ 848 h 2363"/>
              <a:gd name="T106" fmla="*/ 171 w 1474"/>
              <a:gd name="T107" fmla="*/ 776 h 2363"/>
              <a:gd name="T108" fmla="*/ 121 w 1474"/>
              <a:gd name="T109" fmla="*/ 794 h 2363"/>
              <a:gd name="T110" fmla="*/ 271 w 1474"/>
              <a:gd name="T111" fmla="*/ 615 h 2363"/>
              <a:gd name="T112" fmla="*/ 106 w 1474"/>
              <a:gd name="T113" fmla="*/ 412 h 2363"/>
              <a:gd name="T114" fmla="*/ 74 w 1474"/>
              <a:gd name="T115" fmla="*/ 142 h 2363"/>
              <a:gd name="T116" fmla="*/ 491 w 1474"/>
              <a:gd name="T117" fmla="*/ 347 h 2363"/>
              <a:gd name="T118" fmla="*/ 456 w 1474"/>
              <a:gd name="T119" fmla="*/ 418 h 2363"/>
              <a:gd name="T120" fmla="*/ 617 w 1474"/>
              <a:gd name="T121" fmla="*/ 429 h 2363"/>
              <a:gd name="T122" fmla="*/ 635 w 1474"/>
              <a:gd name="T123" fmla="*/ 357 h 2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474" h="2363">
                <a:moveTo>
                  <a:pt x="153" y="1"/>
                </a:moveTo>
                <a:lnTo>
                  <a:pt x="167" y="1"/>
                </a:lnTo>
                <a:lnTo>
                  <a:pt x="182" y="1"/>
                </a:lnTo>
                <a:lnTo>
                  <a:pt x="219" y="1"/>
                </a:lnTo>
                <a:lnTo>
                  <a:pt x="252" y="1"/>
                </a:lnTo>
                <a:lnTo>
                  <a:pt x="254" y="1"/>
                </a:lnTo>
                <a:lnTo>
                  <a:pt x="256" y="1"/>
                </a:lnTo>
                <a:lnTo>
                  <a:pt x="257" y="1"/>
                </a:lnTo>
                <a:lnTo>
                  <a:pt x="260" y="1"/>
                </a:lnTo>
                <a:lnTo>
                  <a:pt x="280" y="3"/>
                </a:lnTo>
                <a:lnTo>
                  <a:pt x="289" y="3"/>
                </a:lnTo>
                <a:lnTo>
                  <a:pt x="291" y="5"/>
                </a:lnTo>
                <a:lnTo>
                  <a:pt x="292" y="5"/>
                </a:lnTo>
                <a:lnTo>
                  <a:pt x="295" y="5"/>
                </a:lnTo>
                <a:lnTo>
                  <a:pt x="297" y="5"/>
                </a:lnTo>
                <a:lnTo>
                  <a:pt x="331" y="5"/>
                </a:lnTo>
                <a:lnTo>
                  <a:pt x="332" y="5"/>
                </a:lnTo>
                <a:lnTo>
                  <a:pt x="333" y="5"/>
                </a:lnTo>
                <a:lnTo>
                  <a:pt x="362" y="5"/>
                </a:lnTo>
                <a:lnTo>
                  <a:pt x="390" y="5"/>
                </a:lnTo>
                <a:lnTo>
                  <a:pt x="391" y="5"/>
                </a:lnTo>
                <a:lnTo>
                  <a:pt x="393" y="5"/>
                </a:lnTo>
                <a:lnTo>
                  <a:pt x="395" y="5"/>
                </a:lnTo>
                <a:lnTo>
                  <a:pt x="398" y="5"/>
                </a:lnTo>
                <a:lnTo>
                  <a:pt x="430" y="5"/>
                </a:lnTo>
                <a:lnTo>
                  <a:pt x="432" y="5"/>
                </a:lnTo>
                <a:lnTo>
                  <a:pt x="437" y="5"/>
                </a:lnTo>
                <a:lnTo>
                  <a:pt x="444" y="5"/>
                </a:lnTo>
                <a:lnTo>
                  <a:pt x="447" y="5"/>
                </a:lnTo>
                <a:lnTo>
                  <a:pt x="449" y="5"/>
                </a:lnTo>
                <a:lnTo>
                  <a:pt x="454" y="5"/>
                </a:lnTo>
                <a:lnTo>
                  <a:pt x="455" y="5"/>
                </a:lnTo>
                <a:lnTo>
                  <a:pt x="456" y="5"/>
                </a:lnTo>
                <a:lnTo>
                  <a:pt x="464" y="5"/>
                </a:lnTo>
                <a:lnTo>
                  <a:pt x="466" y="5"/>
                </a:lnTo>
                <a:lnTo>
                  <a:pt x="473" y="5"/>
                </a:lnTo>
                <a:lnTo>
                  <a:pt x="476" y="5"/>
                </a:lnTo>
                <a:lnTo>
                  <a:pt x="484" y="5"/>
                </a:lnTo>
                <a:lnTo>
                  <a:pt x="485" y="5"/>
                </a:lnTo>
                <a:lnTo>
                  <a:pt x="492" y="3"/>
                </a:lnTo>
                <a:lnTo>
                  <a:pt x="497" y="3"/>
                </a:lnTo>
                <a:lnTo>
                  <a:pt x="500" y="3"/>
                </a:lnTo>
                <a:lnTo>
                  <a:pt x="502" y="5"/>
                </a:lnTo>
                <a:lnTo>
                  <a:pt x="560" y="5"/>
                </a:lnTo>
                <a:lnTo>
                  <a:pt x="559" y="7"/>
                </a:lnTo>
                <a:lnTo>
                  <a:pt x="559" y="24"/>
                </a:lnTo>
                <a:lnTo>
                  <a:pt x="559" y="26"/>
                </a:lnTo>
                <a:lnTo>
                  <a:pt x="559" y="44"/>
                </a:lnTo>
                <a:lnTo>
                  <a:pt x="559" y="49"/>
                </a:lnTo>
                <a:lnTo>
                  <a:pt x="559" y="61"/>
                </a:lnTo>
                <a:lnTo>
                  <a:pt x="559" y="62"/>
                </a:lnTo>
                <a:lnTo>
                  <a:pt x="559" y="70"/>
                </a:lnTo>
                <a:lnTo>
                  <a:pt x="559" y="73"/>
                </a:lnTo>
                <a:lnTo>
                  <a:pt x="559" y="74"/>
                </a:lnTo>
                <a:lnTo>
                  <a:pt x="559" y="84"/>
                </a:lnTo>
                <a:lnTo>
                  <a:pt x="559" y="85"/>
                </a:lnTo>
                <a:lnTo>
                  <a:pt x="559" y="86"/>
                </a:lnTo>
                <a:lnTo>
                  <a:pt x="559" y="90"/>
                </a:lnTo>
                <a:lnTo>
                  <a:pt x="559" y="93"/>
                </a:lnTo>
                <a:lnTo>
                  <a:pt x="559" y="94"/>
                </a:lnTo>
                <a:lnTo>
                  <a:pt x="559" y="95"/>
                </a:lnTo>
                <a:lnTo>
                  <a:pt x="559" y="97"/>
                </a:lnTo>
                <a:lnTo>
                  <a:pt x="559" y="98"/>
                </a:lnTo>
                <a:lnTo>
                  <a:pt x="560" y="99"/>
                </a:lnTo>
                <a:lnTo>
                  <a:pt x="560" y="100"/>
                </a:lnTo>
                <a:lnTo>
                  <a:pt x="560" y="101"/>
                </a:lnTo>
                <a:lnTo>
                  <a:pt x="561" y="102"/>
                </a:lnTo>
                <a:lnTo>
                  <a:pt x="561" y="103"/>
                </a:lnTo>
                <a:lnTo>
                  <a:pt x="562" y="104"/>
                </a:lnTo>
                <a:lnTo>
                  <a:pt x="562" y="106"/>
                </a:lnTo>
                <a:lnTo>
                  <a:pt x="564" y="106"/>
                </a:lnTo>
                <a:lnTo>
                  <a:pt x="565" y="107"/>
                </a:lnTo>
                <a:lnTo>
                  <a:pt x="565" y="108"/>
                </a:lnTo>
                <a:lnTo>
                  <a:pt x="566" y="109"/>
                </a:lnTo>
                <a:lnTo>
                  <a:pt x="567" y="109"/>
                </a:lnTo>
                <a:lnTo>
                  <a:pt x="567" y="110"/>
                </a:lnTo>
                <a:lnTo>
                  <a:pt x="568" y="110"/>
                </a:lnTo>
                <a:lnTo>
                  <a:pt x="569" y="111"/>
                </a:lnTo>
                <a:lnTo>
                  <a:pt x="570" y="111"/>
                </a:lnTo>
                <a:lnTo>
                  <a:pt x="570" y="110"/>
                </a:lnTo>
                <a:lnTo>
                  <a:pt x="588" y="120"/>
                </a:lnTo>
                <a:lnTo>
                  <a:pt x="602" y="128"/>
                </a:lnTo>
                <a:lnTo>
                  <a:pt x="605" y="129"/>
                </a:lnTo>
                <a:lnTo>
                  <a:pt x="607" y="131"/>
                </a:lnTo>
                <a:lnTo>
                  <a:pt x="608" y="132"/>
                </a:lnTo>
                <a:lnTo>
                  <a:pt x="609" y="132"/>
                </a:lnTo>
                <a:lnTo>
                  <a:pt x="609" y="133"/>
                </a:lnTo>
                <a:lnTo>
                  <a:pt x="610" y="134"/>
                </a:lnTo>
                <a:lnTo>
                  <a:pt x="611" y="135"/>
                </a:lnTo>
                <a:lnTo>
                  <a:pt x="612" y="136"/>
                </a:lnTo>
                <a:lnTo>
                  <a:pt x="612" y="137"/>
                </a:lnTo>
                <a:lnTo>
                  <a:pt x="613" y="138"/>
                </a:lnTo>
                <a:lnTo>
                  <a:pt x="613" y="140"/>
                </a:lnTo>
                <a:lnTo>
                  <a:pt x="615" y="141"/>
                </a:lnTo>
                <a:lnTo>
                  <a:pt x="615" y="142"/>
                </a:lnTo>
                <a:lnTo>
                  <a:pt x="615" y="143"/>
                </a:lnTo>
                <a:lnTo>
                  <a:pt x="615" y="144"/>
                </a:lnTo>
                <a:lnTo>
                  <a:pt x="615" y="145"/>
                </a:lnTo>
                <a:lnTo>
                  <a:pt x="616" y="150"/>
                </a:lnTo>
                <a:lnTo>
                  <a:pt x="620" y="150"/>
                </a:lnTo>
                <a:lnTo>
                  <a:pt x="625" y="150"/>
                </a:lnTo>
                <a:lnTo>
                  <a:pt x="628" y="150"/>
                </a:lnTo>
                <a:lnTo>
                  <a:pt x="635" y="150"/>
                </a:lnTo>
                <a:lnTo>
                  <a:pt x="636" y="150"/>
                </a:lnTo>
                <a:lnTo>
                  <a:pt x="655" y="150"/>
                </a:lnTo>
                <a:lnTo>
                  <a:pt x="670" y="150"/>
                </a:lnTo>
                <a:lnTo>
                  <a:pt x="683" y="150"/>
                </a:lnTo>
                <a:lnTo>
                  <a:pt x="688" y="150"/>
                </a:lnTo>
                <a:lnTo>
                  <a:pt x="704" y="150"/>
                </a:lnTo>
                <a:lnTo>
                  <a:pt x="705" y="151"/>
                </a:lnTo>
                <a:lnTo>
                  <a:pt x="705" y="153"/>
                </a:lnTo>
                <a:lnTo>
                  <a:pt x="706" y="153"/>
                </a:lnTo>
                <a:lnTo>
                  <a:pt x="706" y="154"/>
                </a:lnTo>
                <a:lnTo>
                  <a:pt x="713" y="154"/>
                </a:lnTo>
                <a:lnTo>
                  <a:pt x="716" y="154"/>
                </a:lnTo>
                <a:lnTo>
                  <a:pt x="723" y="154"/>
                </a:lnTo>
                <a:lnTo>
                  <a:pt x="727" y="154"/>
                </a:lnTo>
                <a:lnTo>
                  <a:pt x="735" y="154"/>
                </a:lnTo>
                <a:lnTo>
                  <a:pt x="736" y="154"/>
                </a:lnTo>
                <a:lnTo>
                  <a:pt x="739" y="154"/>
                </a:lnTo>
                <a:lnTo>
                  <a:pt x="746" y="154"/>
                </a:lnTo>
                <a:lnTo>
                  <a:pt x="748" y="154"/>
                </a:lnTo>
                <a:lnTo>
                  <a:pt x="757" y="154"/>
                </a:lnTo>
                <a:lnTo>
                  <a:pt x="760" y="154"/>
                </a:lnTo>
                <a:lnTo>
                  <a:pt x="765" y="156"/>
                </a:lnTo>
                <a:lnTo>
                  <a:pt x="770" y="156"/>
                </a:lnTo>
                <a:lnTo>
                  <a:pt x="771" y="156"/>
                </a:lnTo>
                <a:lnTo>
                  <a:pt x="774" y="156"/>
                </a:lnTo>
                <a:lnTo>
                  <a:pt x="779" y="156"/>
                </a:lnTo>
                <a:lnTo>
                  <a:pt x="781" y="156"/>
                </a:lnTo>
                <a:lnTo>
                  <a:pt x="784" y="156"/>
                </a:lnTo>
                <a:lnTo>
                  <a:pt x="789" y="156"/>
                </a:lnTo>
                <a:lnTo>
                  <a:pt x="794" y="156"/>
                </a:lnTo>
                <a:lnTo>
                  <a:pt x="799" y="156"/>
                </a:lnTo>
                <a:lnTo>
                  <a:pt x="802" y="156"/>
                </a:lnTo>
                <a:lnTo>
                  <a:pt x="807" y="156"/>
                </a:lnTo>
                <a:lnTo>
                  <a:pt x="826" y="156"/>
                </a:lnTo>
                <a:lnTo>
                  <a:pt x="828" y="156"/>
                </a:lnTo>
                <a:lnTo>
                  <a:pt x="831" y="156"/>
                </a:lnTo>
                <a:lnTo>
                  <a:pt x="833" y="156"/>
                </a:lnTo>
                <a:lnTo>
                  <a:pt x="835" y="156"/>
                </a:lnTo>
                <a:lnTo>
                  <a:pt x="836" y="156"/>
                </a:lnTo>
                <a:lnTo>
                  <a:pt x="837" y="156"/>
                </a:lnTo>
                <a:lnTo>
                  <a:pt x="838" y="156"/>
                </a:lnTo>
                <a:lnTo>
                  <a:pt x="840" y="156"/>
                </a:lnTo>
                <a:lnTo>
                  <a:pt x="841" y="156"/>
                </a:lnTo>
                <a:lnTo>
                  <a:pt x="843" y="156"/>
                </a:lnTo>
                <a:lnTo>
                  <a:pt x="844" y="156"/>
                </a:lnTo>
                <a:lnTo>
                  <a:pt x="846" y="156"/>
                </a:lnTo>
                <a:lnTo>
                  <a:pt x="873" y="157"/>
                </a:lnTo>
                <a:lnTo>
                  <a:pt x="877" y="157"/>
                </a:lnTo>
                <a:lnTo>
                  <a:pt x="887" y="157"/>
                </a:lnTo>
                <a:lnTo>
                  <a:pt x="897" y="157"/>
                </a:lnTo>
                <a:lnTo>
                  <a:pt x="907" y="157"/>
                </a:lnTo>
                <a:lnTo>
                  <a:pt x="911" y="157"/>
                </a:lnTo>
                <a:lnTo>
                  <a:pt x="912" y="157"/>
                </a:lnTo>
                <a:lnTo>
                  <a:pt x="920" y="158"/>
                </a:lnTo>
                <a:lnTo>
                  <a:pt x="930" y="158"/>
                </a:lnTo>
                <a:lnTo>
                  <a:pt x="945" y="158"/>
                </a:lnTo>
                <a:lnTo>
                  <a:pt x="957" y="158"/>
                </a:lnTo>
                <a:lnTo>
                  <a:pt x="972" y="158"/>
                </a:lnTo>
                <a:lnTo>
                  <a:pt x="979" y="158"/>
                </a:lnTo>
                <a:lnTo>
                  <a:pt x="980" y="158"/>
                </a:lnTo>
                <a:lnTo>
                  <a:pt x="992" y="158"/>
                </a:lnTo>
                <a:lnTo>
                  <a:pt x="1004" y="159"/>
                </a:lnTo>
                <a:lnTo>
                  <a:pt x="1017" y="159"/>
                </a:lnTo>
                <a:lnTo>
                  <a:pt x="1024" y="159"/>
                </a:lnTo>
                <a:lnTo>
                  <a:pt x="1047" y="159"/>
                </a:lnTo>
                <a:lnTo>
                  <a:pt x="1049" y="159"/>
                </a:lnTo>
                <a:lnTo>
                  <a:pt x="1056" y="159"/>
                </a:lnTo>
                <a:lnTo>
                  <a:pt x="1066" y="159"/>
                </a:lnTo>
                <a:lnTo>
                  <a:pt x="1082" y="159"/>
                </a:lnTo>
                <a:lnTo>
                  <a:pt x="1083" y="159"/>
                </a:lnTo>
                <a:lnTo>
                  <a:pt x="1083" y="160"/>
                </a:lnTo>
                <a:lnTo>
                  <a:pt x="1083" y="171"/>
                </a:lnTo>
                <a:lnTo>
                  <a:pt x="1083" y="187"/>
                </a:lnTo>
                <a:lnTo>
                  <a:pt x="1084" y="190"/>
                </a:lnTo>
                <a:lnTo>
                  <a:pt x="1083" y="193"/>
                </a:lnTo>
                <a:lnTo>
                  <a:pt x="1083" y="194"/>
                </a:lnTo>
                <a:lnTo>
                  <a:pt x="1083" y="228"/>
                </a:lnTo>
                <a:lnTo>
                  <a:pt x="1083" y="238"/>
                </a:lnTo>
                <a:lnTo>
                  <a:pt x="1083" y="256"/>
                </a:lnTo>
                <a:lnTo>
                  <a:pt x="1083" y="261"/>
                </a:lnTo>
                <a:lnTo>
                  <a:pt x="1082" y="261"/>
                </a:lnTo>
                <a:lnTo>
                  <a:pt x="1080" y="262"/>
                </a:lnTo>
                <a:lnTo>
                  <a:pt x="1077" y="261"/>
                </a:lnTo>
                <a:lnTo>
                  <a:pt x="1076" y="259"/>
                </a:lnTo>
                <a:lnTo>
                  <a:pt x="1069" y="246"/>
                </a:lnTo>
                <a:lnTo>
                  <a:pt x="1069" y="245"/>
                </a:lnTo>
                <a:lnTo>
                  <a:pt x="1067" y="244"/>
                </a:lnTo>
                <a:lnTo>
                  <a:pt x="1066" y="244"/>
                </a:lnTo>
                <a:lnTo>
                  <a:pt x="1059" y="244"/>
                </a:lnTo>
                <a:lnTo>
                  <a:pt x="1052" y="244"/>
                </a:lnTo>
                <a:lnTo>
                  <a:pt x="1051" y="244"/>
                </a:lnTo>
                <a:lnTo>
                  <a:pt x="1049" y="245"/>
                </a:lnTo>
                <a:lnTo>
                  <a:pt x="1048" y="246"/>
                </a:lnTo>
                <a:lnTo>
                  <a:pt x="1048" y="247"/>
                </a:lnTo>
                <a:lnTo>
                  <a:pt x="1044" y="252"/>
                </a:lnTo>
                <a:lnTo>
                  <a:pt x="1041" y="259"/>
                </a:lnTo>
                <a:lnTo>
                  <a:pt x="1040" y="260"/>
                </a:lnTo>
                <a:lnTo>
                  <a:pt x="1039" y="261"/>
                </a:lnTo>
                <a:lnTo>
                  <a:pt x="1038" y="262"/>
                </a:lnTo>
                <a:lnTo>
                  <a:pt x="1036" y="262"/>
                </a:lnTo>
                <a:lnTo>
                  <a:pt x="1034" y="262"/>
                </a:lnTo>
                <a:lnTo>
                  <a:pt x="1032" y="262"/>
                </a:lnTo>
                <a:lnTo>
                  <a:pt x="1032" y="270"/>
                </a:lnTo>
                <a:lnTo>
                  <a:pt x="1036" y="270"/>
                </a:lnTo>
                <a:lnTo>
                  <a:pt x="1036" y="272"/>
                </a:lnTo>
                <a:lnTo>
                  <a:pt x="1036" y="278"/>
                </a:lnTo>
                <a:lnTo>
                  <a:pt x="1036" y="280"/>
                </a:lnTo>
                <a:lnTo>
                  <a:pt x="1036" y="283"/>
                </a:lnTo>
                <a:lnTo>
                  <a:pt x="1036" y="285"/>
                </a:lnTo>
                <a:lnTo>
                  <a:pt x="1036" y="289"/>
                </a:lnTo>
                <a:lnTo>
                  <a:pt x="1036" y="291"/>
                </a:lnTo>
                <a:lnTo>
                  <a:pt x="1036" y="296"/>
                </a:lnTo>
                <a:lnTo>
                  <a:pt x="1038" y="297"/>
                </a:lnTo>
                <a:lnTo>
                  <a:pt x="1036" y="298"/>
                </a:lnTo>
                <a:lnTo>
                  <a:pt x="1036" y="304"/>
                </a:lnTo>
                <a:lnTo>
                  <a:pt x="1036" y="305"/>
                </a:lnTo>
                <a:lnTo>
                  <a:pt x="1036" y="308"/>
                </a:lnTo>
                <a:lnTo>
                  <a:pt x="1036" y="311"/>
                </a:lnTo>
                <a:lnTo>
                  <a:pt x="1036" y="312"/>
                </a:lnTo>
                <a:lnTo>
                  <a:pt x="1036" y="314"/>
                </a:lnTo>
                <a:lnTo>
                  <a:pt x="1036" y="315"/>
                </a:lnTo>
                <a:lnTo>
                  <a:pt x="1032" y="315"/>
                </a:lnTo>
                <a:lnTo>
                  <a:pt x="1032" y="318"/>
                </a:lnTo>
                <a:lnTo>
                  <a:pt x="1032" y="323"/>
                </a:lnTo>
                <a:lnTo>
                  <a:pt x="1027" y="323"/>
                </a:lnTo>
                <a:lnTo>
                  <a:pt x="1019" y="323"/>
                </a:lnTo>
                <a:lnTo>
                  <a:pt x="1021" y="329"/>
                </a:lnTo>
                <a:lnTo>
                  <a:pt x="1021" y="331"/>
                </a:lnTo>
                <a:lnTo>
                  <a:pt x="1038" y="332"/>
                </a:lnTo>
                <a:lnTo>
                  <a:pt x="1039" y="332"/>
                </a:lnTo>
                <a:lnTo>
                  <a:pt x="1049" y="332"/>
                </a:lnTo>
                <a:lnTo>
                  <a:pt x="1049" y="340"/>
                </a:lnTo>
                <a:lnTo>
                  <a:pt x="1066" y="342"/>
                </a:lnTo>
                <a:lnTo>
                  <a:pt x="1066" y="345"/>
                </a:lnTo>
                <a:lnTo>
                  <a:pt x="1066" y="348"/>
                </a:lnTo>
                <a:lnTo>
                  <a:pt x="1066" y="350"/>
                </a:lnTo>
                <a:lnTo>
                  <a:pt x="1066" y="352"/>
                </a:lnTo>
                <a:lnTo>
                  <a:pt x="1066" y="353"/>
                </a:lnTo>
                <a:lnTo>
                  <a:pt x="1066" y="355"/>
                </a:lnTo>
                <a:lnTo>
                  <a:pt x="1066" y="357"/>
                </a:lnTo>
                <a:lnTo>
                  <a:pt x="1066" y="359"/>
                </a:lnTo>
                <a:lnTo>
                  <a:pt x="1066" y="361"/>
                </a:lnTo>
                <a:lnTo>
                  <a:pt x="1066" y="363"/>
                </a:lnTo>
                <a:lnTo>
                  <a:pt x="1066" y="367"/>
                </a:lnTo>
                <a:lnTo>
                  <a:pt x="1067" y="368"/>
                </a:lnTo>
                <a:lnTo>
                  <a:pt x="1068" y="367"/>
                </a:lnTo>
                <a:lnTo>
                  <a:pt x="1076" y="367"/>
                </a:lnTo>
                <a:lnTo>
                  <a:pt x="1083" y="367"/>
                </a:lnTo>
                <a:lnTo>
                  <a:pt x="1085" y="367"/>
                </a:lnTo>
                <a:lnTo>
                  <a:pt x="1118" y="368"/>
                </a:lnTo>
                <a:lnTo>
                  <a:pt x="1118" y="384"/>
                </a:lnTo>
                <a:lnTo>
                  <a:pt x="1118" y="396"/>
                </a:lnTo>
                <a:lnTo>
                  <a:pt x="1118" y="403"/>
                </a:lnTo>
                <a:lnTo>
                  <a:pt x="1118" y="409"/>
                </a:lnTo>
                <a:lnTo>
                  <a:pt x="1118" y="410"/>
                </a:lnTo>
                <a:lnTo>
                  <a:pt x="1118" y="415"/>
                </a:lnTo>
                <a:lnTo>
                  <a:pt x="1118" y="419"/>
                </a:lnTo>
                <a:lnTo>
                  <a:pt x="1118" y="420"/>
                </a:lnTo>
                <a:lnTo>
                  <a:pt x="1118" y="421"/>
                </a:lnTo>
                <a:lnTo>
                  <a:pt x="1118" y="430"/>
                </a:lnTo>
                <a:lnTo>
                  <a:pt x="1118" y="431"/>
                </a:lnTo>
                <a:lnTo>
                  <a:pt x="1118" y="432"/>
                </a:lnTo>
                <a:lnTo>
                  <a:pt x="1117" y="435"/>
                </a:lnTo>
                <a:lnTo>
                  <a:pt x="1117" y="436"/>
                </a:lnTo>
                <a:lnTo>
                  <a:pt x="1118" y="436"/>
                </a:lnTo>
                <a:lnTo>
                  <a:pt x="1119" y="437"/>
                </a:lnTo>
                <a:lnTo>
                  <a:pt x="1128" y="437"/>
                </a:lnTo>
                <a:lnTo>
                  <a:pt x="1146" y="438"/>
                </a:lnTo>
                <a:lnTo>
                  <a:pt x="1152" y="438"/>
                </a:lnTo>
                <a:lnTo>
                  <a:pt x="1154" y="438"/>
                </a:lnTo>
                <a:lnTo>
                  <a:pt x="1154" y="446"/>
                </a:lnTo>
                <a:lnTo>
                  <a:pt x="1151" y="452"/>
                </a:lnTo>
                <a:lnTo>
                  <a:pt x="1150" y="453"/>
                </a:lnTo>
                <a:lnTo>
                  <a:pt x="1151" y="453"/>
                </a:lnTo>
                <a:lnTo>
                  <a:pt x="1169" y="432"/>
                </a:lnTo>
                <a:lnTo>
                  <a:pt x="1175" y="432"/>
                </a:lnTo>
                <a:lnTo>
                  <a:pt x="1179" y="430"/>
                </a:lnTo>
                <a:lnTo>
                  <a:pt x="1181" y="430"/>
                </a:lnTo>
                <a:lnTo>
                  <a:pt x="1191" y="427"/>
                </a:lnTo>
                <a:lnTo>
                  <a:pt x="1195" y="426"/>
                </a:lnTo>
                <a:lnTo>
                  <a:pt x="1200" y="424"/>
                </a:lnTo>
                <a:lnTo>
                  <a:pt x="1238" y="414"/>
                </a:lnTo>
                <a:lnTo>
                  <a:pt x="1245" y="412"/>
                </a:lnTo>
                <a:lnTo>
                  <a:pt x="1252" y="410"/>
                </a:lnTo>
                <a:lnTo>
                  <a:pt x="1259" y="409"/>
                </a:lnTo>
                <a:lnTo>
                  <a:pt x="1266" y="406"/>
                </a:lnTo>
                <a:lnTo>
                  <a:pt x="1268" y="405"/>
                </a:lnTo>
                <a:lnTo>
                  <a:pt x="1276" y="404"/>
                </a:lnTo>
                <a:lnTo>
                  <a:pt x="1281" y="402"/>
                </a:lnTo>
                <a:lnTo>
                  <a:pt x="1287" y="401"/>
                </a:lnTo>
                <a:lnTo>
                  <a:pt x="1287" y="403"/>
                </a:lnTo>
                <a:lnTo>
                  <a:pt x="1288" y="401"/>
                </a:lnTo>
                <a:lnTo>
                  <a:pt x="1288" y="402"/>
                </a:lnTo>
                <a:lnTo>
                  <a:pt x="1289" y="402"/>
                </a:lnTo>
                <a:lnTo>
                  <a:pt x="1291" y="402"/>
                </a:lnTo>
                <a:lnTo>
                  <a:pt x="1292" y="402"/>
                </a:lnTo>
                <a:lnTo>
                  <a:pt x="1293" y="403"/>
                </a:lnTo>
                <a:lnTo>
                  <a:pt x="1298" y="404"/>
                </a:lnTo>
                <a:lnTo>
                  <a:pt x="1298" y="405"/>
                </a:lnTo>
                <a:lnTo>
                  <a:pt x="1300" y="405"/>
                </a:lnTo>
                <a:lnTo>
                  <a:pt x="1301" y="405"/>
                </a:lnTo>
                <a:lnTo>
                  <a:pt x="1302" y="406"/>
                </a:lnTo>
                <a:lnTo>
                  <a:pt x="1303" y="407"/>
                </a:lnTo>
                <a:lnTo>
                  <a:pt x="1304" y="407"/>
                </a:lnTo>
                <a:lnTo>
                  <a:pt x="1305" y="409"/>
                </a:lnTo>
                <a:lnTo>
                  <a:pt x="1308" y="411"/>
                </a:lnTo>
                <a:lnTo>
                  <a:pt x="1309" y="411"/>
                </a:lnTo>
                <a:lnTo>
                  <a:pt x="1310" y="412"/>
                </a:lnTo>
                <a:lnTo>
                  <a:pt x="1311" y="412"/>
                </a:lnTo>
                <a:lnTo>
                  <a:pt x="1312" y="412"/>
                </a:lnTo>
                <a:lnTo>
                  <a:pt x="1313" y="413"/>
                </a:lnTo>
                <a:lnTo>
                  <a:pt x="1315" y="413"/>
                </a:lnTo>
                <a:lnTo>
                  <a:pt x="1319" y="413"/>
                </a:lnTo>
                <a:lnTo>
                  <a:pt x="1320" y="414"/>
                </a:lnTo>
                <a:lnTo>
                  <a:pt x="1322" y="415"/>
                </a:lnTo>
                <a:lnTo>
                  <a:pt x="1322" y="419"/>
                </a:lnTo>
                <a:lnTo>
                  <a:pt x="1322" y="421"/>
                </a:lnTo>
                <a:lnTo>
                  <a:pt x="1322" y="422"/>
                </a:lnTo>
                <a:lnTo>
                  <a:pt x="1322" y="423"/>
                </a:lnTo>
                <a:lnTo>
                  <a:pt x="1322" y="427"/>
                </a:lnTo>
                <a:lnTo>
                  <a:pt x="1322" y="428"/>
                </a:lnTo>
                <a:lnTo>
                  <a:pt x="1322" y="429"/>
                </a:lnTo>
                <a:lnTo>
                  <a:pt x="1322" y="430"/>
                </a:lnTo>
                <a:lnTo>
                  <a:pt x="1322" y="432"/>
                </a:lnTo>
                <a:lnTo>
                  <a:pt x="1322" y="437"/>
                </a:lnTo>
                <a:lnTo>
                  <a:pt x="1323" y="436"/>
                </a:lnTo>
                <a:lnTo>
                  <a:pt x="1331" y="426"/>
                </a:lnTo>
                <a:lnTo>
                  <a:pt x="1338" y="428"/>
                </a:lnTo>
                <a:lnTo>
                  <a:pt x="1340" y="429"/>
                </a:lnTo>
                <a:lnTo>
                  <a:pt x="1343" y="430"/>
                </a:lnTo>
                <a:lnTo>
                  <a:pt x="1346" y="429"/>
                </a:lnTo>
                <a:lnTo>
                  <a:pt x="1348" y="429"/>
                </a:lnTo>
                <a:lnTo>
                  <a:pt x="1353" y="428"/>
                </a:lnTo>
                <a:lnTo>
                  <a:pt x="1353" y="427"/>
                </a:lnTo>
                <a:lnTo>
                  <a:pt x="1354" y="427"/>
                </a:lnTo>
                <a:lnTo>
                  <a:pt x="1356" y="426"/>
                </a:lnTo>
                <a:lnTo>
                  <a:pt x="1357" y="423"/>
                </a:lnTo>
                <a:lnTo>
                  <a:pt x="1359" y="423"/>
                </a:lnTo>
                <a:lnTo>
                  <a:pt x="1361" y="420"/>
                </a:lnTo>
                <a:lnTo>
                  <a:pt x="1362" y="419"/>
                </a:lnTo>
                <a:lnTo>
                  <a:pt x="1363" y="418"/>
                </a:lnTo>
                <a:lnTo>
                  <a:pt x="1363" y="416"/>
                </a:lnTo>
                <a:lnTo>
                  <a:pt x="1367" y="414"/>
                </a:lnTo>
                <a:lnTo>
                  <a:pt x="1367" y="413"/>
                </a:lnTo>
                <a:lnTo>
                  <a:pt x="1369" y="411"/>
                </a:lnTo>
                <a:lnTo>
                  <a:pt x="1370" y="410"/>
                </a:lnTo>
                <a:lnTo>
                  <a:pt x="1372" y="409"/>
                </a:lnTo>
                <a:lnTo>
                  <a:pt x="1373" y="409"/>
                </a:lnTo>
                <a:lnTo>
                  <a:pt x="1374" y="407"/>
                </a:lnTo>
                <a:lnTo>
                  <a:pt x="1376" y="407"/>
                </a:lnTo>
                <a:lnTo>
                  <a:pt x="1376" y="406"/>
                </a:lnTo>
                <a:lnTo>
                  <a:pt x="1377" y="406"/>
                </a:lnTo>
                <a:lnTo>
                  <a:pt x="1378" y="405"/>
                </a:lnTo>
                <a:lnTo>
                  <a:pt x="1379" y="405"/>
                </a:lnTo>
                <a:lnTo>
                  <a:pt x="1381" y="404"/>
                </a:lnTo>
                <a:lnTo>
                  <a:pt x="1385" y="403"/>
                </a:lnTo>
                <a:lnTo>
                  <a:pt x="1386" y="402"/>
                </a:lnTo>
                <a:lnTo>
                  <a:pt x="1387" y="402"/>
                </a:lnTo>
                <a:lnTo>
                  <a:pt x="1388" y="402"/>
                </a:lnTo>
                <a:lnTo>
                  <a:pt x="1390" y="401"/>
                </a:lnTo>
                <a:lnTo>
                  <a:pt x="1391" y="399"/>
                </a:lnTo>
                <a:lnTo>
                  <a:pt x="1396" y="397"/>
                </a:lnTo>
                <a:lnTo>
                  <a:pt x="1397" y="397"/>
                </a:lnTo>
                <a:lnTo>
                  <a:pt x="1397" y="396"/>
                </a:lnTo>
                <a:lnTo>
                  <a:pt x="1398" y="396"/>
                </a:lnTo>
                <a:lnTo>
                  <a:pt x="1399" y="396"/>
                </a:lnTo>
                <a:lnTo>
                  <a:pt x="1399" y="395"/>
                </a:lnTo>
                <a:lnTo>
                  <a:pt x="1401" y="395"/>
                </a:lnTo>
                <a:lnTo>
                  <a:pt x="1403" y="393"/>
                </a:lnTo>
                <a:lnTo>
                  <a:pt x="1403" y="391"/>
                </a:lnTo>
                <a:lnTo>
                  <a:pt x="1404" y="391"/>
                </a:lnTo>
                <a:lnTo>
                  <a:pt x="1406" y="390"/>
                </a:lnTo>
                <a:lnTo>
                  <a:pt x="1407" y="390"/>
                </a:lnTo>
                <a:lnTo>
                  <a:pt x="1407" y="391"/>
                </a:lnTo>
                <a:lnTo>
                  <a:pt x="1408" y="391"/>
                </a:lnTo>
                <a:lnTo>
                  <a:pt x="1410" y="391"/>
                </a:lnTo>
                <a:lnTo>
                  <a:pt x="1410" y="393"/>
                </a:lnTo>
                <a:lnTo>
                  <a:pt x="1411" y="393"/>
                </a:lnTo>
                <a:lnTo>
                  <a:pt x="1413" y="395"/>
                </a:lnTo>
                <a:lnTo>
                  <a:pt x="1414" y="396"/>
                </a:lnTo>
                <a:lnTo>
                  <a:pt x="1418" y="399"/>
                </a:lnTo>
                <a:lnTo>
                  <a:pt x="1418" y="401"/>
                </a:lnTo>
                <a:lnTo>
                  <a:pt x="1419" y="401"/>
                </a:lnTo>
                <a:lnTo>
                  <a:pt x="1420" y="401"/>
                </a:lnTo>
                <a:lnTo>
                  <a:pt x="1421" y="401"/>
                </a:lnTo>
                <a:lnTo>
                  <a:pt x="1422" y="401"/>
                </a:lnTo>
                <a:lnTo>
                  <a:pt x="1423" y="401"/>
                </a:lnTo>
                <a:lnTo>
                  <a:pt x="1428" y="399"/>
                </a:lnTo>
                <a:lnTo>
                  <a:pt x="1429" y="399"/>
                </a:lnTo>
                <a:lnTo>
                  <a:pt x="1430" y="399"/>
                </a:lnTo>
                <a:lnTo>
                  <a:pt x="1431" y="399"/>
                </a:lnTo>
                <a:lnTo>
                  <a:pt x="1432" y="399"/>
                </a:lnTo>
                <a:lnTo>
                  <a:pt x="1433" y="398"/>
                </a:lnTo>
                <a:lnTo>
                  <a:pt x="1435" y="398"/>
                </a:lnTo>
                <a:lnTo>
                  <a:pt x="1436" y="398"/>
                </a:lnTo>
                <a:lnTo>
                  <a:pt x="1437" y="398"/>
                </a:lnTo>
                <a:lnTo>
                  <a:pt x="1438" y="398"/>
                </a:lnTo>
                <a:lnTo>
                  <a:pt x="1440" y="397"/>
                </a:lnTo>
                <a:lnTo>
                  <a:pt x="1441" y="397"/>
                </a:lnTo>
                <a:lnTo>
                  <a:pt x="1443" y="397"/>
                </a:lnTo>
                <a:lnTo>
                  <a:pt x="1443" y="396"/>
                </a:lnTo>
                <a:lnTo>
                  <a:pt x="1444" y="396"/>
                </a:lnTo>
                <a:lnTo>
                  <a:pt x="1444" y="394"/>
                </a:lnTo>
                <a:lnTo>
                  <a:pt x="1445" y="393"/>
                </a:lnTo>
                <a:lnTo>
                  <a:pt x="1446" y="391"/>
                </a:lnTo>
                <a:lnTo>
                  <a:pt x="1447" y="391"/>
                </a:lnTo>
                <a:lnTo>
                  <a:pt x="1447" y="393"/>
                </a:lnTo>
                <a:lnTo>
                  <a:pt x="1454" y="399"/>
                </a:lnTo>
                <a:lnTo>
                  <a:pt x="1457" y="401"/>
                </a:lnTo>
                <a:lnTo>
                  <a:pt x="1457" y="399"/>
                </a:lnTo>
                <a:lnTo>
                  <a:pt x="1464" y="393"/>
                </a:lnTo>
                <a:lnTo>
                  <a:pt x="1465" y="393"/>
                </a:lnTo>
                <a:lnTo>
                  <a:pt x="1469" y="393"/>
                </a:lnTo>
                <a:lnTo>
                  <a:pt x="1472" y="396"/>
                </a:lnTo>
                <a:lnTo>
                  <a:pt x="1474" y="398"/>
                </a:lnTo>
                <a:lnTo>
                  <a:pt x="1466" y="411"/>
                </a:lnTo>
                <a:lnTo>
                  <a:pt x="1464" y="413"/>
                </a:lnTo>
                <a:lnTo>
                  <a:pt x="1464" y="414"/>
                </a:lnTo>
                <a:lnTo>
                  <a:pt x="1463" y="415"/>
                </a:lnTo>
                <a:lnTo>
                  <a:pt x="1461" y="418"/>
                </a:lnTo>
                <a:lnTo>
                  <a:pt x="1454" y="419"/>
                </a:lnTo>
                <a:lnTo>
                  <a:pt x="1452" y="420"/>
                </a:lnTo>
                <a:lnTo>
                  <a:pt x="1452" y="419"/>
                </a:lnTo>
                <a:lnTo>
                  <a:pt x="1450" y="419"/>
                </a:lnTo>
                <a:lnTo>
                  <a:pt x="1449" y="419"/>
                </a:lnTo>
                <a:lnTo>
                  <a:pt x="1447" y="418"/>
                </a:lnTo>
                <a:lnTo>
                  <a:pt x="1447" y="416"/>
                </a:lnTo>
                <a:lnTo>
                  <a:pt x="1446" y="416"/>
                </a:lnTo>
                <a:lnTo>
                  <a:pt x="1445" y="416"/>
                </a:lnTo>
                <a:lnTo>
                  <a:pt x="1444" y="415"/>
                </a:lnTo>
                <a:lnTo>
                  <a:pt x="1443" y="415"/>
                </a:lnTo>
                <a:lnTo>
                  <a:pt x="1441" y="414"/>
                </a:lnTo>
                <a:lnTo>
                  <a:pt x="1440" y="413"/>
                </a:lnTo>
                <a:lnTo>
                  <a:pt x="1439" y="413"/>
                </a:lnTo>
                <a:lnTo>
                  <a:pt x="1438" y="414"/>
                </a:lnTo>
                <a:lnTo>
                  <a:pt x="1424" y="420"/>
                </a:lnTo>
                <a:lnTo>
                  <a:pt x="1421" y="421"/>
                </a:lnTo>
                <a:lnTo>
                  <a:pt x="1418" y="422"/>
                </a:lnTo>
                <a:lnTo>
                  <a:pt x="1413" y="423"/>
                </a:lnTo>
                <a:lnTo>
                  <a:pt x="1403" y="428"/>
                </a:lnTo>
                <a:lnTo>
                  <a:pt x="1401" y="429"/>
                </a:lnTo>
                <a:lnTo>
                  <a:pt x="1398" y="429"/>
                </a:lnTo>
                <a:lnTo>
                  <a:pt x="1398" y="430"/>
                </a:lnTo>
                <a:lnTo>
                  <a:pt x="1390" y="432"/>
                </a:lnTo>
                <a:lnTo>
                  <a:pt x="1389" y="433"/>
                </a:lnTo>
                <a:lnTo>
                  <a:pt x="1386" y="435"/>
                </a:lnTo>
                <a:lnTo>
                  <a:pt x="1385" y="435"/>
                </a:lnTo>
                <a:lnTo>
                  <a:pt x="1381" y="436"/>
                </a:lnTo>
                <a:lnTo>
                  <a:pt x="1378" y="438"/>
                </a:lnTo>
                <a:lnTo>
                  <a:pt x="1373" y="439"/>
                </a:lnTo>
                <a:lnTo>
                  <a:pt x="1370" y="441"/>
                </a:lnTo>
                <a:lnTo>
                  <a:pt x="1365" y="443"/>
                </a:lnTo>
                <a:lnTo>
                  <a:pt x="1362" y="445"/>
                </a:lnTo>
                <a:lnTo>
                  <a:pt x="1359" y="446"/>
                </a:lnTo>
                <a:lnTo>
                  <a:pt x="1356" y="447"/>
                </a:lnTo>
                <a:lnTo>
                  <a:pt x="1355" y="448"/>
                </a:lnTo>
                <a:lnTo>
                  <a:pt x="1353" y="449"/>
                </a:lnTo>
                <a:lnTo>
                  <a:pt x="1352" y="449"/>
                </a:lnTo>
                <a:lnTo>
                  <a:pt x="1349" y="450"/>
                </a:lnTo>
                <a:lnTo>
                  <a:pt x="1347" y="452"/>
                </a:lnTo>
                <a:lnTo>
                  <a:pt x="1344" y="454"/>
                </a:lnTo>
                <a:lnTo>
                  <a:pt x="1325" y="463"/>
                </a:lnTo>
                <a:lnTo>
                  <a:pt x="1320" y="465"/>
                </a:lnTo>
                <a:lnTo>
                  <a:pt x="1317" y="468"/>
                </a:lnTo>
                <a:lnTo>
                  <a:pt x="1308" y="472"/>
                </a:lnTo>
                <a:lnTo>
                  <a:pt x="1306" y="472"/>
                </a:lnTo>
                <a:lnTo>
                  <a:pt x="1305" y="472"/>
                </a:lnTo>
                <a:lnTo>
                  <a:pt x="1303" y="474"/>
                </a:lnTo>
                <a:lnTo>
                  <a:pt x="1302" y="474"/>
                </a:lnTo>
                <a:lnTo>
                  <a:pt x="1297" y="477"/>
                </a:lnTo>
                <a:lnTo>
                  <a:pt x="1286" y="482"/>
                </a:lnTo>
                <a:lnTo>
                  <a:pt x="1283" y="483"/>
                </a:lnTo>
                <a:lnTo>
                  <a:pt x="1255" y="497"/>
                </a:lnTo>
                <a:lnTo>
                  <a:pt x="1251" y="499"/>
                </a:lnTo>
                <a:lnTo>
                  <a:pt x="1233" y="508"/>
                </a:lnTo>
                <a:lnTo>
                  <a:pt x="1229" y="509"/>
                </a:lnTo>
                <a:lnTo>
                  <a:pt x="1222" y="513"/>
                </a:lnTo>
                <a:lnTo>
                  <a:pt x="1216" y="516"/>
                </a:lnTo>
                <a:lnTo>
                  <a:pt x="1213" y="517"/>
                </a:lnTo>
                <a:lnTo>
                  <a:pt x="1203" y="522"/>
                </a:lnTo>
                <a:lnTo>
                  <a:pt x="1186" y="531"/>
                </a:lnTo>
                <a:lnTo>
                  <a:pt x="1177" y="536"/>
                </a:lnTo>
                <a:lnTo>
                  <a:pt x="1166" y="541"/>
                </a:lnTo>
                <a:lnTo>
                  <a:pt x="1162" y="542"/>
                </a:lnTo>
                <a:lnTo>
                  <a:pt x="1156" y="546"/>
                </a:lnTo>
                <a:lnTo>
                  <a:pt x="1129" y="558"/>
                </a:lnTo>
                <a:lnTo>
                  <a:pt x="1129" y="559"/>
                </a:lnTo>
                <a:lnTo>
                  <a:pt x="1126" y="561"/>
                </a:lnTo>
                <a:lnTo>
                  <a:pt x="1124" y="562"/>
                </a:lnTo>
                <a:lnTo>
                  <a:pt x="1123" y="563"/>
                </a:lnTo>
                <a:lnTo>
                  <a:pt x="1120" y="563"/>
                </a:lnTo>
                <a:lnTo>
                  <a:pt x="1119" y="564"/>
                </a:lnTo>
                <a:lnTo>
                  <a:pt x="1118" y="564"/>
                </a:lnTo>
                <a:lnTo>
                  <a:pt x="1118" y="565"/>
                </a:lnTo>
                <a:lnTo>
                  <a:pt x="1117" y="566"/>
                </a:lnTo>
                <a:lnTo>
                  <a:pt x="1116" y="566"/>
                </a:lnTo>
                <a:lnTo>
                  <a:pt x="1116" y="567"/>
                </a:lnTo>
                <a:lnTo>
                  <a:pt x="1115" y="567"/>
                </a:lnTo>
                <a:lnTo>
                  <a:pt x="1114" y="568"/>
                </a:lnTo>
                <a:lnTo>
                  <a:pt x="1112" y="568"/>
                </a:lnTo>
                <a:lnTo>
                  <a:pt x="1100" y="575"/>
                </a:lnTo>
                <a:lnTo>
                  <a:pt x="1089" y="581"/>
                </a:lnTo>
                <a:lnTo>
                  <a:pt x="1086" y="581"/>
                </a:lnTo>
                <a:lnTo>
                  <a:pt x="1084" y="583"/>
                </a:lnTo>
                <a:lnTo>
                  <a:pt x="1083" y="583"/>
                </a:lnTo>
                <a:lnTo>
                  <a:pt x="1083" y="585"/>
                </a:lnTo>
                <a:lnTo>
                  <a:pt x="1083" y="590"/>
                </a:lnTo>
                <a:lnTo>
                  <a:pt x="1083" y="596"/>
                </a:lnTo>
                <a:lnTo>
                  <a:pt x="1083" y="610"/>
                </a:lnTo>
                <a:lnTo>
                  <a:pt x="1083" y="616"/>
                </a:lnTo>
                <a:lnTo>
                  <a:pt x="1083" y="630"/>
                </a:lnTo>
                <a:lnTo>
                  <a:pt x="1083" y="633"/>
                </a:lnTo>
                <a:lnTo>
                  <a:pt x="1083" y="637"/>
                </a:lnTo>
                <a:lnTo>
                  <a:pt x="1083" y="644"/>
                </a:lnTo>
                <a:lnTo>
                  <a:pt x="1083" y="643"/>
                </a:lnTo>
                <a:lnTo>
                  <a:pt x="1082" y="643"/>
                </a:lnTo>
                <a:lnTo>
                  <a:pt x="1066" y="634"/>
                </a:lnTo>
                <a:lnTo>
                  <a:pt x="1059" y="631"/>
                </a:lnTo>
                <a:lnTo>
                  <a:pt x="1053" y="627"/>
                </a:lnTo>
                <a:lnTo>
                  <a:pt x="1052" y="626"/>
                </a:lnTo>
                <a:lnTo>
                  <a:pt x="1052" y="637"/>
                </a:lnTo>
                <a:lnTo>
                  <a:pt x="1051" y="640"/>
                </a:lnTo>
                <a:lnTo>
                  <a:pt x="1051" y="644"/>
                </a:lnTo>
                <a:lnTo>
                  <a:pt x="1050" y="649"/>
                </a:lnTo>
                <a:lnTo>
                  <a:pt x="1049" y="651"/>
                </a:lnTo>
                <a:lnTo>
                  <a:pt x="1049" y="655"/>
                </a:lnTo>
                <a:lnTo>
                  <a:pt x="1049" y="656"/>
                </a:lnTo>
                <a:lnTo>
                  <a:pt x="1049" y="659"/>
                </a:lnTo>
                <a:lnTo>
                  <a:pt x="1049" y="660"/>
                </a:lnTo>
                <a:lnTo>
                  <a:pt x="1049" y="663"/>
                </a:lnTo>
                <a:lnTo>
                  <a:pt x="1049" y="665"/>
                </a:lnTo>
                <a:lnTo>
                  <a:pt x="1049" y="666"/>
                </a:lnTo>
                <a:lnTo>
                  <a:pt x="1049" y="669"/>
                </a:lnTo>
                <a:lnTo>
                  <a:pt x="1049" y="672"/>
                </a:lnTo>
                <a:lnTo>
                  <a:pt x="1049" y="673"/>
                </a:lnTo>
                <a:lnTo>
                  <a:pt x="1049" y="675"/>
                </a:lnTo>
                <a:lnTo>
                  <a:pt x="1049" y="676"/>
                </a:lnTo>
                <a:lnTo>
                  <a:pt x="1049" y="677"/>
                </a:lnTo>
                <a:lnTo>
                  <a:pt x="1049" y="679"/>
                </a:lnTo>
                <a:lnTo>
                  <a:pt x="1049" y="680"/>
                </a:lnTo>
                <a:lnTo>
                  <a:pt x="1049" y="682"/>
                </a:lnTo>
                <a:lnTo>
                  <a:pt x="1049" y="684"/>
                </a:lnTo>
                <a:lnTo>
                  <a:pt x="1049" y="688"/>
                </a:lnTo>
                <a:lnTo>
                  <a:pt x="1049" y="689"/>
                </a:lnTo>
                <a:lnTo>
                  <a:pt x="1049" y="691"/>
                </a:lnTo>
                <a:lnTo>
                  <a:pt x="1049" y="692"/>
                </a:lnTo>
                <a:lnTo>
                  <a:pt x="1049" y="693"/>
                </a:lnTo>
                <a:lnTo>
                  <a:pt x="1049" y="694"/>
                </a:lnTo>
                <a:lnTo>
                  <a:pt x="1049" y="696"/>
                </a:lnTo>
                <a:lnTo>
                  <a:pt x="1049" y="698"/>
                </a:lnTo>
                <a:lnTo>
                  <a:pt x="1049" y="699"/>
                </a:lnTo>
                <a:lnTo>
                  <a:pt x="1049" y="700"/>
                </a:lnTo>
                <a:lnTo>
                  <a:pt x="1049" y="701"/>
                </a:lnTo>
                <a:lnTo>
                  <a:pt x="1049" y="702"/>
                </a:lnTo>
                <a:lnTo>
                  <a:pt x="1049" y="703"/>
                </a:lnTo>
                <a:lnTo>
                  <a:pt x="1049" y="705"/>
                </a:lnTo>
                <a:lnTo>
                  <a:pt x="1049" y="706"/>
                </a:lnTo>
                <a:lnTo>
                  <a:pt x="1049" y="707"/>
                </a:lnTo>
                <a:lnTo>
                  <a:pt x="1049" y="708"/>
                </a:lnTo>
                <a:lnTo>
                  <a:pt x="1049" y="709"/>
                </a:lnTo>
                <a:lnTo>
                  <a:pt x="1049" y="711"/>
                </a:lnTo>
                <a:lnTo>
                  <a:pt x="1049" y="713"/>
                </a:lnTo>
                <a:lnTo>
                  <a:pt x="1049" y="714"/>
                </a:lnTo>
                <a:lnTo>
                  <a:pt x="1049" y="723"/>
                </a:lnTo>
                <a:lnTo>
                  <a:pt x="1049" y="725"/>
                </a:lnTo>
                <a:lnTo>
                  <a:pt x="1049" y="730"/>
                </a:lnTo>
                <a:lnTo>
                  <a:pt x="1049" y="735"/>
                </a:lnTo>
                <a:lnTo>
                  <a:pt x="1049" y="738"/>
                </a:lnTo>
                <a:lnTo>
                  <a:pt x="1049" y="744"/>
                </a:lnTo>
                <a:lnTo>
                  <a:pt x="1049" y="745"/>
                </a:lnTo>
                <a:lnTo>
                  <a:pt x="1049" y="752"/>
                </a:lnTo>
                <a:lnTo>
                  <a:pt x="1049" y="759"/>
                </a:lnTo>
                <a:lnTo>
                  <a:pt x="1049" y="766"/>
                </a:lnTo>
                <a:lnTo>
                  <a:pt x="1049" y="768"/>
                </a:lnTo>
                <a:lnTo>
                  <a:pt x="1049" y="773"/>
                </a:lnTo>
                <a:lnTo>
                  <a:pt x="1049" y="776"/>
                </a:lnTo>
                <a:lnTo>
                  <a:pt x="1049" y="777"/>
                </a:lnTo>
                <a:lnTo>
                  <a:pt x="1049" y="778"/>
                </a:lnTo>
                <a:lnTo>
                  <a:pt x="1049" y="783"/>
                </a:lnTo>
                <a:lnTo>
                  <a:pt x="1049" y="786"/>
                </a:lnTo>
                <a:lnTo>
                  <a:pt x="1049" y="795"/>
                </a:lnTo>
                <a:lnTo>
                  <a:pt x="1049" y="799"/>
                </a:lnTo>
                <a:lnTo>
                  <a:pt x="1049" y="801"/>
                </a:lnTo>
                <a:lnTo>
                  <a:pt x="1049" y="804"/>
                </a:lnTo>
                <a:lnTo>
                  <a:pt x="1049" y="808"/>
                </a:lnTo>
                <a:lnTo>
                  <a:pt x="1049" y="811"/>
                </a:lnTo>
                <a:lnTo>
                  <a:pt x="1049" y="815"/>
                </a:lnTo>
                <a:lnTo>
                  <a:pt x="1049" y="818"/>
                </a:lnTo>
                <a:lnTo>
                  <a:pt x="1049" y="823"/>
                </a:lnTo>
                <a:lnTo>
                  <a:pt x="1049" y="826"/>
                </a:lnTo>
                <a:lnTo>
                  <a:pt x="1049" y="831"/>
                </a:lnTo>
                <a:lnTo>
                  <a:pt x="1049" y="843"/>
                </a:lnTo>
                <a:lnTo>
                  <a:pt x="1049" y="849"/>
                </a:lnTo>
                <a:lnTo>
                  <a:pt x="1049" y="856"/>
                </a:lnTo>
                <a:lnTo>
                  <a:pt x="1048" y="856"/>
                </a:lnTo>
                <a:lnTo>
                  <a:pt x="1048" y="868"/>
                </a:lnTo>
                <a:lnTo>
                  <a:pt x="1048" y="871"/>
                </a:lnTo>
                <a:lnTo>
                  <a:pt x="1048" y="879"/>
                </a:lnTo>
                <a:lnTo>
                  <a:pt x="1048" y="897"/>
                </a:lnTo>
                <a:lnTo>
                  <a:pt x="1048" y="911"/>
                </a:lnTo>
                <a:lnTo>
                  <a:pt x="1048" y="924"/>
                </a:lnTo>
                <a:lnTo>
                  <a:pt x="1048" y="925"/>
                </a:lnTo>
                <a:lnTo>
                  <a:pt x="1048" y="938"/>
                </a:lnTo>
                <a:lnTo>
                  <a:pt x="1048" y="945"/>
                </a:lnTo>
                <a:lnTo>
                  <a:pt x="1048" y="961"/>
                </a:lnTo>
                <a:lnTo>
                  <a:pt x="1048" y="972"/>
                </a:lnTo>
                <a:lnTo>
                  <a:pt x="1048" y="977"/>
                </a:lnTo>
                <a:lnTo>
                  <a:pt x="1048" y="991"/>
                </a:lnTo>
                <a:lnTo>
                  <a:pt x="1049" y="995"/>
                </a:lnTo>
                <a:lnTo>
                  <a:pt x="1049" y="997"/>
                </a:lnTo>
                <a:lnTo>
                  <a:pt x="1049" y="1000"/>
                </a:lnTo>
                <a:lnTo>
                  <a:pt x="1049" y="1002"/>
                </a:lnTo>
                <a:lnTo>
                  <a:pt x="1049" y="1005"/>
                </a:lnTo>
                <a:lnTo>
                  <a:pt x="1048" y="1008"/>
                </a:lnTo>
                <a:lnTo>
                  <a:pt x="1047" y="1010"/>
                </a:lnTo>
                <a:lnTo>
                  <a:pt x="1046" y="1012"/>
                </a:lnTo>
                <a:lnTo>
                  <a:pt x="1044" y="1013"/>
                </a:lnTo>
                <a:lnTo>
                  <a:pt x="1042" y="1015"/>
                </a:lnTo>
                <a:lnTo>
                  <a:pt x="1038" y="1025"/>
                </a:lnTo>
                <a:lnTo>
                  <a:pt x="1035" y="1034"/>
                </a:lnTo>
                <a:lnTo>
                  <a:pt x="1040" y="1036"/>
                </a:lnTo>
                <a:lnTo>
                  <a:pt x="1050" y="1040"/>
                </a:lnTo>
                <a:lnTo>
                  <a:pt x="1065" y="1047"/>
                </a:lnTo>
                <a:lnTo>
                  <a:pt x="1066" y="1047"/>
                </a:lnTo>
                <a:lnTo>
                  <a:pt x="1067" y="1048"/>
                </a:lnTo>
                <a:lnTo>
                  <a:pt x="1068" y="1050"/>
                </a:lnTo>
                <a:lnTo>
                  <a:pt x="1072" y="1051"/>
                </a:lnTo>
                <a:lnTo>
                  <a:pt x="1075" y="1052"/>
                </a:lnTo>
                <a:lnTo>
                  <a:pt x="1076" y="1053"/>
                </a:lnTo>
                <a:lnTo>
                  <a:pt x="1077" y="1053"/>
                </a:lnTo>
                <a:lnTo>
                  <a:pt x="1078" y="1053"/>
                </a:lnTo>
                <a:lnTo>
                  <a:pt x="1080" y="1053"/>
                </a:lnTo>
                <a:lnTo>
                  <a:pt x="1083" y="1053"/>
                </a:lnTo>
                <a:lnTo>
                  <a:pt x="1083" y="1055"/>
                </a:lnTo>
                <a:lnTo>
                  <a:pt x="1083" y="1057"/>
                </a:lnTo>
                <a:lnTo>
                  <a:pt x="1086" y="1057"/>
                </a:lnTo>
                <a:lnTo>
                  <a:pt x="1088" y="1057"/>
                </a:lnTo>
                <a:lnTo>
                  <a:pt x="1089" y="1057"/>
                </a:lnTo>
                <a:lnTo>
                  <a:pt x="1090" y="1057"/>
                </a:lnTo>
                <a:lnTo>
                  <a:pt x="1094" y="1060"/>
                </a:lnTo>
                <a:lnTo>
                  <a:pt x="1095" y="1061"/>
                </a:lnTo>
                <a:lnTo>
                  <a:pt x="1098" y="1062"/>
                </a:lnTo>
                <a:lnTo>
                  <a:pt x="1100" y="1062"/>
                </a:lnTo>
                <a:lnTo>
                  <a:pt x="1107" y="1063"/>
                </a:lnTo>
                <a:lnTo>
                  <a:pt x="1114" y="1063"/>
                </a:lnTo>
                <a:lnTo>
                  <a:pt x="1114" y="1064"/>
                </a:lnTo>
                <a:lnTo>
                  <a:pt x="1112" y="1069"/>
                </a:lnTo>
                <a:lnTo>
                  <a:pt x="1115" y="1070"/>
                </a:lnTo>
                <a:lnTo>
                  <a:pt x="1119" y="1073"/>
                </a:lnTo>
                <a:lnTo>
                  <a:pt x="1137" y="1085"/>
                </a:lnTo>
                <a:lnTo>
                  <a:pt x="1140" y="1087"/>
                </a:lnTo>
                <a:lnTo>
                  <a:pt x="1145" y="1090"/>
                </a:lnTo>
                <a:lnTo>
                  <a:pt x="1150" y="1093"/>
                </a:lnTo>
                <a:lnTo>
                  <a:pt x="1154" y="1095"/>
                </a:lnTo>
                <a:lnTo>
                  <a:pt x="1158" y="1097"/>
                </a:lnTo>
                <a:lnTo>
                  <a:pt x="1159" y="1095"/>
                </a:lnTo>
                <a:lnTo>
                  <a:pt x="1159" y="1093"/>
                </a:lnTo>
                <a:lnTo>
                  <a:pt x="1159" y="1091"/>
                </a:lnTo>
                <a:lnTo>
                  <a:pt x="1159" y="1090"/>
                </a:lnTo>
                <a:lnTo>
                  <a:pt x="1159" y="1088"/>
                </a:lnTo>
                <a:lnTo>
                  <a:pt x="1159" y="1086"/>
                </a:lnTo>
                <a:lnTo>
                  <a:pt x="1159" y="1085"/>
                </a:lnTo>
                <a:lnTo>
                  <a:pt x="1166" y="1086"/>
                </a:lnTo>
                <a:lnTo>
                  <a:pt x="1175" y="1088"/>
                </a:lnTo>
                <a:lnTo>
                  <a:pt x="1185" y="1089"/>
                </a:lnTo>
                <a:lnTo>
                  <a:pt x="1187" y="1090"/>
                </a:lnTo>
                <a:lnTo>
                  <a:pt x="1191" y="1090"/>
                </a:lnTo>
                <a:lnTo>
                  <a:pt x="1193" y="1091"/>
                </a:lnTo>
                <a:lnTo>
                  <a:pt x="1195" y="1091"/>
                </a:lnTo>
                <a:lnTo>
                  <a:pt x="1198" y="1093"/>
                </a:lnTo>
                <a:lnTo>
                  <a:pt x="1199" y="1093"/>
                </a:lnTo>
                <a:lnTo>
                  <a:pt x="1201" y="1093"/>
                </a:lnTo>
                <a:lnTo>
                  <a:pt x="1202" y="1094"/>
                </a:lnTo>
                <a:lnTo>
                  <a:pt x="1203" y="1094"/>
                </a:lnTo>
                <a:lnTo>
                  <a:pt x="1205" y="1094"/>
                </a:lnTo>
                <a:lnTo>
                  <a:pt x="1208" y="1094"/>
                </a:lnTo>
                <a:lnTo>
                  <a:pt x="1209" y="1095"/>
                </a:lnTo>
                <a:lnTo>
                  <a:pt x="1210" y="1095"/>
                </a:lnTo>
                <a:lnTo>
                  <a:pt x="1211" y="1095"/>
                </a:lnTo>
                <a:lnTo>
                  <a:pt x="1213" y="1095"/>
                </a:lnTo>
                <a:lnTo>
                  <a:pt x="1213" y="1096"/>
                </a:lnTo>
                <a:lnTo>
                  <a:pt x="1215" y="1096"/>
                </a:lnTo>
                <a:lnTo>
                  <a:pt x="1216" y="1096"/>
                </a:lnTo>
                <a:lnTo>
                  <a:pt x="1217" y="1096"/>
                </a:lnTo>
                <a:lnTo>
                  <a:pt x="1219" y="1097"/>
                </a:lnTo>
                <a:lnTo>
                  <a:pt x="1222" y="1097"/>
                </a:lnTo>
                <a:lnTo>
                  <a:pt x="1224" y="1097"/>
                </a:lnTo>
                <a:lnTo>
                  <a:pt x="1222" y="1098"/>
                </a:lnTo>
                <a:lnTo>
                  <a:pt x="1222" y="1102"/>
                </a:lnTo>
                <a:lnTo>
                  <a:pt x="1221" y="1104"/>
                </a:lnTo>
                <a:lnTo>
                  <a:pt x="1221" y="1106"/>
                </a:lnTo>
                <a:lnTo>
                  <a:pt x="1220" y="1107"/>
                </a:lnTo>
                <a:lnTo>
                  <a:pt x="1220" y="1110"/>
                </a:lnTo>
                <a:lnTo>
                  <a:pt x="1220" y="1111"/>
                </a:lnTo>
                <a:lnTo>
                  <a:pt x="1219" y="1111"/>
                </a:lnTo>
                <a:lnTo>
                  <a:pt x="1219" y="1112"/>
                </a:lnTo>
                <a:lnTo>
                  <a:pt x="1219" y="1114"/>
                </a:lnTo>
                <a:lnTo>
                  <a:pt x="1218" y="1115"/>
                </a:lnTo>
                <a:lnTo>
                  <a:pt x="1218" y="1119"/>
                </a:lnTo>
                <a:lnTo>
                  <a:pt x="1217" y="1120"/>
                </a:lnTo>
                <a:lnTo>
                  <a:pt x="1217" y="1123"/>
                </a:lnTo>
                <a:lnTo>
                  <a:pt x="1215" y="1123"/>
                </a:lnTo>
                <a:lnTo>
                  <a:pt x="1210" y="1121"/>
                </a:lnTo>
                <a:lnTo>
                  <a:pt x="1209" y="1121"/>
                </a:lnTo>
                <a:lnTo>
                  <a:pt x="1205" y="1120"/>
                </a:lnTo>
                <a:lnTo>
                  <a:pt x="1203" y="1120"/>
                </a:lnTo>
                <a:lnTo>
                  <a:pt x="1202" y="1120"/>
                </a:lnTo>
                <a:lnTo>
                  <a:pt x="1201" y="1121"/>
                </a:lnTo>
                <a:lnTo>
                  <a:pt x="1201" y="1122"/>
                </a:lnTo>
                <a:lnTo>
                  <a:pt x="1200" y="1124"/>
                </a:lnTo>
                <a:lnTo>
                  <a:pt x="1199" y="1126"/>
                </a:lnTo>
                <a:lnTo>
                  <a:pt x="1196" y="1128"/>
                </a:lnTo>
                <a:lnTo>
                  <a:pt x="1199" y="1129"/>
                </a:lnTo>
                <a:lnTo>
                  <a:pt x="1200" y="1130"/>
                </a:lnTo>
                <a:lnTo>
                  <a:pt x="1201" y="1130"/>
                </a:lnTo>
                <a:lnTo>
                  <a:pt x="1202" y="1131"/>
                </a:lnTo>
                <a:lnTo>
                  <a:pt x="1202" y="1132"/>
                </a:lnTo>
                <a:lnTo>
                  <a:pt x="1201" y="1135"/>
                </a:lnTo>
                <a:lnTo>
                  <a:pt x="1200" y="1135"/>
                </a:lnTo>
                <a:lnTo>
                  <a:pt x="1199" y="1138"/>
                </a:lnTo>
                <a:lnTo>
                  <a:pt x="1199" y="1140"/>
                </a:lnTo>
                <a:lnTo>
                  <a:pt x="1198" y="1143"/>
                </a:lnTo>
                <a:lnTo>
                  <a:pt x="1198" y="1145"/>
                </a:lnTo>
                <a:lnTo>
                  <a:pt x="1196" y="1147"/>
                </a:lnTo>
                <a:lnTo>
                  <a:pt x="1196" y="1149"/>
                </a:lnTo>
                <a:lnTo>
                  <a:pt x="1195" y="1152"/>
                </a:lnTo>
                <a:lnTo>
                  <a:pt x="1195" y="1154"/>
                </a:lnTo>
                <a:lnTo>
                  <a:pt x="1194" y="1155"/>
                </a:lnTo>
                <a:lnTo>
                  <a:pt x="1194" y="1157"/>
                </a:lnTo>
                <a:lnTo>
                  <a:pt x="1194" y="1158"/>
                </a:lnTo>
                <a:lnTo>
                  <a:pt x="1195" y="1162"/>
                </a:lnTo>
                <a:lnTo>
                  <a:pt x="1195" y="1163"/>
                </a:lnTo>
                <a:lnTo>
                  <a:pt x="1196" y="1165"/>
                </a:lnTo>
                <a:lnTo>
                  <a:pt x="1199" y="1165"/>
                </a:lnTo>
                <a:lnTo>
                  <a:pt x="1201" y="1164"/>
                </a:lnTo>
                <a:lnTo>
                  <a:pt x="1203" y="1164"/>
                </a:lnTo>
                <a:lnTo>
                  <a:pt x="1204" y="1163"/>
                </a:lnTo>
                <a:lnTo>
                  <a:pt x="1205" y="1163"/>
                </a:lnTo>
                <a:lnTo>
                  <a:pt x="1207" y="1163"/>
                </a:lnTo>
                <a:lnTo>
                  <a:pt x="1205" y="1164"/>
                </a:lnTo>
                <a:lnTo>
                  <a:pt x="1207" y="1165"/>
                </a:lnTo>
                <a:lnTo>
                  <a:pt x="1208" y="1167"/>
                </a:lnTo>
                <a:lnTo>
                  <a:pt x="1209" y="1172"/>
                </a:lnTo>
                <a:lnTo>
                  <a:pt x="1213" y="1180"/>
                </a:lnTo>
                <a:lnTo>
                  <a:pt x="1227" y="1174"/>
                </a:lnTo>
                <a:lnTo>
                  <a:pt x="1250" y="1165"/>
                </a:lnTo>
                <a:lnTo>
                  <a:pt x="1251" y="1165"/>
                </a:lnTo>
                <a:lnTo>
                  <a:pt x="1255" y="1162"/>
                </a:lnTo>
                <a:lnTo>
                  <a:pt x="1261" y="1160"/>
                </a:lnTo>
                <a:lnTo>
                  <a:pt x="1278" y="1152"/>
                </a:lnTo>
                <a:lnTo>
                  <a:pt x="1286" y="1146"/>
                </a:lnTo>
                <a:lnTo>
                  <a:pt x="1298" y="1140"/>
                </a:lnTo>
                <a:lnTo>
                  <a:pt x="1305" y="1140"/>
                </a:lnTo>
                <a:lnTo>
                  <a:pt x="1320" y="1139"/>
                </a:lnTo>
                <a:lnTo>
                  <a:pt x="1322" y="1138"/>
                </a:lnTo>
                <a:lnTo>
                  <a:pt x="1323" y="1138"/>
                </a:lnTo>
                <a:lnTo>
                  <a:pt x="1326" y="1137"/>
                </a:lnTo>
                <a:lnTo>
                  <a:pt x="1326" y="1139"/>
                </a:lnTo>
                <a:lnTo>
                  <a:pt x="1326" y="1146"/>
                </a:lnTo>
                <a:lnTo>
                  <a:pt x="1326" y="1150"/>
                </a:lnTo>
                <a:lnTo>
                  <a:pt x="1327" y="1154"/>
                </a:lnTo>
                <a:lnTo>
                  <a:pt x="1327" y="1155"/>
                </a:lnTo>
                <a:lnTo>
                  <a:pt x="1327" y="1156"/>
                </a:lnTo>
                <a:lnTo>
                  <a:pt x="1327" y="1157"/>
                </a:lnTo>
                <a:lnTo>
                  <a:pt x="1327" y="1158"/>
                </a:lnTo>
                <a:lnTo>
                  <a:pt x="1327" y="1160"/>
                </a:lnTo>
                <a:lnTo>
                  <a:pt x="1327" y="1161"/>
                </a:lnTo>
                <a:lnTo>
                  <a:pt x="1327" y="1162"/>
                </a:lnTo>
                <a:lnTo>
                  <a:pt x="1327" y="1163"/>
                </a:lnTo>
                <a:lnTo>
                  <a:pt x="1328" y="1164"/>
                </a:lnTo>
                <a:lnTo>
                  <a:pt x="1328" y="1165"/>
                </a:lnTo>
                <a:lnTo>
                  <a:pt x="1329" y="1169"/>
                </a:lnTo>
                <a:lnTo>
                  <a:pt x="1329" y="1170"/>
                </a:lnTo>
                <a:lnTo>
                  <a:pt x="1329" y="1171"/>
                </a:lnTo>
                <a:lnTo>
                  <a:pt x="1330" y="1172"/>
                </a:lnTo>
                <a:lnTo>
                  <a:pt x="1330" y="1173"/>
                </a:lnTo>
                <a:lnTo>
                  <a:pt x="1331" y="1174"/>
                </a:lnTo>
                <a:lnTo>
                  <a:pt x="1331" y="1175"/>
                </a:lnTo>
                <a:lnTo>
                  <a:pt x="1332" y="1177"/>
                </a:lnTo>
                <a:lnTo>
                  <a:pt x="1332" y="1178"/>
                </a:lnTo>
                <a:lnTo>
                  <a:pt x="1334" y="1179"/>
                </a:lnTo>
                <a:lnTo>
                  <a:pt x="1337" y="1186"/>
                </a:lnTo>
                <a:lnTo>
                  <a:pt x="1340" y="1192"/>
                </a:lnTo>
                <a:lnTo>
                  <a:pt x="1349" y="1209"/>
                </a:lnTo>
                <a:lnTo>
                  <a:pt x="1359" y="1225"/>
                </a:lnTo>
                <a:lnTo>
                  <a:pt x="1372" y="1247"/>
                </a:lnTo>
                <a:lnTo>
                  <a:pt x="1374" y="1251"/>
                </a:lnTo>
                <a:lnTo>
                  <a:pt x="1384" y="1265"/>
                </a:lnTo>
                <a:lnTo>
                  <a:pt x="1384" y="1266"/>
                </a:lnTo>
                <a:lnTo>
                  <a:pt x="1382" y="1267"/>
                </a:lnTo>
                <a:lnTo>
                  <a:pt x="1378" y="1270"/>
                </a:lnTo>
                <a:lnTo>
                  <a:pt x="1376" y="1271"/>
                </a:lnTo>
                <a:lnTo>
                  <a:pt x="1372" y="1273"/>
                </a:lnTo>
                <a:lnTo>
                  <a:pt x="1370" y="1274"/>
                </a:lnTo>
                <a:lnTo>
                  <a:pt x="1368" y="1275"/>
                </a:lnTo>
                <a:lnTo>
                  <a:pt x="1363" y="1279"/>
                </a:lnTo>
                <a:lnTo>
                  <a:pt x="1359" y="1281"/>
                </a:lnTo>
                <a:lnTo>
                  <a:pt x="1359" y="1284"/>
                </a:lnTo>
                <a:lnTo>
                  <a:pt x="1355" y="1285"/>
                </a:lnTo>
                <a:lnTo>
                  <a:pt x="1355" y="1287"/>
                </a:lnTo>
                <a:lnTo>
                  <a:pt x="1355" y="1290"/>
                </a:lnTo>
                <a:lnTo>
                  <a:pt x="1355" y="1293"/>
                </a:lnTo>
                <a:lnTo>
                  <a:pt x="1355" y="1297"/>
                </a:lnTo>
                <a:lnTo>
                  <a:pt x="1355" y="1300"/>
                </a:lnTo>
                <a:lnTo>
                  <a:pt x="1355" y="1304"/>
                </a:lnTo>
                <a:lnTo>
                  <a:pt x="1355" y="1305"/>
                </a:lnTo>
                <a:lnTo>
                  <a:pt x="1355" y="1308"/>
                </a:lnTo>
                <a:lnTo>
                  <a:pt x="1355" y="1312"/>
                </a:lnTo>
                <a:lnTo>
                  <a:pt x="1355" y="1315"/>
                </a:lnTo>
                <a:lnTo>
                  <a:pt x="1355" y="1320"/>
                </a:lnTo>
                <a:lnTo>
                  <a:pt x="1355" y="1322"/>
                </a:lnTo>
                <a:lnTo>
                  <a:pt x="1355" y="1323"/>
                </a:lnTo>
                <a:lnTo>
                  <a:pt x="1353" y="1323"/>
                </a:lnTo>
                <a:lnTo>
                  <a:pt x="1352" y="1323"/>
                </a:lnTo>
                <a:lnTo>
                  <a:pt x="1318" y="1323"/>
                </a:lnTo>
                <a:lnTo>
                  <a:pt x="1300" y="1323"/>
                </a:lnTo>
                <a:lnTo>
                  <a:pt x="1300" y="1324"/>
                </a:lnTo>
                <a:lnTo>
                  <a:pt x="1300" y="1356"/>
                </a:lnTo>
                <a:lnTo>
                  <a:pt x="1300" y="1359"/>
                </a:lnTo>
                <a:lnTo>
                  <a:pt x="1300" y="1360"/>
                </a:lnTo>
                <a:lnTo>
                  <a:pt x="1335" y="1374"/>
                </a:lnTo>
                <a:lnTo>
                  <a:pt x="1405" y="1399"/>
                </a:lnTo>
                <a:lnTo>
                  <a:pt x="1412" y="1401"/>
                </a:lnTo>
                <a:lnTo>
                  <a:pt x="1413" y="1401"/>
                </a:lnTo>
                <a:lnTo>
                  <a:pt x="1414" y="1402"/>
                </a:lnTo>
                <a:lnTo>
                  <a:pt x="1414" y="1409"/>
                </a:lnTo>
                <a:lnTo>
                  <a:pt x="1414" y="1435"/>
                </a:lnTo>
                <a:lnTo>
                  <a:pt x="1414" y="1436"/>
                </a:lnTo>
                <a:lnTo>
                  <a:pt x="1414" y="1438"/>
                </a:lnTo>
                <a:lnTo>
                  <a:pt x="1414" y="1439"/>
                </a:lnTo>
                <a:lnTo>
                  <a:pt x="1416" y="1461"/>
                </a:lnTo>
                <a:lnTo>
                  <a:pt x="1419" y="1489"/>
                </a:lnTo>
                <a:lnTo>
                  <a:pt x="1419" y="1490"/>
                </a:lnTo>
                <a:lnTo>
                  <a:pt x="1419" y="1497"/>
                </a:lnTo>
                <a:lnTo>
                  <a:pt x="1419" y="1502"/>
                </a:lnTo>
                <a:lnTo>
                  <a:pt x="1419" y="1514"/>
                </a:lnTo>
                <a:lnTo>
                  <a:pt x="1419" y="1517"/>
                </a:lnTo>
                <a:lnTo>
                  <a:pt x="1419" y="1524"/>
                </a:lnTo>
                <a:lnTo>
                  <a:pt x="1419" y="1531"/>
                </a:lnTo>
                <a:lnTo>
                  <a:pt x="1420" y="1531"/>
                </a:lnTo>
                <a:lnTo>
                  <a:pt x="1424" y="1531"/>
                </a:lnTo>
                <a:lnTo>
                  <a:pt x="1427" y="1531"/>
                </a:lnTo>
                <a:lnTo>
                  <a:pt x="1433" y="1531"/>
                </a:lnTo>
                <a:lnTo>
                  <a:pt x="1433" y="1532"/>
                </a:lnTo>
                <a:lnTo>
                  <a:pt x="1433" y="1540"/>
                </a:lnTo>
                <a:lnTo>
                  <a:pt x="1433" y="1544"/>
                </a:lnTo>
                <a:lnTo>
                  <a:pt x="1436" y="1544"/>
                </a:lnTo>
                <a:lnTo>
                  <a:pt x="1438" y="1544"/>
                </a:lnTo>
                <a:lnTo>
                  <a:pt x="1440" y="1544"/>
                </a:lnTo>
                <a:lnTo>
                  <a:pt x="1440" y="1550"/>
                </a:lnTo>
                <a:lnTo>
                  <a:pt x="1440" y="1560"/>
                </a:lnTo>
                <a:lnTo>
                  <a:pt x="1440" y="1561"/>
                </a:lnTo>
                <a:lnTo>
                  <a:pt x="1422" y="1561"/>
                </a:lnTo>
                <a:lnTo>
                  <a:pt x="1421" y="1561"/>
                </a:lnTo>
                <a:lnTo>
                  <a:pt x="1421" y="1562"/>
                </a:lnTo>
                <a:lnTo>
                  <a:pt x="1421" y="1571"/>
                </a:lnTo>
                <a:lnTo>
                  <a:pt x="1421" y="1577"/>
                </a:lnTo>
                <a:lnTo>
                  <a:pt x="1421" y="1587"/>
                </a:lnTo>
                <a:lnTo>
                  <a:pt x="1421" y="1588"/>
                </a:lnTo>
                <a:lnTo>
                  <a:pt x="1422" y="1588"/>
                </a:lnTo>
                <a:lnTo>
                  <a:pt x="1436" y="1588"/>
                </a:lnTo>
                <a:lnTo>
                  <a:pt x="1436" y="1600"/>
                </a:lnTo>
                <a:lnTo>
                  <a:pt x="1441" y="1600"/>
                </a:lnTo>
                <a:lnTo>
                  <a:pt x="1443" y="1600"/>
                </a:lnTo>
                <a:lnTo>
                  <a:pt x="1447" y="1600"/>
                </a:lnTo>
                <a:lnTo>
                  <a:pt x="1448" y="1600"/>
                </a:lnTo>
                <a:lnTo>
                  <a:pt x="1454" y="1600"/>
                </a:lnTo>
                <a:lnTo>
                  <a:pt x="1455" y="1600"/>
                </a:lnTo>
                <a:lnTo>
                  <a:pt x="1457" y="1600"/>
                </a:lnTo>
                <a:lnTo>
                  <a:pt x="1458" y="1600"/>
                </a:lnTo>
                <a:lnTo>
                  <a:pt x="1474" y="1600"/>
                </a:lnTo>
                <a:lnTo>
                  <a:pt x="1474" y="1620"/>
                </a:lnTo>
                <a:lnTo>
                  <a:pt x="1474" y="1630"/>
                </a:lnTo>
                <a:lnTo>
                  <a:pt x="1474" y="1634"/>
                </a:lnTo>
                <a:lnTo>
                  <a:pt x="1437" y="1635"/>
                </a:lnTo>
                <a:lnTo>
                  <a:pt x="1431" y="1635"/>
                </a:lnTo>
                <a:lnTo>
                  <a:pt x="1430" y="1635"/>
                </a:lnTo>
                <a:lnTo>
                  <a:pt x="1429" y="1635"/>
                </a:lnTo>
                <a:lnTo>
                  <a:pt x="1423" y="1635"/>
                </a:lnTo>
                <a:lnTo>
                  <a:pt x="1420" y="1635"/>
                </a:lnTo>
                <a:lnTo>
                  <a:pt x="1420" y="1644"/>
                </a:lnTo>
                <a:lnTo>
                  <a:pt x="1420" y="1651"/>
                </a:lnTo>
                <a:lnTo>
                  <a:pt x="1420" y="1652"/>
                </a:lnTo>
                <a:lnTo>
                  <a:pt x="1420" y="1659"/>
                </a:lnTo>
                <a:lnTo>
                  <a:pt x="1420" y="1660"/>
                </a:lnTo>
                <a:lnTo>
                  <a:pt x="1420" y="1661"/>
                </a:lnTo>
                <a:lnTo>
                  <a:pt x="1420" y="1662"/>
                </a:lnTo>
                <a:lnTo>
                  <a:pt x="1420" y="1663"/>
                </a:lnTo>
                <a:lnTo>
                  <a:pt x="1420" y="1664"/>
                </a:lnTo>
                <a:lnTo>
                  <a:pt x="1420" y="1666"/>
                </a:lnTo>
                <a:lnTo>
                  <a:pt x="1420" y="1667"/>
                </a:lnTo>
                <a:lnTo>
                  <a:pt x="1419" y="1667"/>
                </a:lnTo>
                <a:lnTo>
                  <a:pt x="1419" y="1668"/>
                </a:lnTo>
                <a:lnTo>
                  <a:pt x="1420" y="1669"/>
                </a:lnTo>
                <a:lnTo>
                  <a:pt x="1418" y="1671"/>
                </a:lnTo>
                <a:lnTo>
                  <a:pt x="1418" y="1673"/>
                </a:lnTo>
                <a:lnTo>
                  <a:pt x="1416" y="1677"/>
                </a:lnTo>
                <a:lnTo>
                  <a:pt x="1415" y="1678"/>
                </a:lnTo>
                <a:lnTo>
                  <a:pt x="1415" y="1679"/>
                </a:lnTo>
                <a:lnTo>
                  <a:pt x="1414" y="1680"/>
                </a:lnTo>
                <a:lnTo>
                  <a:pt x="1414" y="1681"/>
                </a:lnTo>
                <a:lnTo>
                  <a:pt x="1413" y="1683"/>
                </a:lnTo>
                <a:lnTo>
                  <a:pt x="1412" y="1686"/>
                </a:lnTo>
                <a:lnTo>
                  <a:pt x="1410" y="1691"/>
                </a:lnTo>
                <a:lnTo>
                  <a:pt x="1408" y="1693"/>
                </a:lnTo>
                <a:lnTo>
                  <a:pt x="1406" y="1693"/>
                </a:lnTo>
                <a:lnTo>
                  <a:pt x="1406" y="1694"/>
                </a:lnTo>
                <a:lnTo>
                  <a:pt x="1406" y="1700"/>
                </a:lnTo>
                <a:lnTo>
                  <a:pt x="1405" y="1700"/>
                </a:lnTo>
                <a:lnTo>
                  <a:pt x="1405" y="1701"/>
                </a:lnTo>
                <a:lnTo>
                  <a:pt x="1405" y="1702"/>
                </a:lnTo>
                <a:lnTo>
                  <a:pt x="1405" y="1703"/>
                </a:lnTo>
                <a:lnTo>
                  <a:pt x="1404" y="1704"/>
                </a:lnTo>
                <a:lnTo>
                  <a:pt x="1404" y="1705"/>
                </a:lnTo>
                <a:lnTo>
                  <a:pt x="1404" y="1706"/>
                </a:lnTo>
                <a:lnTo>
                  <a:pt x="1404" y="1708"/>
                </a:lnTo>
                <a:lnTo>
                  <a:pt x="1404" y="1709"/>
                </a:lnTo>
                <a:lnTo>
                  <a:pt x="1403" y="1710"/>
                </a:lnTo>
                <a:lnTo>
                  <a:pt x="1403" y="1711"/>
                </a:lnTo>
                <a:lnTo>
                  <a:pt x="1403" y="1712"/>
                </a:lnTo>
                <a:lnTo>
                  <a:pt x="1403" y="1713"/>
                </a:lnTo>
                <a:lnTo>
                  <a:pt x="1403" y="1714"/>
                </a:lnTo>
                <a:lnTo>
                  <a:pt x="1403" y="1715"/>
                </a:lnTo>
                <a:lnTo>
                  <a:pt x="1403" y="1717"/>
                </a:lnTo>
                <a:lnTo>
                  <a:pt x="1403" y="1739"/>
                </a:lnTo>
                <a:lnTo>
                  <a:pt x="1399" y="1739"/>
                </a:lnTo>
                <a:lnTo>
                  <a:pt x="1393" y="1739"/>
                </a:lnTo>
                <a:lnTo>
                  <a:pt x="1390" y="1739"/>
                </a:lnTo>
                <a:lnTo>
                  <a:pt x="1380" y="1739"/>
                </a:lnTo>
                <a:lnTo>
                  <a:pt x="1380" y="1734"/>
                </a:lnTo>
                <a:lnTo>
                  <a:pt x="1354" y="1734"/>
                </a:lnTo>
                <a:lnTo>
                  <a:pt x="1354" y="1739"/>
                </a:lnTo>
                <a:lnTo>
                  <a:pt x="1337" y="1739"/>
                </a:lnTo>
                <a:lnTo>
                  <a:pt x="1311" y="1739"/>
                </a:lnTo>
                <a:lnTo>
                  <a:pt x="1294" y="1739"/>
                </a:lnTo>
                <a:lnTo>
                  <a:pt x="1268" y="1739"/>
                </a:lnTo>
                <a:lnTo>
                  <a:pt x="1268" y="1740"/>
                </a:lnTo>
                <a:lnTo>
                  <a:pt x="1268" y="1746"/>
                </a:lnTo>
                <a:lnTo>
                  <a:pt x="1268" y="1759"/>
                </a:lnTo>
                <a:lnTo>
                  <a:pt x="1268" y="1764"/>
                </a:lnTo>
                <a:lnTo>
                  <a:pt x="1268" y="1765"/>
                </a:lnTo>
                <a:lnTo>
                  <a:pt x="1267" y="1765"/>
                </a:lnTo>
                <a:lnTo>
                  <a:pt x="1260" y="1764"/>
                </a:lnTo>
                <a:lnTo>
                  <a:pt x="1259" y="1764"/>
                </a:lnTo>
                <a:lnTo>
                  <a:pt x="1255" y="1764"/>
                </a:lnTo>
                <a:lnTo>
                  <a:pt x="1251" y="1765"/>
                </a:lnTo>
                <a:lnTo>
                  <a:pt x="1246" y="1765"/>
                </a:lnTo>
                <a:lnTo>
                  <a:pt x="1233" y="1765"/>
                </a:lnTo>
                <a:lnTo>
                  <a:pt x="1233" y="1763"/>
                </a:lnTo>
                <a:lnTo>
                  <a:pt x="1233" y="1760"/>
                </a:lnTo>
                <a:lnTo>
                  <a:pt x="1233" y="1759"/>
                </a:lnTo>
                <a:lnTo>
                  <a:pt x="1233" y="1756"/>
                </a:lnTo>
                <a:lnTo>
                  <a:pt x="1233" y="1754"/>
                </a:lnTo>
                <a:lnTo>
                  <a:pt x="1233" y="1753"/>
                </a:lnTo>
                <a:lnTo>
                  <a:pt x="1233" y="1752"/>
                </a:lnTo>
                <a:lnTo>
                  <a:pt x="1233" y="1749"/>
                </a:lnTo>
                <a:lnTo>
                  <a:pt x="1233" y="1746"/>
                </a:lnTo>
                <a:lnTo>
                  <a:pt x="1233" y="1739"/>
                </a:lnTo>
                <a:lnTo>
                  <a:pt x="1230" y="1739"/>
                </a:lnTo>
                <a:lnTo>
                  <a:pt x="1226" y="1739"/>
                </a:lnTo>
                <a:lnTo>
                  <a:pt x="1224" y="1739"/>
                </a:lnTo>
                <a:lnTo>
                  <a:pt x="1222" y="1739"/>
                </a:lnTo>
                <a:lnTo>
                  <a:pt x="1220" y="1739"/>
                </a:lnTo>
                <a:lnTo>
                  <a:pt x="1218" y="1739"/>
                </a:lnTo>
                <a:lnTo>
                  <a:pt x="1216" y="1739"/>
                </a:lnTo>
                <a:lnTo>
                  <a:pt x="1212" y="1739"/>
                </a:lnTo>
                <a:lnTo>
                  <a:pt x="1202" y="1739"/>
                </a:lnTo>
                <a:lnTo>
                  <a:pt x="1200" y="1739"/>
                </a:lnTo>
                <a:lnTo>
                  <a:pt x="1199" y="1739"/>
                </a:lnTo>
                <a:lnTo>
                  <a:pt x="1196" y="1739"/>
                </a:lnTo>
                <a:lnTo>
                  <a:pt x="1183" y="1739"/>
                </a:lnTo>
                <a:lnTo>
                  <a:pt x="1173" y="1739"/>
                </a:lnTo>
                <a:lnTo>
                  <a:pt x="1165" y="1739"/>
                </a:lnTo>
                <a:lnTo>
                  <a:pt x="1157" y="1739"/>
                </a:lnTo>
                <a:lnTo>
                  <a:pt x="1149" y="1739"/>
                </a:lnTo>
                <a:lnTo>
                  <a:pt x="1142" y="1739"/>
                </a:lnTo>
                <a:lnTo>
                  <a:pt x="1131" y="1739"/>
                </a:lnTo>
                <a:lnTo>
                  <a:pt x="1129" y="1739"/>
                </a:lnTo>
                <a:lnTo>
                  <a:pt x="1129" y="1756"/>
                </a:lnTo>
                <a:lnTo>
                  <a:pt x="1129" y="1763"/>
                </a:lnTo>
                <a:lnTo>
                  <a:pt x="1129" y="1771"/>
                </a:lnTo>
                <a:lnTo>
                  <a:pt x="1129" y="1774"/>
                </a:lnTo>
                <a:lnTo>
                  <a:pt x="1122" y="1774"/>
                </a:lnTo>
                <a:lnTo>
                  <a:pt x="1095" y="1774"/>
                </a:lnTo>
                <a:lnTo>
                  <a:pt x="1083" y="1774"/>
                </a:lnTo>
                <a:lnTo>
                  <a:pt x="1082" y="1774"/>
                </a:lnTo>
                <a:lnTo>
                  <a:pt x="1082" y="1773"/>
                </a:lnTo>
                <a:lnTo>
                  <a:pt x="1082" y="1772"/>
                </a:lnTo>
                <a:lnTo>
                  <a:pt x="1082" y="1769"/>
                </a:lnTo>
                <a:lnTo>
                  <a:pt x="1082" y="1767"/>
                </a:lnTo>
                <a:lnTo>
                  <a:pt x="1082" y="1765"/>
                </a:lnTo>
                <a:lnTo>
                  <a:pt x="1082" y="1764"/>
                </a:lnTo>
                <a:lnTo>
                  <a:pt x="1082" y="1761"/>
                </a:lnTo>
                <a:lnTo>
                  <a:pt x="1080" y="1761"/>
                </a:lnTo>
                <a:lnTo>
                  <a:pt x="1078" y="1761"/>
                </a:lnTo>
                <a:lnTo>
                  <a:pt x="1078" y="1759"/>
                </a:lnTo>
                <a:lnTo>
                  <a:pt x="1078" y="1757"/>
                </a:lnTo>
                <a:lnTo>
                  <a:pt x="1078" y="1756"/>
                </a:lnTo>
                <a:lnTo>
                  <a:pt x="1078" y="1755"/>
                </a:lnTo>
                <a:lnTo>
                  <a:pt x="1078" y="1753"/>
                </a:lnTo>
                <a:lnTo>
                  <a:pt x="1078" y="1752"/>
                </a:lnTo>
                <a:lnTo>
                  <a:pt x="1078" y="1751"/>
                </a:lnTo>
                <a:lnTo>
                  <a:pt x="1078" y="1749"/>
                </a:lnTo>
                <a:lnTo>
                  <a:pt x="1078" y="1748"/>
                </a:lnTo>
                <a:lnTo>
                  <a:pt x="1078" y="1747"/>
                </a:lnTo>
                <a:lnTo>
                  <a:pt x="1078" y="1745"/>
                </a:lnTo>
                <a:lnTo>
                  <a:pt x="1078" y="1744"/>
                </a:lnTo>
                <a:lnTo>
                  <a:pt x="1078" y="1742"/>
                </a:lnTo>
                <a:lnTo>
                  <a:pt x="1078" y="1740"/>
                </a:lnTo>
                <a:lnTo>
                  <a:pt x="1076" y="1740"/>
                </a:lnTo>
                <a:lnTo>
                  <a:pt x="1074" y="1740"/>
                </a:lnTo>
                <a:lnTo>
                  <a:pt x="1073" y="1740"/>
                </a:lnTo>
                <a:lnTo>
                  <a:pt x="1069" y="1740"/>
                </a:lnTo>
                <a:lnTo>
                  <a:pt x="1068" y="1740"/>
                </a:lnTo>
                <a:lnTo>
                  <a:pt x="1067" y="1740"/>
                </a:lnTo>
                <a:lnTo>
                  <a:pt x="1065" y="1740"/>
                </a:lnTo>
                <a:lnTo>
                  <a:pt x="1064" y="1740"/>
                </a:lnTo>
                <a:lnTo>
                  <a:pt x="1063" y="1740"/>
                </a:lnTo>
                <a:lnTo>
                  <a:pt x="1060" y="1740"/>
                </a:lnTo>
                <a:lnTo>
                  <a:pt x="1059" y="1740"/>
                </a:lnTo>
                <a:lnTo>
                  <a:pt x="1057" y="1740"/>
                </a:lnTo>
                <a:lnTo>
                  <a:pt x="1056" y="1740"/>
                </a:lnTo>
                <a:lnTo>
                  <a:pt x="1053" y="1740"/>
                </a:lnTo>
                <a:lnTo>
                  <a:pt x="1052" y="1740"/>
                </a:lnTo>
                <a:lnTo>
                  <a:pt x="1051" y="1740"/>
                </a:lnTo>
                <a:lnTo>
                  <a:pt x="1050" y="1740"/>
                </a:lnTo>
                <a:lnTo>
                  <a:pt x="1049" y="1740"/>
                </a:lnTo>
                <a:lnTo>
                  <a:pt x="1047" y="1740"/>
                </a:lnTo>
                <a:lnTo>
                  <a:pt x="1046" y="1740"/>
                </a:lnTo>
                <a:lnTo>
                  <a:pt x="1044" y="1740"/>
                </a:lnTo>
                <a:lnTo>
                  <a:pt x="1042" y="1740"/>
                </a:lnTo>
                <a:lnTo>
                  <a:pt x="1041" y="1740"/>
                </a:lnTo>
                <a:lnTo>
                  <a:pt x="1040" y="1740"/>
                </a:lnTo>
                <a:lnTo>
                  <a:pt x="1038" y="1740"/>
                </a:lnTo>
                <a:lnTo>
                  <a:pt x="1036" y="1740"/>
                </a:lnTo>
                <a:lnTo>
                  <a:pt x="1034" y="1740"/>
                </a:lnTo>
                <a:lnTo>
                  <a:pt x="1033" y="1740"/>
                </a:lnTo>
                <a:lnTo>
                  <a:pt x="1032" y="1740"/>
                </a:lnTo>
                <a:lnTo>
                  <a:pt x="1030" y="1740"/>
                </a:lnTo>
                <a:lnTo>
                  <a:pt x="1026" y="1740"/>
                </a:lnTo>
                <a:lnTo>
                  <a:pt x="1026" y="1737"/>
                </a:lnTo>
                <a:lnTo>
                  <a:pt x="1026" y="1736"/>
                </a:lnTo>
                <a:lnTo>
                  <a:pt x="1026" y="1735"/>
                </a:lnTo>
                <a:lnTo>
                  <a:pt x="1026" y="1734"/>
                </a:lnTo>
                <a:lnTo>
                  <a:pt x="1026" y="1731"/>
                </a:lnTo>
                <a:lnTo>
                  <a:pt x="1021" y="1731"/>
                </a:lnTo>
                <a:lnTo>
                  <a:pt x="1018" y="1731"/>
                </a:lnTo>
                <a:lnTo>
                  <a:pt x="1016" y="1731"/>
                </a:lnTo>
                <a:lnTo>
                  <a:pt x="1014" y="1731"/>
                </a:lnTo>
                <a:lnTo>
                  <a:pt x="1009" y="1727"/>
                </a:lnTo>
                <a:lnTo>
                  <a:pt x="1002" y="1727"/>
                </a:lnTo>
                <a:lnTo>
                  <a:pt x="998" y="1727"/>
                </a:lnTo>
                <a:lnTo>
                  <a:pt x="997" y="1727"/>
                </a:lnTo>
                <a:lnTo>
                  <a:pt x="995" y="1727"/>
                </a:lnTo>
                <a:lnTo>
                  <a:pt x="992" y="1727"/>
                </a:lnTo>
                <a:lnTo>
                  <a:pt x="991" y="1727"/>
                </a:lnTo>
                <a:lnTo>
                  <a:pt x="990" y="1728"/>
                </a:lnTo>
                <a:lnTo>
                  <a:pt x="989" y="1728"/>
                </a:lnTo>
                <a:lnTo>
                  <a:pt x="977" y="1734"/>
                </a:lnTo>
                <a:lnTo>
                  <a:pt x="975" y="1734"/>
                </a:lnTo>
                <a:lnTo>
                  <a:pt x="973" y="1732"/>
                </a:lnTo>
                <a:lnTo>
                  <a:pt x="971" y="1731"/>
                </a:lnTo>
                <a:lnTo>
                  <a:pt x="970" y="1731"/>
                </a:lnTo>
                <a:lnTo>
                  <a:pt x="968" y="1730"/>
                </a:lnTo>
                <a:lnTo>
                  <a:pt x="967" y="1729"/>
                </a:lnTo>
                <a:lnTo>
                  <a:pt x="966" y="1729"/>
                </a:lnTo>
                <a:lnTo>
                  <a:pt x="964" y="1728"/>
                </a:lnTo>
                <a:lnTo>
                  <a:pt x="962" y="1728"/>
                </a:lnTo>
                <a:lnTo>
                  <a:pt x="959" y="1727"/>
                </a:lnTo>
                <a:lnTo>
                  <a:pt x="957" y="1726"/>
                </a:lnTo>
                <a:lnTo>
                  <a:pt x="951" y="1726"/>
                </a:lnTo>
                <a:lnTo>
                  <a:pt x="950" y="1726"/>
                </a:lnTo>
                <a:lnTo>
                  <a:pt x="950" y="1728"/>
                </a:lnTo>
                <a:lnTo>
                  <a:pt x="953" y="1734"/>
                </a:lnTo>
                <a:lnTo>
                  <a:pt x="953" y="1735"/>
                </a:lnTo>
                <a:lnTo>
                  <a:pt x="956" y="1740"/>
                </a:lnTo>
                <a:lnTo>
                  <a:pt x="954" y="1740"/>
                </a:lnTo>
                <a:lnTo>
                  <a:pt x="946" y="1740"/>
                </a:lnTo>
                <a:lnTo>
                  <a:pt x="923" y="1740"/>
                </a:lnTo>
                <a:lnTo>
                  <a:pt x="923" y="1731"/>
                </a:lnTo>
                <a:lnTo>
                  <a:pt x="923" y="1721"/>
                </a:lnTo>
                <a:lnTo>
                  <a:pt x="923" y="1719"/>
                </a:lnTo>
                <a:lnTo>
                  <a:pt x="923" y="1708"/>
                </a:lnTo>
                <a:lnTo>
                  <a:pt x="923" y="1705"/>
                </a:lnTo>
                <a:lnTo>
                  <a:pt x="923" y="1702"/>
                </a:lnTo>
                <a:lnTo>
                  <a:pt x="923" y="1698"/>
                </a:lnTo>
                <a:lnTo>
                  <a:pt x="923" y="1697"/>
                </a:lnTo>
                <a:lnTo>
                  <a:pt x="923" y="1696"/>
                </a:lnTo>
                <a:lnTo>
                  <a:pt x="923" y="1694"/>
                </a:lnTo>
                <a:lnTo>
                  <a:pt x="923" y="1693"/>
                </a:lnTo>
                <a:lnTo>
                  <a:pt x="923" y="1691"/>
                </a:lnTo>
                <a:lnTo>
                  <a:pt x="923" y="1687"/>
                </a:lnTo>
                <a:lnTo>
                  <a:pt x="923" y="1686"/>
                </a:lnTo>
                <a:lnTo>
                  <a:pt x="923" y="1684"/>
                </a:lnTo>
                <a:lnTo>
                  <a:pt x="923" y="1683"/>
                </a:lnTo>
                <a:lnTo>
                  <a:pt x="923" y="1672"/>
                </a:lnTo>
                <a:lnTo>
                  <a:pt x="923" y="1671"/>
                </a:lnTo>
                <a:lnTo>
                  <a:pt x="916" y="1671"/>
                </a:lnTo>
                <a:lnTo>
                  <a:pt x="915" y="1671"/>
                </a:lnTo>
                <a:lnTo>
                  <a:pt x="913" y="1671"/>
                </a:lnTo>
                <a:lnTo>
                  <a:pt x="911" y="1671"/>
                </a:lnTo>
                <a:lnTo>
                  <a:pt x="875" y="1671"/>
                </a:lnTo>
                <a:lnTo>
                  <a:pt x="861" y="1672"/>
                </a:lnTo>
                <a:lnTo>
                  <a:pt x="861" y="1671"/>
                </a:lnTo>
                <a:lnTo>
                  <a:pt x="861" y="1667"/>
                </a:lnTo>
                <a:lnTo>
                  <a:pt x="861" y="1655"/>
                </a:lnTo>
                <a:lnTo>
                  <a:pt x="865" y="1655"/>
                </a:lnTo>
                <a:lnTo>
                  <a:pt x="865" y="1656"/>
                </a:lnTo>
                <a:lnTo>
                  <a:pt x="870" y="1656"/>
                </a:lnTo>
                <a:lnTo>
                  <a:pt x="871" y="1656"/>
                </a:lnTo>
                <a:lnTo>
                  <a:pt x="871" y="1655"/>
                </a:lnTo>
                <a:lnTo>
                  <a:pt x="872" y="1655"/>
                </a:lnTo>
                <a:lnTo>
                  <a:pt x="879" y="1655"/>
                </a:lnTo>
                <a:lnTo>
                  <a:pt x="880" y="1655"/>
                </a:lnTo>
                <a:lnTo>
                  <a:pt x="882" y="1655"/>
                </a:lnTo>
                <a:lnTo>
                  <a:pt x="883" y="1655"/>
                </a:lnTo>
                <a:lnTo>
                  <a:pt x="884" y="1655"/>
                </a:lnTo>
                <a:lnTo>
                  <a:pt x="888" y="1655"/>
                </a:lnTo>
                <a:lnTo>
                  <a:pt x="888" y="1649"/>
                </a:lnTo>
                <a:lnTo>
                  <a:pt x="888" y="1641"/>
                </a:lnTo>
                <a:lnTo>
                  <a:pt x="888" y="1639"/>
                </a:lnTo>
                <a:lnTo>
                  <a:pt x="888" y="1621"/>
                </a:lnTo>
                <a:lnTo>
                  <a:pt x="888" y="1620"/>
                </a:lnTo>
                <a:lnTo>
                  <a:pt x="888" y="1603"/>
                </a:lnTo>
                <a:lnTo>
                  <a:pt x="890" y="1603"/>
                </a:lnTo>
                <a:lnTo>
                  <a:pt x="892" y="1603"/>
                </a:lnTo>
                <a:lnTo>
                  <a:pt x="894" y="1603"/>
                </a:lnTo>
                <a:lnTo>
                  <a:pt x="904" y="1603"/>
                </a:lnTo>
                <a:lnTo>
                  <a:pt x="905" y="1603"/>
                </a:lnTo>
                <a:lnTo>
                  <a:pt x="902" y="1592"/>
                </a:lnTo>
                <a:lnTo>
                  <a:pt x="898" y="1584"/>
                </a:lnTo>
                <a:lnTo>
                  <a:pt x="895" y="1575"/>
                </a:lnTo>
                <a:lnTo>
                  <a:pt x="892" y="1570"/>
                </a:lnTo>
                <a:lnTo>
                  <a:pt x="892" y="1567"/>
                </a:lnTo>
                <a:lnTo>
                  <a:pt x="891" y="1565"/>
                </a:lnTo>
                <a:lnTo>
                  <a:pt x="890" y="1562"/>
                </a:lnTo>
                <a:lnTo>
                  <a:pt x="884" y="1548"/>
                </a:lnTo>
                <a:lnTo>
                  <a:pt x="884" y="1546"/>
                </a:lnTo>
                <a:lnTo>
                  <a:pt x="883" y="1546"/>
                </a:lnTo>
                <a:lnTo>
                  <a:pt x="880" y="1546"/>
                </a:lnTo>
                <a:lnTo>
                  <a:pt x="879" y="1546"/>
                </a:lnTo>
                <a:lnTo>
                  <a:pt x="875" y="1546"/>
                </a:lnTo>
                <a:lnTo>
                  <a:pt x="874" y="1546"/>
                </a:lnTo>
                <a:lnTo>
                  <a:pt x="866" y="1546"/>
                </a:lnTo>
                <a:lnTo>
                  <a:pt x="866" y="1544"/>
                </a:lnTo>
                <a:lnTo>
                  <a:pt x="866" y="1543"/>
                </a:lnTo>
                <a:lnTo>
                  <a:pt x="866" y="1540"/>
                </a:lnTo>
                <a:lnTo>
                  <a:pt x="866" y="1538"/>
                </a:lnTo>
                <a:lnTo>
                  <a:pt x="866" y="1537"/>
                </a:lnTo>
                <a:lnTo>
                  <a:pt x="866" y="1535"/>
                </a:lnTo>
                <a:lnTo>
                  <a:pt x="866" y="1534"/>
                </a:lnTo>
                <a:lnTo>
                  <a:pt x="856" y="1534"/>
                </a:lnTo>
                <a:lnTo>
                  <a:pt x="852" y="1534"/>
                </a:lnTo>
                <a:lnTo>
                  <a:pt x="849" y="1534"/>
                </a:lnTo>
                <a:lnTo>
                  <a:pt x="844" y="1534"/>
                </a:lnTo>
                <a:lnTo>
                  <a:pt x="843" y="1534"/>
                </a:lnTo>
                <a:lnTo>
                  <a:pt x="837" y="1534"/>
                </a:lnTo>
                <a:lnTo>
                  <a:pt x="836" y="1534"/>
                </a:lnTo>
                <a:lnTo>
                  <a:pt x="829" y="1534"/>
                </a:lnTo>
                <a:lnTo>
                  <a:pt x="826" y="1534"/>
                </a:lnTo>
                <a:lnTo>
                  <a:pt x="822" y="1534"/>
                </a:lnTo>
                <a:lnTo>
                  <a:pt x="815" y="1534"/>
                </a:lnTo>
                <a:lnTo>
                  <a:pt x="807" y="1534"/>
                </a:lnTo>
                <a:lnTo>
                  <a:pt x="804" y="1534"/>
                </a:lnTo>
                <a:lnTo>
                  <a:pt x="804" y="1533"/>
                </a:lnTo>
                <a:lnTo>
                  <a:pt x="804" y="1529"/>
                </a:lnTo>
                <a:lnTo>
                  <a:pt x="804" y="1527"/>
                </a:lnTo>
                <a:lnTo>
                  <a:pt x="804" y="1525"/>
                </a:lnTo>
                <a:lnTo>
                  <a:pt x="804" y="1524"/>
                </a:lnTo>
                <a:lnTo>
                  <a:pt x="804" y="1521"/>
                </a:lnTo>
                <a:lnTo>
                  <a:pt x="804" y="1520"/>
                </a:lnTo>
                <a:lnTo>
                  <a:pt x="804" y="1519"/>
                </a:lnTo>
                <a:lnTo>
                  <a:pt x="804" y="1517"/>
                </a:lnTo>
                <a:lnTo>
                  <a:pt x="804" y="1516"/>
                </a:lnTo>
                <a:lnTo>
                  <a:pt x="804" y="1515"/>
                </a:lnTo>
                <a:lnTo>
                  <a:pt x="804" y="1512"/>
                </a:lnTo>
                <a:lnTo>
                  <a:pt x="804" y="1511"/>
                </a:lnTo>
                <a:lnTo>
                  <a:pt x="804" y="1509"/>
                </a:lnTo>
                <a:lnTo>
                  <a:pt x="804" y="1508"/>
                </a:lnTo>
                <a:lnTo>
                  <a:pt x="804" y="1506"/>
                </a:lnTo>
                <a:lnTo>
                  <a:pt x="804" y="1503"/>
                </a:lnTo>
                <a:lnTo>
                  <a:pt x="804" y="1502"/>
                </a:lnTo>
                <a:lnTo>
                  <a:pt x="804" y="1500"/>
                </a:lnTo>
                <a:lnTo>
                  <a:pt x="804" y="1499"/>
                </a:lnTo>
                <a:lnTo>
                  <a:pt x="804" y="1497"/>
                </a:lnTo>
                <a:lnTo>
                  <a:pt x="804" y="1495"/>
                </a:lnTo>
                <a:lnTo>
                  <a:pt x="802" y="1495"/>
                </a:lnTo>
                <a:lnTo>
                  <a:pt x="801" y="1495"/>
                </a:lnTo>
                <a:lnTo>
                  <a:pt x="799" y="1495"/>
                </a:lnTo>
                <a:lnTo>
                  <a:pt x="799" y="1492"/>
                </a:lnTo>
                <a:lnTo>
                  <a:pt x="799" y="1491"/>
                </a:lnTo>
                <a:lnTo>
                  <a:pt x="799" y="1489"/>
                </a:lnTo>
                <a:lnTo>
                  <a:pt x="799" y="1487"/>
                </a:lnTo>
                <a:lnTo>
                  <a:pt x="798" y="1487"/>
                </a:lnTo>
                <a:lnTo>
                  <a:pt x="797" y="1487"/>
                </a:lnTo>
                <a:lnTo>
                  <a:pt x="793" y="1487"/>
                </a:lnTo>
                <a:lnTo>
                  <a:pt x="791" y="1487"/>
                </a:lnTo>
                <a:lnTo>
                  <a:pt x="787" y="1487"/>
                </a:lnTo>
                <a:lnTo>
                  <a:pt x="786" y="1487"/>
                </a:lnTo>
                <a:lnTo>
                  <a:pt x="784" y="1487"/>
                </a:lnTo>
                <a:lnTo>
                  <a:pt x="782" y="1487"/>
                </a:lnTo>
                <a:lnTo>
                  <a:pt x="782" y="1485"/>
                </a:lnTo>
                <a:lnTo>
                  <a:pt x="782" y="1484"/>
                </a:lnTo>
                <a:lnTo>
                  <a:pt x="782" y="1483"/>
                </a:lnTo>
                <a:lnTo>
                  <a:pt x="782" y="1482"/>
                </a:lnTo>
                <a:lnTo>
                  <a:pt x="782" y="1481"/>
                </a:lnTo>
                <a:lnTo>
                  <a:pt x="786" y="1481"/>
                </a:lnTo>
                <a:lnTo>
                  <a:pt x="790" y="1481"/>
                </a:lnTo>
                <a:lnTo>
                  <a:pt x="794" y="1481"/>
                </a:lnTo>
                <a:lnTo>
                  <a:pt x="796" y="1481"/>
                </a:lnTo>
                <a:lnTo>
                  <a:pt x="797" y="1481"/>
                </a:lnTo>
                <a:lnTo>
                  <a:pt x="799" y="1481"/>
                </a:lnTo>
                <a:lnTo>
                  <a:pt x="802" y="1481"/>
                </a:lnTo>
                <a:lnTo>
                  <a:pt x="804" y="1481"/>
                </a:lnTo>
                <a:lnTo>
                  <a:pt x="804" y="1479"/>
                </a:lnTo>
                <a:lnTo>
                  <a:pt x="804" y="1478"/>
                </a:lnTo>
                <a:lnTo>
                  <a:pt x="804" y="1476"/>
                </a:lnTo>
                <a:lnTo>
                  <a:pt x="804" y="1475"/>
                </a:lnTo>
                <a:lnTo>
                  <a:pt x="804" y="1473"/>
                </a:lnTo>
                <a:lnTo>
                  <a:pt x="804" y="1472"/>
                </a:lnTo>
                <a:lnTo>
                  <a:pt x="802" y="1472"/>
                </a:lnTo>
                <a:lnTo>
                  <a:pt x="797" y="1472"/>
                </a:lnTo>
                <a:lnTo>
                  <a:pt x="797" y="1465"/>
                </a:lnTo>
                <a:lnTo>
                  <a:pt x="796" y="1465"/>
                </a:lnTo>
                <a:lnTo>
                  <a:pt x="794" y="1465"/>
                </a:lnTo>
                <a:lnTo>
                  <a:pt x="791" y="1465"/>
                </a:lnTo>
                <a:lnTo>
                  <a:pt x="789" y="1465"/>
                </a:lnTo>
                <a:lnTo>
                  <a:pt x="788" y="1465"/>
                </a:lnTo>
                <a:lnTo>
                  <a:pt x="786" y="1465"/>
                </a:lnTo>
                <a:lnTo>
                  <a:pt x="785" y="1465"/>
                </a:lnTo>
                <a:lnTo>
                  <a:pt x="785" y="1451"/>
                </a:lnTo>
                <a:lnTo>
                  <a:pt x="799" y="1451"/>
                </a:lnTo>
                <a:lnTo>
                  <a:pt x="799" y="1457"/>
                </a:lnTo>
                <a:lnTo>
                  <a:pt x="799" y="1465"/>
                </a:lnTo>
                <a:lnTo>
                  <a:pt x="804" y="1465"/>
                </a:lnTo>
                <a:lnTo>
                  <a:pt x="805" y="1465"/>
                </a:lnTo>
                <a:lnTo>
                  <a:pt x="806" y="1465"/>
                </a:lnTo>
                <a:lnTo>
                  <a:pt x="810" y="1465"/>
                </a:lnTo>
                <a:lnTo>
                  <a:pt x="811" y="1465"/>
                </a:lnTo>
                <a:lnTo>
                  <a:pt x="813" y="1465"/>
                </a:lnTo>
                <a:lnTo>
                  <a:pt x="815" y="1465"/>
                </a:lnTo>
                <a:lnTo>
                  <a:pt x="818" y="1465"/>
                </a:lnTo>
                <a:lnTo>
                  <a:pt x="819" y="1465"/>
                </a:lnTo>
                <a:lnTo>
                  <a:pt x="820" y="1465"/>
                </a:lnTo>
                <a:lnTo>
                  <a:pt x="821" y="1465"/>
                </a:lnTo>
                <a:lnTo>
                  <a:pt x="826" y="1465"/>
                </a:lnTo>
                <a:lnTo>
                  <a:pt x="827" y="1465"/>
                </a:lnTo>
                <a:lnTo>
                  <a:pt x="828" y="1465"/>
                </a:lnTo>
                <a:lnTo>
                  <a:pt x="829" y="1465"/>
                </a:lnTo>
                <a:lnTo>
                  <a:pt x="832" y="1465"/>
                </a:lnTo>
                <a:lnTo>
                  <a:pt x="835" y="1465"/>
                </a:lnTo>
                <a:lnTo>
                  <a:pt x="836" y="1465"/>
                </a:lnTo>
                <a:lnTo>
                  <a:pt x="850" y="1465"/>
                </a:lnTo>
                <a:lnTo>
                  <a:pt x="854" y="1465"/>
                </a:lnTo>
                <a:lnTo>
                  <a:pt x="855" y="1465"/>
                </a:lnTo>
                <a:lnTo>
                  <a:pt x="853" y="1460"/>
                </a:lnTo>
                <a:lnTo>
                  <a:pt x="852" y="1457"/>
                </a:lnTo>
                <a:lnTo>
                  <a:pt x="852" y="1456"/>
                </a:lnTo>
                <a:lnTo>
                  <a:pt x="849" y="1451"/>
                </a:lnTo>
                <a:lnTo>
                  <a:pt x="849" y="1450"/>
                </a:lnTo>
                <a:lnTo>
                  <a:pt x="848" y="1445"/>
                </a:lnTo>
                <a:lnTo>
                  <a:pt x="847" y="1443"/>
                </a:lnTo>
                <a:lnTo>
                  <a:pt x="845" y="1439"/>
                </a:lnTo>
                <a:lnTo>
                  <a:pt x="845" y="1438"/>
                </a:lnTo>
                <a:lnTo>
                  <a:pt x="845" y="1436"/>
                </a:lnTo>
                <a:lnTo>
                  <a:pt x="844" y="1433"/>
                </a:lnTo>
                <a:lnTo>
                  <a:pt x="843" y="1431"/>
                </a:lnTo>
                <a:lnTo>
                  <a:pt x="841" y="1430"/>
                </a:lnTo>
                <a:lnTo>
                  <a:pt x="841" y="1428"/>
                </a:lnTo>
                <a:lnTo>
                  <a:pt x="840" y="1426"/>
                </a:lnTo>
                <a:lnTo>
                  <a:pt x="839" y="1424"/>
                </a:lnTo>
                <a:lnTo>
                  <a:pt x="837" y="1418"/>
                </a:lnTo>
                <a:lnTo>
                  <a:pt x="836" y="1417"/>
                </a:lnTo>
                <a:lnTo>
                  <a:pt x="836" y="1416"/>
                </a:lnTo>
                <a:lnTo>
                  <a:pt x="835" y="1414"/>
                </a:lnTo>
                <a:lnTo>
                  <a:pt x="833" y="1410"/>
                </a:lnTo>
                <a:lnTo>
                  <a:pt x="830" y="1405"/>
                </a:lnTo>
                <a:lnTo>
                  <a:pt x="830" y="1402"/>
                </a:lnTo>
                <a:lnTo>
                  <a:pt x="827" y="1396"/>
                </a:lnTo>
                <a:lnTo>
                  <a:pt x="816" y="1396"/>
                </a:lnTo>
                <a:lnTo>
                  <a:pt x="814" y="1396"/>
                </a:lnTo>
                <a:lnTo>
                  <a:pt x="802" y="1396"/>
                </a:lnTo>
                <a:lnTo>
                  <a:pt x="793" y="1396"/>
                </a:lnTo>
                <a:lnTo>
                  <a:pt x="790" y="1396"/>
                </a:lnTo>
                <a:lnTo>
                  <a:pt x="786" y="1396"/>
                </a:lnTo>
                <a:lnTo>
                  <a:pt x="785" y="1396"/>
                </a:lnTo>
                <a:lnTo>
                  <a:pt x="784" y="1396"/>
                </a:lnTo>
                <a:lnTo>
                  <a:pt x="777" y="1396"/>
                </a:lnTo>
                <a:lnTo>
                  <a:pt x="776" y="1396"/>
                </a:lnTo>
                <a:lnTo>
                  <a:pt x="769" y="1396"/>
                </a:lnTo>
                <a:lnTo>
                  <a:pt x="767" y="1396"/>
                </a:lnTo>
                <a:lnTo>
                  <a:pt x="756" y="1396"/>
                </a:lnTo>
                <a:lnTo>
                  <a:pt x="752" y="1396"/>
                </a:lnTo>
                <a:lnTo>
                  <a:pt x="750" y="1396"/>
                </a:lnTo>
                <a:lnTo>
                  <a:pt x="750" y="1401"/>
                </a:lnTo>
                <a:lnTo>
                  <a:pt x="750" y="1402"/>
                </a:lnTo>
                <a:lnTo>
                  <a:pt x="750" y="1403"/>
                </a:lnTo>
                <a:lnTo>
                  <a:pt x="750" y="1405"/>
                </a:lnTo>
                <a:lnTo>
                  <a:pt x="750" y="1406"/>
                </a:lnTo>
                <a:lnTo>
                  <a:pt x="750" y="1407"/>
                </a:lnTo>
                <a:lnTo>
                  <a:pt x="750" y="1408"/>
                </a:lnTo>
                <a:lnTo>
                  <a:pt x="750" y="1409"/>
                </a:lnTo>
                <a:lnTo>
                  <a:pt x="750" y="1410"/>
                </a:lnTo>
                <a:lnTo>
                  <a:pt x="750" y="1411"/>
                </a:lnTo>
                <a:lnTo>
                  <a:pt x="750" y="1413"/>
                </a:lnTo>
                <a:lnTo>
                  <a:pt x="750" y="1414"/>
                </a:lnTo>
                <a:lnTo>
                  <a:pt x="750" y="1415"/>
                </a:lnTo>
                <a:lnTo>
                  <a:pt x="750" y="1416"/>
                </a:lnTo>
                <a:lnTo>
                  <a:pt x="750" y="1417"/>
                </a:lnTo>
                <a:lnTo>
                  <a:pt x="750" y="1418"/>
                </a:lnTo>
                <a:lnTo>
                  <a:pt x="750" y="1419"/>
                </a:lnTo>
                <a:lnTo>
                  <a:pt x="750" y="1420"/>
                </a:lnTo>
                <a:lnTo>
                  <a:pt x="750" y="1422"/>
                </a:lnTo>
                <a:lnTo>
                  <a:pt x="750" y="1423"/>
                </a:lnTo>
                <a:lnTo>
                  <a:pt x="750" y="1424"/>
                </a:lnTo>
                <a:lnTo>
                  <a:pt x="750" y="1425"/>
                </a:lnTo>
                <a:lnTo>
                  <a:pt x="750" y="1426"/>
                </a:lnTo>
                <a:lnTo>
                  <a:pt x="750" y="1430"/>
                </a:lnTo>
                <a:lnTo>
                  <a:pt x="750" y="1431"/>
                </a:lnTo>
                <a:lnTo>
                  <a:pt x="750" y="1432"/>
                </a:lnTo>
                <a:lnTo>
                  <a:pt x="750" y="1434"/>
                </a:lnTo>
                <a:lnTo>
                  <a:pt x="750" y="1435"/>
                </a:lnTo>
                <a:lnTo>
                  <a:pt x="750" y="1436"/>
                </a:lnTo>
                <a:lnTo>
                  <a:pt x="750" y="1438"/>
                </a:lnTo>
                <a:lnTo>
                  <a:pt x="750" y="1439"/>
                </a:lnTo>
                <a:lnTo>
                  <a:pt x="750" y="1441"/>
                </a:lnTo>
                <a:lnTo>
                  <a:pt x="750" y="1442"/>
                </a:lnTo>
                <a:lnTo>
                  <a:pt x="750" y="1443"/>
                </a:lnTo>
                <a:lnTo>
                  <a:pt x="750" y="1444"/>
                </a:lnTo>
                <a:lnTo>
                  <a:pt x="750" y="1447"/>
                </a:lnTo>
                <a:lnTo>
                  <a:pt x="750" y="1448"/>
                </a:lnTo>
                <a:lnTo>
                  <a:pt x="740" y="1448"/>
                </a:lnTo>
                <a:lnTo>
                  <a:pt x="740" y="1452"/>
                </a:lnTo>
                <a:lnTo>
                  <a:pt x="738" y="1452"/>
                </a:lnTo>
                <a:lnTo>
                  <a:pt x="737" y="1452"/>
                </a:lnTo>
                <a:lnTo>
                  <a:pt x="735" y="1452"/>
                </a:lnTo>
                <a:lnTo>
                  <a:pt x="734" y="1452"/>
                </a:lnTo>
                <a:lnTo>
                  <a:pt x="733" y="1452"/>
                </a:lnTo>
                <a:lnTo>
                  <a:pt x="731" y="1452"/>
                </a:lnTo>
                <a:lnTo>
                  <a:pt x="730" y="1452"/>
                </a:lnTo>
                <a:lnTo>
                  <a:pt x="729" y="1452"/>
                </a:lnTo>
                <a:lnTo>
                  <a:pt x="727" y="1452"/>
                </a:lnTo>
                <a:lnTo>
                  <a:pt x="726" y="1452"/>
                </a:lnTo>
                <a:lnTo>
                  <a:pt x="725" y="1452"/>
                </a:lnTo>
                <a:lnTo>
                  <a:pt x="723" y="1452"/>
                </a:lnTo>
                <a:lnTo>
                  <a:pt x="722" y="1452"/>
                </a:lnTo>
                <a:lnTo>
                  <a:pt x="721" y="1452"/>
                </a:lnTo>
                <a:lnTo>
                  <a:pt x="720" y="1452"/>
                </a:lnTo>
                <a:lnTo>
                  <a:pt x="718" y="1452"/>
                </a:lnTo>
                <a:lnTo>
                  <a:pt x="716" y="1452"/>
                </a:lnTo>
                <a:lnTo>
                  <a:pt x="714" y="1452"/>
                </a:lnTo>
                <a:lnTo>
                  <a:pt x="714" y="1456"/>
                </a:lnTo>
                <a:lnTo>
                  <a:pt x="714" y="1457"/>
                </a:lnTo>
                <a:lnTo>
                  <a:pt x="716" y="1460"/>
                </a:lnTo>
                <a:lnTo>
                  <a:pt x="716" y="1464"/>
                </a:lnTo>
                <a:lnTo>
                  <a:pt x="716" y="1465"/>
                </a:lnTo>
                <a:lnTo>
                  <a:pt x="720" y="1465"/>
                </a:lnTo>
                <a:lnTo>
                  <a:pt x="728" y="1465"/>
                </a:lnTo>
                <a:lnTo>
                  <a:pt x="733" y="1465"/>
                </a:lnTo>
                <a:lnTo>
                  <a:pt x="733" y="1466"/>
                </a:lnTo>
                <a:lnTo>
                  <a:pt x="733" y="1468"/>
                </a:lnTo>
                <a:lnTo>
                  <a:pt x="733" y="1469"/>
                </a:lnTo>
                <a:lnTo>
                  <a:pt x="733" y="1470"/>
                </a:lnTo>
                <a:lnTo>
                  <a:pt x="733" y="1472"/>
                </a:lnTo>
                <a:lnTo>
                  <a:pt x="733" y="1473"/>
                </a:lnTo>
                <a:lnTo>
                  <a:pt x="733" y="1474"/>
                </a:lnTo>
                <a:lnTo>
                  <a:pt x="733" y="1476"/>
                </a:lnTo>
                <a:lnTo>
                  <a:pt x="733" y="1478"/>
                </a:lnTo>
                <a:lnTo>
                  <a:pt x="733" y="1479"/>
                </a:lnTo>
                <a:lnTo>
                  <a:pt x="733" y="1481"/>
                </a:lnTo>
                <a:lnTo>
                  <a:pt x="733" y="1483"/>
                </a:lnTo>
                <a:lnTo>
                  <a:pt x="733" y="1484"/>
                </a:lnTo>
                <a:lnTo>
                  <a:pt x="733" y="1485"/>
                </a:lnTo>
                <a:lnTo>
                  <a:pt x="733" y="1486"/>
                </a:lnTo>
                <a:lnTo>
                  <a:pt x="733" y="1489"/>
                </a:lnTo>
                <a:lnTo>
                  <a:pt x="733" y="1491"/>
                </a:lnTo>
                <a:lnTo>
                  <a:pt x="733" y="1493"/>
                </a:lnTo>
                <a:lnTo>
                  <a:pt x="733" y="1494"/>
                </a:lnTo>
                <a:lnTo>
                  <a:pt x="733" y="1497"/>
                </a:lnTo>
                <a:lnTo>
                  <a:pt x="733" y="1498"/>
                </a:lnTo>
                <a:lnTo>
                  <a:pt x="733" y="1499"/>
                </a:lnTo>
                <a:lnTo>
                  <a:pt x="733" y="1500"/>
                </a:lnTo>
                <a:lnTo>
                  <a:pt x="733" y="1501"/>
                </a:lnTo>
                <a:lnTo>
                  <a:pt x="733" y="1502"/>
                </a:lnTo>
                <a:lnTo>
                  <a:pt x="733" y="1503"/>
                </a:lnTo>
                <a:lnTo>
                  <a:pt x="733" y="1504"/>
                </a:lnTo>
                <a:lnTo>
                  <a:pt x="733" y="1506"/>
                </a:lnTo>
                <a:lnTo>
                  <a:pt x="733" y="1515"/>
                </a:lnTo>
                <a:lnTo>
                  <a:pt x="733" y="1519"/>
                </a:lnTo>
                <a:lnTo>
                  <a:pt x="733" y="1520"/>
                </a:lnTo>
                <a:lnTo>
                  <a:pt x="733" y="1521"/>
                </a:lnTo>
                <a:lnTo>
                  <a:pt x="733" y="1523"/>
                </a:lnTo>
                <a:lnTo>
                  <a:pt x="733" y="1524"/>
                </a:lnTo>
                <a:lnTo>
                  <a:pt x="733" y="1527"/>
                </a:lnTo>
                <a:lnTo>
                  <a:pt x="738" y="1527"/>
                </a:lnTo>
                <a:lnTo>
                  <a:pt x="738" y="1528"/>
                </a:lnTo>
                <a:lnTo>
                  <a:pt x="738" y="1533"/>
                </a:lnTo>
                <a:lnTo>
                  <a:pt x="738" y="1534"/>
                </a:lnTo>
                <a:lnTo>
                  <a:pt x="733" y="1534"/>
                </a:lnTo>
                <a:lnTo>
                  <a:pt x="725" y="1534"/>
                </a:lnTo>
                <a:lnTo>
                  <a:pt x="716" y="1534"/>
                </a:lnTo>
                <a:lnTo>
                  <a:pt x="712" y="1534"/>
                </a:lnTo>
                <a:lnTo>
                  <a:pt x="711" y="1534"/>
                </a:lnTo>
                <a:lnTo>
                  <a:pt x="709" y="1534"/>
                </a:lnTo>
                <a:lnTo>
                  <a:pt x="703" y="1534"/>
                </a:lnTo>
                <a:lnTo>
                  <a:pt x="709" y="1536"/>
                </a:lnTo>
                <a:lnTo>
                  <a:pt x="710" y="1536"/>
                </a:lnTo>
                <a:lnTo>
                  <a:pt x="710" y="1537"/>
                </a:lnTo>
                <a:lnTo>
                  <a:pt x="710" y="1538"/>
                </a:lnTo>
                <a:lnTo>
                  <a:pt x="711" y="1538"/>
                </a:lnTo>
                <a:lnTo>
                  <a:pt x="711" y="1540"/>
                </a:lnTo>
                <a:lnTo>
                  <a:pt x="711" y="1541"/>
                </a:lnTo>
                <a:lnTo>
                  <a:pt x="711" y="1542"/>
                </a:lnTo>
                <a:lnTo>
                  <a:pt x="710" y="1542"/>
                </a:lnTo>
                <a:lnTo>
                  <a:pt x="710" y="1543"/>
                </a:lnTo>
                <a:lnTo>
                  <a:pt x="710" y="1544"/>
                </a:lnTo>
                <a:lnTo>
                  <a:pt x="709" y="1545"/>
                </a:lnTo>
                <a:lnTo>
                  <a:pt x="708" y="1545"/>
                </a:lnTo>
                <a:lnTo>
                  <a:pt x="708" y="1546"/>
                </a:lnTo>
                <a:lnTo>
                  <a:pt x="706" y="1546"/>
                </a:lnTo>
                <a:lnTo>
                  <a:pt x="705" y="1546"/>
                </a:lnTo>
                <a:lnTo>
                  <a:pt x="704" y="1548"/>
                </a:lnTo>
                <a:lnTo>
                  <a:pt x="703" y="1548"/>
                </a:lnTo>
                <a:lnTo>
                  <a:pt x="703" y="1546"/>
                </a:lnTo>
                <a:lnTo>
                  <a:pt x="702" y="1546"/>
                </a:lnTo>
                <a:lnTo>
                  <a:pt x="701" y="1546"/>
                </a:lnTo>
                <a:lnTo>
                  <a:pt x="703" y="1550"/>
                </a:lnTo>
                <a:lnTo>
                  <a:pt x="703" y="1551"/>
                </a:lnTo>
                <a:lnTo>
                  <a:pt x="705" y="1557"/>
                </a:lnTo>
                <a:lnTo>
                  <a:pt x="703" y="1557"/>
                </a:lnTo>
                <a:lnTo>
                  <a:pt x="702" y="1557"/>
                </a:lnTo>
                <a:lnTo>
                  <a:pt x="698" y="1557"/>
                </a:lnTo>
                <a:lnTo>
                  <a:pt x="697" y="1557"/>
                </a:lnTo>
                <a:lnTo>
                  <a:pt x="685" y="1558"/>
                </a:lnTo>
                <a:lnTo>
                  <a:pt x="685" y="1557"/>
                </a:lnTo>
                <a:lnTo>
                  <a:pt x="685" y="1548"/>
                </a:lnTo>
                <a:lnTo>
                  <a:pt x="685" y="1545"/>
                </a:lnTo>
                <a:lnTo>
                  <a:pt x="684" y="1545"/>
                </a:lnTo>
                <a:lnTo>
                  <a:pt x="684" y="1544"/>
                </a:lnTo>
                <a:lnTo>
                  <a:pt x="683" y="1544"/>
                </a:lnTo>
                <a:lnTo>
                  <a:pt x="681" y="1543"/>
                </a:lnTo>
                <a:lnTo>
                  <a:pt x="681" y="1542"/>
                </a:lnTo>
                <a:lnTo>
                  <a:pt x="680" y="1538"/>
                </a:lnTo>
                <a:lnTo>
                  <a:pt x="679" y="1538"/>
                </a:lnTo>
                <a:lnTo>
                  <a:pt x="679" y="1537"/>
                </a:lnTo>
                <a:lnTo>
                  <a:pt x="679" y="1536"/>
                </a:lnTo>
                <a:lnTo>
                  <a:pt x="678" y="1536"/>
                </a:lnTo>
                <a:lnTo>
                  <a:pt x="677" y="1536"/>
                </a:lnTo>
                <a:lnTo>
                  <a:pt x="676" y="1536"/>
                </a:lnTo>
                <a:lnTo>
                  <a:pt x="676" y="1535"/>
                </a:lnTo>
                <a:lnTo>
                  <a:pt x="675" y="1535"/>
                </a:lnTo>
                <a:lnTo>
                  <a:pt x="674" y="1535"/>
                </a:lnTo>
                <a:lnTo>
                  <a:pt x="672" y="1535"/>
                </a:lnTo>
                <a:lnTo>
                  <a:pt x="671" y="1535"/>
                </a:lnTo>
                <a:lnTo>
                  <a:pt x="670" y="1535"/>
                </a:lnTo>
                <a:lnTo>
                  <a:pt x="669" y="1535"/>
                </a:lnTo>
                <a:lnTo>
                  <a:pt x="667" y="1535"/>
                </a:lnTo>
                <a:lnTo>
                  <a:pt x="662" y="1535"/>
                </a:lnTo>
                <a:lnTo>
                  <a:pt x="664" y="1545"/>
                </a:lnTo>
                <a:lnTo>
                  <a:pt x="664" y="1546"/>
                </a:lnTo>
                <a:lnTo>
                  <a:pt x="666" y="1553"/>
                </a:lnTo>
                <a:lnTo>
                  <a:pt x="667" y="1558"/>
                </a:lnTo>
                <a:lnTo>
                  <a:pt x="668" y="1560"/>
                </a:lnTo>
                <a:lnTo>
                  <a:pt x="668" y="1561"/>
                </a:lnTo>
                <a:lnTo>
                  <a:pt x="668" y="1565"/>
                </a:lnTo>
                <a:lnTo>
                  <a:pt x="668" y="1566"/>
                </a:lnTo>
                <a:lnTo>
                  <a:pt x="669" y="1567"/>
                </a:lnTo>
                <a:lnTo>
                  <a:pt x="677" y="1567"/>
                </a:lnTo>
                <a:lnTo>
                  <a:pt x="684" y="1567"/>
                </a:lnTo>
                <a:lnTo>
                  <a:pt x="686" y="1567"/>
                </a:lnTo>
                <a:lnTo>
                  <a:pt x="687" y="1567"/>
                </a:lnTo>
                <a:lnTo>
                  <a:pt x="693" y="1567"/>
                </a:lnTo>
                <a:lnTo>
                  <a:pt x="697" y="1567"/>
                </a:lnTo>
                <a:lnTo>
                  <a:pt x="703" y="1567"/>
                </a:lnTo>
                <a:lnTo>
                  <a:pt x="706" y="1576"/>
                </a:lnTo>
                <a:lnTo>
                  <a:pt x="703" y="1577"/>
                </a:lnTo>
                <a:lnTo>
                  <a:pt x="702" y="1578"/>
                </a:lnTo>
                <a:lnTo>
                  <a:pt x="701" y="1578"/>
                </a:lnTo>
                <a:lnTo>
                  <a:pt x="701" y="1579"/>
                </a:lnTo>
                <a:lnTo>
                  <a:pt x="700" y="1580"/>
                </a:lnTo>
                <a:lnTo>
                  <a:pt x="700" y="1582"/>
                </a:lnTo>
                <a:lnTo>
                  <a:pt x="700" y="1583"/>
                </a:lnTo>
                <a:lnTo>
                  <a:pt x="700" y="1584"/>
                </a:lnTo>
                <a:lnTo>
                  <a:pt x="700" y="1585"/>
                </a:lnTo>
                <a:lnTo>
                  <a:pt x="700" y="1586"/>
                </a:lnTo>
                <a:lnTo>
                  <a:pt x="700" y="1587"/>
                </a:lnTo>
                <a:lnTo>
                  <a:pt x="701" y="1587"/>
                </a:lnTo>
                <a:lnTo>
                  <a:pt x="701" y="1588"/>
                </a:lnTo>
                <a:lnTo>
                  <a:pt x="702" y="1588"/>
                </a:lnTo>
                <a:lnTo>
                  <a:pt x="703" y="1590"/>
                </a:lnTo>
                <a:lnTo>
                  <a:pt x="704" y="1590"/>
                </a:lnTo>
                <a:lnTo>
                  <a:pt x="705" y="1590"/>
                </a:lnTo>
                <a:lnTo>
                  <a:pt x="706" y="1590"/>
                </a:lnTo>
                <a:lnTo>
                  <a:pt x="709" y="1590"/>
                </a:lnTo>
                <a:lnTo>
                  <a:pt x="709" y="1591"/>
                </a:lnTo>
                <a:lnTo>
                  <a:pt x="709" y="1592"/>
                </a:lnTo>
                <a:lnTo>
                  <a:pt x="709" y="1593"/>
                </a:lnTo>
                <a:lnTo>
                  <a:pt x="705" y="1594"/>
                </a:lnTo>
                <a:lnTo>
                  <a:pt x="705" y="1596"/>
                </a:lnTo>
                <a:lnTo>
                  <a:pt x="705" y="1601"/>
                </a:lnTo>
                <a:lnTo>
                  <a:pt x="706" y="1603"/>
                </a:lnTo>
                <a:lnTo>
                  <a:pt x="703" y="1603"/>
                </a:lnTo>
                <a:lnTo>
                  <a:pt x="696" y="1603"/>
                </a:lnTo>
                <a:lnTo>
                  <a:pt x="688" y="1603"/>
                </a:lnTo>
                <a:lnTo>
                  <a:pt x="679" y="1603"/>
                </a:lnTo>
                <a:lnTo>
                  <a:pt x="678" y="1603"/>
                </a:lnTo>
                <a:lnTo>
                  <a:pt x="677" y="1603"/>
                </a:lnTo>
                <a:lnTo>
                  <a:pt x="651" y="1604"/>
                </a:lnTo>
                <a:lnTo>
                  <a:pt x="633" y="1604"/>
                </a:lnTo>
                <a:lnTo>
                  <a:pt x="620" y="1604"/>
                </a:lnTo>
                <a:lnTo>
                  <a:pt x="625" y="1621"/>
                </a:lnTo>
                <a:lnTo>
                  <a:pt x="634" y="1658"/>
                </a:lnTo>
                <a:lnTo>
                  <a:pt x="637" y="1672"/>
                </a:lnTo>
                <a:lnTo>
                  <a:pt x="637" y="1673"/>
                </a:lnTo>
                <a:lnTo>
                  <a:pt x="638" y="1673"/>
                </a:lnTo>
                <a:lnTo>
                  <a:pt x="643" y="1696"/>
                </a:lnTo>
                <a:lnTo>
                  <a:pt x="644" y="1698"/>
                </a:lnTo>
                <a:lnTo>
                  <a:pt x="646" y="1710"/>
                </a:lnTo>
                <a:lnTo>
                  <a:pt x="647" y="1714"/>
                </a:lnTo>
                <a:lnTo>
                  <a:pt x="650" y="1725"/>
                </a:lnTo>
                <a:lnTo>
                  <a:pt x="654" y="1743"/>
                </a:lnTo>
                <a:lnTo>
                  <a:pt x="660" y="1765"/>
                </a:lnTo>
                <a:lnTo>
                  <a:pt x="667" y="1765"/>
                </a:lnTo>
                <a:lnTo>
                  <a:pt x="670" y="1765"/>
                </a:lnTo>
                <a:lnTo>
                  <a:pt x="676" y="1765"/>
                </a:lnTo>
                <a:lnTo>
                  <a:pt x="679" y="1765"/>
                </a:lnTo>
                <a:lnTo>
                  <a:pt x="683" y="1765"/>
                </a:lnTo>
                <a:lnTo>
                  <a:pt x="686" y="1765"/>
                </a:lnTo>
                <a:lnTo>
                  <a:pt x="692" y="1765"/>
                </a:lnTo>
                <a:lnTo>
                  <a:pt x="692" y="1761"/>
                </a:lnTo>
                <a:lnTo>
                  <a:pt x="700" y="1761"/>
                </a:lnTo>
                <a:lnTo>
                  <a:pt x="700" y="1756"/>
                </a:lnTo>
                <a:lnTo>
                  <a:pt x="706" y="1756"/>
                </a:lnTo>
                <a:lnTo>
                  <a:pt x="706" y="1752"/>
                </a:lnTo>
                <a:lnTo>
                  <a:pt x="706" y="1747"/>
                </a:lnTo>
                <a:lnTo>
                  <a:pt x="706" y="1742"/>
                </a:lnTo>
                <a:lnTo>
                  <a:pt x="709" y="1742"/>
                </a:lnTo>
                <a:lnTo>
                  <a:pt x="711" y="1742"/>
                </a:lnTo>
                <a:lnTo>
                  <a:pt x="716" y="1742"/>
                </a:lnTo>
                <a:lnTo>
                  <a:pt x="717" y="1742"/>
                </a:lnTo>
                <a:lnTo>
                  <a:pt x="717" y="1745"/>
                </a:lnTo>
                <a:lnTo>
                  <a:pt x="717" y="1746"/>
                </a:lnTo>
                <a:lnTo>
                  <a:pt x="717" y="1751"/>
                </a:lnTo>
                <a:lnTo>
                  <a:pt x="717" y="1752"/>
                </a:lnTo>
                <a:lnTo>
                  <a:pt x="717" y="1755"/>
                </a:lnTo>
                <a:lnTo>
                  <a:pt x="717" y="1762"/>
                </a:lnTo>
                <a:lnTo>
                  <a:pt x="717" y="1765"/>
                </a:lnTo>
                <a:lnTo>
                  <a:pt x="717" y="1769"/>
                </a:lnTo>
                <a:lnTo>
                  <a:pt x="734" y="1769"/>
                </a:lnTo>
                <a:lnTo>
                  <a:pt x="737" y="1769"/>
                </a:lnTo>
                <a:lnTo>
                  <a:pt x="738" y="1769"/>
                </a:lnTo>
                <a:lnTo>
                  <a:pt x="739" y="1771"/>
                </a:lnTo>
                <a:lnTo>
                  <a:pt x="745" y="1784"/>
                </a:lnTo>
                <a:lnTo>
                  <a:pt x="747" y="1789"/>
                </a:lnTo>
                <a:lnTo>
                  <a:pt x="747" y="1790"/>
                </a:lnTo>
                <a:lnTo>
                  <a:pt x="750" y="1795"/>
                </a:lnTo>
                <a:lnTo>
                  <a:pt x="752" y="1801"/>
                </a:lnTo>
                <a:lnTo>
                  <a:pt x="752" y="1802"/>
                </a:lnTo>
                <a:lnTo>
                  <a:pt x="754" y="1807"/>
                </a:lnTo>
                <a:lnTo>
                  <a:pt x="755" y="1810"/>
                </a:lnTo>
                <a:lnTo>
                  <a:pt x="761" y="1823"/>
                </a:lnTo>
                <a:lnTo>
                  <a:pt x="762" y="1826"/>
                </a:lnTo>
                <a:lnTo>
                  <a:pt x="765" y="1832"/>
                </a:lnTo>
                <a:lnTo>
                  <a:pt x="767" y="1836"/>
                </a:lnTo>
                <a:lnTo>
                  <a:pt x="771" y="1847"/>
                </a:lnTo>
                <a:lnTo>
                  <a:pt x="771" y="1848"/>
                </a:lnTo>
                <a:lnTo>
                  <a:pt x="773" y="1853"/>
                </a:lnTo>
                <a:lnTo>
                  <a:pt x="776" y="1857"/>
                </a:lnTo>
                <a:lnTo>
                  <a:pt x="778" y="1864"/>
                </a:lnTo>
                <a:lnTo>
                  <a:pt x="781" y="1871"/>
                </a:lnTo>
                <a:lnTo>
                  <a:pt x="782" y="1875"/>
                </a:lnTo>
                <a:lnTo>
                  <a:pt x="784" y="1878"/>
                </a:lnTo>
                <a:lnTo>
                  <a:pt x="786" y="1885"/>
                </a:lnTo>
                <a:lnTo>
                  <a:pt x="787" y="1890"/>
                </a:lnTo>
                <a:lnTo>
                  <a:pt x="789" y="1896"/>
                </a:lnTo>
                <a:lnTo>
                  <a:pt x="789" y="1897"/>
                </a:lnTo>
                <a:lnTo>
                  <a:pt x="789" y="1898"/>
                </a:lnTo>
                <a:lnTo>
                  <a:pt x="791" y="1904"/>
                </a:lnTo>
                <a:lnTo>
                  <a:pt x="793" y="1908"/>
                </a:lnTo>
                <a:lnTo>
                  <a:pt x="794" y="1913"/>
                </a:lnTo>
                <a:lnTo>
                  <a:pt x="795" y="1913"/>
                </a:lnTo>
                <a:lnTo>
                  <a:pt x="796" y="1913"/>
                </a:lnTo>
                <a:lnTo>
                  <a:pt x="797" y="1913"/>
                </a:lnTo>
                <a:lnTo>
                  <a:pt x="799" y="1913"/>
                </a:lnTo>
                <a:lnTo>
                  <a:pt x="801" y="1913"/>
                </a:lnTo>
                <a:lnTo>
                  <a:pt x="803" y="1913"/>
                </a:lnTo>
                <a:lnTo>
                  <a:pt x="804" y="1913"/>
                </a:lnTo>
                <a:lnTo>
                  <a:pt x="806" y="1913"/>
                </a:lnTo>
                <a:lnTo>
                  <a:pt x="807" y="1913"/>
                </a:lnTo>
                <a:lnTo>
                  <a:pt x="810" y="1913"/>
                </a:lnTo>
                <a:lnTo>
                  <a:pt x="811" y="1913"/>
                </a:lnTo>
                <a:lnTo>
                  <a:pt x="812" y="1913"/>
                </a:lnTo>
                <a:lnTo>
                  <a:pt x="813" y="1913"/>
                </a:lnTo>
                <a:lnTo>
                  <a:pt x="814" y="1913"/>
                </a:lnTo>
                <a:lnTo>
                  <a:pt x="815" y="1913"/>
                </a:lnTo>
                <a:lnTo>
                  <a:pt x="816" y="1913"/>
                </a:lnTo>
                <a:lnTo>
                  <a:pt x="819" y="1913"/>
                </a:lnTo>
                <a:lnTo>
                  <a:pt x="820" y="1913"/>
                </a:lnTo>
                <a:lnTo>
                  <a:pt x="821" y="1913"/>
                </a:lnTo>
                <a:lnTo>
                  <a:pt x="822" y="1913"/>
                </a:lnTo>
                <a:lnTo>
                  <a:pt x="823" y="1913"/>
                </a:lnTo>
                <a:lnTo>
                  <a:pt x="824" y="1913"/>
                </a:lnTo>
                <a:lnTo>
                  <a:pt x="826" y="1913"/>
                </a:lnTo>
                <a:lnTo>
                  <a:pt x="827" y="1913"/>
                </a:lnTo>
                <a:lnTo>
                  <a:pt x="828" y="1913"/>
                </a:lnTo>
                <a:lnTo>
                  <a:pt x="829" y="1913"/>
                </a:lnTo>
                <a:lnTo>
                  <a:pt x="830" y="1913"/>
                </a:lnTo>
                <a:lnTo>
                  <a:pt x="831" y="1913"/>
                </a:lnTo>
                <a:lnTo>
                  <a:pt x="832" y="1913"/>
                </a:lnTo>
                <a:lnTo>
                  <a:pt x="833" y="1913"/>
                </a:lnTo>
                <a:lnTo>
                  <a:pt x="835" y="1913"/>
                </a:lnTo>
                <a:lnTo>
                  <a:pt x="836" y="1913"/>
                </a:lnTo>
                <a:lnTo>
                  <a:pt x="837" y="1913"/>
                </a:lnTo>
                <a:lnTo>
                  <a:pt x="838" y="1913"/>
                </a:lnTo>
                <a:lnTo>
                  <a:pt x="839" y="1913"/>
                </a:lnTo>
                <a:lnTo>
                  <a:pt x="841" y="1913"/>
                </a:lnTo>
                <a:lnTo>
                  <a:pt x="843" y="1913"/>
                </a:lnTo>
                <a:lnTo>
                  <a:pt x="846" y="1913"/>
                </a:lnTo>
                <a:lnTo>
                  <a:pt x="846" y="1914"/>
                </a:lnTo>
                <a:lnTo>
                  <a:pt x="846" y="1916"/>
                </a:lnTo>
                <a:lnTo>
                  <a:pt x="846" y="1917"/>
                </a:lnTo>
                <a:lnTo>
                  <a:pt x="846" y="1919"/>
                </a:lnTo>
                <a:lnTo>
                  <a:pt x="846" y="1921"/>
                </a:lnTo>
                <a:lnTo>
                  <a:pt x="846" y="1922"/>
                </a:lnTo>
                <a:lnTo>
                  <a:pt x="846" y="1923"/>
                </a:lnTo>
                <a:lnTo>
                  <a:pt x="846" y="1925"/>
                </a:lnTo>
                <a:lnTo>
                  <a:pt x="848" y="1924"/>
                </a:lnTo>
                <a:lnTo>
                  <a:pt x="852" y="1923"/>
                </a:lnTo>
                <a:lnTo>
                  <a:pt x="853" y="1923"/>
                </a:lnTo>
                <a:lnTo>
                  <a:pt x="855" y="1923"/>
                </a:lnTo>
                <a:lnTo>
                  <a:pt x="856" y="1922"/>
                </a:lnTo>
                <a:lnTo>
                  <a:pt x="858" y="1922"/>
                </a:lnTo>
                <a:lnTo>
                  <a:pt x="861" y="1922"/>
                </a:lnTo>
                <a:lnTo>
                  <a:pt x="862" y="1921"/>
                </a:lnTo>
                <a:lnTo>
                  <a:pt x="864" y="1921"/>
                </a:lnTo>
                <a:lnTo>
                  <a:pt x="866" y="1920"/>
                </a:lnTo>
                <a:lnTo>
                  <a:pt x="870" y="1920"/>
                </a:lnTo>
                <a:lnTo>
                  <a:pt x="873" y="1919"/>
                </a:lnTo>
                <a:lnTo>
                  <a:pt x="874" y="1919"/>
                </a:lnTo>
                <a:lnTo>
                  <a:pt x="878" y="1917"/>
                </a:lnTo>
                <a:lnTo>
                  <a:pt x="880" y="1917"/>
                </a:lnTo>
                <a:lnTo>
                  <a:pt x="883" y="1916"/>
                </a:lnTo>
                <a:lnTo>
                  <a:pt x="888" y="1915"/>
                </a:lnTo>
                <a:lnTo>
                  <a:pt x="889" y="1915"/>
                </a:lnTo>
                <a:lnTo>
                  <a:pt x="892" y="1914"/>
                </a:lnTo>
                <a:lnTo>
                  <a:pt x="892" y="1915"/>
                </a:lnTo>
                <a:lnTo>
                  <a:pt x="892" y="1916"/>
                </a:lnTo>
                <a:lnTo>
                  <a:pt x="892" y="1920"/>
                </a:lnTo>
                <a:lnTo>
                  <a:pt x="892" y="1921"/>
                </a:lnTo>
                <a:lnTo>
                  <a:pt x="892" y="1922"/>
                </a:lnTo>
                <a:lnTo>
                  <a:pt x="894" y="1929"/>
                </a:lnTo>
                <a:lnTo>
                  <a:pt x="894" y="1932"/>
                </a:lnTo>
                <a:lnTo>
                  <a:pt x="894" y="1939"/>
                </a:lnTo>
                <a:lnTo>
                  <a:pt x="894" y="1946"/>
                </a:lnTo>
                <a:lnTo>
                  <a:pt x="894" y="1947"/>
                </a:lnTo>
                <a:lnTo>
                  <a:pt x="895" y="1947"/>
                </a:lnTo>
                <a:lnTo>
                  <a:pt x="897" y="1947"/>
                </a:lnTo>
                <a:lnTo>
                  <a:pt x="966" y="1948"/>
                </a:lnTo>
                <a:lnTo>
                  <a:pt x="967" y="1948"/>
                </a:lnTo>
                <a:lnTo>
                  <a:pt x="993" y="1978"/>
                </a:lnTo>
                <a:lnTo>
                  <a:pt x="995" y="1979"/>
                </a:lnTo>
                <a:lnTo>
                  <a:pt x="996" y="1979"/>
                </a:lnTo>
                <a:lnTo>
                  <a:pt x="1001" y="1985"/>
                </a:lnTo>
                <a:lnTo>
                  <a:pt x="1002" y="1985"/>
                </a:lnTo>
                <a:lnTo>
                  <a:pt x="1004" y="1985"/>
                </a:lnTo>
                <a:lnTo>
                  <a:pt x="1005" y="1985"/>
                </a:lnTo>
                <a:lnTo>
                  <a:pt x="1006" y="1985"/>
                </a:lnTo>
                <a:lnTo>
                  <a:pt x="1010" y="1985"/>
                </a:lnTo>
                <a:lnTo>
                  <a:pt x="1022" y="1985"/>
                </a:lnTo>
                <a:lnTo>
                  <a:pt x="1032" y="1985"/>
                </a:lnTo>
                <a:lnTo>
                  <a:pt x="1033" y="1985"/>
                </a:lnTo>
                <a:lnTo>
                  <a:pt x="1038" y="1985"/>
                </a:lnTo>
                <a:lnTo>
                  <a:pt x="1043" y="1985"/>
                </a:lnTo>
                <a:lnTo>
                  <a:pt x="1044" y="1985"/>
                </a:lnTo>
                <a:lnTo>
                  <a:pt x="1046" y="1985"/>
                </a:lnTo>
                <a:lnTo>
                  <a:pt x="1046" y="1987"/>
                </a:lnTo>
                <a:lnTo>
                  <a:pt x="1047" y="1989"/>
                </a:lnTo>
                <a:lnTo>
                  <a:pt x="1047" y="1991"/>
                </a:lnTo>
                <a:lnTo>
                  <a:pt x="1049" y="1996"/>
                </a:lnTo>
                <a:lnTo>
                  <a:pt x="1050" y="2000"/>
                </a:lnTo>
                <a:lnTo>
                  <a:pt x="1051" y="2001"/>
                </a:lnTo>
                <a:lnTo>
                  <a:pt x="1056" y="2016"/>
                </a:lnTo>
                <a:lnTo>
                  <a:pt x="1059" y="2025"/>
                </a:lnTo>
                <a:lnTo>
                  <a:pt x="1061" y="2031"/>
                </a:lnTo>
                <a:lnTo>
                  <a:pt x="1063" y="2034"/>
                </a:lnTo>
                <a:lnTo>
                  <a:pt x="1065" y="2039"/>
                </a:lnTo>
                <a:lnTo>
                  <a:pt x="1065" y="2040"/>
                </a:lnTo>
                <a:lnTo>
                  <a:pt x="1065" y="2041"/>
                </a:lnTo>
                <a:lnTo>
                  <a:pt x="1069" y="2054"/>
                </a:lnTo>
                <a:lnTo>
                  <a:pt x="1070" y="2057"/>
                </a:lnTo>
                <a:lnTo>
                  <a:pt x="1070" y="2060"/>
                </a:lnTo>
                <a:lnTo>
                  <a:pt x="1070" y="2067"/>
                </a:lnTo>
                <a:lnTo>
                  <a:pt x="1076" y="2075"/>
                </a:lnTo>
                <a:lnTo>
                  <a:pt x="1081" y="2084"/>
                </a:lnTo>
                <a:lnTo>
                  <a:pt x="1083" y="2089"/>
                </a:lnTo>
                <a:lnTo>
                  <a:pt x="1086" y="2100"/>
                </a:lnTo>
                <a:lnTo>
                  <a:pt x="1089" y="2109"/>
                </a:lnTo>
                <a:lnTo>
                  <a:pt x="1097" y="2128"/>
                </a:lnTo>
                <a:lnTo>
                  <a:pt x="1100" y="2138"/>
                </a:lnTo>
                <a:lnTo>
                  <a:pt x="1102" y="2141"/>
                </a:lnTo>
                <a:lnTo>
                  <a:pt x="1108" y="2159"/>
                </a:lnTo>
                <a:lnTo>
                  <a:pt x="1109" y="2172"/>
                </a:lnTo>
                <a:lnTo>
                  <a:pt x="1111" y="2182"/>
                </a:lnTo>
                <a:lnTo>
                  <a:pt x="1112" y="2183"/>
                </a:lnTo>
                <a:lnTo>
                  <a:pt x="1117" y="2187"/>
                </a:lnTo>
                <a:lnTo>
                  <a:pt x="1118" y="2189"/>
                </a:lnTo>
                <a:lnTo>
                  <a:pt x="1119" y="2190"/>
                </a:lnTo>
                <a:lnTo>
                  <a:pt x="1119" y="2191"/>
                </a:lnTo>
                <a:lnTo>
                  <a:pt x="1120" y="2192"/>
                </a:lnTo>
                <a:lnTo>
                  <a:pt x="1122" y="2195"/>
                </a:lnTo>
                <a:lnTo>
                  <a:pt x="1123" y="2200"/>
                </a:lnTo>
                <a:lnTo>
                  <a:pt x="1125" y="2204"/>
                </a:lnTo>
                <a:lnTo>
                  <a:pt x="1129" y="2218"/>
                </a:lnTo>
                <a:lnTo>
                  <a:pt x="1131" y="2219"/>
                </a:lnTo>
                <a:lnTo>
                  <a:pt x="1132" y="2224"/>
                </a:lnTo>
                <a:lnTo>
                  <a:pt x="1141" y="2248"/>
                </a:lnTo>
                <a:lnTo>
                  <a:pt x="1145" y="2260"/>
                </a:lnTo>
                <a:lnTo>
                  <a:pt x="1146" y="2263"/>
                </a:lnTo>
                <a:lnTo>
                  <a:pt x="1146" y="2266"/>
                </a:lnTo>
                <a:lnTo>
                  <a:pt x="1146" y="2269"/>
                </a:lnTo>
                <a:lnTo>
                  <a:pt x="1146" y="2273"/>
                </a:lnTo>
                <a:lnTo>
                  <a:pt x="1146" y="2274"/>
                </a:lnTo>
                <a:lnTo>
                  <a:pt x="1146" y="2276"/>
                </a:lnTo>
                <a:lnTo>
                  <a:pt x="1148" y="2278"/>
                </a:lnTo>
                <a:lnTo>
                  <a:pt x="1149" y="2280"/>
                </a:lnTo>
                <a:lnTo>
                  <a:pt x="1150" y="2280"/>
                </a:lnTo>
                <a:lnTo>
                  <a:pt x="1151" y="2283"/>
                </a:lnTo>
                <a:lnTo>
                  <a:pt x="1153" y="2285"/>
                </a:lnTo>
                <a:lnTo>
                  <a:pt x="1156" y="2287"/>
                </a:lnTo>
                <a:lnTo>
                  <a:pt x="1157" y="2292"/>
                </a:lnTo>
                <a:lnTo>
                  <a:pt x="1159" y="2299"/>
                </a:lnTo>
                <a:lnTo>
                  <a:pt x="1166" y="2317"/>
                </a:lnTo>
                <a:lnTo>
                  <a:pt x="1168" y="2324"/>
                </a:lnTo>
                <a:lnTo>
                  <a:pt x="1171" y="2334"/>
                </a:lnTo>
                <a:lnTo>
                  <a:pt x="1175" y="2342"/>
                </a:lnTo>
                <a:lnTo>
                  <a:pt x="1177" y="2349"/>
                </a:lnTo>
                <a:lnTo>
                  <a:pt x="1178" y="2350"/>
                </a:lnTo>
                <a:lnTo>
                  <a:pt x="1177" y="2350"/>
                </a:lnTo>
                <a:lnTo>
                  <a:pt x="1176" y="2350"/>
                </a:lnTo>
                <a:lnTo>
                  <a:pt x="1171" y="2352"/>
                </a:lnTo>
                <a:lnTo>
                  <a:pt x="1173" y="2353"/>
                </a:lnTo>
                <a:lnTo>
                  <a:pt x="1173" y="2354"/>
                </a:lnTo>
                <a:lnTo>
                  <a:pt x="1173" y="2356"/>
                </a:lnTo>
                <a:lnTo>
                  <a:pt x="1174" y="2356"/>
                </a:lnTo>
                <a:lnTo>
                  <a:pt x="1175" y="2361"/>
                </a:lnTo>
                <a:lnTo>
                  <a:pt x="1175" y="2362"/>
                </a:lnTo>
                <a:lnTo>
                  <a:pt x="1173" y="2363"/>
                </a:lnTo>
                <a:lnTo>
                  <a:pt x="1170" y="2362"/>
                </a:lnTo>
                <a:lnTo>
                  <a:pt x="1169" y="2362"/>
                </a:lnTo>
                <a:lnTo>
                  <a:pt x="1167" y="2362"/>
                </a:lnTo>
                <a:lnTo>
                  <a:pt x="1165" y="2362"/>
                </a:lnTo>
                <a:lnTo>
                  <a:pt x="1163" y="2362"/>
                </a:lnTo>
                <a:lnTo>
                  <a:pt x="1161" y="2362"/>
                </a:lnTo>
                <a:lnTo>
                  <a:pt x="1159" y="2362"/>
                </a:lnTo>
                <a:lnTo>
                  <a:pt x="1158" y="2362"/>
                </a:lnTo>
                <a:lnTo>
                  <a:pt x="1154" y="2362"/>
                </a:lnTo>
                <a:lnTo>
                  <a:pt x="1153" y="2362"/>
                </a:lnTo>
                <a:lnTo>
                  <a:pt x="1151" y="2362"/>
                </a:lnTo>
                <a:lnTo>
                  <a:pt x="1142" y="2362"/>
                </a:lnTo>
                <a:lnTo>
                  <a:pt x="1141" y="2362"/>
                </a:lnTo>
                <a:lnTo>
                  <a:pt x="1133" y="2362"/>
                </a:lnTo>
                <a:lnTo>
                  <a:pt x="1119" y="2362"/>
                </a:lnTo>
                <a:lnTo>
                  <a:pt x="1112" y="2362"/>
                </a:lnTo>
                <a:lnTo>
                  <a:pt x="1106" y="2362"/>
                </a:lnTo>
                <a:lnTo>
                  <a:pt x="1099" y="2362"/>
                </a:lnTo>
                <a:lnTo>
                  <a:pt x="1065" y="2362"/>
                </a:lnTo>
                <a:lnTo>
                  <a:pt x="1064" y="2362"/>
                </a:lnTo>
                <a:lnTo>
                  <a:pt x="1063" y="2362"/>
                </a:lnTo>
                <a:lnTo>
                  <a:pt x="1047" y="2362"/>
                </a:lnTo>
                <a:lnTo>
                  <a:pt x="1044" y="2362"/>
                </a:lnTo>
                <a:lnTo>
                  <a:pt x="1040" y="2362"/>
                </a:lnTo>
                <a:lnTo>
                  <a:pt x="1035" y="2362"/>
                </a:lnTo>
                <a:lnTo>
                  <a:pt x="1030" y="2362"/>
                </a:lnTo>
                <a:lnTo>
                  <a:pt x="1015" y="2362"/>
                </a:lnTo>
                <a:lnTo>
                  <a:pt x="1014" y="2362"/>
                </a:lnTo>
                <a:lnTo>
                  <a:pt x="1013" y="2362"/>
                </a:lnTo>
                <a:lnTo>
                  <a:pt x="1012" y="2362"/>
                </a:lnTo>
                <a:lnTo>
                  <a:pt x="1010" y="2362"/>
                </a:lnTo>
                <a:lnTo>
                  <a:pt x="1009" y="2362"/>
                </a:lnTo>
                <a:lnTo>
                  <a:pt x="1008" y="2362"/>
                </a:lnTo>
                <a:lnTo>
                  <a:pt x="1007" y="2362"/>
                </a:lnTo>
                <a:lnTo>
                  <a:pt x="1006" y="2362"/>
                </a:lnTo>
                <a:lnTo>
                  <a:pt x="1005" y="2362"/>
                </a:lnTo>
                <a:lnTo>
                  <a:pt x="1004" y="2362"/>
                </a:lnTo>
                <a:lnTo>
                  <a:pt x="1002" y="2362"/>
                </a:lnTo>
                <a:lnTo>
                  <a:pt x="1001" y="2362"/>
                </a:lnTo>
                <a:lnTo>
                  <a:pt x="1000" y="2362"/>
                </a:lnTo>
                <a:lnTo>
                  <a:pt x="999" y="2362"/>
                </a:lnTo>
                <a:lnTo>
                  <a:pt x="998" y="2362"/>
                </a:lnTo>
                <a:lnTo>
                  <a:pt x="997" y="2362"/>
                </a:lnTo>
                <a:lnTo>
                  <a:pt x="996" y="2362"/>
                </a:lnTo>
                <a:lnTo>
                  <a:pt x="995" y="2362"/>
                </a:lnTo>
                <a:lnTo>
                  <a:pt x="993" y="2362"/>
                </a:lnTo>
                <a:lnTo>
                  <a:pt x="992" y="2362"/>
                </a:lnTo>
                <a:lnTo>
                  <a:pt x="991" y="2362"/>
                </a:lnTo>
                <a:lnTo>
                  <a:pt x="990" y="2362"/>
                </a:lnTo>
                <a:lnTo>
                  <a:pt x="988" y="2362"/>
                </a:lnTo>
                <a:lnTo>
                  <a:pt x="987" y="2362"/>
                </a:lnTo>
                <a:lnTo>
                  <a:pt x="984" y="2362"/>
                </a:lnTo>
                <a:lnTo>
                  <a:pt x="982" y="2362"/>
                </a:lnTo>
                <a:lnTo>
                  <a:pt x="981" y="2362"/>
                </a:lnTo>
                <a:lnTo>
                  <a:pt x="980" y="2362"/>
                </a:lnTo>
                <a:lnTo>
                  <a:pt x="979" y="2362"/>
                </a:lnTo>
                <a:lnTo>
                  <a:pt x="977" y="2362"/>
                </a:lnTo>
                <a:lnTo>
                  <a:pt x="975" y="2362"/>
                </a:lnTo>
                <a:lnTo>
                  <a:pt x="974" y="2362"/>
                </a:lnTo>
                <a:lnTo>
                  <a:pt x="973" y="2362"/>
                </a:lnTo>
                <a:lnTo>
                  <a:pt x="972" y="2362"/>
                </a:lnTo>
                <a:lnTo>
                  <a:pt x="971" y="2362"/>
                </a:lnTo>
                <a:lnTo>
                  <a:pt x="970" y="2362"/>
                </a:lnTo>
                <a:lnTo>
                  <a:pt x="968" y="2362"/>
                </a:lnTo>
                <a:lnTo>
                  <a:pt x="967" y="2362"/>
                </a:lnTo>
                <a:lnTo>
                  <a:pt x="966" y="2362"/>
                </a:lnTo>
                <a:lnTo>
                  <a:pt x="965" y="2362"/>
                </a:lnTo>
                <a:lnTo>
                  <a:pt x="964" y="2362"/>
                </a:lnTo>
                <a:lnTo>
                  <a:pt x="963" y="2362"/>
                </a:lnTo>
                <a:lnTo>
                  <a:pt x="962" y="2362"/>
                </a:lnTo>
                <a:lnTo>
                  <a:pt x="960" y="2362"/>
                </a:lnTo>
                <a:lnTo>
                  <a:pt x="949" y="2363"/>
                </a:lnTo>
                <a:lnTo>
                  <a:pt x="928" y="2363"/>
                </a:lnTo>
                <a:lnTo>
                  <a:pt x="928" y="2360"/>
                </a:lnTo>
                <a:lnTo>
                  <a:pt x="928" y="2358"/>
                </a:lnTo>
                <a:lnTo>
                  <a:pt x="928" y="2356"/>
                </a:lnTo>
                <a:lnTo>
                  <a:pt x="928" y="2355"/>
                </a:lnTo>
                <a:lnTo>
                  <a:pt x="928" y="2354"/>
                </a:lnTo>
                <a:lnTo>
                  <a:pt x="928" y="2352"/>
                </a:lnTo>
                <a:lnTo>
                  <a:pt x="928" y="2351"/>
                </a:lnTo>
                <a:lnTo>
                  <a:pt x="928" y="2350"/>
                </a:lnTo>
                <a:lnTo>
                  <a:pt x="928" y="2347"/>
                </a:lnTo>
                <a:lnTo>
                  <a:pt x="928" y="2346"/>
                </a:lnTo>
                <a:lnTo>
                  <a:pt x="928" y="2345"/>
                </a:lnTo>
                <a:lnTo>
                  <a:pt x="928" y="2343"/>
                </a:lnTo>
                <a:lnTo>
                  <a:pt x="928" y="2342"/>
                </a:lnTo>
                <a:lnTo>
                  <a:pt x="928" y="2341"/>
                </a:lnTo>
                <a:lnTo>
                  <a:pt x="928" y="2339"/>
                </a:lnTo>
                <a:lnTo>
                  <a:pt x="928" y="2337"/>
                </a:lnTo>
                <a:lnTo>
                  <a:pt x="928" y="2336"/>
                </a:lnTo>
                <a:lnTo>
                  <a:pt x="928" y="2334"/>
                </a:lnTo>
                <a:lnTo>
                  <a:pt x="928" y="2332"/>
                </a:lnTo>
                <a:lnTo>
                  <a:pt x="928" y="2329"/>
                </a:lnTo>
                <a:lnTo>
                  <a:pt x="914" y="2329"/>
                </a:lnTo>
                <a:lnTo>
                  <a:pt x="913" y="2329"/>
                </a:lnTo>
                <a:lnTo>
                  <a:pt x="912" y="2329"/>
                </a:lnTo>
                <a:lnTo>
                  <a:pt x="908" y="2329"/>
                </a:lnTo>
                <a:lnTo>
                  <a:pt x="907" y="2329"/>
                </a:lnTo>
                <a:lnTo>
                  <a:pt x="906" y="2329"/>
                </a:lnTo>
                <a:lnTo>
                  <a:pt x="903" y="2329"/>
                </a:lnTo>
                <a:lnTo>
                  <a:pt x="902" y="2329"/>
                </a:lnTo>
                <a:lnTo>
                  <a:pt x="899" y="2329"/>
                </a:lnTo>
                <a:lnTo>
                  <a:pt x="897" y="2329"/>
                </a:lnTo>
                <a:lnTo>
                  <a:pt x="896" y="2329"/>
                </a:lnTo>
                <a:lnTo>
                  <a:pt x="895" y="2329"/>
                </a:lnTo>
                <a:lnTo>
                  <a:pt x="894" y="2329"/>
                </a:lnTo>
                <a:lnTo>
                  <a:pt x="892" y="2329"/>
                </a:lnTo>
                <a:lnTo>
                  <a:pt x="890" y="2329"/>
                </a:lnTo>
                <a:lnTo>
                  <a:pt x="889" y="2329"/>
                </a:lnTo>
                <a:lnTo>
                  <a:pt x="888" y="2329"/>
                </a:lnTo>
                <a:lnTo>
                  <a:pt x="886" y="2329"/>
                </a:lnTo>
                <a:lnTo>
                  <a:pt x="884" y="2329"/>
                </a:lnTo>
                <a:lnTo>
                  <a:pt x="882" y="2329"/>
                </a:lnTo>
                <a:lnTo>
                  <a:pt x="881" y="2329"/>
                </a:lnTo>
                <a:lnTo>
                  <a:pt x="879" y="2329"/>
                </a:lnTo>
                <a:lnTo>
                  <a:pt x="878" y="2329"/>
                </a:lnTo>
                <a:lnTo>
                  <a:pt x="877" y="2329"/>
                </a:lnTo>
                <a:lnTo>
                  <a:pt x="875" y="2329"/>
                </a:lnTo>
                <a:lnTo>
                  <a:pt x="874" y="2329"/>
                </a:lnTo>
                <a:lnTo>
                  <a:pt x="873" y="2329"/>
                </a:lnTo>
                <a:lnTo>
                  <a:pt x="872" y="2329"/>
                </a:lnTo>
                <a:lnTo>
                  <a:pt x="871" y="2329"/>
                </a:lnTo>
                <a:lnTo>
                  <a:pt x="870" y="2329"/>
                </a:lnTo>
                <a:lnTo>
                  <a:pt x="869" y="2329"/>
                </a:lnTo>
                <a:lnTo>
                  <a:pt x="867" y="2329"/>
                </a:lnTo>
                <a:lnTo>
                  <a:pt x="866" y="2329"/>
                </a:lnTo>
                <a:lnTo>
                  <a:pt x="865" y="2329"/>
                </a:lnTo>
                <a:lnTo>
                  <a:pt x="864" y="2329"/>
                </a:lnTo>
                <a:lnTo>
                  <a:pt x="863" y="2329"/>
                </a:lnTo>
                <a:lnTo>
                  <a:pt x="862" y="2329"/>
                </a:lnTo>
                <a:lnTo>
                  <a:pt x="862" y="2327"/>
                </a:lnTo>
                <a:lnTo>
                  <a:pt x="862" y="2325"/>
                </a:lnTo>
                <a:lnTo>
                  <a:pt x="863" y="2320"/>
                </a:lnTo>
                <a:lnTo>
                  <a:pt x="863" y="2316"/>
                </a:lnTo>
                <a:lnTo>
                  <a:pt x="865" y="2303"/>
                </a:lnTo>
                <a:lnTo>
                  <a:pt x="865" y="2301"/>
                </a:lnTo>
                <a:lnTo>
                  <a:pt x="865" y="2299"/>
                </a:lnTo>
                <a:lnTo>
                  <a:pt x="865" y="2296"/>
                </a:lnTo>
                <a:lnTo>
                  <a:pt x="865" y="2295"/>
                </a:lnTo>
                <a:lnTo>
                  <a:pt x="865" y="2290"/>
                </a:lnTo>
                <a:lnTo>
                  <a:pt x="865" y="2287"/>
                </a:lnTo>
                <a:lnTo>
                  <a:pt x="865" y="2276"/>
                </a:lnTo>
                <a:lnTo>
                  <a:pt x="865" y="2275"/>
                </a:lnTo>
                <a:lnTo>
                  <a:pt x="865" y="2274"/>
                </a:lnTo>
                <a:lnTo>
                  <a:pt x="865" y="2259"/>
                </a:lnTo>
                <a:lnTo>
                  <a:pt x="865" y="2244"/>
                </a:lnTo>
                <a:lnTo>
                  <a:pt x="865" y="2243"/>
                </a:lnTo>
                <a:lnTo>
                  <a:pt x="865" y="2242"/>
                </a:lnTo>
                <a:lnTo>
                  <a:pt x="865" y="2241"/>
                </a:lnTo>
                <a:lnTo>
                  <a:pt x="865" y="2240"/>
                </a:lnTo>
                <a:lnTo>
                  <a:pt x="864" y="2240"/>
                </a:lnTo>
                <a:lnTo>
                  <a:pt x="864" y="2238"/>
                </a:lnTo>
                <a:lnTo>
                  <a:pt x="864" y="2237"/>
                </a:lnTo>
                <a:lnTo>
                  <a:pt x="864" y="2235"/>
                </a:lnTo>
                <a:lnTo>
                  <a:pt x="864" y="2233"/>
                </a:lnTo>
                <a:lnTo>
                  <a:pt x="864" y="2231"/>
                </a:lnTo>
                <a:lnTo>
                  <a:pt x="863" y="2228"/>
                </a:lnTo>
                <a:lnTo>
                  <a:pt x="863" y="2227"/>
                </a:lnTo>
                <a:lnTo>
                  <a:pt x="863" y="2226"/>
                </a:lnTo>
                <a:lnTo>
                  <a:pt x="862" y="2221"/>
                </a:lnTo>
                <a:lnTo>
                  <a:pt x="862" y="2219"/>
                </a:lnTo>
                <a:lnTo>
                  <a:pt x="861" y="2217"/>
                </a:lnTo>
                <a:lnTo>
                  <a:pt x="861" y="2216"/>
                </a:lnTo>
                <a:lnTo>
                  <a:pt x="861" y="2215"/>
                </a:lnTo>
                <a:lnTo>
                  <a:pt x="858" y="2199"/>
                </a:lnTo>
                <a:lnTo>
                  <a:pt x="857" y="2199"/>
                </a:lnTo>
                <a:lnTo>
                  <a:pt x="856" y="2199"/>
                </a:lnTo>
                <a:lnTo>
                  <a:pt x="845" y="2199"/>
                </a:lnTo>
                <a:lnTo>
                  <a:pt x="845" y="2198"/>
                </a:lnTo>
                <a:lnTo>
                  <a:pt x="835" y="2198"/>
                </a:lnTo>
                <a:lnTo>
                  <a:pt x="835" y="2214"/>
                </a:lnTo>
                <a:lnTo>
                  <a:pt x="835" y="2225"/>
                </a:lnTo>
                <a:lnTo>
                  <a:pt x="829" y="2225"/>
                </a:lnTo>
                <a:lnTo>
                  <a:pt x="793" y="2225"/>
                </a:lnTo>
                <a:lnTo>
                  <a:pt x="809" y="2178"/>
                </a:lnTo>
                <a:lnTo>
                  <a:pt x="823" y="2178"/>
                </a:lnTo>
                <a:lnTo>
                  <a:pt x="846" y="2178"/>
                </a:lnTo>
                <a:lnTo>
                  <a:pt x="854" y="2178"/>
                </a:lnTo>
                <a:lnTo>
                  <a:pt x="853" y="2170"/>
                </a:lnTo>
                <a:lnTo>
                  <a:pt x="852" y="2167"/>
                </a:lnTo>
                <a:lnTo>
                  <a:pt x="850" y="2161"/>
                </a:lnTo>
                <a:lnTo>
                  <a:pt x="850" y="2160"/>
                </a:lnTo>
                <a:lnTo>
                  <a:pt x="850" y="2159"/>
                </a:lnTo>
                <a:lnTo>
                  <a:pt x="850" y="2158"/>
                </a:lnTo>
                <a:lnTo>
                  <a:pt x="850" y="2157"/>
                </a:lnTo>
                <a:lnTo>
                  <a:pt x="837" y="2157"/>
                </a:lnTo>
                <a:lnTo>
                  <a:pt x="823" y="2156"/>
                </a:lnTo>
                <a:lnTo>
                  <a:pt x="816" y="2156"/>
                </a:lnTo>
                <a:lnTo>
                  <a:pt x="818" y="2156"/>
                </a:lnTo>
                <a:lnTo>
                  <a:pt x="820" y="2149"/>
                </a:lnTo>
                <a:lnTo>
                  <a:pt x="789" y="2138"/>
                </a:lnTo>
                <a:lnTo>
                  <a:pt x="785" y="2136"/>
                </a:lnTo>
                <a:lnTo>
                  <a:pt x="781" y="2135"/>
                </a:lnTo>
                <a:lnTo>
                  <a:pt x="772" y="2132"/>
                </a:lnTo>
                <a:lnTo>
                  <a:pt x="769" y="2134"/>
                </a:lnTo>
                <a:lnTo>
                  <a:pt x="750" y="2139"/>
                </a:lnTo>
                <a:lnTo>
                  <a:pt x="747" y="2140"/>
                </a:lnTo>
                <a:lnTo>
                  <a:pt x="746" y="2135"/>
                </a:lnTo>
                <a:lnTo>
                  <a:pt x="745" y="2120"/>
                </a:lnTo>
                <a:lnTo>
                  <a:pt x="742" y="2119"/>
                </a:lnTo>
                <a:lnTo>
                  <a:pt x="739" y="2118"/>
                </a:lnTo>
                <a:lnTo>
                  <a:pt x="743" y="2152"/>
                </a:lnTo>
                <a:lnTo>
                  <a:pt x="744" y="2152"/>
                </a:lnTo>
                <a:lnTo>
                  <a:pt x="745" y="2164"/>
                </a:lnTo>
                <a:lnTo>
                  <a:pt x="717" y="2156"/>
                </a:lnTo>
                <a:lnTo>
                  <a:pt x="687" y="2156"/>
                </a:lnTo>
                <a:lnTo>
                  <a:pt x="651" y="2156"/>
                </a:lnTo>
                <a:lnTo>
                  <a:pt x="641" y="2156"/>
                </a:lnTo>
                <a:lnTo>
                  <a:pt x="638" y="2157"/>
                </a:lnTo>
                <a:lnTo>
                  <a:pt x="636" y="2158"/>
                </a:lnTo>
                <a:lnTo>
                  <a:pt x="633" y="2159"/>
                </a:lnTo>
                <a:lnTo>
                  <a:pt x="630" y="2160"/>
                </a:lnTo>
                <a:lnTo>
                  <a:pt x="628" y="2161"/>
                </a:lnTo>
                <a:lnTo>
                  <a:pt x="625" y="2162"/>
                </a:lnTo>
                <a:lnTo>
                  <a:pt x="623" y="2165"/>
                </a:lnTo>
                <a:lnTo>
                  <a:pt x="620" y="2166"/>
                </a:lnTo>
                <a:lnTo>
                  <a:pt x="618" y="2168"/>
                </a:lnTo>
                <a:lnTo>
                  <a:pt x="621" y="2187"/>
                </a:lnTo>
                <a:lnTo>
                  <a:pt x="595" y="2189"/>
                </a:lnTo>
                <a:lnTo>
                  <a:pt x="582" y="2189"/>
                </a:lnTo>
                <a:lnTo>
                  <a:pt x="583" y="2174"/>
                </a:lnTo>
                <a:lnTo>
                  <a:pt x="564" y="2176"/>
                </a:lnTo>
                <a:lnTo>
                  <a:pt x="503" y="2186"/>
                </a:lnTo>
                <a:lnTo>
                  <a:pt x="502" y="2184"/>
                </a:lnTo>
                <a:lnTo>
                  <a:pt x="498" y="2166"/>
                </a:lnTo>
                <a:lnTo>
                  <a:pt x="492" y="2167"/>
                </a:lnTo>
                <a:lnTo>
                  <a:pt x="490" y="2167"/>
                </a:lnTo>
                <a:lnTo>
                  <a:pt x="476" y="2169"/>
                </a:lnTo>
                <a:lnTo>
                  <a:pt x="464" y="2173"/>
                </a:lnTo>
                <a:lnTo>
                  <a:pt x="463" y="2173"/>
                </a:lnTo>
                <a:lnTo>
                  <a:pt x="454" y="2175"/>
                </a:lnTo>
                <a:lnTo>
                  <a:pt x="452" y="2167"/>
                </a:lnTo>
                <a:lnTo>
                  <a:pt x="452" y="2164"/>
                </a:lnTo>
                <a:lnTo>
                  <a:pt x="451" y="2159"/>
                </a:lnTo>
                <a:lnTo>
                  <a:pt x="443" y="2161"/>
                </a:lnTo>
                <a:lnTo>
                  <a:pt x="441" y="2148"/>
                </a:lnTo>
                <a:lnTo>
                  <a:pt x="440" y="2145"/>
                </a:lnTo>
                <a:lnTo>
                  <a:pt x="440" y="2144"/>
                </a:lnTo>
                <a:lnTo>
                  <a:pt x="439" y="2141"/>
                </a:lnTo>
                <a:lnTo>
                  <a:pt x="439" y="2138"/>
                </a:lnTo>
                <a:lnTo>
                  <a:pt x="447" y="2136"/>
                </a:lnTo>
                <a:lnTo>
                  <a:pt x="447" y="2135"/>
                </a:lnTo>
                <a:lnTo>
                  <a:pt x="446" y="2131"/>
                </a:lnTo>
                <a:lnTo>
                  <a:pt x="438" y="2133"/>
                </a:lnTo>
                <a:lnTo>
                  <a:pt x="438" y="2131"/>
                </a:lnTo>
                <a:lnTo>
                  <a:pt x="442" y="2131"/>
                </a:lnTo>
                <a:lnTo>
                  <a:pt x="441" y="2126"/>
                </a:lnTo>
                <a:lnTo>
                  <a:pt x="440" y="2124"/>
                </a:lnTo>
                <a:lnTo>
                  <a:pt x="440" y="2122"/>
                </a:lnTo>
                <a:lnTo>
                  <a:pt x="444" y="2120"/>
                </a:lnTo>
                <a:lnTo>
                  <a:pt x="443" y="2120"/>
                </a:lnTo>
                <a:lnTo>
                  <a:pt x="443" y="2118"/>
                </a:lnTo>
                <a:lnTo>
                  <a:pt x="443" y="2115"/>
                </a:lnTo>
                <a:lnTo>
                  <a:pt x="443" y="2111"/>
                </a:lnTo>
                <a:lnTo>
                  <a:pt x="443" y="2110"/>
                </a:lnTo>
                <a:lnTo>
                  <a:pt x="443" y="2109"/>
                </a:lnTo>
                <a:lnTo>
                  <a:pt x="442" y="2107"/>
                </a:lnTo>
                <a:lnTo>
                  <a:pt x="442" y="2106"/>
                </a:lnTo>
                <a:lnTo>
                  <a:pt x="442" y="2103"/>
                </a:lnTo>
                <a:lnTo>
                  <a:pt x="442" y="2102"/>
                </a:lnTo>
                <a:lnTo>
                  <a:pt x="441" y="2101"/>
                </a:lnTo>
                <a:lnTo>
                  <a:pt x="441" y="2098"/>
                </a:lnTo>
                <a:lnTo>
                  <a:pt x="432" y="2100"/>
                </a:lnTo>
                <a:lnTo>
                  <a:pt x="430" y="2099"/>
                </a:lnTo>
                <a:lnTo>
                  <a:pt x="431" y="2097"/>
                </a:lnTo>
                <a:lnTo>
                  <a:pt x="431" y="2096"/>
                </a:lnTo>
                <a:lnTo>
                  <a:pt x="430" y="2094"/>
                </a:lnTo>
                <a:lnTo>
                  <a:pt x="430" y="2093"/>
                </a:lnTo>
                <a:lnTo>
                  <a:pt x="430" y="2092"/>
                </a:lnTo>
                <a:lnTo>
                  <a:pt x="430" y="2091"/>
                </a:lnTo>
                <a:lnTo>
                  <a:pt x="430" y="2090"/>
                </a:lnTo>
                <a:lnTo>
                  <a:pt x="430" y="2089"/>
                </a:lnTo>
                <a:lnTo>
                  <a:pt x="429" y="2085"/>
                </a:lnTo>
                <a:lnTo>
                  <a:pt x="429" y="2084"/>
                </a:lnTo>
                <a:lnTo>
                  <a:pt x="429" y="2083"/>
                </a:lnTo>
                <a:lnTo>
                  <a:pt x="429" y="2082"/>
                </a:lnTo>
                <a:lnTo>
                  <a:pt x="429" y="2081"/>
                </a:lnTo>
                <a:lnTo>
                  <a:pt x="429" y="2080"/>
                </a:lnTo>
                <a:lnTo>
                  <a:pt x="429" y="2079"/>
                </a:lnTo>
                <a:lnTo>
                  <a:pt x="429" y="2077"/>
                </a:lnTo>
                <a:lnTo>
                  <a:pt x="427" y="2069"/>
                </a:lnTo>
                <a:lnTo>
                  <a:pt x="427" y="2065"/>
                </a:lnTo>
                <a:lnTo>
                  <a:pt x="427" y="2064"/>
                </a:lnTo>
                <a:lnTo>
                  <a:pt x="427" y="2063"/>
                </a:lnTo>
                <a:lnTo>
                  <a:pt x="427" y="2061"/>
                </a:lnTo>
                <a:lnTo>
                  <a:pt x="427" y="2060"/>
                </a:lnTo>
                <a:lnTo>
                  <a:pt x="427" y="2059"/>
                </a:lnTo>
                <a:lnTo>
                  <a:pt x="426" y="2059"/>
                </a:lnTo>
                <a:lnTo>
                  <a:pt x="422" y="2060"/>
                </a:lnTo>
                <a:lnTo>
                  <a:pt x="415" y="2061"/>
                </a:lnTo>
                <a:lnTo>
                  <a:pt x="415" y="2059"/>
                </a:lnTo>
                <a:lnTo>
                  <a:pt x="412" y="2052"/>
                </a:lnTo>
                <a:lnTo>
                  <a:pt x="405" y="2046"/>
                </a:lnTo>
                <a:lnTo>
                  <a:pt x="399" y="2040"/>
                </a:lnTo>
                <a:lnTo>
                  <a:pt x="393" y="2035"/>
                </a:lnTo>
                <a:lnTo>
                  <a:pt x="376" y="2026"/>
                </a:lnTo>
                <a:lnTo>
                  <a:pt x="366" y="2023"/>
                </a:lnTo>
                <a:lnTo>
                  <a:pt x="355" y="2020"/>
                </a:lnTo>
                <a:lnTo>
                  <a:pt x="344" y="2017"/>
                </a:lnTo>
                <a:lnTo>
                  <a:pt x="334" y="2016"/>
                </a:lnTo>
                <a:lnTo>
                  <a:pt x="317" y="2015"/>
                </a:lnTo>
                <a:lnTo>
                  <a:pt x="303" y="2014"/>
                </a:lnTo>
                <a:lnTo>
                  <a:pt x="291" y="2015"/>
                </a:lnTo>
                <a:lnTo>
                  <a:pt x="274" y="2016"/>
                </a:lnTo>
                <a:lnTo>
                  <a:pt x="258" y="2018"/>
                </a:lnTo>
                <a:lnTo>
                  <a:pt x="245" y="2020"/>
                </a:lnTo>
                <a:lnTo>
                  <a:pt x="229" y="2021"/>
                </a:lnTo>
                <a:lnTo>
                  <a:pt x="202" y="2021"/>
                </a:lnTo>
                <a:lnTo>
                  <a:pt x="192" y="2021"/>
                </a:lnTo>
                <a:lnTo>
                  <a:pt x="182" y="2020"/>
                </a:lnTo>
                <a:lnTo>
                  <a:pt x="172" y="2017"/>
                </a:lnTo>
                <a:lnTo>
                  <a:pt x="161" y="2012"/>
                </a:lnTo>
                <a:lnTo>
                  <a:pt x="150" y="2007"/>
                </a:lnTo>
                <a:lnTo>
                  <a:pt x="138" y="2000"/>
                </a:lnTo>
                <a:lnTo>
                  <a:pt x="128" y="1992"/>
                </a:lnTo>
                <a:lnTo>
                  <a:pt x="122" y="1987"/>
                </a:lnTo>
                <a:lnTo>
                  <a:pt x="117" y="1979"/>
                </a:lnTo>
                <a:lnTo>
                  <a:pt x="105" y="1962"/>
                </a:lnTo>
                <a:lnTo>
                  <a:pt x="94" y="1945"/>
                </a:lnTo>
                <a:lnTo>
                  <a:pt x="79" y="1917"/>
                </a:lnTo>
                <a:lnTo>
                  <a:pt x="63" y="1892"/>
                </a:lnTo>
                <a:lnTo>
                  <a:pt x="54" y="1874"/>
                </a:lnTo>
                <a:lnTo>
                  <a:pt x="53" y="1872"/>
                </a:lnTo>
                <a:lnTo>
                  <a:pt x="41" y="1847"/>
                </a:lnTo>
                <a:lnTo>
                  <a:pt x="37" y="1843"/>
                </a:lnTo>
                <a:lnTo>
                  <a:pt x="28" y="1828"/>
                </a:lnTo>
                <a:lnTo>
                  <a:pt x="24" y="1819"/>
                </a:lnTo>
                <a:lnTo>
                  <a:pt x="20" y="1813"/>
                </a:lnTo>
                <a:lnTo>
                  <a:pt x="17" y="1806"/>
                </a:lnTo>
                <a:lnTo>
                  <a:pt x="15" y="1799"/>
                </a:lnTo>
                <a:lnTo>
                  <a:pt x="12" y="1793"/>
                </a:lnTo>
                <a:lnTo>
                  <a:pt x="11" y="1788"/>
                </a:lnTo>
                <a:lnTo>
                  <a:pt x="11" y="1784"/>
                </a:lnTo>
                <a:lnTo>
                  <a:pt x="10" y="1779"/>
                </a:lnTo>
                <a:lnTo>
                  <a:pt x="10" y="1774"/>
                </a:lnTo>
                <a:lnTo>
                  <a:pt x="11" y="1769"/>
                </a:lnTo>
                <a:lnTo>
                  <a:pt x="11" y="1762"/>
                </a:lnTo>
                <a:lnTo>
                  <a:pt x="13" y="1753"/>
                </a:lnTo>
                <a:lnTo>
                  <a:pt x="15" y="1745"/>
                </a:lnTo>
                <a:lnTo>
                  <a:pt x="17" y="1736"/>
                </a:lnTo>
                <a:lnTo>
                  <a:pt x="19" y="1729"/>
                </a:lnTo>
                <a:lnTo>
                  <a:pt x="21" y="1723"/>
                </a:lnTo>
                <a:lnTo>
                  <a:pt x="26" y="1713"/>
                </a:lnTo>
                <a:lnTo>
                  <a:pt x="33" y="1694"/>
                </a:lnTo>
                <a:lnTo>
                  <a:pt x="42" y="1675"/>
                </a:lnTo>
                <a:lnTo>
                  <a:pt x="45" y="1666"/>
                </a:lnTo>
                <a:lnTo>
                  <a:pt x="50" y="1659"/>
                </a:lnTo>
                <a:lnTo>
                  <a:pt x="54" y="1650"/>
                </a:lnTo>
                <a:lnTo>
                  <a:pt x="58" y="1645"/>
                </a:lnTo>
                <a:lnTo>
                  <a:pt x="61" y="1643"/>
                </a:lnTo>
                <a:lnTo>
                  <a:pt x="67" y="1639"/>
                </a:lnTo>
                <a:lnTo>
                  <a:pt x="77" y="1635"/>
                </a:lnTo>
                <a:lnTo>
                  <a:pt x="92" y="1630"/>
                </a:lnTo>
                <a:lnTo>
                  <a:pt x="114" y="1622"/>
                </a:lnTo>
                <a:lnTo>
                  <a:pt x="127" y="1619"/>
                </a:lnTo>
                <a:lnTo>
                  <a:pt x="139" y="1614"/>
                </a:lnTo>
                <a:lnTo>
                  <a:pt x="151" y="1611"/>
                </a:lnTo>
                <a:lnTo>
                  <a:pt x="161" y="1610"/>
                </a:lnTo>
                <a:lnTo>
                  <a:pt x="173" y="1609"/>
                </a:lnTo>
                <a:lnTo>
                  <a:pt x="187" y="1609"/>
                </a:lnTo>
                <a:lnTo>
                  <a:pt x="209" y="1608"/>
                </a:lnTo>
                <a:lnTo>
                  <a:pt x="216" y="1607"/>
                </a:lnTo>
                <a:lnTo>
                  <a:pt x="228" y="1605"/>
                </a:lnTo>
                <a:lnTo>
                  <a:pt x="238" y="1603"/>
                </a:lnTo>
                <a:lnTo>
                  <a:pt x="241" y="1602"/>
                </a:lnTo>
                <a:lnTo>
                  <a:pt x="247" y="1600"/>
                </a:lnTo>
                <a:lnTo>
                  <a:pt x="248" y="1600"/>
                </a:lnTo>
                <a:lnTo>
                  <a:pt x="254" y="1596"/>
                </a:lnTo>
                <a:lnTo>
                  <a:pt x="261" y="1593"/>
                </a:lnTo>
                <a:lnTo>
                  <a:pt x="265" y="1588"/>
                </a:lnTo>
                <a:lnTo>
                  <a:pt x="268" y="1584"/>
                </a:lnTo>
                <a:lnTo>
                  <a:pt x="270" y="1582"/>
                </a:lnTo>
                <a:lnTo>
                  <a:pt x="271" y="1577"/>
                </a:lnTo>
                <a:lnTo>
                  <a:pt x="272" y="1574"/>
                </a:lnTo>
                <a:lnTo>
                  <a:pt x="271" y="1571"/>
                </a:lnTo>
                <a:lnTo>
                  <a:pt x="271" y="1567"/>
                </a:lnTo>
                <a:lnTo>
                  <a:pt x="270" y="1567"/>
                </a:lnTo>
                <a:lnTo>
                  <a:pt x="269" y="1563"/>
                </a:lnTo>
                <a:lnTo>
                  <a:pt x="266" y="1558"/>
                </a:lnTo>
                <a:lnTo>
                  <a:pt x="263" y="1554"/>
                </a:lnTo>
                <a:lnTo>
                  <a:pt x="262" y="1552"/>
                </a:lnTo>
                <a:lnTo>
                  <a:pt x="258" y="1549"/>
                </a:lnTo>
                <a:lnTo>
                  <a:pt x="255" y="1544"/>
                </a:lnTo>
                <a:lnTo>
                  <a:pt x="252" y="1540"/>
                </a:lnTo>
                <a:lnTo>
                  <a:pt x="245" y="1535"/>
                </a:lnTo>
                <a:lnTo>
                  <a:pt x="238" y="1527"/>
                </a:lnTo>
                <a:lnTo>
                  <a:pt x="230" y="1518"/>
                </a:lnTo>
                <a:lnTo>
                  <a:pt x="226" y="1511"/>
                </a:lnTo>
                <a:lnTo>
                  <a:pt x="223" y="1506"/>
                </a:lnTo>
                <a:lnTo>
                  <a:pt x="221" y="1502"/>
                </a:lnTo>
                <a:lnTo>
                  <a:pt x="221" y="1498"/>
                </a:lnTo>
                <a:lnTo>
                  <a:pt x="220" y="1494"/>
                </a:lnTo>
                <a:lnTo>
                  <a:pt x="221" y="1489"/>
                </a:lnTo>
                <a:lnTo>
                  <a:pt x="223" y="1483"/>
                </a:lnTo>
                <a:lnTo>
                  <a:pt x="226" y="1478"/>
                </a:lnTo>
                <a:lnTo>
                  <a:pt x="229" y="1475"/>
                </a:lnTo>
                <a:lnTo>
                  <a:pt x="235" y="1472"/>
                </a:lnTo>
                <a:lnTo>
                  <a:pt x="244" y="1466"/>
                </a:lnTo>
                <a:lnTo>
                  <a:pt x="252" y="1462"/>
                </a:lnTo>
                <a:lnTo>
                  <a:pt x="262" y="1457"/>
                </a:lnTo>
                <a:lnTo>
                  <a:pt x="278" y="1450"/>
                </a:lnTo>
                <a:lnTo>
                  <a:pt x="295" y="1442"/>
                </a:lnTo>
                <a:lnTo>
                  <a:pt x="308" y="1434"/>
                </a:lnTo>
                <a:lnTo>
                  <a:pt x="317" y="1426"/>
                </a:lnTo>
                <a:lnTo>
                  <a:pt x="328" y="1417"/>
                </a:lnTo>
                <a:lnTo>
                  <a:pt x="341" y="1403"/>
                </a:lnTo>
                <a:lnTo>
                  <a:pt x="349" y="1393"/>
                </a:lnTo>
                <a:lnTo>
                  <a:pt x="354" y="1385"/>
                </a:lnTo>
                <a:lnTo>
                  <a:pt x="358" y="1376"/>
                </a:lnTo>
                <a:lnTo>
                  <a:pt x="363" y="1367"/>
                </a:lnTo>
                <a:lnTo>
                  <a:pt x="366" y="1358"/>
                </a:lnTo>
                <a:lnTo>
                  <a:pt x="367" y="1355"/>
                </a:lnTo>
                <a:lnTo>
                  <a:pt x="368" y="1349"/>
                </a:lnTo>
                <a:lnTo>
                  <a:pt x="368" y="1341"/>
                </a:lnTo>
                <a:lnTo>
                  <a:pt x="367" y="1335"/>
                </a:lnTo>
                <a:lnTo>
                  <a:pt x="366" y="1329"/>
                </a:lnTo>
                <a:lnTo>
                  <a:pt x="364" y="1322"/>
                </a:lnTo>
                <a:lnTo>
                  <a:pt x="363" y="1316"/>
                </a:lnTo>
                <a:lnTo>
                  <a:pt x="359" y="1309"/>
                </a:lnTo>
                <a:lnTo>
                  <a:pt x="356" y="1301"/>
                </a:lnTo>
                <a:lnTo>
                  <a:pt x="354" y="1290"/>
                </a:lnTo>
                <a:lnTo>
                  <a:pt x="351" y="1278"/>
                </a:lnTo>
                <a:lnTo>
                  <a:pt x="349" y="1268"/>
                </a:lnTo>
                <a:lnTo>
                  <a:pt x="347" y="1259"/>
                </a:lnTo>
                <a:lnTo>
                  <a:pt x="344" y="1249"/>
                </a:lnTo>
                <a:lnTo>
                  <a:pt x="342" y="1245"/>
                </a:lnTo>
                <a:lnTo>
                  <a:pt x="340" y="1237"/>
                </a:lnTo>
                <a:lnTo>
                  <a:pt x="339" y="1230"/>
                </a:lnTo>
                <a:lnTo>
                  <a:pt x="337" y="1223"/>
                </a:lnTo>
                <a:lnTo>
                  <a:pt x="334" y="1219"/>
                </a:lnTo>
                <a:lnTo>
                  <a:pt x="332" y="1214"/>
                </a:lnTo>
                <a:lnTo>
                  <a:pt x="330" y="1209"/>
                </a:lnTo>
                <a:lnTo>
                  <a:pt x="329" y="1207"/>
                </a:lnTo>
                <a:lnTo>
                  <a:pt x="325" y="1202"/>
                </a:lnTo>
                <a:lnTo>
                  <a:pt x="321" y="1195"/>
                </a:lnTo>
                <a:lnTo>
                  <a:pt x="316" y="1190"/>
                </a:lnTo>
                <a:lnTo>
                  <a:pt x="311" y="1182"/>
                </a:lnTo>
                <a:lnTo>
                  <a:pt x="304" y="1173"/>
                </a:lnTo>
                <a:lnTo>
                  <a:pt x="299" y="1166"/>
                </a:lnTo>
                <a:lnTo>
                  <a:pt x="297" y="1156"/>
                </a:lnTo>
                <a:lnTo>
                  <a:pt x="295" y="1150"/>
                </a:lnTo>
                <a:lnTo>
                  <a:pt x="295" y="1145"/>
                </a:lnTo>
                <a:lnTo>
                  <a:pt x="296" y="1139"/>
                </a:lnTo>
                <a:lnTo>
                  <a:pt x="298" y="1135"/>
                </a:lnTo>
                <a:lnTo>
                  <a:pt x="300" y="1130"/>
                </a:lnTo>
                <a:lnTo>
                  <a:pt x="305" y="1123"/>
                </a:lnTo>
                <a:lnTo>
                  <a:pt x="308" y="1119"/>
                </a:lnTo>
                <a:lnTo>
                  <a:pt x="312" y="1115"/>
                </a:lnTo>
                <a:lnTo>
                  <a:pt x="314" y="1113"/>
                </a:lnTo>
                <a:lnTo>
                  <a:pt x="321" y="1106"/>
                </a:lnTo>
                <a:lnTo>
                  <a:pt x="328" y="1098"/>
                </a:lnTo>
                <a:lnTo>
                  <a:pt x="331" y="1094"/>
                </a:lnTo>
                <a:lnTo>
                  <a:pt x="338" y="1087"/>
                </a:lnTo>
                <a:lnTo>
                  <a:pt x="344" y="1080"/>
                </a:lnTo>
                <a:lnTo>
                  <a:pt x="356" y="1069"/>
                </a:lnTo>
                <a:lnTo>
                  <a:pt x="367" y="1054"/>
                </a:lnTo>
                <a:lnTo>
                  <a:pt x="373" y="1047"/>
                </a:lnTo>
                <a:lnTo>
                  <a:pt x="378" y="1038"/>
                </a:lnTo>
                <a:lnTo>
                  <a:pt x="382" y="1029"/>
                </a:lnTo>
                <a:lnTo>
                  <a:pt x="388" y="1010"/>
                </a:lnTo>
                <a:lnTo>
                  <a:pt x="390" y="1004"/>
                </a:lnTo>
                <a:lnTo>
                  <a:pt x="392" y="995"/>
                </a:lnTo>
                <a:lnTo>
                  <a:pt x="396" y="985"/>
                </a:lnTo>
                <a:lnTo>
                  <a:pt x="402" y="958"/>
                </a:lnTo>
                <a:lnTo>
                  <a:pt x="404" y="949"/>
                </a:lnTo>
                <a:lnTo>
                  <a:pt x="405" y="939"/>
                </a:lnTo>
                <a:lnTo>
                  <a:pt x="405" y="930"/>
                </a:lnTo>
                <a:lnTo>
                  <a:pt x="405" y="924"/>
                </a:lnTo>
                <a:lnTo>
                  <a:pt x="404" y="918"/>
                </a:lnTo>
                <a:lnTo>
                  <a:pt x="401" y="905"/>
                </a:lnTo>
                <a:lnTo>
                  <a:pt x="400" y="902"/>
                </a:lnTo>
                <a:lnTo>
                  <a:pt x="396" y="886"/>
                </a:lnTo>
                <a:lnTo>
                  <a:pt x="393" y="874"/>
                </a:lnTo>
                <a:lnTo>
                  <a:pt x="391" y="865"/>
                </a:lnTo>
                <a:lnTo>
                  <a:pt x="388" y="849"/>
                </a:lnTo>
                <a:lnTo>
                  <a:pt x="387" y="848"/>
                </a:lnTo>
                <a:lnTo>
                  <a:pt x="383" y="838"/>
                </a:lnTo>
                <a:lnTo>
                  <a:pt x="379" y="829"/>
                </a:lnTo>
                <a:lnTo>
                  <a:pt x="374" y="820"/>
                </a:lnTo>
                <a:lnTo>
                  <a:pt x="367" y="814"/>
                </a:lnTo>
                <a:lnTo>
                  <a:pt x="359" y="807"/>
                </a:lnTo>
                <a:lnTo>
                  <a:pt x="350" y="800"/>
                </a:lnTo>
                <a:lnTo>
                  <a:pt x="341" y="795"/>
                </a:lnTo>
                <a:lnTo>
                  <a:pt x="330" y="791"/>
                </a:lnTo>
                <a:lnTo>
                  <a:pt x="317" y="786"/>
                </a:lnTo>
                <a:lnTo>
                  <a:pt x="306" y="783"/>
                </a:lnTo>
                <a:lnTo>
                  <a:pt x="292" y="781"/>
                </a:lnTo>
                <a:lnTo>
                  <a:pt x="272" y="777"/>
                </a:lnTo>
                <a:lnTo>
                  <a:pt x="260" y="776"/>
                </a:lnTo>
                <a:lnTo>
                  <a:pt x="244" y="775"/>
                </a:lnTo>
                <a:lnTo>
                  <a:pt x="230" y="776"/>
                </a:lnTo>
                <a:lnTo>
                  <a:pt x="218" y="777"/>
                </a:lnTo>
                <a:lnTo>
                  <a:pt x="206" y="779"/>
                </a:lnTo>
                <a:lnTo>
                  <a:pt x="194" y="782"/>
                </a:lnTo>
                <a:lnTo>
                  <a:pt x="194" y="783"/>
                </a:lnTo>
                <a:lnTo>
                  <a:pt x="193" y="783"/>
                </a:lnTo>
                <a:lnTo>
                  <a:pt x="193" y="774"/>
                </a:lnTo>
                <a:lnTo>
                  <a:pt x="193" y="769"/>
                </a:lnTo>
                <a:lnTo>
                  <a:pt x="189" y="770"/>
                </a:lnTo>
                <a:lnTo>
                  <a:pt x="188" y="770"/>
                </a:lnTo>
                <a:lnTo>
                  <a:pt x="187" y="770"/>
                </a:lnTo>
                <a:lnTo>
                  <a:pt x="186" y="770"/>
                </a:lnTo>
                <a:lnTo>
                  <a:pt x="186" y="772"/>
                </a:lnTo>
                <a:lnTo>
                  <a:pt x="186" y="769"/>
                </a:lnTo>
                <a:lnTo>
                  <a:pt x="185" y="769"/>
                </a:lnTo>
                <a:lnTo>
                  <a:pt x="184" y="770"/>
                </a:lnTo>
                <a:lnTo>
                  <a:pt x="182" y="770"/>
                </a:lnTo>
                <a:lnTo>
                  <a:pt x="181" y="770"/>
                </a:lnTo>
                <a:lnTo>
                  <a:pt x="180" y="772"/>
                </a:lnTo>
                <a:lnTo>
                  <a:pt x="179" y="772"/>
                </a:lnTo>
                <a:lnTo>
                  <a:pt x="178" y="773"/>
                </a:lnTo>
                <a:lnTo>
                  <a:pt x="177" y="773"/>
                </a:lnTo>
                <a:lnTo>
                  <a:pt x="176" y="774"/>
                </a:lnTo>
                <a:lnTo>
                  <a:pt x="175" y="774"/>
                </a:lnTo>
                <a:lnTo>
                  <a:pt x="175" y="775"/>
                </a:lnTo>
                <a:lnTo>
                  <a:pt x="173" y="775"/>
                </a:lnTo>
                <a:lnTo>
                  <a:pt x="172" y="776"/>
                </a:lnTo>
                <a:lnTo>
                  <a:pt x="171" y="776"/>
                </a:lnTo>
                <a:lnTo>
                  <a:pt x="170" y="777"/>
                </a:lnTo>
                <a:lnTo>
                  <a:pt x="169" y="778"/>
                </a:lnTo>
                <a:lnTo>
                  <a:pt x="168" y="778"/>
                </a:lnTo>
                <a:lnTo>
                  <a:pt x="167" y="779"/>
                </a:lnTo>
                <a:lnTo>
                  <a:pt x="165" y="781"/>
                </a:lnTo>
                <a:lnTo>
                  <a:pt x="163" y="782"/>
                </a:lnTo>
                <a:lnTo>
                  <a:pt x="160" y="785"/>
                </a:lnTo>
                <a:lnTo>
                  <a:pt x="160" y="786"/>
                </a:lnTo>
                <a:lnTo>
                  <a:pt x="160" y="787"/>
                </a:lnTo>
                <a:lnTo>
                  <a:pt x="157" y="789"/>
                </a:lnTo>
                <a:lnTo>
                  <a:pt x="150" y="795"/>
                </a:lnTo>
                <a:lnTo>
                  <a:pt x="150" y="800"/>
                </a:lnTo>
                <a:lnTo>
                  <a:pt x="150" y="811"/>
                </a:lnTo>
                <a:lnTo>
                  <a:pt x="146" y="816"/>
                </a:lnTo>
                <a:lnTo>
                  <a:pt x="144" y="818"/>
                </a:lnTo>
                <a:lnTo>
                  <a:pt x="138" y="825"/>
                </a:lnTo>
                <a:lnTo>
                  <a:pt x="129" y="833"/>
                </a:lnTo>
                <a:lnTo>
                  <a:pt x="122" y="828"/>
                </a:lnTo>
                <a:lnTo>
                  <a:pt x="122" y="827"/>
                </a:lnTo>
                <a:lnTo>
                  <a:pt x="120" y="828"/>
                </a:lnTo>
                <a:lnTo>
                  <a:pt x="119" y="825"/>
                </a:lnTo>
                <a:lnTo>
                  <a:pt x="118" y="824"/>
                </a:lnTo>
                <a:lnTo>
                  <a:pt x="116" y="824"/>
                </a:lnTo>
                <a:lnTo>
                  <a:pt x="116" y="820"/>
                </a:lnTo>
                <a:lnTo>
                  <a:pt x="114" y="820"/>
                </a:lnTo>
                <a:lnTo>
                  <a:pt x="113" y="821"/>
                </a:lnTo>
                <a:lnTo>
                  <a:pt x="112" y="821"/>
                </a:lnTo>
                <a:lnTo>
                  <a:pt x="111" y="821"/>
                </a:lnTo>
                <a:lnTo>
                  <a:pt x="110" y="821"/>
                </a:lnTo>
                <a:lnTo>
                  <a:pt x="109" y="821"/>
                </a:lnTo>
                <a:lnTo>
                  <a:pt x="108" y="821"/>
                </a:lnTo>
                <a:lnTo>
                  <a:pt x="106" y="821"/>
                </a:lnTo>
                <a:lnTo>
                  <a:pt x="105" y="821"/>
                </a:lnTo>
                <a:lnTo>
                  <a:pt x="104" y="821"/>
                </a:lnTo>
                <a:lnTo>
                  <a:pt x="104" y="820"/>
                </a:lnTo>
                <a:lnTo>
                  <a:pt x="106" y="818"/>
                </a:lnTo>
                <a:lnTo>
                  <a:pt x="108" y="814"/>
                </a:lnTo>
                <a:lnTo>
                  <a:pt x="111" y="809"/>
                </a:lnTo>
                <a:lnTo>
                  <a:pt x="116" y="801"/>
                </a:lnTo>
                <a:lnTo>
                  <a:pt x="117" y="798"/>
                </a:lnTo>
                <a:lnTo>
                  <a:pt x="118" y="795"/>
                </a:lnTo>
                <a:lnTo>
                  <a:pt x="121" y="794"/>
                </a:lnTo>
                <a:lnTo>
                  <a:pt x="122" y="792"/>
                </a:lnTo>
                <a:lnTo>
                  <a:pt x="125" y="786"/>
                </a:lnTo>
                <a:lnTo>
                  <a:pt x="126" y="784"/>
                </a:lnTo>
                <a:lnTo>
                  <a:pt x="130" y="775"/>
                </a:lnTo>
                <a:lnTo>
                  <a:pt x="130" y="773"/>
                </a:lnTo>
                <a:lnTo>
                  <a:pt x="127" y="775"/>
                </a:lnTo>
                <a:lnTo>
                  <a:pt x="126" y="776"/>
                </a:lnTo>
                <a:lnTo>
                  <a:pt x="128" y="770"/>
                </a:lnTo>
                <a:lnTo>
                  <a:pt x="129" y="768"/>
                </a:lnTo>
                <a:lnTo>
                  <a:pt x="140" y="747"/>
                </a:lnTo>
                <a:lnTo>
                  <a:pt x="145" y="739"/>
                </a:lnTo>
                <a:lnTo>
                  <a:pt x="150" y="730"/>
                </a:lnTo>
                <a:lnTo>
                  <a:pt x="153" y="724"/>
                </a:lnTo>
                <a:lnTo>
                  <a:pt x="157" y="716"/>
                </a:lnTo>
                <a:lnTo>
                  <a:pt x="161" y="709"/>
                </a:lnTo>
                <a:lnTo>
                  <a:pt x="161" y="708"/>
                </a:lnTo>
                <a:lnTo>
                  <a:pt x="165" y="699"/>
                </a:lnTo>
                <a:lnTo>
                  <a:pt x="169" y="694"/>
                </a:lnTo>
                <a:lnTo>
                  <a:pt x="172" y="690"/>
                </a:lnTo>
                <a:lnTo>
                  <a:pt x="175" y="685"/>
                </a:lnTo>
                <a:lnTo>
                  <a:pt x="176" y="685"/>
                </a:lnTo>
                <a:lnTo>
                  <a:pt x="179" y="680"/>
                </a:lnTo>
                <a:lnTo>
                  <a:pt x="181" y="679"/>
                </a:lnTo>
                <a:lnTo>
                  <a:pt x="185" y="675"/>
                </a:lnTo>
                <a:lnTo>
                  <a:pt x="188" y="672"/>
                </a:lnTo>
                <a:lnTo>
                  <a:pt x="190" y="669"/>
                </a:lnTo>
                <a:lnTo>
                  <a:pt x="194" y="667"/>
                </a:lnTo>
                <a:lnTo>
                  <a:pt x="197" y="665"/>
                </a:lnTo>
                <a:lnTo>
                  <a:pt x="198" y="664"/>
                </a:lnTo>
                <a:lnTo>
                  <a:pt x="201" y="663"/>
                </a:lnTo>
                <a:lnTo>
                  <a:pt x="210" y="657"/>
                </a:lnTo>
                <a:lnTo>
                  <a:pt x="220" y="649"/>
                </a:lnTo>
                <a:lnTo>
                  <a:pt x="224" y="646"/>
                </a:lnTo>
                <a:lnTo>
                  <a:pt x="235" y="640"/>
                </a:lnTo>
                <a:lnTo>
                  <a:pt x="240" y="637"/>
                </a:lnTo>
                <a:lnTo>
                  <a:pt x="244" y="633"/>
                </a:lnTo>
                <a:lnTo>
                  <a:pt x="252" y="629"/>
                </a:lnTo>
                <a:lnTo>
                  <a:pt x="253" y="627"/>
                </a:lnTo>
                <a:lnTo>
                  <a:pt x="261" y="622"/>
                </a:lnTo>
                <a:lnTo>
                  <a:pt x="266" y="618"/>
                </a:lnTo>
                <a:lnTo>
                  <a:pt x="270" y="616"/>
                </a:lnTo>
                <a:lnTo>
                  <a:pt x="271" y="615"/>
                </a:lnTo>
                <a:lnTo>
                  <a:pt x="274" y="613"/>
                </a:lnTo>
                <a:lnTo>
                  <a:pt x="274" y="612"/>
                </a:lnTo>
                <a:lnTo>
                  <a:pt x="269" y="604"/>
                </a:lnTo>
                <a:lnTo>
                  <a:pt x="268" y="603"/>
                </a:lnTo>
                <a:lnTo>
                  <a:pt x="266" y="601"/>
                </a:lnTo>
                <a:lnTo>
                  <a:pt x="266" y="600"/>
                </a:lnTo>
                <a:lnTo>
                  <a:pt x="265" y="599"/>
                </a:lnTo>
                <a:lnTo>
                  <a:pt x="264" y="599"/>
                </a:lnTo>
                <a:lnTo>
                  <a:pt x="264" y="598"/>
                </a:lnTo>
                <a:lnTo>
                  <a:pt x="263" y="597"/>
                </a:lnTo>
                <a:lnTo>
                  <a:pt x="262" y="597"/>
                </a:lnTo>
                <a:lnTo>
                  <a:pt x="261" y="596"/>
                </a:lnTo>
                <a:lnTo>
                  <a:pt x="204" y="557"/>
                </a:lnTo>
                <a:lnTo>
                  <a:pt x="199" y="557"/>
                </a:lnTo>
                <a:lnTo>
                  <a:pt x="196" y="556"/>
                </a:lnTo>
                <a:lnTo>
                  <a:pt x="195" y="557"/>
                </a:lnTo>
                <a:lnTo>
                  <a:pt x="194" y="557"/>
                </a:lnTo>
                <a:lnTo>
                  <a:pt x="193" y="557"/>
                </a:lnTo>
                <a:lnTo>
                  <a:pt x="192" y="557"/>
                </a:lnTo>
                <a:lnTo>
                  <a:pt x="190" y="557"/>
                </a:lnTo>
                <a:lnTo>
                  <a:pt x="176" y="557"/>
                </a:lnTo>
                <a:lnTo>
                  <a:pt x="157" y="557"/>
                </a:lnTo>
                <a:lnTo>
                  <a:pt x="135" y="557"/>
                </a:lnTo>
                <a:lnTo>
                  <a:pt x="113" y="557"/>
                </a:lnTo>
                <a:lnTo>
                  <a:pt x="113" y="523"/>
                </a:lnTo>
                <a:lnTo>
                  <a:pt x="155" y="523"/>
                </a:lnTo>
                <a:lnTo>
                  <a:pt x="159" y="523"/>
                </a:lnTo>
                <a:lnTo>
                  <a:pt x="173" y="523"/>
                </a:lnTo>
                <a:lnTo>
                  <a:pt x="173" y="515"/>
                </a:lnTo>
                <a:lnTo>
                  <a:pt x="181" y="488"/>
                </a:lnTo>
                <a:lnTo>
                  <a:pt x="185" y="475"/>
                </a:lnTo>
                <a:lnTo>
                  <a:pt x="186" y="472"/>
                </a:lnTo>
                <a:lnTo>
                  <a:pt x="185" y="469"/>
                </a:lnTo>
                <a:lnTo>
                  <a:pt x="184" y="464"/>
                </a:lnTo>
                <a:lnTo>
                  <a:pt x="173" y="450"/>
                </a:lnTo>
                <a:lnTo>
                  <a:pt x="160" y="418"/>
                </a:lnTo>
                <a:lnTo>
                  <a:pt x="156" y="416"/>
                </a:lnTo>
                <a:lnTo>
                  <a:pt x="142" y="410"/>
                </a:lnTo>
                <a:lnTo>
                  <a:pt x="129" y="406"/>
                </a:lnTo>
                <a:lnTo>
                  <a:pt x="117" y="402"/>
                </a:lnTo>
                <a:lnTo>
                  <a:pt x="112" y="403"/>
                </a:lnTo>
                <a:lnTo>
                  <a:pt x="106" y="412"/>
                </a:lnTo>
                <a:lnTo>
                  <a:pt x="89" y="406"/>
                </a:lnTo>
                <a:lnTo>
                  <a:pt x="80" y="416"/>
                </a:lnTo>
                <a:lnTo>
                  <a:pt x="70" y="415"/>
                </a:lnTo>
                <a:lnTo>
                  <a:pt x="59" y="410"/>
                </a:lnTo>
                <a:lnTo>
                  <a:pt x="37" y="348"/>
                </a:lnTo>
                <a:lnTo>
                  <a:pt x="17" y="293"/>
                </a:lnTo>
                <a:lnTo>
                  <a:pt x="1" y="281"/>
                </a:lnTo>
                <a:lnTo>
                  <a:pt x="0" y="280"/>
                </a:lnTo>
                <a:lnTo>
                  <a:pt x="3" y="280"/>
                </a:lnTo>
                <a:lnTo>
                  <a:pt x="6" y="280"/>
                </a:lnTo>
                <a:lnTo>
                  <a:pt x="7" y="280"/>
                </a:lnTo>
                <a:lnTo>
                  <a:pt x="8" y="280"/>
                </a:lnTo>
                <a:lnTo>
                  <a:pt x="9" y="280"/>
                </a:lnTo>
                <a:lnTo>
                  <a:pt x="10" y="280"/>
                </a:lnTo>
                <a:lnTo>
                  <a:pt x="15" y="283"/>
                </a:lnTo>
                <a:lnTo>
                  <a:pt x="16" y="283"/>
                </a:lnTo>
                <a:lnTo>
                  <a:pt x="17" y="284"/>
                </a:lnTo>
                <a:lnTo>
                  <a:pt x="18" y="284"/>
                </a:lnTo>
                <a:lnTo>
                  <a:pt x="20" y="286"/>
                </a:lnTo>
                <a:lnTo>
                  <a:pt x="21" y="286"/>
                </a:lnTo>
                <a:lnTo>
                  <a:pt x="21" y="287"/>
                </a:lnTo>
                <a:lnTo>
                  <a:pt x="23" y="287"/>
                </a:lnTo>
                <a:lnTo>
                  <a:pt x="24" y="287"/>
                </a:lnTo>
                <a:lnTo>
                  <a:pt x="25" y="287"/>
                </a:lnTo>
                <a:lnTo>
                  <a:pt x="44" y="287"/>
                </a:lnTo>
                <a:lnTo>
                  <a:pt x="46" y="287"/>
                </a:lnTo>
                <a:lnTo>
                  <a:pt x="52" y="287"/>
                </a:lnTo>
                <a:lnTo>
                  <a:pt x="64" y="287"/>
                </a:lnTo>
                <a:lnTo>
                  <a:pt x="68" y="287"/>
                </a:lnTo>
                <a:lnTo>
                  <a:pt x="75" y="287"/>
                </a:lnTo>
                <a:lnTo>
                  <a:pt x="76" y="287"/>
                </a:lnTo>
                <a:lnTo>
                  <a:pt x="76" y="286"/>
                </a:lnTo>
                <a:lnTo>
                  <a:pt x="75" y="241"/>
                </a:lnTo>
                <a:lnTo>
                  <a:pt x="75" y="234"/>
                </a:lnTo>
                <a:lnTo>
                  <a:pt x="79" y="234"/>
                </a:lnTo>
                <a:lnTo>
                  <a:pt x="78" y="205"/>
                </a:lnTo>
                <a:lnTo>
                  <a:pt x="78" y="203"/>
                </a:lnTo>
                <a:lnTo>
                  <a:pt x="78" y="176"/>
                </a:lnTo>
                <a:lnTo>
                  <a:pt x="78" y="144"/>
                </a:lnTo>
                <a:lnTo>
                  <a:pt x="78" y="143"/>
                </a:lnTo>
                <a:lnTo>
                  <a:pt x="77" y="143"/>
                </a:lnTo>
                <a:lnTo>
                  <a:pt x="74" y="142"/>
                </a:lnTo>
                <a:lnTo>
                  <a:pt x="72" y="141"/>
                </a:lnTo>
                <a:lnTo>
                  <a:pt x="35" y="141"/>
                </a:lnTo>
                <a:lnTo>
                  <a:pt x="21" y="141"/>
                </a:lnTo>
                <a:lnTo>
                  <a:pt x="20" y="140"/>
                </a:lnTo>
                <a:lnTo>
                  <a:pt x="20" y="136"/>
                </a:lnTo>
                <a:lnTo>
                  <a:pt x="20" y="124"/>
                </a:lnTo>
                <a:lnTo>
                  <a:pt x="21" y="121"/>
                </a:lnTo>
                <a:lnTo>
                  <a:pt x="20" y="118"/>
                </a:lnTo>
                <a:lnTo>
                  <a:pt x="20" y="111"/>
                </a:lnTo>
                <a:lnTo>
                  <a:pt x="20" y="97"/>
                </a:lnTo>
                <a:lnTo>
                  <a:pt x="20" y="75"/>
                </a:lnTo>
                <a:lnTo>
                  <a:pt x="20" y="73"/>
                </a:lnTo>
                <a:lnTo>
                  <a:pt x="20" y="68"/>
                </a:lnTo>
                <a:lnTo>
                  <a:pt x="20" y="66"/>
                </a:lnTo>
                <a:lnTo>
                  <a:pt x="20" y="53"/>
                </a:lnTo>
                <a:lnTo>
                  <a:pt x="20" y="49"/>
                </a:lnTo>
                <a:lnTo>
                  <a:pt x="20" y="27"/>
                </a:lnTo>
                <a:lnTo>
                  <a:pt x="19" y="1"/>
                </a:lnTo>
                <a:lnTo>
                  <a:pt x="20" y="0"/>
                </a:lnTo>
                <a:lnTo>
                  <a:pt x="63" y="1"/>
                </a:lnTo>
                <a:lnTo>
                  <a:pt x="103" y="1"/>
                </a:lnTo>
                <a:lnTo>
                  <a:pt x="114" y="1"/>
                </a:lnTo>
                <a:lnTo>
                  <a:pt x="140" y="1"/>
                </a:lnTo>
                <a:lnTo>
                  <a:pt x="147" y="1"/>
                </a:lnTo>
                <a:lnTo>
                  <a:pt x="153" y="1"/>
                </a:lnTo>
                <a:close/>
                <a:moveTo>
                  <a:pt x="505" y="280"/>
                </a:moveTo>
                <a:lnTo>
                  <a:pt x="503" y="280"/>
                </a:lnTo>
                <a:lnTo>
                  <a:pt x="502" y="280"/>
                </a:lnTo>
                <a:lnTo>
                  <a:pt x="502" y="281"/>
                </a:lnTo>
                <a:lnTo>
                  <a:pt x="502" y="301"/>
                </a:lnTo>
                <a:lnTo>
                  <a:pt x="502" y="328"/>
                </a:lnTo>
                <a:lnTo>
                  <a:pt x="502" y="330"/>
                </a:lnTo>
                <a:lnTo>
                  <a:pt x="502" y="331"/>
                </a:lnTo>
                <a:lnTo>
                  <a:pt x="502" y="336"/>
                </a:lnTo>
                <a:lnTo>
                  <a:pt x="502" y="339"/>
                </a:lnTo>
                <a:lnTo>
                  <a:pt x="502" y="343"/>
                </a:lnTo>
                <a:lnTo>
                  <a:pt x="502" y="344"/>
                </a:lnTo>
                <a:lnTo>
                  <a:pt x="502" y="346"/>
                </a:lnTo>
                <a:lnTo>
                  <a:pt x="502" y="347"/>
                </a:lnTo>
                <a:lnTo>
                  <a:pt x="501" y="347"/>
                </a:lnTo>
                <a:lnTo>
                  <a:pt x="500" y="347"/>
                </a:lnTo>
                <a:lnTo>
                  <a:pt x="491" y="347"/>
                </a:lnTo>
                <a:lnTo>
                  <a:pt x="488" y="347"/>
                </a:lnTo>
                <a:lnTo>
                  <a:pt x="486" y="347"/>
                </a:lnTo>
                <a:lnTo>
                  <a:pt x="484" y="347"/>
                </a:lnTo>
                <a:lnTo>
                  <a:pt x="483" y="347"/>
                </a:lnTo>
                <a:lnTo>
                  <a:pt x="481" y="347"/>
                </a:lnTo>
                <a:lnTo>
                  <a:pt x="476" y="348"/>
                </a:lnTo>
                <a:lnTo>
                  <a:pt x="475" y="348"/>
                </a:lnTo>
                <a:lnTo>
                  <a:pt x="474" y="348"/>
                </a:lnTo>
                <a:lnTo>
                  <a:pt x="472" y="348"/>
                </a:lnTo>
                <a:lnTo>
                  <a:pt x="466" y="348"/>
                </a:lnTo>
                <a:lnTo>
                  <a:pt x="464" y="348"/>
                </a:lnTo>
                <a:lnTo>
                  <a:pt x="463" y="348"/>
                </a:lnTo>
                <a:lnTo>
                  <a:pt x="460" y="348"/>
                </a:lnTo>
                <a:lnTo>
                  <a:pt x="456" y="348"/>
                </a:lnTo>
                <a:lnTo>
                  <a:pt x="455" y="348"/>
                </a:lnTo>
                <a:lnTo>
                  <a:pt x="454" y="348"/>
                </a:lnTo>
                <a:lnTo>
                  <a:pt x="448" y="348"/>
                </a:lnTo>
                <a:lnTo>
                  <a:pt x="447" y="348"/>
                </a:lnTo>
                <a:lnTo>
                  <a:pt x="440" y="348"/>
                </a:lnTo>
                <a:lnTo>
                  <a:pt x="439" y="348"/>
                </a:lnTo>
                <a:lnTo>
                  <a:pt x="433" y="348"/>
                </a:lnTo>
                <a:lnTo>
                  <a:pt x="433" y="355"/>
                </a:lnTo>
                <a:lnTo>
                  <a:pt x="432" y="356"/>
                </a:lnTo>
                <a:lnTo>
                  <a:pt x="433" y="359"/>
                </a:lnTo>
                <a:lnTo>
                  <a:pt x="433" y="365"/>
                </a:lnTo>
                <a:lnTo>
                  <a:pt x="433" y="367"/>
                </a:lnTo>
                <a:lnTo>
                  <a:pt x="433" y="369"/>
                </a:lnTo>
                <a:lnTo>
                  <a:pt x="433" y="371"/>
                </a:lnTo>
                <a:lnTo>
                  <a:pt x="432" y="372"/>
                </a:lnTo>
                <a:lnTo>
                  <a:pt x="433" y="374"/>
                </a:lnTo>
                <a:lnTo>
                  <a:pt x="433" y="377"/>
                </a:lnTo>
                <a:lnTo>
                  <a:pt x="433" y="379"/>
                </a:lnTo>
                <a:lnTo>
                  <a:pt x="433" y="381"/>
                </a:lnTo>
                <a:lnTo>
                  <a:pt x="433" y="402"/>
                </a:lnTo>
                <a:lnTo>
                  <a:pt x="433" y="403"/>
                </a:lnTo>
                <a:lnTo>
                  <a:pt x="433" y="407"/>
                </a:lnTo>
                <a:lnTo>
                  <a:pt x="433" y="416"/>
                </a:lnTo>
                <a:lnTo>
                  <a:pt x="433" y="418"/>
                </a:lnTo>
                <a:lnTo>
                  <a:pt x="440" y="418"/>
                </a:lnTo>
                <a:lnTo>
                  <a:pt x="454" y="418"/>
                </a:lnTo>
                <a:lnTo>
                  <a:pt x="455" y="418"/>
                </a:lnTo>
                <a:lnTo>
                  <a:pt x="456" y="418"/>
                </a:lnTo>
                <a:lnTo>
                  <a:pt x="457" y="418"/>
                </a:lnTo>
                <a:lnTo>
                  <a:pt x="459" y="418"/>
                </a:lnTo>
                <a:lnTo>
                  <a:pt x="461" y="418"/>
                </a:lnTo>
                <a:lnTo>
                  <a:pt x="465" y="418"/>
                </a:lnTo>
                <a:lnTo>
                  <a:pt x="466" y="418"/>
                </a:lnTo>
                <a:lnTo>
                  <a:pt x="467" y="418"/>
                </a:lnTo>
                <a:lnTo>
                  <a:pt x="468" y="418"/>
                </a:lnTo>
                <a:lnTo>
                  <a:pt x="471" y="418"/>
                </a:lnTo>
                <a:lnTo>
                  <a:pt x="473" y="418"/>
                </a:lnTo>
                <a:lnTo>
                  <a:pt x="478" y="416"/>
                </a:lnTo>
                <a:lnTo>
                  <a:pt x="480" y="416"/>
                </a:lnTo>
                <a:lnTo>
                  <a:pt x="481" y="416"/>
                </a:lnTo>
                <a:lnTo>
                  <a:pt x="486" y="416"/>
                </a:lnTo>
                <a:lnTo>
                  <a:pt x="488" y="416"/>
                </a:lnTo>
                <a:lnTo>
                  <a:pt x="490" y="416"/>
                </a:lnTo>
                <a:lnTo>
                  <a:pt x="491" y="416"/>
                </a:lnTo>
                <a:lnTo>
                  <a:pt x="493" y="416"/>
                </a:lnTo>
                <a:lnTo>
                  <a:pt x="497" y="416"/>
                </a:lnTo>
                <a:lnTo>
                  <a:pt x="499" y="416"/>
                </a:lnTo>
                <a:lnTo>
                  <a:pt x="502" y="416"/>
                </a:lnTo>
                <a:lnTo>
                  <a:pt x="502" y="418"/>
                </a:lnTo>
                <a:lnTo>
                  <a:pt x="502" y="428"/>
                </a:lnTo>
                <a:lnTo>
                  <a:pt x="502" y="430"/>
                </a:lnTo>
                <a:lnTo>
                  <a:pt x="502" y="435"/>
                </a:lnTo>
                <a:lnTo>
                  <a:pt x="502" y="437"/>
                </a:lnTo>
                <a:lnTo>
                  <a:pt x="502" y="440"/>
                </a:lnTo>
                <a:lnTo>
                  <a:pt x="502" y="441"/>
                </a:lnTo>
                <a:lnTo>
                  <a:pt x="502" y="453"/>
                </a:lnTo>
                <a:lnTo>
                  <a:pt x="502" y="454"/>
                </a:lnTo>
                <a:lnTo>
                  <a:pt x="502" y="455"/>
                </a:lnTo>
                <a:lnTo>
                  <a:pt x="502" y="456"/>
                </a:lnTo>
                <a:lnTo>
                  <a:pt x="502" y="457"/>
                </a:lnTo>
                <a:lnTo>
                  <a:pt x="509" y="454"/>
                </a:lnTo>
                <a:lnTo>
                  <a:pt x="516" y="449"/>
                </a:lnTo>
                <a:lnTo>
                  <a:pt x="524" y="447"/>
                </a:lnTo>
                <a:lnTo>
                  <a:pt x="532" y="444"/>
                </a:lnTo>
                <a:lnTo>
                  <a:pt x="539" y="441"/>
                </a:lnTo>
                <a:lnTo>
                  <a:pt x="547" y="439"/>
                </a:lnTo>
                <a:lnTo>
                  <a:pt x="554" y="438"/>
                </a:lnTo>
                <a:lnTo>
                  <a:pt x="576" y="435"/>
                </a:lnTo>
                <a:lnTo>
                  <a:pt x="602" y="431"/>
                </a:lnTo>
                <a:lnTo>
                  <a:pt x="617" y="429"/>
                </a:lnTo>
                <a:lnTo>
                  <a:pt x="617" y="428"/>
                </a:lnTo>
                <a:lnTo>
                  <a:pt x="617" y="427"/>
                </a:lnTo>
                <a:lnTo>
                  <a:pt x="618" y="418"/>
                </a:lnTo>
                <a:lnTo>
                  <a:pt x="618" y="414"/>
                </a:lnTo>
                <a:lnTo>
                  <a:pt x="618" y="413"/>
                </a:lnTo>
                <a:lnTo>
                  <a:pt x="618" y="412"/>
                </a:lnTo>
                <a:lnTo>
                  <a:pt x="618" y="411"/>
                </a:lnTo>
                <a:lnTo>
                  <a:pt x="618" y="410"/>
                </a:lnTo>
                <a:lnTo>
                  <a:pt x="618" y="409"/>
                </a:lnTo>
                <a:lnTo>
                  <a:pt x="619" y="409"/>
                </a:lnTo>
                <a:lnTo>
                  <a:pt x="619" y="407"/>
                </a:lnTo>
                <a:lnTo>
                  <a:pt x="619" y="406"/>
                </a:lnTo>
                <a:lnTo>
                  <a:pt x="619" y="405"/>
                </a:lnTo>
                <a:lnTo>
                  <a:pt x="620" y="405"/>
                </a:lnTo>
                <a:lnTo>
                  <a:pt x="620" y="404"/>
                </a:lnTo>
                <a:lnTo>
                  <a:pt x="620" y="403"/>
                </a:lnTo>
                <a:lnTo>
                  <a:pt x="621" y="402"/>
                </a:lnTo>
                <a:lnTo>
                  <a:pt x="621" y="401"/>
                </a:lnTo>
                <a:lnTo>
                  <a:pt x="623" y="401"/>
                </a:lnTo>
                <a:lnTo>
                  <a:pt x="624" y="399"/>
                </a:lnTo>
                <a:lnTo>
                  <a:pt x="625" y="398"/>
                </a:lnTo>
                <a:lnTo>
                  <a:pt x="627" y="396"/>
                </a:lnTo>
                <a:lnTo>
                  <a:pt x="629" y="393"/>
                </a:lnTo>
                <a:lnTo>
                  <a:pt x="630" y="391"/>
                </a:lnTo>
                <a:lnTo>
                  <a:pt x="632" y="390"/>
                </a:lnTo>
                <a:lnTo>
                  <a:pt x="632" y="389"/>
                </a:lnTo>
                <a:lnTo>
                  <a:pt x="633" y="388"/>
                </a:lnTo>
                <a:lnTo>
                  <a:pt x="633" y="387"/>
                </a:lnTo>
                <a:lnTo>
                  <a:pt x="634" y="386"/>
                </a:lnTo>
                <a:lnTo>
                  <a:pt x="634" y="385"/>
                </a:lnTo>
                <a:lnTo>
                  <a:pt x="634" y="384"/>
                </a:lnTo>
                <a:lnTo>
                  <a:pt x="635" y="382"/>
                </a:lnTo>
                <a:lnTo>
                  <a:pt x="635" y="381"/>
                </a:lnTo>
                <a:lnTo>
                  <a:pt x="635" y="380"/>
                </a:lnTo>
                <a:lnTo>
                  <a:pt x="635" y="379"/>
                </a:lnTo>
                <a:lnTo>
                  <a:pt x="635" y="377"/>
                </a:lnTo>
                <a:lnTo>
                  <a:pt x="635" y="365"/>
                </a:lnTo>
                <a:lnTo>
                  <a:pt x="635" y="362"/>
                </a:lnTo>
                <a:lnTo>
                  <a:pt x="635" y="361"/>
                </a:lnTo>
                <a:lnTo>
                  <a:pt x="635" y="360"/>
                </a:lnTo>
                <a:lnTo>
                  <a:pt x="635" y="359"/>
                </a:lnTo>
                <a:lnTo>
                  <a:pt x="635" y="357"/>
                </a:lnTo>
                <a:lnTo>
                  <a:pt x="635" y="356"/>
                </a:lnTo>
                <a:lnTo>
                  <a:pt x="635" y="355"/>
                </a:lnTo>
                <a:lnTo>
                  <a:pt x="635" y="354"/>
                </a:lnTo>
                <a:lnTo>
                  <a:pt x="635" y="346"/>
                </a:lnTo>
                <a:lnTo>
                  <a:pt x="636" y="346"/>
                </a:lnTo>
                <a:lnTo>
                  <a:pt x="638" y="346"/>
                </a:lnTo>
                <a:lnTo>
                  <a:pt x="638" y="345"/>
                </a:lnTo>
                <a:lnTo>
                  <a:pt x="638" y="343"/>
                </a:lnTo>
                <a:lnTo>
                  <a:pt x="638" y="342"/>
                </a:lnTo>
                <a:lnTo>
                  <a:pt x="638" y="340"/>
                </a:lnTo>
                <a:lnTo>
                  <a:pt x="637" y="332"/>
                </a:lnTo>
                <a:lnTo>
                  <a:pt x="636" y="330"/>
                </a:lnTo>
                <a:lnTo>
                  <a:pt x="636" y="327"/>
                </a:lnTo>
                <a:lnTo>
                  <a:pt x="635" y="319"/>
                </a:lnTo>
                <a:lnTo>
                  <a:pt x="632" y="302"/>
                </a:lnTo>
                <a:lnTo>
                  <a:pt x="630" y="296"/>
                </a:lnTo>
                <a:lnTo>
                  <a:pt x="630" y="293"/>
                </a:lnTo>
                <a:lnTo>
                  <a:pt x="630" y="292"/>
                </a:lnTo>
                <a:lnTo>
                  <a:pt x="628" y="278"/>
                </a:lnTo>
                <a:lnTo>
                  <a:pt x="627" y="278"/>
                </a:lnTo>
                <a:lnTo>
                  <a:pt x="618" y="278"/>
                </a:lnTo>
                <a:lnTo>
                  <a:pt x="609" y="278"/>
                </a:lnTo>
                <a:lnTo>
                  <a:pt x="608" y="278"/>
                </a:lnTo>
                <a:lnTo>
                  <a:pt x="607" y="278"/>
                </a:lnTo>
                <a:lnTo>
                  <a:pt x="600" y="278"/>
                </a:lnTo>
                <a:lnTo>
                  <a:pt x="585" y="278"/>
                </a:lnTo>
                <a:lnTo>
                  <a:pt x="570" y="280"/>
                </a:lnTo>
                <a:lnTo>
                  <a:pt x="543" y="280"/>
                </a:lnTo>
                <a:lnTo>
                  <a:pt x="515" y="280"/>
                </a:lnTo>
                <a:lnTo>
                  <a:pt x="505" y="280"/>
                </a:lnTo>
                <a:close/>
              </a:path>
            </a:pathLst>
          </a:custGeom>
          <a:solidFill>
            <a:schemeClr val="accent6"/>
          </a:solidFill>
          <a:ln w="19050" cmpd="sng">
            <a:solidFill>
              <a:srgbClr val="FFFFFF"/>
            </a:solidFill>
            <a:prstDash val="solid"/>
            <a:round/>
            <a:headEnd/>
            <a:tailEnd/>
          </a:ln>
          <a:effectLst>
            <a:outerShdw dist="28398" dir="6993903" algn="ctr" rotWithShape="0">
              <a:srgbClr val="B2B2B2">
                <a:alpha val="50000"/>
              </a:srgbClr>
            </a:outerShdw>
          </a:effectLst>
        </p:spPr>
        <p:txBody>
          <a:bodyPr/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endParaRPr lang="zh-CN" altLang="en-US" sz="1350" b="1" ker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" name="Freeform 103">
            <a:extLst>
              <a:ext uri="{FF2B5EF4-FFF2-40B4-BE49-F238E27FC236}">
                <a16:creationId xmlns:a16="http://schemas.microsoft.com/office/drawing/2014/main" id="{B320CF09-C295-E608-4691-EB31A42F61E9}"/>
              </a:ext>
            </a:extLst>
          </p:cNvPr>
          <p:cNvSpPr>
            <a:spLocks noEditPoints="1"/>
          </p:cNvSpPr>
          <p:nvPr/>
        </p:nvSpPr>
        <p:spPr bwMode="auto">
          <a:xfrm>
            <a:off x="4239091" y="1507071"/>
            <a:ext cx="1754981" cy="2813447"/>
          </a:xfrm>
          <a:custGeom>
            <a:avLst/>
            <a:gdLst>
              <a:gd name="T0" fmla="*/ 500 w 1474"/>
              <a:gd name="T1" fmla="*/ 3 h 2363"/>
              <a:gd name="T2" fmla="*/ 607 w 1474"/>
              <a:gd name="T3" fmla="*/ 131 h 2363"/>
              <a:gd name="T4" fmla="*/ 770 w 1474"/>
              <a:gd name="T5" fmla="*/ 156 h 2363"/>
              <a:gd name="T6" fmla="*/ 1047 w 1474"/>
              <a:gd name="T7" fmla="*/ 159 h 2363"/>
              <a:gd name="T8" fmla="*/ 1036 w 1474"/>
              <a:gd name="T9" fmla="*/ 280 h 2363"/>
              <a:gd name="T10" fmla="*/ 1085 w 1474"/>
              <a:gd name="T11" fmla="*/ 367 h 2363"/>
              <a:gd name="T12" fmla="*/ 1287 w 1474"/>
              <a:gd name="T13" fmla="*/ 403 h 2363"/>
              <a:gd name="T14" fmla="*/ 1353 w 1474"/>
              <a:gd name="T15" fmla="*/ 428 h 2363"/>
              <a:gd name="T16" fmla="*/ 1408 w 1474"/>
              <a:gd name="T17" fmla="*/ 391 h 2363"/>
              <a:gd name="T18" fmla="*/ 1464 w 1474"/>
              <a:gd name="T19" fmla="*/ 413 h 2363"/>
              <a:gd name="T20" fmla="*/ 1349 w 1474"/>
              <a:gd name="T21" fmla="*/ 450 h 2363"/>
              <a:gd name="T22" fmla="*/ 1100 w 1474"/>
              <a:gd name="T23" fmla="*/ 575 h 2363"/>
              <a:gd name="T24" fmla="*/ 1049 w 1474"/>
              <a:gd name="T25" fmla="*/ 688 h 2363"/>
              <a:gd name="T26" fmla="*/ 1049 w 1474"/>
              <a:gd name="T27" fmla="*/ 808 h 2363"/>
              <a:gd name="T28" fmla="*/ 1072 w 1474"/>
              <a:gd name="T29" fmla="*/ 1051 h 2363"/>
              <a:gd name="T30" fmla="*/ 1195 w 1474"/>
              <a:gd name="T31" fmla="*/ 1091 h 2363"/>
              <a:gd name="T32" fmla="*/ 1199 w 1474"/>
              <a:gd name="T33" fmla="*/ 1126 h 2363"/>
              <a:gd name="T34" fmla="*/ 1305 w 1474"/>
              <a:gd name="T35" fmla="*/ 1140 h 2363"/>
              <a:gd name="T36" fmla="*/ 1368 w 1474"/>
              <a:gd name="T37" fmla="*/ 1275 h 2363"/>
              <a:gd name="T38" fmla="*/ 1419 w 1474"/>
              <a:gd name="T39" fmla="*/ 1517 h 2363"/>
              <a:gd name="T40" fmla="*/ 1423 w 1474"/>
              <a:gd name="T41" fmla="*/ 1635 h 2363"/>
              <a:gd name="T42" fmla="*/ 1403 w 1474"/>
              <a:gd name="T43" fmla="*/ 1713 h 2363"/>
              <a:gd name="T44" fmla="*/ 1220 w 1474"/>
              <a:gd name="T45" fmla="*/ 1739 h 2363"/>
              <a:gd name="T46" fmla="*/ 1078 w 1474"/>
              <a:gd name="T47" fmla="*/ 1747 h 2363"/>
              <a:gd name="T48" fmla="*/ 1018 w 1474"/>
              <a:gd name="T49" fmla="*/ 1731 h 2363"/>
              <a:gd name="T50" fmla="*/ 923 w 1474"/>
              <a:gd name="T51" fmla="*/ 1694 h 2363"/>
              <a:gd name="T52" fmla="*/ 898 w 1474"/>
              <a:gd name="T53" fmla="*/ 1584 h 2363"/>
              <a:gd name="T54" fmla="*/ 804 w 1474"/>
              <a:gd name="T55" fmla="*/ 1517 h 2363"/>
              <a:gd name="T56" fmla="*/ 804 w 1474"/>
              <a:gd name="T57" fmla="*/ 1479 h 2363"/>
              <a:gd name="T58" fmla="*/ 852 w 1474"/>
              <a:gd name="T59" fmla="*/ 1457 h 2363"/>
              <a:gd name="T60" fmla="*/ 750 w 1474"/>
              <a:gd name="T61" fmla="*/ 1406 h 2363"/>
              <a:gd name="T62" fmla="*/ 729 w 1474"/>
              <a:gd name="T63" fmla="*/ 1452 h 2363"/>
              <a:gd name="T64" fmla="*/ 733 w 1474"/>
              <a:gd name="T65" fmla="*/ 1501 h 2363"/>
              <a:gd name="T66" fmla="*/ 702 w 1474"/>
              <a:gd name="T67" fmla="*/ 1546 h 2363"/>
              <a:gd name="T68" fmla="*/ 669 w 1474"/>
              <a:gd name="T69" fmla="*/ 1567 h 2363"/>
              <a:gd name="T70" fmla="*/ 633 w 1474"/>
              <a:gd name="T71" fmla="*/ 1604 h 2363"/>
              <a:gd name="T72" fmla="*/ 738 w 1474"/>
              <a:gd name="T73" fmla="*/ 1769 h 2363"/>
              <a:gd name="T74" fmla="*/ 813 w 1474"/>
              <a:gd name="T75" fmla="*/ 1913 h 2363"/>
              <a:gd name="T76" fmla="*/ 864 w 1474"/>
              <a:gd name="T77" fmla="*/ 1921 h 2363"/>
              <a:gd name="T78" fmla="*/ 1047 w 1474"/>
              <a:gd name="T79" fmla="*/ 1989 h 2363"/>
              <a:gd name="T80" fmla="*/ 1146 w 1474"/>
              <a:gd name="T81" fmla="*/ 2266 h 2363"/>
              <a:gd name="T82" fmla="*/ 1133 w 1474"/>
              <a:gd name="T83" fmla="*/ 2362 h 2363"/>
              <a:gd name="T84" fmla="*/ 979 w 1474"/>
              <a:gd name="T85" fmla="*/ 2362 h 2363"/>
              <a:gd name="T86" fmla="*/ 907 w 1474"/>
              <a:gd name="T87" fmla="*/ 2329 h 2363"/>
              <a:gd name="T88" fmla="*/ 865 w 1474"/>
              <a:gd name="T89" fmla="*/ 2290 h 2363"/>
              <a:gd name="T90" fmla="*/ 850 w 1474"/>
              <a:gd name="T91" fmla="*/ 2160 h 2363"/>
              <a:gd name="T92" fmla="*/ 502 w 1474"/>
              <a:gd name="T93" fmla="*/ 2184 h 2363"/>
              <a:gd name="T94" fmla="*/ 431 w 1474"/>
              <a:gd name="T95" fmla="*/ 2096 h 2363"/>
              <a:gd name="T96" fmla="*/ 202 w 1474"/>
              <a:gd name="T97" fmla="*/ 2021 h 2363"/>
              <a:gd name="T98" fmla="*/ 61 w 1474"/>
              <a:gd name="T99" fmla="*/ 1643 h 2363"/>
              <a:gd name="T100" fmla="*/ 220 w 1474"/>
              <a:gd name="T101" fmla="*/ 1494 h 2363"/>
              <a:gd name="T102" fmla="*/ 325 w 1474"/>
              <a:gd name="T103" fmla="*/ 1202 h 2363"/>
              <a:gd name="T104" fmla="*/ 387 w 1474"/>
              <a:gd name="T105" fmla="*/ 848 h 2363"/>
              <a:gd name="T106" fmla="*/ 171 w 1474"/>
              <a:gd name="T107" fmla="*/ 776 h 2363"/>
              <a:gd name="T108" fmla="*/ 121 w 1474"/>
              <a:gd name="T109" fmla="*/ 794 h 2363"/>
              <a:gd name="T110" fmla="*/ 271 w 1474"/>
              <a:gd name="T111" fmla="*/ 615 h 2363"/>
              <a:gd name="T112" fmla="*/ 106 w 1474"/>
              <a:gd name="T113" fmla="*/ 412 h 2363"/>
              <a:gd name="T114" fmla="*/ 74 w 1474"/>
              <a:gd name="T115" fmla="*/ 142 h 2363"/>
              <a:gd name="T116" fmla="*/ 491 w 1474"/>
              <a:gd name="T117" fmla="*/ 347 h 2363"/>
              <a:gd name="T118" fmla="*/ 456 w 1474"/>
              <a:gd name="T119" fmla="*/ 418 h 2363"/>
              <a:gd name="T120" fmla="*/ 617 w 1474"/>
              <a:gd name="T121" fmla="*/ 429 h 2363"/>
              <a:gd name="T122" fmla="*/ 635 w 1474"/>
              <a:gd name="T123" fmla="*/ 357 h 2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474" h="2363">
                <a:moveTo>
                  <a:pt x="153" y="1"/>
                </a:moveTo>
                <a:lnTo>
                  <a:pt x="167" y="1"/>
                </a:lnTo>
                <a:lnTo>
                  <a:pt x="182" y="1"/>
                </a:lnTo>
                <a:lnTo>
                  <a:pt x="219" y="1"/>
                </a:lnTo>
                <a:lnTo>
                  <a:pt x="252" y="1"/>
                </a:lnTo>
                <a:lnTo>
                  <a:pt x="254" y="1"/>
                </a:lnTo>
                <a:lnTo>
                  <a:pt x="256" y="1"/>
                </a:lnTo>
                <a:lnTo>
                  <a:pt x="257" y="1"/>
                </a:lnTo>
                <a:lnTo>
                  <a:pt x="260" y="1"/>
                </a:lnTo>
                <a:lnTo>
                  <a:pt x="280" y="3"/>
                </a:lnTo>
                <a:lnTo>
                  <a:pt x="289" y="3"/>
                </a:lnTo>
                <a:lnTo>
                  <a:pt x="291" y="5"/>
                </a:lnTo>
                <a:lnTo>
                  <a:pt x="292" y="5"/>
                </a:lnTo>
                <a:lnTo>
                  <a:pt x="295" y="5"/>
                </a:lnTo>
                <a:lnTo>
                  <a:pt x="297" y="5"/>
                </a:lnTo>
                <a:lnTo>
                  <a:pt x="331" y="5"/>
                </a:lnTo>
                <a:lnTo>
                  <a:pt x="332" y="5"/>
                </a:lnTo>
                <a:lnTo>
                  <a:pt x="333" y="5"/>
                </a:lnTo>
                <a:lnTo>
                  <a:pt x="362" y="5"/>
                </a:lnTo>
                <a:lnTo>
                  <a:pt x="390" y="5"/>
                </a:lnTo>
                <a:lnTo>
                  <a:pt x="391" y="5"/>
                </a:lnTo>
                <a:lnTo>
                  <a:pt x="393" y="5"/>
                </a:lnTo>
                <a:lnTo>
                  <a:pt x="395" y="5"/>
                </a:lnTo>
                <a:lnTo>
                  <a:pt x="398" y="5"/>
                </a:lnTo>
                <a:lnTo>
                  <a:pt x="430" y="5"/>
                </a:lnTo>
                <a:lnTo>
                  <a:pt x="432" y="5"/>
                </a:lnTo>
                <a:lnTo>
                  <a:pt x="437" y="5"/>
                </a:lnTo>
                <a:lnTo>
                  <a:pt x="444" y="5"/>
                </a:lnTo>
                <a:lnTo>
                  <a:pt x="447" y="5"/>
                </a:lnTo>
                <a:lnTo>
                  <a:pt x="449" y="5"/>
                </a:lnTo>
                <a:lnTo>
                  <a:pt x="454" y="5"/>
                </a:lnTo>
                <a:lnTo>
                  <a:pt x="455" y="5"/>
                </a:lnTo>
                <a:lnTo>
                  <a:pt x="456" y="5"/>
                </a:lnTo>
                <a:lnTo>
                  <a:pt x="464" y="5"/>
                </a:lnTo>
                <a:lnTo>
                  <a:pt x="466" y="5"/>
                </a:lnTo>
                <a:lnTo>
                  <a:pt x="473" y="5"/>
                </a:lnTo>
                <a:lnTo>
                  <a:pt x="476" y="5"/>
                </a:lnTo>
                <a:lnTo>
                  <a:pt x="484" y="5"/>
                </a:lnTo>
                <a:lnTo>
                  <a:pt x="485" y="5"/>
                </a:lnTo>
                <a:lnTo>
                  <a:pt x="492" y="3"/>
                </a:lnTo>
                <a:lnTo>
                  <a:pt x="497" y="3"/>
                </a:lnTo>
                <a:lnTo>
                  <a:pt x="500" y="3"/>
                </a:lnTo>
                <a:lnTo>
                  <a:pt x="502" y="5"/>
                </a:lnTo>
                <a:lnTo>
                  <a:pt x="560" y="5"/>
                </a:lnTo>
                <a:lnTo>
                  <a:pt x="559" y="7"/>
                </a:lnTo>
                <a:lnTo>
                  <a:pt x="559" y="24"/>
                </a:lnTo>
                <a:lnTo>
                  <a:pt x="559" y="26"/>
                </a:lnTo>
                <a:lnTo>
                  <a:pt x="559" y="44"/>
                </a:lnTo>
                <a:lnTo>
                  <a:pt x="559" y="49"/>
                </a:lnTo>
                <a:lnTo>
                  <a:pt x="559" y="61"/>
                </a:lnTo>
                <a:lnTo>
                  <a:pt x="559" y="62"/>
                </a:lnTo>
                <a:lnTo>
                  <a:pt x="559" y="70"/>
                </a:lnTo>
                <a:lnTo>
                  <a:pt x="559" y="73"/>
                </a:lnTo>
                <a:lnTo>
                  <a:pt x="559" y="74"/>
                </a:lnTo>
                <a:lnTo>
                  <a:pt x="559" y="84"/>
                </a:lnTo>
                <a:lnTo>
                  <a:pt x="559" y="85"/>
                </a:lnTo>
                <a:lnTo>
                  <a:pt x="559" y="86"/>
                </a:lnTo>
                <a:lnTo>
                  <a:pt x="559" y="90"/>
                </a:lnTo>
                <a:lnTo>
                  <a:pt x="559" y="93"/>
                </a:lnTo>
                <a:lnTo>
                  <a:pt x="559" y="94"/>
                </a:lnTo>
                <a:lnTo>
                  <a:pt x="559" y="95"/>
                </a:lnTo>
                <a:lnTo>
                  <a:pt x="559" y="97"/>
                </a:lnTo>
                <a:lnTo>
                  <a:pt x="559" y="98"/>
                </a:lnTo>
                <a:lnTo>
                  <a:pt x="560" y="99"/>
                </a:lnTo>
                <a:lnTo>
                  <a:pt x="560" y="100"/>
                </a:lnTo>
                <a:lnTo>
                  <a:pt x="560" y="101"/>
                </a:lnTo>
                <a:lnTo>
                  <a:pt x="561" y="102"/>
                </a:lnTo>
                <a:lnTo>
                  <a:pt x="561" y="103"/>
                </a:lnTo>
                <a:lnTo>
                  <a:pt x="562" y="104"/>
                </a:lnTo>
                <a:lnTo>
                  <a:pt x="562" y="106"/>
                </a:lnTo>
                <a:lnTo>
                  <a:pt x="564" y="106"/>
                </a:lnTo>
                <a:lnTo>
                  <a:pt x="565" y="107"/>
                </a:lnTo>
                <a:lnTo>
                  <a:pt x="565" y="108"/>
                </a:lnTo>
                <a:lnTo>
                  <a:pt x="566" y="109"/>
                </a:lnTo>
                <a:lnTo>
                  <a:pt x="567" y="109"/>
                </a:lnTo>
                <a:lnTo>
                  <a:pt x="567" y="110"/>
                </a:lnTo>
                <a:lnTo>
                  <a:pt x="568" y="110"/>
                </a:lnTo>
                <a:lnTo>
                  <a:pt x="569" y="111"/>
                </a:lnTo>
                <a:lnTo>
                  <a:pt x="570" y="111"/>
                </a:lnTo>
                <a:lnTo>
                  <a:pt x="570" y="110"/>
                </a:lnTo>
                <a:lnTo>
                  <a:pt x="588" y="120"/>
                </a:lnTo>
                <a:lnTo>
                  <a:pt x="602" y="128"/>
                </a:lnTo>
                <a:lnTo>
                  <a:pt x="605" y="129"/>
                </a:lnTo>
                <a:lnTo>
                  <a:pt x="607" y="131"/>
                </a:lnTo>
                <a:lnTo>
                  <a:pt x="608" y="132"/>
                </a:lnTo>
                <a:lnTo>
                  <a:pt x="609" y="132"/>
                </a:lnTo>
                <a:lnTo>
                  <a:pt x="609" y="133"/>
                </a:lnTo>
                <a:lnTo>
                  <a:pt x="610" y="134"/>
                </a:lnTo>
                <a:lnTo>
                  <a:pt x="611" y="135"/>
                </a:lnTo>
                <a:lnTo>
                  <a:pt x="612" y="136"/>
                </a:lnTo>
                <a:lnTo>
                  <a:pt x="612" y="137"/>
                </a:lnTo>
                <a:lnTo>
                  <a:pt x="613" y="138"/>
                </a:lnTo>
                <a:lnTo>
                  <a:pt x="613" y="140"/>
                </a:lnTo>
                <a:lnTo>
                  <a:pt x="615" y="141"/>
                </a:lnTo>
                <a:lnTo>
                  <a:pt x="615" y="142"/>
                </a:lnTo>
                <a:lnTo>
                  <a:pt x="615" y="143"/>
                </a:lnTo>
                <a:lnTo>
                  <a:pt x="615" y="144"/>
                </a:lnTo>
                <a:lnTo>
                  <a:pt x="615" y="145"/>
                </a:lnTo>
                <a:lnTo>
                  <a:pt x="616" y="150"/>
                </a:lnTo>
                <a:lnTo>
                  <a:pt x="620" y="150"/>
                </a:lnTo>
                <a:lnTo>
                  <a:pt x="625" y="150"/>
                </a:lnTo>
                <a:lnTo>
                  <a:pt x="628" y="150"/>
                </a:lnTo>
                <a:lnTo>
                  <a:pt x="635" y="150"/>
                </a:lnTo>
                <a:lnTo>
                  <a:pt x="636" y="150"/>
                </a:lnTo>
                <a:lnTo>
                  <a:pt x="655" y="150"/>
                </a:lnTo>
                <a:lnTo>
                  <a:pt x="670" y="150"/>
                </a:lnTo>
                <a:lnTo>
                  <a:pt x="683" y="150"/>
                </a:lnTo>
                <a:lnTo>
                  <a:pt x="688" y="150"/>
                </a:lnTo>
                <a:lnTo>
                  <a:pt x="704" y="150"/>
                </a:lnTo>
                <a:lnTo>
                  <a:pt x="705" y="151"/>
                </a:lnTo>
                <a:lnTo>
                  <a:pt x="705" y="153"/>
                </a:lnTo>
                <a:lnTo>
                  <a:pt x="706" y="153"/>
                </a:lnTo>
                <a:lnTo>
                  <a:pt x="706" y="154"/>
                </a:lnTo>
                <a:lnTo>
                  <a:pt x="713" y="154"/>
                </a:lnTo>
                <a:lnTo>
                  <a:pt x="716" y="154"/>
                </a:lnTo>
                <a:lnTo>
                  <a:pt x="723" y="154"/>
                </a:lnTo>
                <a:lnTo>
                  <a:pt x="727" y="154"/>
                </a:lnTo>
                <a:lnTo>
                  <a:pt x="735" y="154"/>
                </a:lnTo>
                <a:lnTo>
                  <a:pt x="736" y="154"/>
                </a:lnTo>
                <a:lnTo>
                  <a:pt x="739" y="154"/>
                </a:lnTo>
                <a:lnTo>
                  <a:pt x="746" y="154"/>
                </a:lnTo>
                <a:lnTo>
                  <a:pt x="748" y="154"/>
                </a:lnTo>
                <a:lnTo>
                  <a:pt x="757" y="154"/>
                </a:lnTo>
                <a:lnTo>
                  <a:pt x="760" y="154"/>
                </a:lnTo>
                <a:lnTo>
                  <a:pt x="765" y="156"/>
                </a:lnTo>
                <a:lnTo>
                  <a:pt x="770" y="156"/>
                </a:lnTo>
                <a:lnTo>
                  <a:pt x="771" y="156"/>
                </a:lnTo>
                <a:lnTo>
                  <a:pt x="774" y="156"/>
                </a:lnTo>
                <a:lnTo>
                  <a:pt x="779" y="156"/>
                </a:lnTo>
                <a:lnTo>
                  <a:pt x="781" y="156"/>
                </a:lnTo>
                <a:lnTo>
                  <a:pt x="784" y="156"/>
                </a:lnTo>
                <a:lnTo>
                  <a:pt x="789" y="156"/>
                </a:lnTo>
                <a:lnTo>
                  <a:pt x="794" y="156"/>
                </a:lnTo>
                <a:lnTo>
                  <a:pt x="799" y="156"/>
                </a:lnTo>
                <a:lnTo>
                  <a:pt x="802" y="156"/>
                </a:lnTo>
                <a:lnTo>
                  <a:pt x="807" y="156"/>
                </a:lnTo>
                <a:lnTo>
                  <a:pt x="826" y="156"/>
                </a:lnTo>
                <a:lnTo>
                  <a:pt x="828" y="156"/>
                </a:lnTo>
                <a:lnTo>
                  <a:pt x="831" y="156"/>
                </a:lnTo>
                <a:lnTo>
                  <a:pt x="833" y="156"/>
                </a:lnTo>
                <a:lnTo>
                  <a:pt x="835" y="156"/>
                </a:lnTo>
                <a:lnTo>
                  <a:pt x="836" y="156"/>
                </a:lnTo>
                <a:lnTo>
                  <a:pt x="837" y="156"/>
                </a:lnTo>
                <a:lnTo>
                  <a:pt x="838" y="156"/>
                </a:lnTo>
                <a:lnTo>
                  <a:pt x="840" y="156"/>
                </a:lnTo>
                <a:lnTo>
                  <a:pt x="841" y="156"/>
                </a:lnTo>
                <a:lnTo>
                  <a:pt x="843" y="156"/>
                </a:lnTo>
                <a:lnTo>
                  <a:pt x="844" y="156"/>
                </a:lnTo>
                <a:lnTo>
                  <a:pt x="846" y="156"/>
                </a:lnTo>
                <a:lnTo>
                  <a:pt x="873" y="157"/>
                </a:lnTo>
                <a:lnTo>
                  <a:pt x="877" y="157"/>
                </a:lnTo>
                <a:lnTo>
                  <a:pt x="887" y="157"/>
                </a:lnTo>
                <a:lnTo>
                  <a:pt x="897" y="157"/>
                </a:lnTo>
                <a:lnTo>
                  <a:pt x="907" y="157"/>
                </a:lnTo>
                <a:lnTo>
                  <a:pt x="911" y="157"/>
                </a:lnTo>
                <a:lnTo>
                  <a:pt x="912" y="157"/>
                </a:lnTo>
                <a:lnTo>
                  <a:pt x="920" y="158"/>
                </a:lnTo>
                <a:lnTo>
                  <a:pt x="930" y="158"/>
                </a:lnTo>
                <a:lnTo>
                  <a:pt x="945" y="158"/>
                </a:lnTo>
                <a:lnTo>
                  <a:pt x="957" y="158"/>
                </a:lnTo>
                <a:lnTo>
                  <a:pt x="972" y="158"/>
                </a:lnTo>
                <a:lnTo>
                  <a:pt x="979" y="158"/>
                </a:lnTo>
                <a:lnTo>
                  <a:pt x="980" y="158"/>
                </a:lnTo>
                <a:lnTo>
                  <a:pt x="992" y="158"/>
                </a:lnTo>
                <a:lnTo>
                  <a:pt x="1004" y="159"/>
                </a:lnTo>
                <a:lnTo>
                  <a:pt x="1017" y="159"/>
                </a:lnTo>
                <a:lnTo>
                  <a:pt x="1024" y="159"/>
                </a:lnTo>
                <a:lnTo>
                  <a:pt x="1047" y="159"/>
                </a:lnTo>
                <a:lnTo>
                  <a:pt x="1049" y="159"/>
                </a:lnTo>
                <a:lnTo>
                  <a:pt x="1056" y="159"/>
                </a:lnTo>
                <a:lnTo>
                  <a:pt x="1066" y="159"/>
                </a:lnTo>
                <a:lnTo>
                  <a:pt x="1082" y="159"/>
                </a:lnTo>
                <a:lnTo>
                  <a:pt x="1083" y="159"/>
                </a:lnTo>
                <a:lnTo>
                  <a:pt x="1083" y="160"/>
                </a:lnTo>
                <a:lnTo>
                  <a:pt x="1083" y="171"/>
                </a:lnTo>
                <a:lnTo>
                  <a:pt x="1083" y="187"/>
                </a:lnTo>
                <a:lnTo>
                  <a:pt x="1084" y="190"/>
                </a:lnTo>
                <a:lnTo>
                  <a:pt x="1083" y="193"/>
                </a:lnTo>
                <a:lnTo>
                  <a:pt x="1083" y="194"/>
                </a:lnTo>
                <a:lnTo>
                  <a:pt x="1083" y="228"/>
                </a:lnTo>
                <a:lnTo>
                  <a:pt x="1083" y="238"/>
                </a:lnTo>
                <a:lnTo>
                  <a:pt x="1083" y="256"/>
                </a:lnTo>
                <a:lnTo>
                  <a:pt x="1083" y="261"/>
                </a:lnTo>
                <a:lnTo>
                  <a:pt x="1082" y="261"/>
                </a:lnTo>
                <a:lnTo>
                  <a:pt x="1080" y="262"/>
                </a:lnTo>
                <a:lnTo>
                  <a:pt x="1077" y="261"/>
                </a:lnTo>
                <a:lnTo>
                  <a:pt x="1076" y="259"/>
                </a:lnTo>
                <a:lnTo>
                  <a:pt x="1069" y="246"/>
                </a:lnTo>
                <a:lnTo>
                  <a:pt x="1069" y="245"/>
                </a:lnTo>
                <a:lnTo>
                  <a:pt x="1067" y="244"/>
                </a:lnTo>
                <a:lnTo>
                  <a:pt x="1066" y="244"/>
                </a:lnTo>
                <a:lnTo>
                  <a:pt x="1059" y="244"/>
                </a:lnTo>
                <a:lnTo>
                  <a:pt x="1052" y="244"/>
                </a:lnTo>
                <a:lnTo>
                  <a:pt x="1051" y="244"/>
                </a:lnTo>
                <a:lnTo>
                  <a:pt x="1049" y="245"/>
                </a:lnTo>
                <a:lnTo>
                  <a:pt x="1048" y="246"/>
                </a:lnTo>
                <a:lnTo>
                  <a:pt x="1048" y="247"/>
                </a:lnTo>
                <a:lnTo>
                  <a:pt x="1044" y="252"/>
                </a:lnTo>
                <a:lnTo>
                  <a:pt x="1041" y="259"/>
                </a:lnTo>
                <a:lnTo>
                  <a:pt x="1040" y="260"/>
                </a:lnTo>
                <a:lnTo>
                  <a:pt x="1039" y="261"/>
                </a:lnTo>
                <a:lnTo>
                  <a:pt x="1038" y="262"/>
                </a:lnTo>
                <a:lnTo>
                  <a:pt x="1036" y="262"/>
                </a:lnTo>
                <a:lnTo>
                  <a:pt x="1034" y="262"/>
                </a:lnTo>
                <a:lnTo>
                  <a:pt x="1032" y="262"/>
                </a:lnTo>
                <a:lnTo>
                  <a:pt x="1032" y="270"/>
                </a:lnTo>
                <a:lnTo>
                  <a:pt x="1036" y="270"/>
                </a:lnTo>
                <a:lnTo>
                  <a:pt x="1036" y="272"/>
                </a:lnTo>
                <a:lnTo>
                  <a:pt x="1036" y="278"/>
                </a:lnTo>
                <a:lnTo>
                  <a:pt x="1036" y="280"/>
                </a:lnTo>
                <a:lnTo>
                  <a:pt x="1036" y="283"/>
                </a:lnTo>
                <a:lnTo>
                  <a:pt x="1036" y="285"/>
                </a:lnTo>
                <a:lnTo>
                  <a:pt x="1036" y="289"/>
                </a:lnTo>
                <a:lnTo>
                  <a:pt x="1036" y="291"/>
                </a:lnTo>
                <a:lnTo>
                  <a:pt x="1036" y="296"/>
                </a:lnTo>
                <a:lnTo>
                  <a:pt x="1038" y="297"/>
                </a:lnTo>
                <a:lnTo>
                  <a:pt x="1036" y="298"/>
                </a:lnTo>
                <a:lnTo>
                  <a:pt x="1036" y="304"/>
                </a:lnTo>
                <a:lnTo>
                  <a:pt x="1036" y="305"/>
                </a:lnTo>
                <a:lnTo>
                  <a:pt x="1036" y="308"/>
                </a:lnTo>
                <a:lnTo>
                  <a:pt x="1036" y="311"/>
                </a:lnTo>
                <a:lnTo>
                  <a:pt x="1036" y="312"/>
                </a:lnTo>
                <a:lnTo>
                  <a:pt x="1036" y="314"/>
                </a:lnTo>
                <a:lnTo>
                  <a:pt x="1036" y="315"/>
                </a:lnTo>
                <a:lnTo>
                  <a:pt x="1032" y="315"/>
                </a:lnTo>
                <a:lnTo>
                  <a:pt x="1032" y="318"/>
                </a:lnTo>
                <a:lnTo>
                  <a:pt x="1032" y="323"/>
                </a:lnTo>
                <a:lnTo>
                  <a:pt x="1027" y="323"/>
                </a:lnTo>
                <a:lnTo>
                  <a:pt x="1019" y="323"/>
                </a:lnTo>
                <a:lnTo>
                  <a:pt x="1021" y="329"/>
                </a:lnTo>
                <a:lnTo>
                  <a:pt x="1021" y="331"/>
                </a:lnTo>
                <a:lnTo>
                  <a:pt x="1038" y="332"/>
                </a:lnTo>
                <a:lnTo>
                  <a:pt x="1039" y="332"/>
                </a:lnTo>
                <a:lnTo>
                  <a:pt x="1049" y="332"/>
                </a:lnTo>
                <a:lnTo>
                  <a:pt x="1049" y="340"/>
                </a:lnTo>
                <a:lnTo>
                  <a:pt x="1066" y="342"/>
                </a:lnTo>
                <a:lnTo>
                  <a:pt x="1066" y="345"/>
                </a:lnTo>
                <a:lnTo>
                  <a:pt x="1066" y="348"/>
                </a:lnTo>
                <a:lnTo>
                  <a:pt x="1066" y="350"/>
                </a:lnTo>
                <a:lnTo>
                  <a:pt x="1066" y="352"/>
                </a:lnTo>
                <a:lnTo>
                  <a:pt x="1066" y="353"/>
                </a:lnTo>
                <a:lnTo>
                  <a:pt x="1066" y="355"/>
                </a:lnTo>
                <a:lnTo>
                  <a:pt x="1066" y="357"/>
                </a:lnTo>
                <a:lnTo>
                  <a:pt x="1066" y="359"/>
                </a:lnTo>
                <a:lnTo>
                  <a:pt x="1066" y="361"/>
                </a:lnTo>
                <a:lnTo>
                  <a:pt x="1066" y="363"/>
                </a:lnTo>
                <a:lnTo>
                  <a:pt x="1066" y="367"/>
                </a:lnTo>
                <a:lnTo>
                  <a:pt x="1067" y="368"/>
                </a:lnTo>
                <a:lnTo>
                  <a:pt x="1068" y="367"/>
                </a:lnTo>
                <a:lnTo>
                  <a:pt x="1076" y="367"/>
                </a:lnTo>
                <a:lnTo>
                  <a:pt x="1083" y="367"/>
                </a:lnTo>
                <a:lnTo>
                  <a:pt x="1085" y="367"/>
                </a:lnTo>
                <a:lnTo>
                  <a:pt x="1118" y="368"/>
                </a:lnTo>
                <a:lnTo>
                  <a:pt x="1118" y="384"/>
                </a:lnTo>
                <a:lnTo>
                  <a:pt x="1118" y="396"/>
                </a:lnTo>
                <a:lnTo>
                  <a:pt x="1118" y="403"/>
                </a:lnTo>
                <a:lnTo>
                  <a:pt x="1118" y="409"/>
                </a:lnTo>
                <a:lnTo>
                  <a:pt x="1118" y="410"/>
                </a:lnTo>
                <a:lnTo>
                  <a:pt x="1118" y="415"/>
                </a:lnTo>
                <a:lnTo>
                  <a:pt x="1118" y="419"/>
                </a:lnTo>
                <a:lnTo>
                  <a:pt x="1118" y="420"/>
                </a:lnTo>
                <a:lnTo>
                  <a:pt x="1118" y="421"/>
                </a:lnTo>
                <a:lnTo>
                  <a:pt x="1118" y="430"/>
                </a:lnTo>
                <a:lnTo>
                  <a:pt x="1118" y="431"/>
                </a:lnTo>
                <a:lnTo>
                  <a:pt x="1118" y="432"/>
                </a:lnTo>
                <a:lnTo>
                  <a:pt x="1117" y="435"/>
                </a:lnTo>
                <a:lnTo>
                  <a:pt x="1117" y="436"/>
                </a:lnTo>
                <a:lnTo>
                  <a:pt x="1118" y="436"/>
                </a:lnTo>
                <a:lnTo>
                  <a:pt x="1119" y="437"/>
                </a:lnTo>
                <a:lnTo>
                  <a:pt x="1128" y="437"/>
                </a:lnTo>
                <a:lnTo>
                  <a:pt x="1146" y="438"/>
                </a:lnTo>
                <a:lnTo>
                  <a:pt x="1152" y="438"/>
                </a:lnTo>
                <a:lnTo>
                  <a:pt x="1154" y="438"/>
                </a:lnTo>
                <a:lnTo>
                  <a:pt x="1154" y="446"/>
                </a:lnTo>
                <a:lnTo>
                  <a:pt x="1151" y="452"/>
                </a:lnTo>
                <a:lnTo>
                  <a:pt x="1150" y="453"/>
                </a:lnTo>
                <a:lnTo>
                  <a:pt x="1151" y="453"/>
                </a:lnTo>
                <a:lnTo>
                  <a:pt x="1169" y="432"/>
                </a:lnTo>
                <a:lnTo>
                  <a:pt x="1175" y="432"/>
                </a:lnTo>
                <a:lnTo>
                  <a:pt x="1179" y="430"/>
                </a:lnTo>
                <a:lnTo>
                  <a:pt x="1181" y="430"/>
                </a:lnTo>
                <a:lnTo>
                  <a:pt x="1191" y="427"/>
                </a:lnTo>
                <a:lnTo>
                  <a:pt x="1195" y="426"/>
                </a:lnTo>
                <a:lnTo>
                  <a:pt x="1200" y="424"/>
                </a:lnTo>
                <a:lnTo>
                  <a:pt x="1238" y="414"/>
                </a:lnTo>
                <a:lnTo>
                  <a:pt x="1245" y="412"/>
                </a:lnTo>
                <a:lnTo>
                  <a:pt x="1252" y="410"/>
                </a:lnTo>
                <a:lnTo>
                  <a:pt x="1259" y="409"/>
                </a:lnTo>
                <a:lnTo>
                  <a:pt x="1266" y="406"/>
                </a:lnTo>
                <a:lnTo>
                  <a:pt x="1268" y="405"/>
                </a:lnTo>
                <a:lnTo>
                  <a:pt x="1276" y="404"/>
                </a:lnTo>
                <a:lnTo>
                  <a:pt x="1281" y="402"/>
                </a:lnTo>
                <a:lnTo>
                  <a:pt x="1287" y="401"/>
                </a:lnTo>
                <a:lnTo>
                  <a:pt x="1287" y="403"/>
                </a:lnTo>
                <a:lnTo>
                  <a:pt x="1288" y="401"/>
                </a:lnTo>
                <a:lnTo>
                  <a:pt x="1288" y="402"/>
                </a:lnTo>
                <a:lnTo>
                  <a:pt x="1289" y="402"/>
                </a:lnTo>
                <a:lnTo>
                  <a:pt x="1291" y="402"/>
                </a:lnTo>
                <a:lnTo>
                  <a:pt x="1292" y="402"/>
                </a:lnTo>
                <a:lnTo>
                  <a:pt x="1293" y="403"/>
                </a:lnTo>
                <a:lnTo>
                  <a:pt x="1298" y="404"/>
                </a:lnTo>
                <a:lnTo>
                  <a:pt x="1298" y="405"/>
                </a:lnTo>
                <a:lnTo>
                  <a:pt x="1300" y="405"/>
                </a:lnTo>
                <a:lnTo>
                  <a:pt x="1301" y="405"/>
                </a:lnTo>
                <a:lnTo>
                  <a:pt x="1302" y="406"/>
                </a:lnTo>
                <a:lnTo>
                  <a:pt x="1303" y="407"/>
                </a:lnTo>
                <a:lnTo>
                  <a:pt x="1304" y="407"/>
                </a:lnTo>
                <a:lnTo>
                  <a:pt x="1305" y="409"/>
                </a:lnTo>
                <a:lnTo>
                  <a:pt x="1308" y="411"/>
                </a:lnTo>
                <a:lnTo>
                  <a:pt x="1309" y="411"/>
                </a:lnTo>
                <a:lnTo>
                  <a:pt x="1310" y="412"/>
                </a:lnTo>
                <a:lnTo>
                  <a:pt x="1311" y="412"/>
                </a:lnTo>
                <a:lnTo>
                  <a:pt x="1312" y="412"/>
                </a:lnTo>
                <a:lnTo>
                  <a:pt x="1313" y="413"/>
                </a:lnTo>
                <a:lnTo>
                  <a:pt x="1315" y="413"/>
                </a:lnTo>
                <a:lnTo>
                  <a:pt x="1319" y="413"/>
                </a:lnTo>
                <a:lnTo>
                  <a:pt x="1320" y="414"/>
                </a:lnTo>
                <a:lnTo>
                  <a:pt x="1322" y="415"/>
                </a:lnTo>
                <a:lnTo>
                  <a:pt x="1322" y="419"/>
                </a:lnTo>
                <a:lnTo>
                  <a:pt x="1322" y="421"/>
                </a:lnTo>
                <a:lnTo>
                  <a:pt x="1322" y="422"/>
                </a:lnTo>
                <a:lnTo>
                  <a:pt x="1322" y="423"/>
                </a:lnTo>
                <a:lnTo>
                  <a:pt x="1322" y="427"/>
                </a:lnTo>
                <a:lnTo>
                  <a:pt x="1322" y="428"/>
                </a:lnTo>
                <a:lnTo>
                  <a:pt x="1322" y="429"/>
                </a:lnTo>
                <a:lnTo>
                  <a:pt x="1322" y="430"/>
                </a:lnTo>
                <a:lnTo>
                  <a:pt x="1322" y="432"/>
                </a:lnTo>
                <a:lnTo>
                  <a:pt x="1322" y="437"/>
                </a:lnTo>
                <a:lnTo>
                  <a:pt x="1323" y="436"/>
                </a:lnTo>
                <a:lnTo>
                  <a:pt x="1331" y="426"/>
                </a:lnTo>
                <a:lnTo>
                  <a:pt x="1338" y="428"/>
                </a:lnTo>
                <a:lnTo>
                  <a:pt x="1340" y="429"/>
                </a:lnTo>
                <a:lnTo>
                  <a:pt x="1343" y="430"/>
                </a:lnTo>
                <a:lnTo>
                  <a:pt x="1346" y="429"/>
                </a:lnTo>
                <a:lnTo>
                  <a:pt x="1348" y="429"/>
                </a:lnTo>
                <a:lnTo>
                  <a:pt x="1353" y="428"/>
                </a:lnTo>
                <a:lnTo>
                  <a:pt x="1353" y="427"/>
                </a:lnTo>
                <a:lnTo>
                  <a:pt x="1354" y="427"/>
                </a:lnTo>
                <a:lnTo>
                  <a:pt x="1356" y="426"/>
                </a:lnTo>
                <a:lnTo>
                  <a:pt x="1357" y="423"/>
                </a:lnTo>
                <a:lnTo>
                  <a:pt x="1359" y="423"/>
                </a:lnTo>
                <a:lnTo>
                  <a:pt x="1361" y="420"/>
                </a:lnTo>
                <a:lnTo>
                  <a:pt x="1362" y="419"/>
                </a:lnTo>
                <a:lnTo>
                  <a:pt x="1363" y="418"/>
                </a:lnTo>
                <a:lnTo>
                  <a:pt x="1363" y="416"/>
                </a:lnTo>
                <a:lnTo>
                  <a:pt x="1367" y="414"/>
                </a:lnTo>
                <a:lnTo>
                  <a:pt x="1367" y="413"/>
                </a:lnTo>
                <a:lnTo>
                  <a:pt x="1369" y="411"/>
                </a:lnTo>
                <a:lnTo>
                  <a:pt x="1370" y="410"/>
                </a:lnTo>
                <a:lnTo>
                  <a:pt x="1372" y="409"/>
                </a:lnTo>
                <a:lnTo>
                  <a:pt x="1373" y="409"/>
                </a:lnTo>
                <a:lnTo>
                  <a:pt x="1374" y="407"/>
                </a:lnTo>
                <a:lnTo>
                  <a:pt x="1376" y="407"/>
                </a:lnTo>
                <a:lnTo>
                  <a:pt x="1376" y="406"/>
                </a:lnTo>
                <a:lnTo>
                  <a:pt x="1377" y="406"/>
                </a:lnTo>
                <a:lnTo>
                  <a:pt x="1378" y="405"/>
                </a:lnTo>
                <a:lnTo>
                  <a:pt x="1379" y="405"/>
                </a:lnTo>
                <a:lnTo>
                  <a:pt x="1381" y="404"/>
                </a:lnTo>
                <a:lnTo>
                  <a:pt x="1385" y="403"/>
                </a:lnTo>
                <a:lnTo>
                  <a:pt x="1386" y="402"/>
                </a:lnTo>
                <a:lnTo>
                  <a:pt x="1387" y="402"/>
                </a:lnTo>
                <a:lnTo>
                  <a:pt x="1388" y="402"/>
                </a:lnTo>
                <a:lnTo>
                  <a:pt x="1390" y="401"/>
                </a:lnTo>
                <a:lnTo>
                  <a:pt x="1391" y="399"/>
                </a:lnTo>
                <a:lnTo>
                  <a:pt x="1396" y="397"/>
                </a:lnTo>
                <a:lnTo>
                  <a:pt x="1397" y="397"/>
                </a:lnTo>
                <a:lnTo>
                  <a:pt x="1397" y="396"/>
                </a:lnTo>
                <a:lnTo>
                  <a:pt x="1398" y="396"/>
                </a:lnTo>
                <a:lnTo>
                  <a:pt x="1399" y="396"/>
                </a:lnTo>
                <a:lnTo>
                  <a:pt x="1399" y="395"/>
                </a:lnTo>
                <a:lnTo>
                  <a:pt x="1401" y="395"/>
                </a:lnTo>
                <a:lnTo>
                  <a:pt x="1403" y="393"/>
                </a:lnTo>
                <a:lnTo>
                  <a:pt x="1403" y="391"/>
                </a:lnTo>
                <a:lnTo>
                  <a:pt x="1404" y="391"/>
                </a:lnTo>
                <a:lnTo>
                  <a:pt x="1406" y="390"/>
                </a:lnTo>
                <a:lnTo>
                  <a:pt x="1407" y="390"/>
                </a:lnTo>
                <a:lnTo>
                  <a:pt x="1407" y="391"/>
                </a:lnTo>
                <a:lnTo>
                  <a:pt x="1408" y="391"/>
                </a:lnTo>
                <a:lnTo>
                  <a:pt x="1410" y="391"/>
                </a:lnTo>
                <a:lnTo>
                  <a:pt x="1410" y="393"/>
                </a:lnTo>
                <a:lnTo>
                  <a:pt x="1411" y="393"/>
                </a:lnTo>
                <a:lnTo>
                  <a:pt x="1413" y="395"/>
                </a:lnTo>
                <a:lnTo>
                  <a:pt x="1414" y="396"/>
                </a:lnTo>
                <a:lnTo>
                  <a:pt x="1418" y="399"/>
                </a:lnTo>
                <a:lnTo>
                  <a:pt x="1418" y="401"/>
                </a:lnTo>
                <a:lnTo>
                  <a:pt x="1419" y="401"/>
                </a:lnTo>
                <a:lnTo>
                  <a:pt x="1420" y="401"/>
                </a:lnTo>
                <a:lnTo>
                  <a:pt x="1421" y="401"/>
                </a:lnTo>
                <a:lnTo>
                  <a:pt x="1422" y="401"/>
                </a:lnTo>
                <a:lnTo>
                  <a:pt x="1423" y="401"/>
                </a:lnTo>
                <a:lnTo>
                  <a:pt x="1428" y="399"/>
                </a:lnTo>
                <a:lnTo>
                  <a:pt x="1429" y="399"/>
                </a:lnTo>
                <a:lnTo>
                  <a:pt x="1430" y="399"/>
                </a:lnTo>
                <a:lnTo>
                  <a:pt x="1431" y="399"/>
                </a:lnTo>
                <a:lnTo>
                  <a:pt x="1432" y="399"/>
                </a:lnTo>
                <a:lnTo>
                  <a:pt x="1433" y="398"/>
                </a:lnTo>
                <a:lnTo>
                  <a:pt x="1435" y="398"/>
                </a:lnTo>
                <a:lnTo>
                  <a:pt x="1436" y="398"/>
                </a:lnTo>
                <a:lnTo>
                  <a:pt x="1437" y="398"/>
                </a:lnTo>
                <a:lnTo>
                  <a:pt x="1438" y="398"/>
                </a:lnTo>
                <a:lnTo>
                  <a:pt x="1440" y="397"/>
                </a:lnTo>
                <a:lnTo>
                  <a:pt x="1441" y="397"/>
                </a:lnTo>
                <a:lnTo>
                  <a:pt x="1443" y="397"/>
                </a:lnTo>
                <a:lnTo>
                  <a:pt x="1443" y="396"/>
                </a:lnTo>
                <a:lnTo>
                  <a:pt x="1444" y="396"/>
                </a:lnTo>
                <a:lnTo>
                  <a:pt x="1444" y="394"/>
                </a:lnTo>
                <a:lnTo>
                  <a:pt x="1445" y="393"/>
                </a:lnTo>
                <a:lnTo>
                  <a:pt x="1446" y="391"/>
                </a:lnTo>
                <a:lnTo>
                  <a:pt x="1447" y="391"/>
                </a:lnTo>
                <a:lnTo>
                  <a:pt x="1447" y="393"/>
                </a:lnTo>
                <a:lnTo>
                  <a:pt x="1454" y="399"/>
                </a:lnTo>
                <a:lnTo>
                  <a:pt x="1457" y="401"/>
                </a:lnTo>
                <a:lnTo>
                  <a:pt x="1457" y="399"/>
                </a:lnTo>
                <a:lnTo>
                  <a:pt x="1464" y="393"/>
                </a:lnTo>
                <a:lnTo>
                  <a:pt x="1465" y="393"/>
                </a:lnTo>
                <a:lnTo>
                  <a:pt x="1469" y="393"/>
                </a:lnTo>
                <a:lnTo>
                  <a:pt x="1472" y="396"/>
                </a:lnTo>
                <a:lnTo>
                  <a:pt x="1474" y="398"/>
                </a:lnTo>
                <a:lnTo>
                  <a:pt x="1466" y="411"/>
                </a:lnTo>
                <a:lnTo>
                  <a:pt x="1464" y="413"/>
                </a:lnTo>
                <a:lnTo>
                  <a:pt x="1464" y="414"/>
                </a:lnTo>
                <a:lnTo>
                  <a:pt x="1463" y="415"/>
                </a:lnTo>
                <a:lnTo>
                  <a:pt x="1461" y="418"/>
                </a:lnTo>
                <a:lnTo>
                  <a:pt x="1454" y="419"/>
                </a:lnTo>
                <a:lnTo>
                  <a:pt x="1452" y="420"/>
                </a:lnTo>
                <a:lnTo>
                  <a:pt x="1452" y="419"/>
                </a:lnTo>
                <a:lnTo>
                  <a:pt x="1450" y="419"/>
                </a:lnTo>
                <a:lnTo>
                  <a:pt x="1449" y="419"/>
                </a:lnTo>
                <a:lnTo>
                  <a:pt x="1447" y="418"/>
                </a:lnTo>
                <a:lnTo>
                  <a:pt x="1447" y="416"/>
                </a:lnTo>
                <a:lnTo>
                  <a:pt x="1446" y="416"/>
                </a:lnTo>
                <a:lnTo>
                  <a:pt x="1445" y="416"/>
                </a:lnTo>
                <a:lnTo>
                  <a:pt x="1444" y="415"/>
                </a:lnTo>
                <a:lnTo>
                  <a:pt x="1443" y="415"/>
                </a:lnTo>
                <a:lnTo>
                  <a:pt x="1441" y="414"/>
                </a:lnTo>
                <a:lnTo>
                  <a:pt x="1440" y="413"/>
                </a:lnTo>
                <a:lnTo>
                  <a:pt x="1439" y="413"/>
                </a:lnTo>
                <a:lnTo>
                  <a:pt x="1438" y="414"/>
                </a:lnTo>
                <a:lnTo>
                  <a:pt x="1424" y="420"/>
                </a:lnTo>
                <a:lnTo>
                  <a:pt x="1421" y="421"/>
                </a:lnTo>
                <a:lnTo>
                  <a:pt x="1418" y="422"/>
                </a:lnTo>
                <a:lnTo>
                  <a:pt x="1413" y="423"/>
                </a:lnTo>
                <a:lnTo>
                  <a:pt x="1403" y="428"/>
                </a:lnTo>
                <a:lnTo>
                  <a:pt x="1401" y="429"/>
                </a:lnTo>
                <a:lnTo>
                  <a:pt x="1398" y="429"/>
                </a:lnTo>
                <a:lnTo>
                  <a:pt x="1398" y="430"/>
                </a:lnTo>
                <a:lnTo>
                  <a:pt x="1390" y="432"/>
                </a:lnTo>
                <a:lnTo>
                  <a:pt x="1389" y="433"/>
                </a:lnTo>
                <a:lnTo>
                  <a:pt x="1386" y="435"/>
                </a:lnTo>
                <a:lnTo>
                  <a:pt x="1385" y="435"/>
                </a:lnTo>
                <a:lnTo>
                  <a:pt x="1381" y="436"/>
                </a:lnTo>
                <a:lnTo>
                  <a:pt x="1378" y="438"/>
                </a:lnTo>
                <a:lnTo>
                  <a:pt x="1373" y="439"/>
                </a:lnTo>
                <a:lnTo>
                  <a:pt x="1370" y="441"/>
                </a:lnTo>
                <a:lnTo>
                  <a:pt x="1365" y="443"/>
                </a:lnTo>
                <a:lnTo>
                  <a:pt x="1362" y="445"/>
                </a:lnTo>
                <a:lnTo>
                  <a:pt x="1359" y="446"/>
                </a:lnTo>
                <a:lnTo>
                  <a:pt x="1356" y="447"/>
                </a:lnTo>
                <a:lnTo>
                  <a:pt x="1355" y="448"/>
                </a:lnTo>
                <a:lnTo>
                  <a:pt x="1353" y="449"/>
                </a:lnTo>
                <a:lnTo>
                  <a:pt x="1352" y="449"/>
                </a:lnTo>
                <a:lnTo>
                  <a:pt x="1349" y="450"/>
                </a:lnTo>
                <a:lnTo>
                  <a:pt x="1347" y="452"/>
                </a:lnTo>
                <a:lnTo>
                  <a:pt x="1344" y="454"/>
                </a:lnTo>
                <a:lnTo>
                  <a:pt x="1325" y="463"/>
                </a:lnTo>
                <a:lnTo>
                  <a:pt x="1320" y="465"/>
                </a:lnTo>
                <a:lnTo>
                  <a:pt x="1317" y="468"/>
                </a:lnTo>
                <a:lnTo>
                  <a:pt x="1308" y="472"/>
                </a:lnTo>
                <a:lnTo>
                  <a:pt x="1306" y="472"/>
                </a:lnTo>
                <a:lnTo>
                  <a:pt x="1305" y="472"/>
                </a:lnTo>
                <a:lnTo>
                  <a:pt x="1303" y="474"/>
                </a:lnTo>
                <a:lnTo>
                  <a:pt x="1302" y="474"/>
                </a:lnTo>
                <a:lnTo>
                  <a:pt x="1297" y="477"/>
                </a:lnTo>
                <a:lnTo>
                  <a:pt x="1286" y="482"/>
                </a:lnTo>
                <a:lnTo>
                  <a:pt x="1283" y="483"/>
                </a:lnTo>
                <a:lnTo>
                  <a:pt x="1255" y="497"/>
                </a:lnTo>
                <a:lnTo>
                  <a:pt x="1251" y="499"/>
                </a:lnTo>
                <a:lnTo>
                  <a:pt x="1233" y="508"/>
                </a:lnTo>
                <a:lnTo>
                  <a:pt x="1229" y="509"/>
                </a:lnTo>
                <a:lnTo>
                  <a:pt x="1222" y="513"/>
                </a:lnTo>
                <a:lnTo>
                  <a:pt x="1216" y="516"/>
                </a:lnTo>
                <a:lnTo>
                  <a:pt x="1213" y="517"/>
                </a:lnTo>
                <a:lnTo>
                  <a:pt x="1203" y="522"/>
                </a:lnTo>
                <a:lnTo>
                  <a:pt x="1186" y="531"/>
                </a:lnTo>
                <a:lnTo>
                  <a:pt x="1177" y="536"/>
                </a:lnTo>
                <a:lnTo>
                  <a:pt x="1166" y="541"/>
                </a:lnTo>
                <a:lnTo>
                  <a:pt x="1162" y="542"/>
                </a:lnTo>
                <a:lnTo>
                  <a:pt x="1156" y="546"/>
                </a:lnTo>
                <a:lnTo>
                  <a:pt x="1129" y="558"/>
                </a:lnTo>
                <a:lnTo>
                  <a:pt x="1129" y="559"/>
                </a:lnTo>
                <a:lnTo>
                  <a:pt x="1126" y="561"/>
                </a:lnTo>
                <a:lnTo>
                  <a:pt x="1124" y="562"/>
                </a:lnTo>
                <a:lnTo>
                  <a:pt x="1123" y="563"/>
                </a:lnTo>
                <a:lnTo>
                  <a:pt x="1120" y="563"/>
                </a:lnTo>
                <a:lnTo>
                  <a:pt x="1119" y="564"/>
                </a:lnTo>
                <a:lnTo>
                  <a:pt x="1118" y="564"/>
                </a:lnTo>
                <a:lnTo>
                  <a:pt x="1118" y="565"/>
                </a:lnTo>
                <a:lnTo>
                  <a:pt x="1117" y="566"/>
                </a:lnTo>
                <a:lnTo>
                  <a:pt x="1116" y="566"/>
                </a:lnTo>
                <a:lnTo>
                  <a:pt x="1116" y="567"/>
                </a:lnTo>
                <a:lnTo>
                  <a:pt x="1115" y="567"/>
                </a:lnTo>
                <a:lnTo>
                  <a:pt x="1114" y="568"/>
                </a:lnTo>
                <a:lnTo>
                  <a:pt x="1112" y="568"/>
                </a:lnTo>
                <a:lnTo>
                  <a:pt x="1100" y="575"/>
                </a:lnTo>
                <a:lnTo>
                  <a:pt x="1089" y="581"/>
                </a:lnTo>
                <a:lnTo>
                  <a:pt x="1086" y="581"/>
                </a:lnTo>
                <a:lnTo>
                  <a:pt x="1084" y="583"/>
                </a:lnTo>
                <a:lnTo>
                  <a:pt x="1083" y="583"/>
                </a:lnTo>
                <a:lnTo>
                  <a:pt x="1083" y="585"/>
                </a:lnTo>
                <a:lnTo>
                  <a:pt x="1083" y="590"/>
                </a:lnTo>
                <a:lnTo>
                  <a:pt x="1083" y="596"/>
                </a:lnTo>
                <a:lnTo>
                  <a:pt x="1083" y="610"/>
                </a:lnTo>
                <a:lnTo>
                  <a:pt x="1083" y="616"/>
                </a:lnTo>
                <a:lnTo>
                  <a:pt x="1083" y="630"/>
                </a:lnTo>
                <a:lnTo>
                  <a:pt x="1083" y="633"/>
                </a:lnTo>
                <a:lnTo>
                  <a:pt x="1083" y="637"/>
                </a:lnTo>
                <a:lnTo>
                  <a:pt x="1083" y="644"/>
                </a:lnTo>
                <a:lnTo>
                  <a:pt x="1083" y="643"/>
                </a:lnTo>
                <a:lnTo>
                  <a:pt x="1082" y="643"/>
                </a:lnTo>
                <a:lnTo>
                  <a:pt x="1066" y="634"/>
                </a:lnTo>
                <a:lnTo>
                  <a:pt x="1059" y="631"/>
                </a:lnTo>
                <a:lnTo>
                  <a:pt x="1053" y="627"/>
                </a:lnTo>
                <a:lnTo>
                  <a:pt x="1052" y="626"/>
                </a:lnTo>
                <a:lnTo>
                  <a:pt x="1052" y="637"/>
                </a:lnTo>
                <a:lnTo>
                  <a:pt x="1051" y="640"/>
                </a:lnTo>
                <a:lnTo>
                  <a:pt x="1051" y="644"/>
                </a:lnTo>
                <a:lnTo>
                  <a:pt x="1050" y="649"/>
                </a:lnTo>
                <a:lnTo>
                  <a:pt x="1049" y="651"/>
                </a:lnTo>
                <a:lnTo>
                  <a:pt x="1049" y="655"/>
                </a:lnTo>
                <a:lnTo>
                  <a:pt x="1049" y="656"/>
                </a:lnTo>
                <a:lnTo>
                  <a:pt x="1049" y="659"/>
                </a:lnTo>
                <a:lnTo>
                  <a:pt x="1049" y="660"/>
                </a:lnTo>
                <a:lnTo>
                  <a:pt x="1049" y="663"/>
                </a:lnTo>
                <a:lnTo>
                  <a:pt x="1049" y="665"/>
                </a:lnTo>
                <a:lnTo>
                  <a:pt x="1049" y="666"/>
                </a:lnTo>
                <a:lnTo>
                  <a:pt x="1049" y="669"/>
                </a:lnTo>
                <a:lnTo>
                  <a:pt x="1049" y="672"/>
                </a:lnTo>
                <a:lnTo>
                  <a:pt x="1049" y="673"/>
                </a:lnTo>
                <a:lnTo>
                  <a:pt x="1049" y="675"/>
                </a:lnTo>
                <a:lnTo>
                  <a:pt x="1049" y="676"/>
                </a:lnTo>
                <a:lnTo>
                  <a:pt x="1049" y="677"/>
                </a:lnTo>
                <a:lnTo>
                  <a:pt x="1049" y="679"/>
                </a:lnTo>
                <a:lnTo>
                  <a:pt x="1049" y="680"/>
                </a:lnTo>
                <a:lnTo>
                  <a:pt x="1049" y="682"/>
                </a:lnTo>
                <a:lnTo>
                  <a:pt x="1049" y="684"/>
                </a:lnTo>
                <a:lnTo>
                  <a:pt x="1049" y="688"/>
                </a:lnTo>
                <a:lnTo>
                  <a:pt x="1049" y="689"/>
                </a:lnTo>
                <a:lnTo>
                  <a:pt x="1049" y="691"/>
                </a:lnTo>
                <a:lnTo>
                  <a:pt x="1049" y="692"/>
                </a:lnTo>
                <a:lnTo>
                  <a:pt x="1049" y="693"/>
                </a:lnTo>
                <a:lnTo>
                  <a:pt x="1049" y="694"/>
                </a:lnTo>
                <a:lnTo>
                  <a:pt x="1049" y="696"/>
                </a:lnTo>
                <a:lnTo>
                  <a:pt x="1049" y="698"/>
                </a:lnTo>
                <a:lnTo>
                  <a:pt x="1049" y="699"/>
                </a:lnTo>
                <a:lnTo>
                  <a:pt x="1049" y="700"/>
                </a:lnTo>
                <a:lnTo>
                  <a:pt x="1049" y="701"/>
                </a:lnTo>
                <a:lnTo>
                  <a:pt x="1049" y="702"/>
                </a:lnTo>
                <a:lnTo>
                  <a:pt x="1049" y="703"/>
                </a:lnTo>
                <a:lnTo>
                  <a:pt x="1049" y="705"/>
                </a:lnTo>
                <a:lnTo>
                  <a:pt x="1049" y="706"/>
                </a:lnTo>
                <a:lnTo>
                  <a:pt x="1049" y="707"/>
                </a:lnTo>
                <a:lnTo>
                  <a:pt x="1049" y="708"/>
                </a:lnTo>
                <a:lnTo>
                  <a:pt x="1049" y="709"/>
                </a:lnTo>
                <a:lnTo>
                  <a:pt x="1049" y="711"/>
                </a:lnTo>
                <a:lnTo>
                  <a:pt x="1049" y="713"/>
                </a:lnTo>
                <a:lnTo>
                  <a:pt x="1049" y="714"/>
                </a:lnTo>
                <a:lnTo>
                  <a:pt x="1049" y="723"/>
                </a:lnTo>
                <a:lnTo>
                  <a:pt x="1049" y="725"/>
                </a:lnTo>
                <a:lnTo>
                  <a:pt x="1049" y="730"/>
                </a:lnTo>
                <a:lnTo>
                  <a:pt x="1049" y="735"/>
                </a:lnTo>
                <a:lnTo>
                  <a:pt x="1049" y="738"/>
                </a:lnTo>
                <a:lnTo>
                  <a:pt x="1049" y="744"/>
                </a:lnTo>
                <a:lnTo>
                  <a:pt x="1049" y="745"/>
                </a:lnTo>
                <a:lnTo>
                  <a:pt x="1049" y="752"/>
                </a:lnTo>
                <a:lnTo>
                  <a:pt x="1049" y="759"/>
                </a:lnTo>
                <a:lnTo>
                  <a:pt x="1049" y="766"/>
                </a:lnTo>
                <a:lnTo>
                  <a:pt x="1049" y="768"/>
                </a:lnTo>
                <a:lnTo>
                  <a:pt x="1049" y="773"/>
                </a:lnTo>
                <a:lnTo>
                  <a:pt x="1049" y="776"/>
                </a:lnTo>
                <a:lnTo>
                  <a:pt x="1049" y="777"/>
                </a:lnTo>
                <a:lnTo>
                  <a:pt x="1049" y="778"/>
                </a:lnTo>
                <a:lnTo>
                  <a:pt x="1049" y="783"/>
                </a:lnTo>
                <a:lnTo>
                  <a:pt x="1049" y="786"/>
                </a:lnTo>
                <a:lnTo>
                  <a:pt x="1049" y="795"/>
                </a:lnTo>
                <a:lnTo>
                  <a:pt x="1049" y="799"/>
                </a:lnTo>
                <a:lnTo>
                  <a:pt x="1049" y="801"/>
                </a:lnTo>
                <a:lnTo>
                  <a:pt x="1049" y="804"/>
                </a:lnTo>
                <a:lnTo>
                  <a:pt x="1049" y="808"/>
                </a:lnTo>
                <a:lnTo>
                  <a:pt x="1049" y="811"/>
                </a:lnTo>
                <a:lnTo>
                  <a:pt x="1049" y="815"/>
                </a:lnTo>
                <a:lnTo>
                  <a:pt x="1049" y="818"/>
                </a:lnTo>
                <a:lnTo>
                  <a:pt x="1049" y="823"/>
                </a:lnTo>
                <a:lnTo>
                  <a:pt x="1049" y="826"/>
                </a:lnTo>
                <a:lnTo>
                  <a:pt x="1049" y="831"/>
                </a:lnTo>
                <a:lnTo>
                  <a:pt x="1049" y="843"/>
                </a:lnTo>
                <a:lnTo>
                  <a:pt x="1049" y="849"/>
                </a:lnTo>
                <a:lnTo>
                  <a:pt x="1049" y="856"/>
                </a:lnTo>
                <a:lnTo>
                  <a:pt x="1048" y="856"/>
                </a:lnTo>
                <a:lnTo>
                  <a:pt x="1048" y="868"/>
                </a:lnTo>
                <a:lnTo>
                  <a:pt x="1048" y="871"/>
                </a:lnTo>
                <a:lnTo>
                  <a:pt x="1048" y="879"/>
                </a:lnTo>
                <a:lnTo>
                  <a:pt x="1048" y="897"/>
                </a:lnTo>
                <a:lnTo>
                  <a:pt x="1048" y="911"/>
                </a:lnTo>
                <a:lnTo>
                  <a:pt x="1048" y="924"/>
                </a:lnTo>
                <a:lnTo>
                  <a:pt x="1048" y="925"/>
                </a:lnTo>
                <a:lnTo>
                  <a:pt x="1048" y="938"/>
                </a:lnTo>
                <a:lnTo>
                  <a:pt x="1048" y="945"/>
                </a:lnTo>
                <a:lnTo>
                  <a:pt x="1048" y="961"/>
                </a:lnTo>
                <a:lnTo>
                  <a:pt x="1048" y="972"/>
                </a:lnTo>
                <a:lnTo>
                  <a:pt x="1048" y="977"/>
                </a:lnTo>
                <a:lnTo>
                  <a:pt x="1048" y="991"/>
                </a:lnTo>
                <a:lnTo>
                  <a:pt x="1049" y="995"/>
                </a:lnTo>
                <a:lnTo>
                  <a:pt x="1049" y="997"/>
                </a:lnTo>
                <a:lnTo>
                  <a:pt x="1049" y="1000"/>
                </a:lnTo>
                <a:lnTo>
                  <a:pt x="1049" y="1002"/>
                </a:lnTo>
                <a:lnTo>
                  <a:pt x="1049" y="1005"/>
                </a:lnTo>
                <a:lnTo>
                  <a:pt x="1048" y="1008"/>
                </a:lnTo>
                <a:lnTo>
                  <a:pt x="1047" y="1010"/>
                </a:lnTo>
                <a:lnTo>
                  <a:pt x="1046" y="1012"/>
                </a:lnTo>
                <a:lnTo>
                  <a:pt x="1044" y="1013"/>
                </a:lnTo>
                <a:lnTo>
                  <a:pt x="1042" y="1015"/>
                </a:lnTo>
                <a:lnTo>
                  <a:pt x="1038" y="1025"/>
                </a:lnTo>
                <a:lnTo>
                  <a:pt x="1035" y="1034"/>
                </a:lnTo>
                <a:lnTo>
                  <a:pt x="1040" y="1036"/>
                </a:lnTo>
                <a:lnTo>
                  <a:pt x="1050" y="1040"/>
                </a:lnTo>
                <a:lnTo>
                  <a:pt x="1065" y="1047"/>
                </a:lnTo>
                <a:lnTo>
                  <a:pt x="1066" y="1047"/>
                </a:lnTo>
                <a:lnTo>
                  <a:pt x="1067" y="1048"/>
                </a:lnTo>
                <a:lnTo>
                  <a:pt x="1068" y="1050"/>
                </a:lnTo>
                <a:lnTo>
                  <a:pt x="1072" y="1051"/>
                </a:lnTo>
                <a:lnTo>
                  <a:pt x="1075" y="1052"/>
                </a:lnTo>
                <a:lnTo>
                  <a:pt x="1076" y="1053"/>
                </a:lnTo>
                <a:lnTo>
                  <a:pt x="1077" y="1053"/>
                </a:lnTo>
                <a:lnTo>
                  <a:pt x="1078" y="1053"/>
                </a:lnTo>
                <a:lnTo>
                  <a:pt x="1080" y="1053"/>
                </a:lnTo>
                <a:lnTo>
                  <a:pt x="1083" y="1053"/>
                </a:lnTo>
                <a:lnTo>
                  <a:pt x="1083" y="1055"/>
                </a:lnTo>
                <a:lnTo>
                  <a:pt x="1083" y="1057"/>
                </a:lnTo>
                <a:lnTo>
                  <a:pt x="1086" y="1057"/>
                </a:lnTo>
                <a:lnTo>
                  <a:pt x="1088" y="1057"/>
                </a:lnTo>
                <a:lnTo>
                  <a:pt x="1089" y="1057"/>
                </a:lnTo>
                <a:lnTo>
                  <a:pt x="1090" y="1057"/>
                </a:lnTo>
                <a:lnTo>
                  <a:pt x="1094" y="1060"/>
                </a:lnTo>
                <a:lnTo>
                  <a:pt x="1095" y="1061"/>
                </a:lnTo>
                <a:lnTo>
                  <a:pt x="1098" y="1062"/>
                </a:lnTo>
                <a:lnTo>
                  <a:pt x="1100" y="1062"/>
                </a:lnTo>
                <a:lnTo>
                  <a:pt x="1107" y="1063"/>
                </a:lnTo>
                <a:lnTo>
                  <a:pt x="1114" y="1063"/>
                </a:lnTo>
                <a:lnTo>
                  <a:pt x="1114" y="1064"/>
                </a:lnTo>
                <a:lnTo>
                  <a:pt x="1112" y="1069"/>
                </a:lnTo>
                <a:lnTo>
                  <a:pt x="1115" y="1070"/>
                </a:lnTo>
                <a:lnTo>
                  <a:pt x="1119" y="1073"/>
                </a:lnTo>
                <a:lnTo>
                  <a:pt x="1137" y="1085"/>
                </a:lnTo>
                <a:lnTo>
                  <a:pt x="1140" y="1087"/>
                </a:lnTo>
                <a:lnTo>
                  <a:pt x="1145" y="1090"/>
                </a:lnTo>
                <a:lnTo>
                  <a:pt x="1150" y="1093"/>
                </a:lnTo>
                <a:lnTo>
                  <a:pt x="1154" y="1095"/>
                </a:lnTo>
                <a:lnTo>
                  <a:pt x="1158" y="1097"/>
                </a:lnTo>
                <a:lnTo>
                  <a:pt x="1159" y="1095"/>
                </a:lnTo>
                <a:lnTo>
                  <a:pt x="1159" y="1093"/>
                </a:lnTo>
                <a:lnTo>
                  <a:pt x="1159" y="1091"/>
                </a:lnTo>
                <a:lnTo>
                  <a:pt x="1159" y="1090"/>
                </a:lnTo>
                <a:lnTo>
                  <a:pt x="1159" y="1088"/>
                </a:lnTo>
                <a:lnTo>
                  <a:pt x="1159" y="1086"/>
                </a:lnTo>
                <a:lnTo>
                  <a:pt x="1159" y="1085"/>
                </a:lnTo>
                <a:lnTo>
                  <a:pt x="1166" y="1086"/>
                </a:lnTo>
                <a:lnTo>
                  <a:pt x="1175" y="1088"/>
                </a:lnTo>
                <a:lnTo>
                  <a:pt x="1185" y="1089"/>
                </a:lnTo>
                <a:lnTo>
                  <a:pt x="1187" y="1090"/>
                </a:lnTo>
                <a:lnTo>
                  <a:pt x="1191" y="1090"/>
                </a:lnTo>
                <a:lnTo>
                  <a:pt x="1193" y="1091"/>
                </a:lnTo>
                <a:lnTo>
                  <a:pt x="1195" y="1091"/>
                </a:lnTo>
                <a:lnTo>
                  <a:pt x="1198" y="1093"/>
                </a:lnTo>
                <a:lnTo>
                  <a:pt x="1199" y="1093"/>
                </a:lnTo>
                <a:lnTo>
                  <a:pt x="1201" y="1093"/>
                </a:lnTo>
                <a:lnTo>
                  <a:pt x="1202" y="1094"/>
                </a:lnTo>
                <a:lnTo>
                  <a:pt x="1203" y="1094"/>
                </a:lnTo>
                <a:lnTo>
                  <a:pt x="1205" y="1094"/>
                </a:lnTo>
                <a:lnTo>
                  <a:pt x="1208" y="1094"/>
                </a:lnTo>
                <a:lnTo>
                  <a:pt x="1209" y="1095"/>
                </a:lnTo>
                <a:lnTo>
                  <a:pt x="1210" y="1095"/>
                </a:lnTo>
                <a:lnTo>
                  <a:pt x="1211" y="1095"/>
                </a:lnTo>
                <a:lnTo>
                  <a:pt x="1213" y="1095"/>
                </a:lnTo>
                <a:lnTo>
                  <a:pt x="1213" y="1096"/>
                </a:lnTo>
                <a:lnTo>
                  <a:pt x="1215" y="1096"/>
                </a:lnTo>
                <a:lnTo>
                  <a:pt x="1216" y="1096"/>
                </a:lnTo>
                <a:lnTo>
                  <a:pt x="1217" y="1096"/>
                </a:lnTo>
                <a:lnTo>
                  <a:pt x="1219" y="1097"/>
                </a:lnTo>
                <a:lnTo>
                  <a:pt x="1222" y="1097"/>
                </a:lnTo>
                <a:lnTo>
                  <a:pt x="1224" y="1097"/>
                </a:lnTo>
                <a:lnTo>
                  <a:pt x="1222" y="1098"/>
                </a:lnTo>
                <a:lnTo>
                  <a:pt x="1222" y="1102"/>
                </a:lnTo>
                <a:lnTo>
                  <a:pt x="1221" y="1104"/>
                </a:lnTo>
                <a:lnTo>
                  <a:pt x="1221" y="1106"/>
                </a:lnTo>
                <a:lnTo>
                  <a:pt x="1220" y="1107"/>
                </a:lnTo>
                <a:lnTo>
                  <a:pt x="1220" y="1110"/>
                </a:lnTo>
                <a:lnTo>
                  <a:pt x="1220" y="1111"/>
                </a:lnTo>
                <a:lnTo>
                  <a:pt x="1219" y="1111"/>
                </a:lnTo>
                <a:lnTo>
                  <a:pt x="1219" y="1112"/>
                </a:lnTo>
                <a:lnTo>
                  <a:pt x="1219" y="1114"/>
                </a:lnTo>
                <a:lnTo>
                  <a:pt x="1218" y="1115"/>
                </a:lnTo>
                <a:lnTo>
                  <a:pt x="1218" y="1119"/>
                </a:lnTo>
                <a:lnTo>
                  <a:pt x="1217" y="1120"/>
                </a:lnTo>
                <a:lnTo>
                  <a:pt x="1217" y="1123"/>
                </a:lnTo>
                <a:lnTo>
                  <a:pt x="1215" y="1123"/>
                </a:lnTo>
                <a:lnTo>
                  <a:pt x="1210" y="1121"/>
                </a:lnTo>
                <a:lnTo>
                  <a:pt x="1209" y="1121"/>
                </a:lnTo>
                <a:lnTo>
                  <a:pt x="1205" y="1120"/>
                </a:lnTo>
                <a:lnTo>
                  <a:pt x="1203" y="1120"/>
                </a:lnTo>
                <a:lnTo>
                  <a:pt x="1202" y="1120"/>
                </a:lnTo>
                <a:lnTo>
                  <a:pt x="1201" y="1121"/>
                </a:lnTo>
                <a:lnTo>
                  <a:pt x="1201" y="1122"/>
                </a:lnTo>
                <a:lnTo>
                  <a:pt x="1200" y="1124"/>
                </a:lnTo>
                <a:lnTo>
                  <a:pt x="1199" y="1126"/>
                </a:lnTo>
                <a:lnTo>
                  <a:pt x="1196" y="1128"/>
                </a:lnTo>
                <a:lnTo>
                  <a:pt x="1199" y="1129"/>
                </a:lnTo>
                <a:lnTo>
                  <a:pt x="1200" y="1130"/>
                </a:lnTo>
                <a:lnTo>
                  <a:pt x="1201" y="1130"/>
                </a:lnTo>
                <a:lnTo>
                  <a:pt x="1202" y="1131"/>
                </a:lnTo>
                <a:lnTo>
                  <a:pt x="1202" y="1132"/>
                </a:lnTo>
                <a:lnTo>
                  <a:pt x="1201" y="1135"/>
                </a:lnTo>
                <a:lnTo>
                  <a:pt x="1200" y="1135"/>
                </a:lnTo>
                <a:lnTo>
                  <a:pt x="1199" y="1138"/>
                </a:lnTo>
                <a:lnTo>
                  <a:pt x="1199" y="1140"/>
                </a:lnTo>
                <a:lnTo>
                  <a:pt x="1198" y="1143"/>
                </a:lnTo>
                <a:lnTo>
                  <a:pt x="1198" y="1145"/>
                </a:lnTo>
                <a:lnTo>
                  <a:pt x="1196" y="1147"/>
                </a:lnTo>
                <a:lnTo>
                  <a:pt x="1196" y="1149"/>
                </a:lnTo>
                <a:lnTo>
                  <a:pt x="1195" y="1152"/>
                </a:lnTo>
                <a:lnTo>
                  <a:pt x="1195" y="1154"/>
                </a:lnTo>
                <a:lnTo>
                  <a:pt x="1194" y="1155"/>
                </a:lnTo>
                <a:lnTo>
                  <a:pt x="1194" y="1157"/>
                </a:lnTo>
                <a:lnTo>
                  <a:pt x="1194" y="1158"/>
                </a:lnTo>
                <a:lnTo>
                  <a:pt x="1195" y="1162"/>
                </a:lnTo>
                <a:lnTo>
                  <a:pt x="1195" y="1163"/>
                </a:lnTo>
                <a:lnTo>
                  <a:pt x="1196" y="1165"/>
                </a:lnTo>
                <a:lnTo>
                  <a:pt x="1199" y="1165"/>
                </a:lnTo>
                <a:lnTo>
                  <a:pt x="1201" y="1164"/>
                </a:lnTo>
                <a:lnTo>
                  <a:pt x="1203" y="1164"/>
                </a:lnTo>
                <a:lnTo>
                  <a:pt x="1204" y="1163"/>
                </a:lnTo>
                <a:lnTo>
                  <a:pt x="1205" y="1163"/>
                </a:lnTo>
                <a:lnTo>
                  <a:pt x="1207" y="1163"/>
                </a:lnTo>
                <a:lnTo>
                  <a:pt x="1205" y="1164"/>
                </a:lnTo>
                <a:lnTo>
                  <a:pt x="1207" y="1165"/>
                </a:lnTo>
                <a:lnTo>
                  <a:pt x="1208" y="1167"/>
                </a:lnTo>
                <a:lnTo>
                  <a:pt x="1209" y="1172"/>
                </a:lnTo>
                <a:lnTo>
                  <a:pt x="1213" y="1180"/>
                </a:lnTo>
                <a:lnTo>
                  <a:pt x="1227" y="1174"/>
                </a:lnTo>
                <a:lnTo>
                  <a:pt x="1250" y="1165"/>
                </a:lnTo>
                <a:lnTo>
                  <a:pt x="1251" y="1165"/>
                </a:lnTo>
                <a:lnTo>
                  <a:pt x="1255" y="1162"/>
                </a:lnTo>
                <a:lnTo>
                  <a:pt x="1261" y="1160"/>
                </a:lnTo>
                <a:lnTo>
                  <a:pt x="1278" y="1152"/>
                </a:lnTo>
                <a:lnTo>
                  <a:pt x="1286" y="1146"/>
                </a:lnTo>
                <a:lnTo>
                  <a:pt x="1298" y="1140"/>
                </a:lnTo>
                <a:lnTo>
                  <a:pt x="1305" y="1140"/>
                </a:lnTo>
                <a:lnTo>
                  <a:pt x="1320" y="1139"/>
                </a:lnTo>
                <a:lnTo>
                  <a:pt x="1322" y="1138"/>
                </a:lnTo>
                <a:lnTo>
                  <a:pt x="1323" y="1138"/>
                </a:lnTo>
                <a:lnTo>
                  <a:pt x="1326" y="1137"/>
                </a:lnTo>
                <a:lnTo>
                  <a:pt x="1326" y="1139"/>
                </a:lnTo>
                <a:lnTo>
                  <a:pt x="1326" y="1146"/>
                </a:lnTo>
                <a:lnTo>
                  <a:pt x="1326" y="1150"/>
                </a:lnTo>
                <a:lnTo>
                  <a:pt x="1327" y="1154"/>
                </a:lnTo>
                <a:lnTo>
                  <a:pt x="1327" y="1155"/>
                </a:lnTo>
                <a:lnTo>
                  <a:pt x="1327" y="1156"/>
                </a:lnTo>
                <a:lnTo>
                  <a:pt x="1327" y="1157"/>
                </a:lnTo>
                <a:lnTo>
                  <a:pt x="1327" y="1158"/>
                </a:lnTo>
                <a:lnTo>
                  <a:pt x="1327" y="1160"/>
                </a:lnTo>
                <a:lnTo>
                  <a:pt x="1327" y="1161"/>
                </a:lnTo>
                <a:lnTo>
                  <a:pt x="1327" y="1162"/>
                </a:lnTo>
                <a:lnTo>
                  <a:pt x="1327" y="1163"/>
                </a:lnTo>
                <a:lnTo>
                  <a:pt x="1328" y="1164"/>
                </a:lnTo>
                <a:lnTo>
                  <a:pt x="1328" y="1165"/>
                </a:lnTo>
                <a:lnTo>
                  <a:pt x="1329" y="1169"/>
                </a:lnTo>
                <a:lnTo>
                  <a:pt x="1329" y="1170"/>
                </a:lnTo>
                <a:lnTo>
                  <a:pt x="1329" y="1171"/>
                </a:lnTo>
                <a:lnTo>
                  <a:pt x="1330" y="1172"/>
                </a:lnTo>
                <a:lnTo>
                  <a:pt x="1330" y="1173"/>
                </a:lnTo>
                <a:lnTo>
                  <a:pt x="1331" y="1174"/>
                </a:lnTo>
                <a:lnTo>
                  <a:pt x="1331" y="1175"/>
                </a:lnTo>
                <a:lnTo>
                  <a:pt x="1332" y="1177"/>
                </a:lnTo>
                <a:lnTo>
                  <a:pt x="1332" y="1178"/>
                </a:lnTo>
                <a:lnTo>
                  <a:pt x="1334" y="1179"/>
                </a:lnTo>
                <a:lnTo>
                  <a:pt x="1337" y="1186"/>
                </a:lnTo>
                <a:lnTo>
                  <a:pt x="1340" y="1192"/>
                </a:lnTo>
                <a:lnTo>
                  <a:pt x="1349" y="1209"/>
                </a:lnTo>
                <a:lnTo>
                  <a:pt x="1359" y="1225"/>
                </a:lnTo>
                <a:lnTo>
                  <a:pt x="1372" y="1247"/>
                </a:lnTo>
                <a:lnTo>
                  <a:pt x="1374" y="1251"/>
                </a:lnTo>
                <a:lnTo>
                  <a:pt x="1384" y="1265"/>
                </a:lnTo>
                <a:lnTo>
                  <a:pt x="1384" y="1266"/>
                </a:lnTo>
                <a:lnTo>
                  <a:pt x="1382" y="1267"/>
                </a:lnTo>
                <a:lnTo>
                  <a:pt x="1378" y="1270"/>
                </a:lnTo>
                <a:lnTo>
                  <a:pt x="1376" y="1271"/>
                </a:lnTo>
                <a:lnTo>
                  <a:pt x="1372" y="1273"/>
                </a:lnTo>
                <a:lnTo>
                  <a:pt x="1370" y="1274"/>
                </a:lnTo>
                <a:lnTo>
                  <a:pt x="1368" y="1275"/>
                </a:lnTo>
                <a:lnTo>
                  <a:pt x="1363" y="1279"/>
                </a:lnTo>
                <a:lnTo>
                  <a:pt x="1359" y="1281"/>
                </a:lnTo>
                <a:lnTo>
                  <a:pt x="1359" y="1284"/>
                </a:lnTo>
                <a:lnTo>
                  <a:pt x="1355" y="1285"/>
                </a:lnTo>
                <a:lnTo>
                  <a:pt x="1355" y="1287"/>
                </a:lnTo>
                <a:lnTo>
                  <a:pt x="1355" y="1290"/>
                </a:lnTo>
                <a:lnTo>
                  <a:pt x="1355" y="1293"/>
                </a:lnTo>
                <a:lnTo>
                  <a:pt x="1355" y="1297"/>
                </a:lnTo>
                <a:lnTo>
                  <a:pt x="1355" y="1300"/>
                </a:lnTo>
                <a:lnTo>
                  <a:pt x="1355" y="1304"/>
                </a:lnTo>
                <a:lnTo>
                  <a:pt x="1355" y="1305"/>
                </a:lnTo>
                <a:lnTo>
                  <a:pt x="1355" y="1308"/>
                </a:lnTo>
                <a:lnTo>
                  <a:pt x="1355" y="1312"/>
                </a:lnTo>
                <a:lnTo>
                  <a:pt x="1355" y="1315"/>
                </a:lnTo>
                <a:lnTo>
                  <a:pt x="1355" y="1320"/>
                </a:lnTo>
                <a:lnTo>
                  <a:pt x="1355" y="1322"/>
                </a:lnTo>
                <a:lnTo>
                  <a:pt x="1355" y="1323"/>
                </a:lnTo>
                <a:lnTo>
                  <a:pt x="1353" y="1323"/>
                </a:lnTo>
                <a:lnTo>
                  <a:pt x="1352" y="1323"/>
                </a:lnTo>
                <a:lnTo>
                  <a:pt x="1318" y="1323"/>
                </a:lnTo>
                <a:lnTo>
                  <a:pt x="1300" y="1323"/>
                </a:lnTo>
                <a:lnTo>
                  <a:pt x="1300" y="1324"/>
                </a:lnTo>
                <a:lnTo>
                  <a:pt x="1300" y="1356"/>
                </a:lnTo>
                <a:lnTo>
                  <a:pt x="1300" y="1359"/>
                </a:lnTo>
                <a:lnTo>
                  <a:pt x="1300" y="1360"/>
                </a:lnTo>
                <a:lnTo>
                  <a:pt x="1335" y="1374"/>
                </a:lnTo>
                <a:lnTo>
                  <a:pt x="1405" y="1399"/>
                </a:lnTo>
                <a:lnTo>
                  <a:pt x="1412" y="1401"/>
                </a:lnTo>
                <a:lnTo>
                  <a:pt x="1413" y="1401"/>
                </a:lnTo>
                <a:lnTo>
                  <a:pt x="1414" y="1402"/>
                </a:lnTo>
                <a:lnTo>
                  <a:pt x="1414" y="1409"/>
                </a:lnTo>
                <a:lnTo>
                  <a:pt x="1414" y="1435"/>
                </a:lnTo>
                <a:lnTo>
                  <a:pt x="1414" y="1436"/>
                </a:lnTo>
                <a:lnTo>
                  <a:pt x="1414" y="1438"/>
                </a:lnTo>
                <a:lnTo>
                  <a:pt x="1414" y="1439"/>
                </a:lnTo>
                <a:lnTo>
                  <a:pt x="1416" y="1461"/>
                </a:lnTo>
                <a:lnTo>
                  <a:pt x="1419" y="1489"/>
                </a:lnTo>
                <a:lnTo>
                  <a:pt x="1419" y="1490"/>
                </a:lnTo>
                <a:lnTo>
                  <a:pt x="1419" y="1497"/>
                </a:lnTo>
                <a:lnTo>
                  <a:pt x="1419" y="1502"/>
                </a:lnTo>
                <a:lnTo>
                  <a:pt x="1419" y="1514"/>
                </a:lnTo>
                <a:lnTo>
                  <a:pt x="1419" y="1517"/>
                </a:lnTo>
                <a:lnTo>
                  <a:pt x="1419" y="1524"/>
                </a:lnTo>
                <a:lnTo>
                  <a:pt x="1419" y="1531"/>
                </a:lnTo>
                <a:lnTo>
                  <a:pt x="1420" y="1531"/>
                </a:lnTo>
                <a:lnTo>
                  <a:pt x="1424" y="1531"/>
                </a:lnTo>
                <a:lnTo>
                  <a:pt x="1427" y="1531"/>
                </a:lnTo>
                <a:lnTo>
                  <a:pt x="1433" y="1531"/>
                </a:lnTo>
                <a:lnTo>
                  <a:pt x="1433" y="1532"/>
                </a:lnTo>
                <a:lnTo>
                  <a:pt x="1433" y="1540"/>
                </a:lnTo>
                <a:lnTo>
                  <a:pt x="1433" y="1544"/>
                </a:lnTo>
                <a:lnTo>
                  <a:pt x="1436" y="1544"/>
                </a:lnTo>
                <a:lnTo>
                  <a:pt x="1438" y="1544"/>
                </a:lnTo>
                <a:lnTo>
                  <a:pt x="1440" y="1544"/>
                </a:lnTo>
                <a:lnTo>
                  <a:pt x="1440" y="1550"/>
                </a:lnTo>
                <a:lnTo>
                  <a:pt x="1440" y="1560"/>
                </a:lnTo>
                <a:lnTo>
                  <a:pt x="1440" y="1561"/>
                </a:lnTo>
                <a:lnTo>
                  <a:pt x="1422" y="1561"/>
                </a:lnTo>
                <a:lnTo>
                  <a:pt x="1421" y="1561"/>
                </a:lnTo>
                <a:lnTo>
                  <a:pt x="1421" y="1562"/>
                </a:lnTo>
                <a:lnTo>
                  <a:pt x="1421" y="1571"/>
                </a:lnTo>
                <a:lnTo>
                  <a:pt x="1421" y="1577"/>
                </a:lnTo>
                <a:lnTo>
                  <a:pt x="1421" y="1587"/>
                </a:lnTo>
                <a:lnTo>
                  <a:pt x="1421" y="1588"/>
                </a:lnTo>
                <a:lnTo>
                  <a:pt x="1422" y="1588"/>
                </a:lnTo>
                <a:lnTo>
                  <a:pt x="1436" y="1588"/>
                </a:lnTo>
                <a:lnTo>
                  <a:pt x="1436" y="1600"/>
                </a:lnTo>
                <a:lnTo>
                  <a:pt x="1441" y="1600"/>
                </a:lnTo>
                <a:lnTo>
                  <a:pt x="1443" y="1600"/>
                </a:lnTo>
                <a:lnTo>
                  <a:pt x="1447" y="1600"/>
                </a:lnTo>
                <a:lnTo>
                  <a:pt x="1448" y="1600"/>
                </a:lnTo>
                <a:lnTo>
                  <a:pt x="1454" y="1600"/>
                </a:lnTo>
                <a:lnTo>
                  <a:pt x="1455" y="1600"/>
                </a:lnTo>
                <a:lnTo>
                  <a:pt x="1457" y="1600"/>
                </a:lnTo>
                <a:lnTo>
                  <a:pt x="1458" y="1600"/>
                </a:lnTo>
                <a:lnTo>
                  <a:pt x="1474" y="1600"/>
                </a:lnTo>
                <a:lnTo>
                  <a:pt x="1474" y="1620"/>
                </a:lnTo>
                <a:lnTo>
                  <a:pt x="1474" y="1630"/>
                </a:lnTo>
                <a:lnTo>
                  <a:pt x="1474" y="1634"/>
                </a:lnTo>
                <a:lnTo>
                  <a:pt x="1437" y="1635"/>
                </a:lnTo>
                <a:lnTo>
                  <a:pt x="1431" y="1635"/>
                </a:lnTo>
                <a:lnTo>
                  <a:pt x="1430" y="1635"/>
                </a:lnTo>
                <a:lnTo>
                  <a:pt x="1429" y="1635"/>
                </a:lnTo>
                <a:lnTo>
                  <a:pt x="1423" y="1635"/>
                </a:lnTo>
                <a:lnTo>
                  <a:pt x="1420" y="1635"/>
                </a:lnTo>
                <a:lnTo>
                  <a:pt x="1420" y="1644"/>
                </a:lnTo>
                <a:lnTo>
                  <a:pt x="1420" y="1651"/>
                </a:lnTo>
                <a:lnTo>
                  <a:pt x="1420" y="1652"/>
                </a:lnTo>
                <a:lnTo>
                  <a:pt x="1420" y="1659"/>
                </a:lnTo>
                <a:lnTo>
                  <a:pt x="1420" y="1660"/>
                </a:lnTo>
                <a:lnTo>
                  <a:pt x="1420" y="1661"/>
                </a:lnTo>
                <a:lnTo>
                  <a:pt x="1420" y="1662"/>
                </a:lnTo>
                <a:lnTo>
                  <a:pt x="1420" y="1663"/>
                </a:lnTo>
                <a:lnTo>
                  <a:pt x="1420" y="1664"/>
                </a:lnTo>
                <a:lnTo>
                  <a:pt x="1420" y="1666"/>
                </a:lnTo>
                <a:lnTo>
                  <a:pt x="1420" y="1667"/>
                </a:lnTo>
                <a:lnTo>
                  <a:pt x="1419" y="1667"/>
                </a:lnTo>
                <a:lnTo>
                  <a:pt x="1419" y="1668"/>
                </a:lnTo>
                <a:lnTo>
                  <a:pt x="1420" y="1669"/>
                </a:lnTo>
                <a:lnTo>
                  <a:pt x="1418" y="1671"/>
                </a:lnTo>
                <a:lnTo>
                  <a:pt x="1418" y="1673"/>
                </a:lnTo>
                <a:lnTo>
                  <a:pt x="1416" y="1677"/>
                </a:lnTo>
                <a:lnTo>
                  <a:pt x="1415" y="1678"/>
                </a:lnTo>
                <a:lnTo>
                  <a:pt x="1415" y="1679"/>
                </a:lnTo>
                <a:lnTo>
                  <a:pt x="1414" y="1680"/>
                </a:lnTo>
                <a:lnTo>
                  <a:pt x="1414" y="1681"/>
                </a:lnTo>
                <a:lnTo>
                  <a:pt x="1413" y="1683"/>
                </a:lnTo>
                <a:lnTo>
                  <a:pt x="1412" y="1686"/>
                </a:lnTo>
                <a:lnTo>
                  <a:pt x="1410" y="1691"/>
                </a:lnTo>
                <a:lnTo>
                  <a:pt x="1408" y="1693"/>
                </a:lnTo>
                <a:lnTo>
                  <a:pt x="1406" y="1693"/>
                </a:lnTo>
                <a:lnTo>
                  <a:pt x="1406" y="1694"/>
                </a:lnTo>
                <a:lnTo>
                  <a:pt x="1406" y="1700"/>
                </a:lnTo>
                <a:lnTo>
                  <a:pt x="1405" y="1700"/>
                </a:lnTo>
                <a:lnTo>
                  <a:pt x="1405" y="1701"/>
                </a:lnTo>
                <a:lnTo>
                  <a:pt x="1405" y="1702"/>
                </a:lnTo>
                <a:lnTo>
                  <a:pt x="1405" y="1703"/>
                </a:lnTo>
                <a:lnTo>
                  <a:pt x="1404" y="1704"/>
                </a:lnTo>
                <a:lnTo>
                  <a:pt x="1404" y="1705"/>
                </a:lnTo>
                <a:lnTo>
                  <a:pt x="1404" y="1706"/>
                </a:lnTo>
                <a:lnTo>
                  <a:pt x="1404" y="1708"/>
                </a:lnTo>
                <a:lnTo>
                  <a:pt x="1404" y="1709"/>
                </a:lnTo>
                <a:lnTo>
                  <a:pt x="1403" y="1710"/>
                </a:lnTo>
                <a:lnTo>
                  <a:pt x="1403" y="1711"/>
                </a:lnTo>
                <a:lnTo>
                  <a:pt x="1403" y="1712"/>
                </a:lnTo>
                <a:lnTo>
                  <a:pt x="1403" y="1713"/>
                </a:lnTo>
                <a:lnTo>
                  <a:pt x="1403" y="1714"/>
                </a:lnTo>
                <a:lnTo>
                  <a:pt x="1403" y="1715"/>
                </a:lnTo>
                <a:lnTo>
                  <a:pt x="1403" y="1717"/>
                </a:lnTo>
                <a:lnTo>
                  <a:pt x="1403" y="1739"/>
                </a:lnTo>
                <a:lnTo>
                  <a:pt x="1399" y="1739"/>
                </a:lnTo>
                <a:lnTo>
                  <a:pt x="1393" y="1739"/>
                </a:lnTo>
                <a:lnTo>
                  <a:pt x="1390" y="1739"/>
                </a:lnTo>
                <a:lnTo>
                  <a:pt x="1380" y="1739"/>
                </a:lnTo>
                <a:lnTo>
                  <a:pt x="1380" y="1734"/>
                </a:lnTo>
                <a:lnTo>
                  <a:pt x="1354" y="1734"/>
                </a:lnTo>
                <a:lnTo>
                  <a:pt x="1354" y="1739"/>
                </a:lnTo>
                <a:lnTo>
                  <a:pt x="1337" y="1739"/>
                </a:lnTo>
                <a:lnTo>
                  <a:pt x="1311" y="1739"/>
                </a:lnTo>
                <a:lnTo>
                  <a:pt x="1294" y="1739"/>
                </a:lnTo>
                <a:lnTo>
                  <a:pt x="1268" y="1739"/>
                </a:lnTo>
                <a:lnTo>
                  <a:pt x="1268" y="1740"/>
                </a:lnTo>
                <a:lnTo>
                  <a:pt x="1268" y="1746"/>
                </a:lnTo>
                <a:lnTo>
                  <a:pt x="1268" y="1759"/>
                </a:lnTo>
                <a:lnTo>
                  <a:pt x="1268" y="1764"/>
                </a:lnTo>
                <a:lnTo>
                  <a:pt x="1268" y="1765"/>
                </a:lnTo>
                <a:lnTo>
                  <a:pt x="1267" y="1765"/>
                </a:lnTo>
                <a:lnTo>
                  <a:pt x="1260" y="1764"/>
                </a:lnTo>
                <a:lnTo>
                  <a:pt x="1259" y="1764"/>
                </a:lnTo>
                <a:lnTo>
                  <a:pt x="1255" y="1764"/>
                </a:lnTo>
                <a:lnTo>
                  <a:pt x="1251" y="1765"/>
                </a:lnTo>
                <a:lnTo>
                  <a:pt x="1246" y="1765"/>
                </a:lnTo>
                <a:lnTo>
                  <a:pt x="1233" y="1765"/>
                </a:lnTo>
                <a:lnTo>
                  <a:pt x="1233" y="1763"/>
                </a:lnTo>
                <a:lnTo>
                  <a:pt x="1233" y="1760"/>
                </a:lnTo>
                <a:lnTo>
                  <a:pt x="1233" y="1759"/>
                </a:lnTo>
                <a:lnTo>
                  <a:pt x="1233" y="1756"/>
                </a:lnTo>
                <a:lnTo>
                  <a:pt x="1233" y="1754"/>
                </a:lnTo>
                <a:lnTo>
                  <a:pt x="1233" y="1753"/>
                </a:lnTo>
                <a:lnTo>
                  <a:pt x="1233" y="1752"/>
                </a:lnTo>
                <a:lnTo>
                  <a:pt x="1233" y="1749"/>
                </a:lnTo>
                <a:lnTo>
                  <a:pt x="1233" y="1746"/>
                </a:lnTo>
                <a:lnTo>
                  <a:pt x="1233" y="1739"/>
                </a:lnTo>
                <a:lnTo>
                  <a:pt x="1230" y="1739"/>
                </a:lnTo>
                <a:lnTo>
                  <a:pt x="1226" y="1739"/>
                </a:lnTo>
                <a:lnTo>
                  <a:pt x="1224" y="1739"/>
                </a:lnTo>
                <a:lnTo>
                  <a:pt x="1222" y="1739"/>
                </a:lnTo>
                <a:lnTo>
                  <a:pt x="1220" y="1739"/>
                </a:lnTo>
                <a:lnTo>
                  <a:pt x="1218" y="1739"/>
                </a:lnTo>
                <a:lnTo>
                  <a:pt x="1216" y="1739"/>
                </a:lnTo>
                <a:lnTo>
                  <a:pt x="1212" y="1739"/>
                </a:lnTo>
                <a:lnTo>
                  <a:pt x="1202" y="1739"/>
                </a:lnTo>
                <a:lnTo>
                  <a:pt x="1200" y="1739"/>
                </a:lnTo>
                <a:lnTo>
                  <a:pt x="1199" y="1739"/>
                </a:lnTo>
                <a:lnTo>
                  <a:pt x="1196" y="1739"/>
                </a:lnTo>
                <a:lnTo>
                  <a:pt x="1183" y="1739"/>
                </a:lnTo>
                <a:lnTo>
                  <a:pt x="1173" y="1739"/>
                </a:lnTo>
                <a:lnTo>
                  <a:pt x="1165" y="1739"/>
                </a:lnTo>
                <a:lnTo>
                  <a:pt x="1157" y="1739"/>
                </a:lnTo>
                <a:lnTo>
                  <a:pt x="1149" y="1739"/>
                </a:lnTo>
                <a:lnTo>
                  <a:pt x="1142" y="1739"/>
                </a:lnTo>
                <a:lnTo>
                  <a:pt x="1131" y="1739"/>
                </a:lnTo>
                <a:lnTo>
                  <a:pt x="1129" y="1739"/>
                </a:lnTo>
                <a:lnTo>
                  <a:pt x="1129" y="1756"/>
                </a:lnTo>
                <a:lnTo>
                  <a:pt x="1129" y="1763"/>
                </a:lnTo>
                <a:lnTo>
                  <a:pt x="1129" y="1771"/>
                </a:lnTo>
                <a:lnTo>
                  <a:pt x="1129" y="1774"/>
                </a:lnTo>
                <a:lnTo>
                  <a:pt x="1122" y="1774"/>
                </a:lnTo>
                <a:lnTo>
                  <a:pt x="1095" y="1774"/>
                </a:lnTo>
                <a:lnTo>
                  <a:pt x="1083" y="1774"/>
                </a:lnTo>
                <a:lnTo>
                  <a:pt x="1082" y="1774"/>
                </a:lnTo>
                <a:lnTo>
                  <a:pt x="1082" y="1773"/>
                </a:lnTo>
                <a:lnTo>
                  <a:pt x="1082" y="1772"/>
                </a:lnTo>
                <a:lnTo>
                  <a:pt x="1082" y="1769"/>
                </a:lnTo>
                <a:lnTo>
                  <a:pt x="1082" y="1767"/>
                </a:lnTo>
                <a:lnTo>
                  <a:pt x="1082" y="1765"/>
                </a:lnTo>
                <a:lnTo>
                  <a:pt x="1082" y="1764"/>
                </a:lnTo>
                <a:lnTo>
                  <a:pt x="1082" y="1761"/>
                </a:lnTo>
                <a:lnTo>
                  <a:pt x="1080" y="1761"/>
                </a:lnTo>
                <a:lnTo>
                  <a:pt x="1078" y="1761"/>
                </a:lnTo>
                <a:lnTo>
                  <a:pt x="1078" y="1759"/>
                </a:lnTo>
                <a:lnTo>
                  <a:pt x="1078" y="1757"/>
                </a:lnTo>
                <a:lnTo>
                  <a:pt x="1078" y="1756"/>
                </a:lnTo>
                <a:lnTo>
                  <a:pt x="1078" y="1755"/>
                </a:lnTo>
                <a:lnTo>
                  <a:pt x="1078" y="1753"/>
                </a:lnTo>
                <a:lnTo>
                  <a:pt x="1078" y="1752"/>
                </a:lnTo>
                <a:lnTo>
                  <a:pt x="1078" y="1751"/>
                </a:lnTo>
                <a:lnTo>
                  <a:pt x="1078" y="1749"/>
                </a:lnTo>
                <a:lnTo>
                  <a:pt x="1078" y="1748"/>
                </a:lnTo>
                <a:lnTo>
                  <a:pt x="1078" y="1747"/>
                </a:lnTo>
                <a:lnTo>
                  <a:pt x="1078" y="1745"/>
                </a:lnTo>
                <a:lnTo>
                  <a:pt x="1078" y="1744"/>
                </a:lnTo>
                <a:lnTo>
                  <a:pt x="1078" y="1742"/>
                </a:lnTo>
                <a:lnTo>
                  <a:pt x="1078" y="1740"/>
                </a:lnTo>
                <a:lnTo>
                  <a:pt x="1076" y="1740"/>
                </a:lnTo>
                <a:lnTo>
                  <a:pt x="1074" y="1740"/>
                </a:lnTo>
                <a:lnTo>
                  <a:pt x="1073" y="1740"/>
                </a:lnTo>
                <a:lnTo>
                  <a:pt x="1069" y="1740"/>
                </a:lnTo>
                <a:lnTo>
                  <a:pt x="1068" y="1740"/>
                </a:lnTo>
                <a:lnTo>
                  <a:pt x="1067" y="1740"/>
                </a:lnTo>
                <a:lnTo>
                  <a:pt x="1065" y="1740"/>
                </a:lnTo>
                <a:lnTo>
                  <a:pt x="1064" y="1740"/>
                </a:lnTo>
                <a:lnTo>
                  <a:pt x="1063" y="1740"/>
                </a:lnTo>
                <a:lnTo>
                  <a:pt x="1060" y="1740"/>
                </a:lnTo>
                <a:lnTo>
                  <a:pt x="1059" y="1740"/>
                </a:lnTo>
                <a:lnTo>
                  <a:pt x="1057" y="1740"/>
                </a:lnTo>
                <a:lnTo>
                  <a:pt x="1056" y="1740"/>
                </a:lnTo>
                <a:lnTo>
                  <a:pt x="1053" y="1740"/>
                </a:lnTo>
                <a:lnTo>
                  <a:pt x="1052" y="1740"/>
                </a:lnTo>
                <a:lnTo>
                  <a:pt x="1051" y="1740"/>
                </a:lnTo>
                <a:lnTo>
                  <a:pt x="1050" y="1740"/>
                </a:lnTo>
                <a:lnTo>
                  <a:pt x="1049" y="1740"/>
                </a:lnTo>
                <a:lnTo>
                  <a:pt x="1047" y="1740"/>
                </a:lnTo>
                <a:lnTo>
                  <a:pt x="1046" y="1740"/>
                </a:lnTo>
                <a:lnTo>
                  <a:pt x="1044" y="1740"/>
                </a:lnTo>
                <a:lnTo>
                  <a:pt x="1042" y="1740"/>
                </a:lnTo>
                <a:lnTo>
                  <a:pt x="1041" y="1740"/>
                </a:lnTo>
                <a:lnTo>
                  <a:pt x="1040" y="1740"/>
                </a:lnTo>
                <a:lnTo>
                  <a:pt x="1038" y="1740"/>
                </a:lnTo>
                <a:lnTo>
                  <a:pt x="1036" y="1740"/>
                </a:lnTo>
                <a:lnTo>
                  <a:pt x="1034" y="1740"/>
                </a:lnTo>
                <a:lnTo>
                  <a:pt x="1033" y="1740"/>
                </a:lnTo>
                <a:lnTo>
                  <a:pt x="1032" y="1740"/>
                </a:lnTo>
                <a:lnTo>
                  <a:pt x="1030" y="1740"/>
                </a:lnTo>
                <a:lnTo>
                  <a:pt x="1026" y="1740"/>
                </a:lnTo>
                <a:lnTo>
                  <a:pt x="1026" y="1737"/>
                </a:lnTo>
                <a:lnTo>
                  <a:pt x="1026" y="1736"/>
                </a:lnTo>
                <a:lnTo>
                  <a:pt x="1026" y="1735"/>
                </a:lnTo>
                <a:lnTo>
                  <a:pt x="1026" y="1734"/>
                </a:lnTo>
                <a:lnTo>
                  <a:pt x="1026" y="1731"/>
                </a:lnTo>
                <a:lnTo>
                  <a:pt x="1021" y="1731"/>
                </a:lnTo>
                <a:lnTo>
                  <a:pt x="1018" y="1731"/>
                </a:lnTo>
                <a:lnTo>
                  <a:pt x="1016" y="1731"/>
                </a:lnTo>
                <a:lnTo>
                  <a:pt x="1014" y="1731"/>
                </a:lnTo>
                <a:lnTo>
                  <a:pt x="1009" y="1727"/>
                </a:lnTo>
                <a:lnTo>
                  <a:pt x="1002" y="1727"/>
                </a:lnTo>
                <a:lnTo>
                  <a:pt x="998" y="1727"/>
                </a:lnTo>
                <a:lnTo>
                  <a:pt x="997" y="1727"/>
                </a:lnTo>
                <a:lnTo>
                  <a:pt x="995" y="1727"/>
                </a:lnTo>
                <a:lnTo>
                  <a:pt x="992" y="1727"/>
                </a:lnTo>
                <a:lnTo>
                  <a:pt x="991" y="1727"/>
                </a:lnTo>
                <a:lnTo>
                  <a:pt x="990" y="1728"/>
                </a:lnTo>
                <a:lnTo>
                  <a:pt x="989" y="1728"/>
                </a:lnTo>
                <a:lnTo>
                  <a:pt x="977" y="1734"/>
                </a:lnTo>
                <a:lnTo>
                  <a:pt x="975" y="1734"/>
                </a:lnTo>
                <a:lnTo>
                  <a:pt x="973" y="1732"/>
                </a:lnTo>
                <a:lnTo>
                  <a:pt x="971" y="1731"/>
                </a:lnTo>
                <a:lnTo>
                  <a:pt x="970" y="1731"/>
                </a:lnTo>
                <a:lnTo>
                  <a:pt x="968" y="1730"/>
                </a:lnTo>
                <a:lnTo>
                  <a:pt x="967" y="1729"/>
                </a:lnTo>
                <a:lnTo>
                  <a:pt x="966" y="1729"/>
                </a:lnTo>
                <a:lnTo>
                  <a:pt x="964" y="1728"/>
                </a:lnTo>
                <a:lnTo>
                  <a:pt x="962" y="1728"/>
                </a:lnTo>
                <a:lnTo>
                  <a:pt x="959" y="1727"/>
                </a:lnTo>
                <a:lnTo>
                  <a:pt x="957" y="1726"/>
                </a:lnTo>
                <a:lnTo>
                  <a:pt x="951" y="1726"/>
                </a:lnTo>
                <a:lnTo>
                  <a:pt x="950" y="1726"/>
                </a:lnTo>
                <a:lnTo>
                  <a:pt x="950" y="1728"/>
                </a:lnTo>
                <a:lnTo>
                  <a:pt x="953" y="1734"/>
                </a:lnTo>
                <a:lnTo>
                  <a:pt x="953" y="1735"/>
                </a:lnTo>
                <a:lnTo>
                  <a:pt x="956" y="1740"/>
                </a:lnTo>
                <a:lnTo>
                  <a:pt x="954" y="1740"/>
                </a:lnTo>
                <a:lnTo>
                  <a:pt x="946" y="1740"/>
                </a:lnTo>
                <a:lnTo>
                  <a:pt x="923" y="1740"/>
                </a:lnTo>
                <a:lnTo>
                  <a:pt x="923" y="1731"/>
                </a:lnTo>
                <a:lnTo>
                  <a:pt x="923" y="1721"/>
                </a:lnTo>
                <a:lnTo>
                  <a:pt x="923" y="1719"/>
                </a:lnTo>
                <a:lnTo>
                  <a:pt x="923" y="1708"/>
                </a:lnTo>
                <a:lnTo>
                  <a:pt x="923" y="1705"/>
                </a:lnTo>
                <a:lnTo>
                  <a:pt x="923" y="1702"/>
                </a:lnTo>
                <a:lnTo>
                  <a:pt x="923" y="1698"/>
                </a:lnTo>
                <a:lnTo>
                  <a:pt x="923" y="1697"/>
                </a:lnTo>
                <a:lnTo>
                  <a:pt x="923" y="1696"/>
                </a:lnTo>
                <a:lnTo>
                  <a:pt x="923" y="1694"/>
                </a:lnTo>
                <a:lnTo>
                  <a:pt x="923" y="1693"/>
                </a:lnTo>
                <a:lnTo>
                  <a:pt x="923" y="1691"/>
                </a:lnTo>
                <a:lnTo>
                  <a:pt x="923" y="1687"/>
                </a:lnTo>
                <a:lnTo>
                  <a:pt x="923" y="1686"/>
                </a:lnTo>
                <a:lnTo>
                  <a:pt x="923" y="1684"/>
                </a:lnTo>
                <a:lnTo>
                  <a:pt x="923" y="1683"/>
                </a:lnTo>
                <a:lnTo>
                  <a:pt x="923" y="1672"/>
                </a:lnTo>
                <a:lnTo>
                  <a:pt x="923" y="1671"/>
                </a:lnTo>
                <a:lnTo>
                  <a:pt x="916" y="1671"/>
                </a:lnTo>
                <a:lnTo>
                  <a:pt x="915" y="1671"/>
                </a:lnTo>
                <a:lnTo>
                  <a:pt x="913" y="1671"/>
                </a:lnTo>
                <a:lnTo>
                  <a:pt x="911" y="1671"/>
                </a:lnTo>
                <a:lnTo>
                  <a:pt x="875" y="1671"/>
                </a:lnTo>
                <a:lnTo>
                  <a:pt x="861" y="1672"/>
                </a:lnTo>
                <a:lnTo>
                  <a:pt x="861" y="1671"/>
                </a:lnTo>
                <a:lnTo>
                  <a:pt x="861" y="1667"/>
                </a:lnTo>
                <a:lnTo>
                  <a:pt x="861" y="1655"/>
                </a:lnTo>
                <a:lnTo>
                  <a:pt x="865" y="1655"/>
                </a:lnTo>
                <a:lnTo>
                  <a:pt x="865" y="1656"/>
                </a:lnTo>
                <a:lnTo>
                  <a:pt x="870" y="1656"/>
                </a:lnTo>
                <a:lnTo>
                  <a:pt x="871" y="1656"/>
                </a:lnTo>
                <a:lnTo>
                  <a:pt x="871" y="1655"/>
                </a:lnTo>
                <a:lnTo>
                  <a:pt x="872" y="1655"/>
                </a:lnTo>
                <a:lnTo>
                  <a:pt x="879" y="1655"/>
                </a:lnTo>
                <a:lnTo>
                  <a:pt x="880" y="1655"/>
                </a:lnTo>
                <a:lnTo>
                  <a:pt x="882" y="1655"/>
                </a:lnTo>
                <a:lnTo>
                  <a:pt x="883" y="1655"/>
                </a:lnTo>
                <a:lnTo>
                  <a:pt x="884" y="1655"/>
                </a:lnTo>
                <a:lnTo>
                  <a:pt x="888" y="1655"/>
                </a:lnTo>
                <a:lnTo>
                  <a:pt x="888" y="1649"/>
                </a:lnTo>
                <a:lnTo>
                  <a:pt x="888" y="1641"/>
                </a:lnTo>
                <a:lnTo>
                  <a:pt x="888" y="1639"/>
                </a:lnTo>
                <a:lnTo>
                  <a:pt x="888" y="1621"/>
                </a:lnTo>
                <a:lnTo>
                  <a:pt x="888" y="1620"/>
                </a:lnTo>
                <a:lnTo>
                  <a:pt x="888" y="1603"/>
                </a:lnTo>
                <a:lnTo>
                  <a:pt x="890" y="1603"/>
                </a:lnTo>
                <a:lnTo>
                  <a:pt x="892" y="1603"/>
                </a:lnTo>
                <a:lnTo>
                  <a:pt x="894" y="1603"/>
                </a:lnTo>
                <a:lnTo>
                  <a:pt x="904" y="1603"/>
                </a:lnTo>
                <a:lnTo>
                  <a:pt x="905" y="1603"/>
                </a:lnTo>
                <a:lnTo>
                  <a:pt x="902" y="1592"/>
                </a:lnTo>
                <a:lnTo>
                  <a:pt x="898" y="1584"/>
                </a:lnTo>
                <a:lnTo>
                  <a:pt x="895" y="1575"/>
                </a:lnTo>
                <a:lnTo>
                  <a:pt x="892" y="1570"/>
                </a:lnTo>
                <a:lnTo>
                  <a:pt x="892" y="1567"/>
                </a:lnTo>
                <a:lnTo>
                  <a:pt x="891" y="1565"/>
                </a:lnTo>
                <a:lnTo>
                  <a:pt x="890" y="1562"/>
                </a:lnTo>
                <a:lnTo>
                  <a:pt x="884" y="1548"/>
                </a:lnTo>
                <a:lnTo>
                  <a:pt x="884" y="1546"/>
                </a:lnTo>
                <a:lnTo>
                  <a:pt x="883" y="1546"/>
                </a:lnTo>
                <a:lnTo>
                  <a:pt x="880" y="1546"/>
                </a:lnTo>
                <a:lnTo>
                  <a:pt x="879" y="1546"/>
                </a:lnTo>
                <a:lnTo>
                  <a:pt x="875" y="1546"/>
                </a:lnTo>
                <a:lnTo>
                  <a:pt x="874" y="1546"/>
                </a:lnTo>
                <a:lnTo>
                  <a:pt x="866" y="1546"/>
                </a:lnTo>
                <a:lnTo>
                  <a:pt x="866" y="1544"/>
                </a:lnTo>
                <a:lnTo>
                  <a:pt x="866" y="1543"/>
                </a:lnTo>
                <a:lnTo>
                  <a:pt x="866" y="1540"/>
                </a:lnTo>
                <a:lnTo>
                  <a:pt x="866" y="1538"/>
                </a:lnTo>
                <a:lnTo>
                  <a:pt x="866" y="1537"/>
                </a:lnTo>
                <a:lnTo>
                  <a:pt x="866" y="1535"/>
                </a:lnTo>
                <a:lnTo>
                  <a:pt x="866" y="1534"/>
                </a:lnTo>
                <a:lnTo>
                  <a:pt x="856" y="1534"/>
                </a:lnTo>
                <a:lnTo>
                  <a:pt x="852" y="1534"/>
                </a:lnTo>
                <a:lnTo>
                  <a:pt x="849" y="1534"/>
                </a:lnTo>
                <a:lnTo>
                  <a:pt x="844" y="1534"/>
                </a:lnTo>
                <a:lnTo>
                  <a:pt x="843" y="1534"/>
                </a:lnTo>
                <a:lnTo>
                  <a:pt x="837" y="1534"/>
                </a:lnTo>
                <a:lnTo>
                  <a:pt x="836" y="1534"/>
                </a:lnTo>
                <a:lnTo>
                  <a:pt x="829" y="1534"/>
                </a:lnTo>
                <a:lnTo>
                  <a:pt x="826" y="1534"/>
                </a:lnTo>
                <a:lnTo>
                  <a:pt x="822" y="1534"/>
                </a:lnTo>
                <a:lnTo>
                  <a:pt x="815" y="1534"/>
                </a:lnTo>
                <a:lnTo>
                  <a:pt x="807" y="1534"/>
                </a:lnTo>
                <a:lnTo>
                  <a:pt x="804" y="1534"/>
                </a:lnTo>
                <a:lnTo>
                  <a:pt x="804" y="1533"/>
                </a:lnTo>
                <a:lnTo>
                  <a:pt x="804" y="1529"/>
                </a:lnTo>
                <a:lnTo>
                  <a:pt x="804" y="1527"/>
                </a:lnTo>
                <a:lnTo>
                  <a:pt x="804" y="1525"/>
                </a:lnTo>
                <a:lnTo>
                  <a:pt x="804" y="1524"/>
                </a:lnTo>
                <a:lnTo>
                  <a:pt x="804" y="1521"/>
                </a:lnTo>
                <a:lnTo>
                  <a:pt x="804" y="1520"/>
                </a:lnTo>
                <a:lnTo>
                  <a:pt x="804" y="1519"/>
                </a:lnTo>
                <a:lnTo>
                  <a:pt x="804" y="1517"/>
                </a:lnTo>
                <a:lnTo>
                  <a:pt x="804" y="1516"/>
                </a:lnTo>
                <a:lnTo>
                  <a:pt x="804" y="1515"/>
                </a:lnTo>
                <a:lnTo>
                  <a:pt x="804" y="1512"/>
                </a:lnTo>
                <a:lnTo>
                  <a:pt x="804" y="1511"/>
                </a:lnTo>
                <a:lnTo>
                  <a:pt x="804" y="1509"/>
                </a:lnTo>
                <a:lnTo>
                  <a:pt x="804" y="1508"/>
                </a:lnTo>
                <a:lnTo>
                  <a:pt x="804" y="1506"/>
                </a:lnTo>
                <a:lnTo>
                  <a:pt x="804" y="1503"/>
                </a:lnTo>
                <a:lnTo>
                  <a:pt x="804" y="1502"/>
                </a:lnTo>
                <a:lnTo>
                  <a:pt x="804" y="1500"/>
                </a:lnTo>
                <a:lnTo>
                  <a:pt x="804" y="1499"/>
                </a:lnTo>
                <a:lnTo>
                  <a:pt x="804" y="1497"/>
                </a:lnTo>
                <a:lnTo>
                  <a:pt x="804" y="1495"/>
                </a:lnTo>
                <a:lnTo>
                  <a:pt x="802" y="1495"/>
                </a:lnTo>
                <a:lnTo>
                  <a:pt x="801" y="1495"/>
                </a:lnTo>
                <a:lnTo>
                  <a:pt x="799" y="1495"/>
                </a:lnTo>
                <a:lnTo>
                  <a:pt x="799" y="1492"/>
                </a:lnTo>
                <a:lnTo>
                  <a:pt x="799" y="1491"/>
                </a:lnTo>
                <a:lnTo>
                  <a:pt x="799" y="1489"/>
                </a:lnTo>
                <a:lnTo>
                  <a:pt x="799" y="1487"/>
                </a:lnTo>
                <a:lnTo>
                  <a:pt x="798" y="1487"/>
                </a:lnTo>
                <a:lnTo>
                  <a:pt x="797" y="1487"/>
                </a:lnTo>
                <a:lnTo>
                  <a:pt x="793" y="1487"/>
                </a:lnTo>
                <a:lnTo>
                  <a:pt x="791" y="1487"/>
                </a:lnTo>
                <a:lnTo>
                  <a:pt x="787" y="1487"/>
                </a:lnTo>
                <a:lnTo>
                  <a:pt x="786" y="1487"/>
                </a:lnTo>
                <a:lnTo>
                  <a:pt x="784" y="1487"/>
                </a:lnTo>
                <a:lnTo>
                  <a:pt x="782" y="1487"/>
                </a:lnTo>
                <a:lnTo>
                  <a:pt x="782" y="1485"/>
                </a:lnTo>
                <a:lnTo>
                  <a:pt x="782" y="1484"/>
                </a:lnTo>
                <a:lnTo>
                  <a:pt x="782" y="1483"/>
                </a:lnTo>
                <a:lnTo>
                  <a:pt x="782" y="1482"/>
                </a:lnTo>
                <a:lnTo>
                  <a:pt x="782" y="1481"/>
                </a:lnTo>
                <a:lnTo>
                  <a:pt x="786" y="1481"/>
                </a:lnTo>
                <a:lnTo>
                  <a:pt x="790" y="1481"/>
                </a:lnTo>
                <a:lnTo>
                  <a:pt x="794" y="1481"/>
                </a:lnTo>
                <a:lnTo>
                  <a:pt x="796" y="1481"/>
                </a:lnTo>
                <a:lnTo>
                  <a:pt x="797" y="1481"/>
                </a:lnTo>
                <a:lnTo>
                  <a:pt x="799" y="1481"/>
                </a:lnTo>
                <a:lnTo>
                  <a:pt x="802" y="1481"/>
                </a:lnTo>
                <a:lnTo>
                  <a:pt x="804" y="1481"/>
                </a:lnTo>
                <a:lnTo>
                  <a:pt x="804" y="1479"/>
                </a:lnTo>
                <a:lnTo>
                  <a:pt x="804" y="1478"/>
                </a:lnTo>
                <a:lnTo>
                  <a:pt x="804" y="1476"/>
                </a:lnTo>
                <a:lnTo>
                  <a:pt x="804" y="1475"/>
                </a:lnTo>
                <a:lnTo>
                  <a:pt x="804" y="1473"/>
                </a:lnTo>
                <a:lnTo>
                  <a:pt x="804" y="1472"/>
                </a:lnTo>
                <a:lnTo>
                  <a:pt x="802" y="1472"/>
                </a:lnTo>
                <a:lnTo>
                  <a:pt x="797" y="1472"/>
                </a:lnTo>
                <a:lnTo>
                  <a:pt x="797" y="1465"/>
                </a:lnTo>
                <a:lnTo>
                  <a:pt x="796" y="1465"/>
                </a:lnTo>
                <a:lnTo>
                  <a:pt x="794" y="1465"/>
                </a:lnTo>
                <a:lnTo>
                  <a:pt x="791" y="1465"/>
                </a:lnTo>
                <a:lnTo>
                  <a:pt x="789" y="1465"/>
                </a:lnTo>
                <a:lnTo>
                  <a:pt x="788" y="1465"/>
                </a:lnTo>
                <a:lnTo>
                  <a:pt x="786" y="1465"/>
                </a:lnTo>
                <a:lnTo>
                  <a:pt x="785" y="1465"/>
                </a:lnTo>
                <a:lnTo>
                  <a:pt x="785" y="1451"/>
                </a:lnTo>
                <a:lnTo>
                  <a:pt x="799" y="1451"/>
                </a:lnTo>
                <a:lnTo>
                  <a:pt x="799" y="1457"/>
                </a:lnTo>
                <a:lnTo>
                  <a:pt x="799" y="1465"/>
                </a:lnTo>
                <a:lnTo>
                  <a:pt x="804" y="1465"/>
                </a:lnTo>
                <a:lnTo>
                  <a:pt x="805" y="1465"/>
                </a:lnTo>
                <a:lnTo>
                  <a:pt x="806" y="1465"/>
                </a:lnTo>
                <a:lnTo>
                  <a:pt x="810" y="1465"/>
                </a:lnTo>
                <a:lnTo>
                  <a:pt x="811" y="1465"/>
                </a:lnTo>
                <a:lnTo>
                  <a:pt x="813" y="1465"/>
                </a:lnTo>
                <a:lnTo>
                  <a:pt x="815" y="1465"/>
                </a:lnTo>
                <a:lnTo>
                  <a:pt x="818" y="1465"/>
                </a:lnTo>
                <a:lnTo>
                  <a:pt x="819" y="1465"/>
                </a:lnTo>
                <a:lnTo>
                  <a:pt x="820" y="1465"/>
                </a:lnTo>
                <a:lnTo>
                  <a:pt x="821" y="1465"/>
                </a:lnTo>
                <a:lnTo>
                  <a:pt x="826" y="1465"/>
                </a:lnTo>
                <a:lnTo>
                  <a:pt x="827" y="1465"/>
                </a:lnTo>
                <a:lnTo>
                  <a:pt x="828" y="1465"/>
                </a:lnTo>
                <a:lnTo>
                  <a:pt x="829" y="1465"/>
                </a:lnTo>
                <a:lnTo>
                  <a:pt x="832" y="1465"/>
                </a:lnTo>
                <a:lnTo>
                  <a:pt x="835" y="1465"/>
                </a:lnTo>
                <a:lnTo>
                  <a:pt x="836" y="1465"/>
                </a:lnTo>
                <a:lnTo>
                  <a:pt x="850" y="1465"/>
                </a:lnTo>
                <a:lnTo>
                  <a:pt x="854" y="1465"/>
                </a:lnTo>
                <a:lnTo>
                  <a:pt x="855" y="1465"/>
                </a:lnTo>
                <a:lnTo>
                  <a:pt x="853" y="1460"/>
                </a:lnTo>
                <a:lnTo>
                  <a:pt x="852" y="1457"/>
                </a:lnTo>
                <a:lnTo>
                  <a:pt x="852" y="1456"/>
                </a:lnTo>
                <a:lnTo>
                  <a:pt x="849" y="1451"/>
                </a:lnTo>
                <a:lnTo>
                  <a:pt x="849" y="1450"/>
                </a:lnTo>
                <a:lnTo>
                  <a:pt x="848" y="1445"/>
                </a:lnTo>
                <a:lnTo>
                  <a:pt x="847" y="1443"/>
                </a:lnTo>
                <a:lnTo>
                  <a:pt x="845" y="1439"/>
                </a:lnTo>
                <a:lnTo>
                  <a:pt x="845" y="1438"/>
                </a:lnTo>
                <a:lnTo>
                  <a:pt x="845" y="1436"/>
                </a:lnTo>
                <a:lnTo>
                  <a:pt x="844" y="1433"/>
                </a:lnTo>
                <a:lnTo>
                  <a:pt x="843" y="1431"/>
                </a:lnTo>
                <a:lnTo>
                  <a:pt x="841" y="1430"/>
                </a:lnTo>
                <a:lnTo>
                  <a:pt x="841" y="1428"/>
                </a:lnTo>
                <a:lnTo>
                  <a:pt x="840" y="1426"/>
                </a:lnTo>
                <a:lnTo>
                  <a:pt x="839" y="1424"/>
                </a:lnTo>
                <a:lnTo>
                  <a:pt x="837" y="1418"/>
                </a:lnTo>
                <a:lnTo>
                  <a:pt x="836" y="1417"/>
                </a:lnTo>
                <a:lnTo>
                  <a:pt x="836" y="1416"/>
                </a:lnTo>
                <a:lnTo>
                  <a:pt x="835" y="1414"/>
                </a:lnTo>
                <a:lnTo>
                  <a:pt x="833" y="1410"/>
                </a:lnTo>
                <a:lnTo>
                  <a:pt x="830" y="1405"/>
                </a:lnTo>
                <a:lnTo>
                  <a:pt x="830" y="1402"/>
                </a:lnTo>
                <a:lnTo>
                  <a:pt x="827" y="1396"/>
                </a:lnTo>
                <a:lnTo>
                  <a:pt x="816" y="1396"/>
                </a:lnTo>
                <a:lnTo>
                  <a:pt x="814" y="1396"/>
                </a:lnTo>
                <a:lnTo>
                  <a:pt x="802" y="1396"/>
                </a:lnTo>
                <a:lnTo>
                  <a:pt x="793" y="1396"/>
                </a:lnTo>
                <a:lnTo>
                  <a:pt x="790" y="1396"/>
                </a:lnTo>
                <a:lnTo>
                  <a:pt x="786" y="1396"/>
                </a:lnTo>
                <a:lnTo>
                  <a:pt x="785" y="1396"/>
                </a:lnTo>
                <a:lnTo>
                  <a:pt x="784" y="1396"/>
                </a:lnTo>
                <a:lnTo>
                  <a:pt x="777" y="1396"/>
                </a:lnTo>
                <a:lnTo>
                  <a:pt x="776" y="1396"/>
                </a:lnTo>
                <a:lnTo>
                  <a:pt x="769" y="1396"/>
                </a:lnTo>
                <a:lnTo>
                  <a:pt x="767" y="1396"/>
                </a:lnTo>
                <a:lnTo>
                  <a:pt x="756" y="1396"/>
                </a:lnTo>
                <a:lnTo>
                  <a:pt x="752" y="1396"/>
                </a:lnTo>
                <a:lnTo>
                  <a:pt x="750" y="1396"/>
                </a:lnTo>
                <a:lnTo>
                  <a:pt x="750" y="1401"/>
                </a:lnTo>
                <a:lnTo>
                  <a:pt x="750" y="1402"/>
                </a:lnTo>
                <a:lnTo>
                  <a:pt x="750" y="1403"/>
                </a:lnTo>
                <a:lnTo>
                  <a:pt x="750" y="1405"/>
                </a:lnTo>
                <a:lnTo>
                  <a:pt x="750" y="1406"/>
                </a:lnTo>
                <a:lnTo>
                  <a:pt x="750" y="1407"/>
                </a:lnTo>
                <a:lnTo>
                  <a:pt x="750" y="1408"/>
                </a:lnTo>
                <a:lnTo>
                  <a:pt x="750" y="1409"/>
                </a:lnTo>
                <a:lnTo>
                  <a:pt x="750" y="1410"/>
                </a:lnTo>
                <a:lnTo>
                  <a:pt x="750" y="1411"/>
                </a:lnTo>
                <a:lnTo>
                  <a:pt x="750" y="1413"/>
                </a:lnTo>
                <a:lnTo>
                  <a:pt x="750" y="1414"/>
                </a:lnTo>
                <a:lnTo>
                  <a:pt x="750" y="1415"/>
                </a:lnTo>
                <a:lnTo>
                  <a:pt x="750" y="1416"/>
                </a:lnTo>
                <a:lnTo>
                  <a:pt x="750" y="1417"/>
                </a:lnTo>
                <a:lnTo>
                  <a:pt x="750" y="1418"/>
                </a:lnTo>
                <a:lnTo>
                  <a:pt x="750" y="1419"/>
                </a:lnTo>
                <a:lnTo>
                  <a:pt x="750" y="1420"/>
                </a:lnTo>
                <a:lnTo>
                  <a:pt x="750" y="1422"/>
                </a:lnTo>
                <a:lnTo>
                  <a:pt x="750" y="1423"/>
                </a:lnTo>
                <a:lnTo>
                  <a:pt x="750" y="1424"/>
                </a:lnTo>
                <a:lnTo>
                  <a:pt x="750" y="1425"/>
                </a:lnTo>
                <a:lnTo>
                  <a:pt x="750" y="1426"/>
                </a:lnTo>
                <a:lnTo>
                  <a:pt x="750" y="1430"/>
                </a:lnTo>
                <a:lnTo>
                  <a:pt x="750" y="1431"/>
                </a:lnTo>
                <a:lnTo>
                  <a:pt x="750" y="1432"/>
                </a:lnTo>
                <a:lnTo>
                  <a:pt x="750" y="1434"/>
                </a:lnTo>
                <a:lnTo>
                  <a:pt x="750" y="1435"/>
                </a:lnTo>
                <a:lnTo>
                  <a:pt x="750" y="1436"/>
                </a:lnTo>
                <a:lnTo>
                  <a:pt x="750" y="1438"/>
                </a:lnTo>
                <a:lnTo>
                  <a:pt x="750" y="1439"/>
                </a:lnTo>
                <a:lnTo>
                  <a:pt x="750" y="1441"/>
                </a:lnTo>
                <a:lnTo>
                  <a:pt x="750" y="1442"/>
                </a:lnTo>
                <a:lnTo>
                  <a:pt x="750" y="1443"/>
                </a:lnTo>
                <a:lnTo>
                  <a:pt x="750" y="1444"/>
                </a:lnTo>
                <a:lnTo>
                  <a:pt x="750" y="1447"/>
                </a:lnTo>
                <a:lnTo>
                  <a:pt x="750" y="1448"/>
                </a:lnTo>
                <a:lnTo>
                  <a:pt x="740" y="1448"/>
                </a:lnTo>
                <a:lnTo>
                  <a:pt x="740" y="1452"/>
                </a:lnTo>
                <a:lnTo>
                  <a:pt x="738" y="1452"/>
                </a:lnTo>
                <a:lnTo>
                  <a:pt x="737" y="1452"/>
                </a:lnTo>
                <a:lnTo>
                  <a:pt x="735" y="1452"/>
                </a:lnTo>
                <a:lnTo>
                  <a:pt x="734" y="1452"/>
                </a:lnTo>
                <a:lnTo>
                  <a:pt x="733" y="1452"/>
                </a:lnTo>
                <a:lnTo>
                  <a:pt x="731" y="1452"/>
                </a:lnTo>
                <a:lnTo>
                  <a:pt x="730" y="1452"/>
                </a:lnTo>
                <a:lnTo>
                  <a:pt x="729" y="1452"/>
                </a:lnTo>
                <a:lnTo>
                  <a:pt x="727" y="1452"/>
                </a:lnTo>
                <a:lnTo>
                  <a:pt x="726" y="1452"/>
                </a:lnTo>
                <a:lnTo>
                  <a:pt x="725" y="1452"/>
                </a:lnTo>
                <a:lnTo>
                  <a:pt x="723" y="1452"/>
                </a:lnTo>
                <a:lnTo>
                  <a:pt x="722" y="1452"/>
                </a:lnTo>
                <a:lnTo>
                  <a:pt x="721" y="1452"/>
                </a:lnTo>
                <a:lnTo>
                  <a:pt x="720" y="1452"/>
                </a:lnTo>
                <a:lnTo>
                  <a:pt x="718" y="1452"/>
                </a:lnTo>
                <a:lnTo>
                  <a:pt x="716" y="1452"/>
                </a:lnTo>
                <a:lnTo>
                  <a:pt x="714" y="1452"/>
                </a:lnTo>
                <a:lnTo>
                  <a:pt x="714" y="1456"/>
                </a:lnTo>
                <a:lnTo>
                  <a:pt x="714" y="1457"/>
                </a:lnTo>
                <a:lnTo>
                  <a:pt x="716" y="1460"/>
                </a:lnTo>
                <a:lnTo>
                  <a:pt x="716" y="1464"/>
                </a:lnTo>
                <a:lnTo>
                  <a:pt x="716" y="1465"/>
                </a:lnTo>
                <a:lnTo>
                  <a:pt x="720" y="1465"/>
                </a:lnTo>
                <a:lnTo>
                  <a:pt x="728" y="1465"/>
                </a:lnTo>
                <a:lnTo>
                  <a:pt x="733" y="1465"/>
                </a:lnTo>
                <a:lnTo>
                  <a:pt x="733" y="1466"/>
                </a:lnTo>
                <a:lnTo>
                  <a:pt x="733" y="1468"/>
                </a:lnTo>
                <a:lnTo>
                  <a:pt x="733" y="1469"/>
                </a:lnTo>
                <a:lnTo>
                  <a:pt x="733" y="1470"/>
                </a:lnTo>
                <a:lnTo>
                  <a:pt x="733" y="1472"/>
                </a:lnTo>
                <a:lnTo>
                  <a:pt x="733" y="1473"/>
                </a:lnTo>
                <a:lnTo>
                  <a:pt x="733" y="1474"/>
                </a:lnTo>
                <a:lnTo>
                  <a:pt x="733" y="1476"/>
                </a:lnTo>
                <a:lnTo>
                  <a:pt x="733" y="1478"/>
                </a:lnTo>
                <a:lnTo>
                  <a:pt x="733" y="1479"/>
                </a:lnTo>
                <a:lnTo>
                  <a:pt x="733" y="1481"/>
                </a:lnTo>
                <a:lnTo>
                  <a:pt x="733" y="1483"/>
                </a:lnTo>
                <a:lnTo>
                  <a:pt x="733" y="1484"/>
                </a:lnTo>
                <a:lnTo>
                  <a:pt x="733" y="1485"/>
                </a:lnTo>
                <a:lnTo>
                  <a:pt x="733" y="1486"/>
                </a:lnTo>
                <a:lnTo>
                  <a:pt x="733" y="1489"/>
                </a:lnTo>
                <a:lnTo>
                  <a:pt x="733" y="1491"/>
                </a:lnTo>
                <a:lnTo>
                  <a:pt x="733" y="1493"/>
                </a:lnTo>
                <a:lnTo>
                  <a:pt x="733" y="1494"/>
                </a:lnTo>
                <a:lnTo>
                  <a:pt x="733" y="1497"/>
                </a:lnTo>
                <a:lnTo>
                  <a:pt x="733" y="1498"/>
                </a:lnTo>
                <a:lnTo>
                  <a:pt x="733" y="1499"/>
                </a:lnTo>
                <a:lnTo>
                  <a:pt x="733" y="1500"/>
                </a:lnTo>
                <a:lnTo>
                  <a:pt x="733" y="1501"/>
                </a:lnTo>
                <a:lnTo>
                  <a:pt x="733" y="1502"/>
                </a:lnTo>
                <a:lnTo>
                  <a:pt x="733" y="1503"/>
                </a:lnTo>
                <a:lnTo>
                  <a:pt x="733" y="1504"/>
                </a:lnTo>
                <a:lnTo>
                  <a:pt x="733" y="1506"/>
                </a:lnTo>
                <a:lnTo>
                  <a:pt x="733" y="1515"/>
                </a:lnTo>
                <a:lnTo>
                  <a:pt x="733" y="1519"/>
                </a:lnTo>
                <a:lnTo>
                  <a:pt x="733" y="1520"/>
                </a:lnTo>
                <a:lnTo>
                  <a:pt x="733" y="1521"/>
                </a:lnTo>
                <a:lnTo>
                  <a:pt x="733" y="1523"/>
                </a:lnTo>
                <a:lnTo>
                  <a:pt x="733" y="1524"/>
                </a:lnTo>
                <a:lnTo>
                  <a:pt x="733" y="1527"/>
                </a:lnTo>
                <a:lnTo>
                  <a:pt x="738" y="1527"/>
                </a:lnTo>
                <a:lnTo>
                  <a:pt x="738" y="1528"/>
                </a:lnTo>
                <a:lnTo>
                  <a:pt x="738" y="1533"/>
                </a:lnTo>
                <a:lnTo>
                  <a:pt x="738" y="1534"/>
                </a:lnTo>
                <a:lnTo>
                  <a:pt x="733" y="1534"/>
                </a:lnTo>
                <a:lnTo>
                  <a:pt x="725" y="1534"/>
                </a:lnTo>
                <a:lnTo>
                  <a:pt x="716" y="1534"/>
                </a:lnTo>
                <a:lnTo>
                  <a:pt x="712" y="1534"/>
                </a:lnTo>
                <a:lnTo>
                  <a:pt x="711" y="1534"/>
                </a:lnTo>
                <a:lnTo>
                  <a:pt x="709" y="1534"/>
                </a:lnTo>
                <a:lnTo>
                  <a:pt x="703" y="1534"/>
                </a:lnTo>
                <a:lnTo>
                  <a:pt x="709" y="1536"/>
                </a:lnTo>
                <a:lnTo>
                  <a:pt x="710" y="1536"/>
                </a:lnTo>
                <a:lnTo>
                  <a:pt x="710" y="1537"/>
                </a:lnTo>
                <a:lnTo>
                  <a:pt x="710" y="1538"/>
                </a:lnTo>
                <a:lnTo>
                  <a:pt x="711" y="1538"/>
                </a:lnTo>
                <a:lnTo>
                  <a:pt x="711" y="1540"/>
                </a:lnTo>
                <a:lnTo>
                  <a:pt x="711" y="1541"/>
                </a:lnTo>
                <a:lnTo>
                  <a:pt x="711" y="1542"/>
                </a:lnTo>
                <a:lnTo>
                  <a:pt x="710" y="1542"/>
                </a:lnTo>
                <a:lnTo>
                  <a:pt x="710" y="1543"/>
                </a:lnTo>
                <a:lnTo>
                  <a:pt x="710" y="1544"/>
                </a:lnTo>
                <a:lnTo>
                  <a:pt x="709" y="1545"/>
                </a:lnTo>
                <a:lnTo>
                  <a:pt x="708" y="1545"/>
                </a:lnTo>
                <a:lnTo>
                  <a:pt x="708" y="1546"/>
                </a:lnTo>
                <a:lnTo>
                  <a:pt x="706" y="1546"/>
                </a:lnTo>
                <a:lnTo>
                  <a:pt x="705" y="1546"/>
                </a:lnTo>
                <a:lnTo>
                  <a:pt x="704" y="1548"/>
                </a:lnTo>
                <a:lnTo>
                  <a:pt x="703" y="1548"/>
                </a:lnTo>
                <a:lnTo>
                  <a:pt x="703" y="1546"/>
                </a:lnTo>
                <a:lnTo>
                  <a:pt x="702" y="1546"/>
                </a:lnTo>
                <a:lnTo>
                  <a:pt x="701" y="1546"/>
                </a:lnTo>
                <a:lnTo>
                  <a:pt x="703" y="1550"/>
                </a:lnTo>
                <a:lnTo>
                  <a:pt x="703" y="1551"/>
                </a:lnTo>
                <a:lnTo>
                  <a:pt x="705" y="1557"/>
                </a:lnTo>
                <a:lnTo>
                  <a:pt x="703" y="1557"/>
                </a:lnTo>
                <a:lnTo>
                  <a:pt x="702" y="1557"/>
                </a:lnTo>
                <a:lnTo>
                  <a:pt x="698" y="1557"/>
                </a:lnTo>
                <a:lnTo>
                  <a:pt x="697" y="1557"/>
                </a:lnTo>
                <a:lnTo>
                  <a:pt x="685" y="1558"/>
                </a:lnTo>
                <a:lnTo>
                  <a:pt x="685" y="1557"/>
                </a:lnTo>
                <a:lnTo>
                  <a:pt x="685" y="1548"/>
                </a:lnTo>
                <a:lnTo>
                  <a:pt x="685" y="1545"/>
                </a:lnTo>
                <a:lnTo>
                  <a:pt x="684" y="1545"/>
                </a:lnTo>
                <a:lnTo>
                  <a:pt x="684" y="1544"/>
                </a:lnTo>
                <a:lnTo>
                  <a:pt x="683" y="1544"/>
                </a:lnTo>
                <a:lnTo>
                  <a:pt x="681" y="1543"/>
                </a:lnTo>
                <a:lnTo>
                  <a:pt x="681" y="1542"/>
                </a:lnTo>
                <a:lnTo>
                  <a:pt x="680" y="1538"/>
                </a:lnTo>
                <a:lnTo>
                  <a:pt x="679" y="1538"/>
                </a:lnTo>
                <a:lnTo>
                  <a:pt x="679" y="1537"/>
                </a:lnTo>
                <a:lnTo>
                  <a:pt x="679" y="1536"/>
                </a:lnTo>
                <a:lnTo>
                  <a:pt x="678" y="1536"/>
                </a:lnTo>
                <a:lnTo>
                  <a:pt x="677" y="1536"/>
                </a:lnTo>
                <a:lnTo>
                  <a:pt x="676" y="1536"/>
                </a:lnTo>
                <a:lnTo>
                  <a:pt x="676" y="1535"/>
                </a:lnTo>
                <a:lnTo>
                  <a:pt x="675" y="1535"/>
                </a:lnTo>
                <a:lnTo>
                  <a:pt x="674" y="1535"/>
                </a:lnTo>
                <a:lnTo>
                  <a:pt x="672" y="1535"/>
                </a:lnTo>
                <a:lnTo>
                  <a:pt x="671" y="1535"/>
                </a:lnTo>
                <a:lnTo>
                  <a:pt x="670" y="1535"/>
                </a:lnTo>
                <a:lnTo>
                  <a:pt x="669" y="1535"/>
                </a:lnTo>
                <a:lnTo>
                  <a:pt x="667" y="1535"/>
                </a:lnTo>
                <a:lnTo>
                  <a:pt x="662" y="1535"/>
                </a:lnTo>
                <a:lnTo>
                  <a:pt x="664" y="1545"/>
                </a:lnTo>
                <a:lnTo>
                  <a:pt x="664" y="1546"/>
                </a:lnTo>
                <a:lnTo>
                  <a:pt x="666" y="1553"/>
                </a:lnTo>
                <a:lnTo>
                  <a:pt x="667" y="1558"/>
                </a:lnTo>
                <a:lnTo>
                  <a:pt x="668" y="1560"/>
                </a:lnTo>
                <a:lnTo>
                  <a:pt x="668" y="1561"/>
                </a:lnTo>
                <a:lnTo>
                  <a:pt x="668" y="1565"/>
                </a:lnTo>
                <a:lnTo>
                  <a:pt x="668" y="1566"/>
                </a:lnTo>
                <a:lnTo>
                  <a:pt x="669" y="1567"/>
                </a:lnTo>
                <a:lnTo>
                  <a:pt x="677" y="1567"/>
                </a:lnTo>
                <a:lnTo>
                  <a:pt x="684" y="1567"/>
                </a:lnTo>
                <a:lnTo>
                  <a:pt x="686" y="1567"/>
                </a:lnTo>
                <a:lnTo>
                  <a:pt x="687" y="1567"/>
                </a:lnTo>
                <a:lnTo>
                  <a:pt x="693" y="1567"/>
                </a:lnTo>
                <a:lnTo>
                  <a:pt x="697" y="1567"/>
                </a:lnTo>
                <a:lnTo>
                  <a:pt x="703" y="1567"/>
                </a:lnTo>
                <a:lnTo>
                  <a:pt x="706" y="1576"/>
                </a:lnTo>
                <a:lnTo>
                  <a:pt x="703" y="1577"/>
                </a:lnTo>
                <a:lnTo>
                  <a:pt x="702" y="1578"/>
                </a:lnTo>
                <a:lnTo>
                  <a:pt x="701" y="1578"/>
                </a:lnTo>
                <a:lnTo>
                  <a:pt x="701" y="1579"/>
                </a:lnTo>
                <a:lnTo>
                  <a:pt x="700" y="1580"/>
                </a:lnTo>
                <a:lnTo>
                  <a:pt x="700" y="1582"/>
                </a:lnTo>
                <a:lnTo>
                  <a:pt x="700" y="1583"/>
                </a:lnTo>
                <a:lnTo>
                  <a:pt x="700" y="1584"/>
                </a:lnTo>
                <a:lnTo>
                  <a:pt x="700" y="1585"/>
                </a:lnTo>
                <a:lnTo>
                  <a:pt x="700" y="1586"/>
                </a:lnTo>
                <a:lnTo>
                  <a:pt x="700" y="1587"/>
                </a:lnTo>
                <a:lnTo>
                  <a:pt x="701" y="1587"/>
                </a:lnTo>
                <a:lnTo>
                  <a:pt x="701" y="1588"/>
                </a:lnTo>
                <a:lnTo>
                  <a:pt x="702" y="1588"/>
                </a:lnTo>
                <a:lnTo>
                  <a:pt x="703" y="1590"/>
                </a:lnTo>
                <a:lnTo>
                  <a:pt x="704" y="1590"/>
                </a:lnTo>
                <a:lnTo>
                  <a:pt x="705" y="1590"/>
                </a:lnTo>
                <a:lnTo>
                  <a:pt x="706" y="1590"/>
                </a:lnTo>
                <a:lnTo>
                  <a:pt x="709" y="1590"/>
                </a:lnTo>
                <a:lnTo>
                  <a:pt x="709" y="1591"/>
                </a:lnTo>
                <a:lnTo>
                  <a:pt x="709" y="1592"/>
                </a:lnTo>
                <a:lnTo>
                  <a:pt x="709" y="1593"/>
                </a:lnTo>
                <a:lnTo>
                  <a:pt x="705" y="1594"/>
                </a:lnTo>
                <a:lnTo>
                  <a:pt x="705" y="1596"/>
                </a:lnTo>
                <a:lnTo>
                  <a:pt x="705" y="1601"/>
                </a:lnTo>
                <a:lnTo>
                  <a:pt x="706" y="1603"/>
                </a:lnTo>
                <a:lnTo>
                  <a:pt x="703" y="1603"/>
                </a:lnTo>
                <a:lnTo>
                  <a:pt x="696" y="1603"/>
                </a:lnTo>
                <a:lnTo>
                  <a:pt x="688" y="1603"/>
                </a:lnTo>
                <a:lnTo>
                  <a:pt x="679" y="1603"/>
                </a:lnTo>
                <a:lnTo>
                  <a:pt x="678" y="1603"/>
                </a:lnTo>
                <a:lnTo>
                  <a:pt x="677" y="1603"/>
                </a:lnTo>
                <a:lnTo>
                  <a:pt x="651" y="1604"/>
                </a:lnTo>
                <a:lnTo>
                  <a:pt x="633" y="1604"/>
                </a:lnTo>
                <a:lnTo>
                  <a:pt x="620" y="1604"/>
                </a:lnTo>
                <a:lnTo>
                  <a:pt x="625" y="1621"/>
                </a:lnTo>
                <a:lnTo>
                  <a:pt x="634" y="1658"/>
                </a:lnTo>
                <a:lnTo>
                  <a:pt x="637" y="1672"/>
                </a:lnTo>
                <a:lnTo>
                  <a:pt x="637" y="1673"/>
                </a:lnTo>
                <a:lnTo>
                  <a:pt x="638" y="1673"/>
                </a:lnTo>
                <a:lnTo>
                  <a:pt x="643" y="1696"/>
                </a:lnTo>
                <a:lnTo>
                  <a:pt x="644" y="1698"/>
                </a:lnTo>
                <a:lnTo>
                  <a:pt x="646" y="1710"/>
                </a:lnTo>
                <a:lnTo>
                  <a:pt x="647" y="1714"/>
                </a:lnTo>
                <a:lnTo>
                  <a:pt x="650" y="1725"/>
                </a:lnTo>
                <a:lnTo>
                  <a:pt x="654" y="1743"/>
                </a:lnTo>
                <a:lnTo>
                  <a:pt x="660" y="1765"/>
                </a:lnTo>
                <a:lnTo>
                  <a:pt x="667" y="1765"/>
                </a:lnTo>
                <a:lnTo>
                  <a:pt x="670" y="1765"/>
                </a:lnTo>
                <a:lnTo>
                  <a:pt x="676" y="1765"/>
                </a:lnTo>
                <a:lnTo>
                  <a:pt x="679" y="1765"/>
                </a:lnTo>
                <a:lnTo>
                  <a:pt x="683" y="1765"/>
                </a:lnTo>
                <a:lnTo>
                  <a:pt x="686" y="1765"/>
                </a:lnTo>
                <a:lnTo>
                  <a:pt x="692" y="1765"/>
                </a:lnTo>
                <a:lnTo>
                  <a:pt x="692" y="1761"/>
                </a:lnTo>
                <a:lnTo>
                  <a:pt x="700" y="1761"/>
                </a:lnTo>
                <a:lnTo>
                  <a:pt x="700" y="1756"/>
                </a:lnTo>
                <a:lnTo>
                  <a:pt x="706" y="1756"/>
                </a:lnTo>
                <a:lnTo>
                  <a:pt x="706" y="1752"/>
                </a:lnTo>
                <a:lnTo>
                  <a:pt x="706" y="1747"/>
                </a:lnTo>
                <a:lnTo>
                  <a:pt x="706" y="1742"/>
                </a:lnTo>
                <a:lnTo>
                  <a:pt x="709" y="1742"/>
                </a:lnTo>
                <a:lnTo>
                  <a:pt x="711" y="1742"/>
                </a:lnTo>
                <a:lnTo>
                  <a:pt x="716" y="1742"/>
                </a:lnTo>
                <a:lnTo>
                  <a:pt x="717" y="1742"/>
                </a:lnTo>
                <a:lnTo>
                  <a:pt x="717" y="1745"/>
                </a:lnTo>
                <a:lnTo>
                  <a:pt x="717" y="1746"/>
                </a:lnTo>
                <a:lnTo>
                  <a:pt x="717" y="1751"/>
                </a:lnTo>
                <a:lnTo>
                  <a:pt x="717" y="1752"/>
                </a:lnTo>
                <a:lnTo>
                  <a:pt x="717" y="1755"/>
                </a:lnTo>
                <a:lnTo>
                  <a:pt x="717" y="1762"/>
                </a:lnTo>
                <a:lnTo>
                  <a:pt x="717" y="1765"/>
                </a:lnTo>
                <a:lnTo>
                  <a:pt x="717" y="1769"/>
                </a:lnTo>
                <a:lnTo>
                  <a:pt x="734" y="1769"/>
                </a:lnTo>
                <a:lnTo>
                  <a:pt x="737" y="1769"/>
                </a:lnTo>
                <a:lnTo>
                  <a:pt x="738" y="1769"/>
                </a:lnTo>
                <a:lnTo>
                  <a:pt x="739" y="1771"/>
                </a:lnTo>
                <a:lnTo>
                  <a:pt x="745" y="1784"/>
                </a:lnTo>
                <a:lnTo>
                  <a:pt x="747" y="1789"/>
                </a:lnTo>
                <a:lnTo>
                  <a:pt x="747" y="1790"/>
                </a:lnTo>
                <a:lnTo>
                  <a:pt x="750" y="1795"/>
                </a:lnTo>
                <a:lnTo>
                  <a:pt x="752" y="1801"/>
                </a:lnTo>
                <a:lnTo>
                  <a:pt x="752" y="1802"/>
                </a:lnTo>
                <a:lnTo>
                  <a:pt x="754" y="1807"/>
                </a:lnTo>
                <a:lnTo>
                  <a:pt x="755" y="1810"/>
                </a:lnTo>
                <a:lnTo>
                  <a:pt x="761" y="1823"/>
                </a:lnTo>
                <a:lnTo>
                  <a:pt x="762" y="1826"/>
                </a:lnTo>
                <a:lnTo>
                  <a:pt x="765" y="1832"/>
                </a:lnTo>
                <a:lnTo>
                  <a:pt x="767" y="1836"/>
                </a:lnTo>
                <a:lnTo>
                  <a:pt x="771" y="1847"/>
                </a:lnTo>
                <a:lnTo>
                  <a:pt x="771" y="1848"/>
                </a:lnTo>
                <a:lnTo>
                  <a:pt x="773" y="1853"/>
                </a:lnTo>
                <a:lnTo>
                  <a:pt x="776" y="1857"/>
                </a:lnTo>
                <a:lnTo>
                  <a:pt x="778" y="1864"/>
                </a:lnTo>
                <a:lnTo>
                  <a:pt x="781" y="1871"/>
                </a:lnTo>
                <a:lnTo>
                  <a:pt x="782" y="1875"/>
                </a:lnTo>
                <a:lnTo>
                  <a:pt x="784" y="1878"/>
                </a:lnTo>
                <a:lnTo>
                  <a:pt x="786" y="1885"/>
                </a:lnTo>
                <a:lnTo>
                  <a:pt x="787" y="1890"/>
                </a:lnTo>
                <a:lnTo>
                  <a:pt x="789" y="1896"/>
                </a:lnTo>
                <a:lnTo>
                  <a:pt x="789" y="1897"/>
                </a:lnTo>
                <a:lnTo>
                  <a:pt x="789" y="1898"/>
                </a:lnTo>
                <a:lnTo>
                  <a:pt x="791" y="1904"/>
                </a:lnTo>
                <a:lnTo>
                  <a:pt x="793" y="1908"/>
                </a:lnTo>
                <a:lnTo>
                  <a:pt x="794" y="1913"/>
                </a:lnTo>
                <a:lnTo>
                  <a:pt x="795" y="1913"/>
                </a:lnTo>
                <a:lnTo>
                  <a:pt x="796" y="1913"/>
                </a:lnTo>
                <a:lnTo>
                  <a:pt x="797" y="1913"/>
                </a:lnTo>
                <a:lnTo>
                  <a:pt x="799" y="1913"/>
                </a:lnTo>
                <a:lnTo>
                  <a:pt x="801" y="1913"/>
                </a:lnTo>
                <a:lnTo>
                  <a:pt x="803" y="1913"/>
                </a:lnTo>
                <a:lnTo>
                  <a:pt x="804" y="1913"/>
                </a:lnTo>
                <a:lnTo>
                  <a:pt x="806" y="1913"/>
                </a:lnTo>
                <a:lnTo>
                  <a:pt x="807" y="1913"/>
                </a:lnTo>
                <a:lnTo>
                  <a:pt x="810" y="1913"/>
                </a:lnTo>
                <a:lnTo>
                  <a:pt x="811" y="1913"/>
                </a:lnTo>
                <a:lnTo>
                  <a:pt x="812" y="1913"/>
                </a:lnTo>
                <a:lnTo>
                  <a:pt x="813" y="1913"/>
                </a:lnTo>
                <a:lnTo>
                  <a:pt x="814" y="1913"/>
                </a:lnTo>
                <a:lnTo>
                  <a:pt x="815" y="1913"/>
                </a:lnTo>
                <a:lnTo>
                  <a:pt x="816" y="1913"/>
                </a:lnTo>
                <a:lnTo>
                  <a:pt x="819" y="1913"/>
                </a:lnTo>
                <a:lnTo>
                  <a:pt x="820" y="1913"/>
                </a:lnTo>
                <a:lnTo>
                  <a:pt x="821" y="1913"/>
                </a:lnTo>
                <a:lnTo>
                  <a:pt x="822" y="1913"/>
                </a:lnTo>
                <a:lnTo>
                  <a:pt x="823" y="1913"/>
                </a:lnTo>
                <a:lnTo>
                  <a:pt x="824" y="1913"/>
                </a:lnTo>
                <a:lnTo>
                  <a:pt x="826" y="1913"/>
                </a:lnTo>
                <a:lnTo>
                  <a:pt x="827" y="1913"/>
                </a:lnTo>
                <a:lnTo>
                  <a:pt x="828" y="1913"/>
                </a:lnTo>
                <a:lnTo>
                  <a:pt x="829" y="1913"/>
                </a:lnTo>
                <a:lnTo>
                  <a:pt x="830" y="1913"/>
                </a:lnTo>
                <a:lnTo>
                  <a:pt x="831" y="1913"/>
                </a:lnTo>
                <a:lnTo>
                  <a:pt x="832" y="1913"/>
                </a:lnTo>
                <a:lnTo>
                  <a:pt x="833" y="1913"/>
                </a:lnTo>
                <a:lnTo>
                  <a:pt x="835" y="1913"/>
                </a:lnTo>
                <a:lnTo>
                  <a:pt x="836" y="1913"/>
                </a:lnTo>
                <a:lnTo>
                  <a:pt x="837" y="1913"/>
                </a:lnTo>
                <a:lnTo>
                  <a:pt x="838" y="1913"/>
                </a:lnTo>
                <a:lnTo>
                  <a:pt x="839" y="1913"/>
                </a:lnTo>
                <a:lnTo>
                  <a:pt x="841" y="1913"/>
                </a:lnTo>
                <a:lnTo>
                  <a:pt x="843" y="1913"/>
                </a:lnTo>
                <a:lnTo>
                  <a:pt x="846" y="1913"/>
                </a:lnTo>
                <a:lnTo>
                  <a:pt x="846" y="1914"/>
                </a:lnTo>
                <a:lnTo>
                  <a:pt x="846" y="1916"/>
                </a:lnTo>
                <a:lnTo>
                  <a:pt x="846" y="1917"/>
                </a:lnTo>
                <a:lnTo>
                  <a:pt x="846" y="1919"/>
                </a:lnTo>
                <a:lnTo>
                  <a:pt x="846" y="1921"/>
                </a:lnTo>
                <a:lnTo>
                  <a:pt x="846" y="1922"/>
                </a:lnTo>
                <a:lnTo>
                  <a:pt x="846" y="1923"/>
                </a:lnTo>
                <a:lnTo>
                  <a:pt x="846" y="1925"/>
                </a:lnTo>
                <a:lnTo>
                  <a:pt x="848" y="1924"/>
                </a:lnTo>
                <a:lnTo>
                  <a:pt x="852" y="1923"/>
                </a:lnTo>
                <a:lnTo>
                  <a:pt x="853" y="1923"/>
                </a:lnTo>
                <a:lnTo>
                  <a:pt x="855" y="1923"/>
                </a:lnTo>
                <a:lnTo>
                  <a:pt x="856" y="1922"/>
                </a:lnTo>
                <a:lnTo>
                  <a:pt x="858" y="1922"/>
                </a:lnTo>
                <a:lnTo>
                  <a:pt x="861" y="1922"/>
                </a:lnTo>
                <a:lnTo>
                  <a:pt x="862" y="1921"/>
                </a:lnTo>
                <a:lnTo>
                  <a:pt x="864" y="1921"/>
                </a:lnTo>
                <a:lnTo>
                  <a:pt x="866" y="1920"/>
                </a:lnTo>
                <a:lnTo>
                  <a:pt x="870" y="1920"/>
                </a:lnTo>
                <a:lnTo>
                  <a:pt x="873" y="1919"/>
                </a:lnTo>
                <a:lnTo>
                  <a:pt x="874" y="1919"/>
                </a:lnTo>
                <a:lnTo>
                  <a:pt x="878" y="1917"/>
                </a:lnTo>
                <a:lnTo>
                  <a:pt x="880" y="1917"/>
                </a:lnTo>
                <a:lnTo>
                  <a:pt x="883" y="1916"/>
                </a:lnTo>
                <a:lnTo>
                  <a:pt x="888" y="1915"/>
                </a:lnTo>
                <a:lnTo>
                  <a:pt x="889" y="1915"/>
                </a:lnTo>
                <a:lnTo>
                  <a:pt x="892" y="1914"/>
                </a:lnTo>
                <a:lnTo>
                  <a:pt x="892" y="1915"/>
                </a:lnTo>
                <a:lnTo>
                  <a:pt x="892" y="1916"/>
                </a:lnTo>
                <a:lnTo>
                  <a:pt x="892" y="1920"/>
                </a:lnTo>
                <a:lnTo>
                  <a:pt x="892" y="1921"/>
                </a:lnTo>
                <a:lnTo>
                  <a:pt x="892" y="1922"/>
                </a:lnTo>
                <a:lnTo>
                  <a:pt x="894" y="1929"/>
                </a:lnTo>
                <a:lnTo>
                  <a:pt x="894" y="1932"/>
                </a:lnTo>
                <a:lnTo>
                  <a:pt x="894" y="1939"/>
                </a:lnTo>
                <a:lnTo>
                  <a:pt x="894" y="1946"/>
                </a:lnTo>
                <a:lnTo>
                  <a:pt x="894" y="1947"/>
                </a:lnTo>
                <a:lnTo>
                  <a:pt x="895" y="1947"/>
                </a:lnTo>
                <a:lnTo>
                  <a:pt x="897" y="1947"/>
                </a:lnTo>
                <a:lnTo>
                  <a:pt x="966" y="1948"/>
                </a:lnTo>
                <a:lnTo>
                  <a:pt x="967" y="1948"/>
                </a:lnTo>
                <a:lnTo>
                  <a:pt x="993" y="1978"/>
                </a:lnTo>
                <a:lnTo>
                  <a:pt x="995" y="1979"/>
                </a:lnTo>
                <a:lnTo>
                  <a:pt x="996" y="1979"/>
                </a:lnTo>
                <a:lnTo>
                  <a:pt x="1001" y="1985"/>
                </a:lnTo>
                <a:lnTo>
                  <a:pt x="1002" y="1985"/>
                </a:lnTo>
                <a:lnTo>
                  <a:pt x="1004" y="1985"/>
                </a:lnTo>
                <a:lnTo>
                  <a:pt x="1005" y="1985"/>
                </a:lnTo>
                <a:lnTo>
                  <a:pt x="1006" y="1985"/>
                </a:lnTo>
                <a:lnTo>
                  <a:pt x="1010" y="1985"/>
                </a:lnTo>
                <a:lnTo>
                  <a:pt x="1022" y="1985"/>
                </a:lnTo>
                <a:lnTo>
                  <a:pt x="1032" y="1985"/>
                </a:lnTo>
                <a:lnTo>
                  <a:pt x="1033" y="1985"/>
                </a:lnTo>
                <a:lnTo>
                  <a:pt x="1038" y="1985"/>
                </a:lnTo>
                <a:lnTo>
                  <a:pt x="1043" y="1985"/>
                </a:lnTo>
                <a:lnTo>
                  <a:pt x="1044" y="1985"/>
                </a:lnTo>
                <a:lnTo>
                  <a:pt x="1046" y="1985"/>
                </a:lnTo>
                <a:lnTo>
                  <a:pt x="1046" y="1987"/>
                </a:lnTo>
                <a:lnTo>
                  <a:pt x="1047" y="1989"/>
                </a:lnTo>
                <a:lnTo>
                  <a:pt x="1047" y="1991"/>
                </a:lnTo>
                <a:lnTo>
                  <a:pt x="1049" y="1996"/>
                </a:lnTo>
                <a:lnTo>
                  <a:pt x="1050" y="2000"/>
                </a:lnTo>
                <a:lnTo>
                  <a:pt x="1051" y="2001"/>
                </a:lnTo>
                <a:lnTo>
                  <a:pt x="1056" y="2016"/>
                </a:lnTo>
                <a:lnTo>
                  <a:pt x="1059" y="2025"/>
                </a:lnTo>
                <a:lnTo>
                  <a:pt x="1061" y="2031"/>
                </a:lnTo>
                <a:lnTo>
                  <a:pt x="1063" y="2034"/>
                </a:lnTo>
                <a:lnTo>
                  <a:pt x="1065" y="2039"/>
                </a:lnTo>
                <a:lnTo>
                  <a:pt x="1065" y="2040"/>
                </a:lnTo>
                <a:lnTo>
                  <a:pt x="1065" y="2041"/>
                </a:lnTo>
                <a:lnTo>
                  <a:pt x="1069" y="2054"/>
                </a:lnTo>
                <a:lnTo>
                  <a:pt x="1070" y="2057"/>
                </a:lnTo>
                <a:lnTo>
                  <a:pt x="1070" y="2060"/>
                </a:lnTo>
                <a:lnTo>
                  <a:pt x="1070" y="2067"/>
                </a:lnTo>
                <a:lnTo>
                  <a:pt x="1076" y="2075"/>
                </a:lnTo>
                <a:lnTo>
                  <a:pt x="1081" y="2084"/>
                </a:lnTo>
                <a:lnTo>
                  <a:pt x="1083" y="2089"/>
                </a:lnTo>
                <a:lnTo>
                  <a:pt x="1086" y="2100"/>
                </a:lnTo>
                <a:lnTo>
                  <a:pt x="1089" y="2109"/>
                </a:lnTo>
                <a:lnTo>
                  <a:pt x="1097" y="2128"/>
                </a:lnTo>
                <a:lnTo>
                  <a:pt x="1100" y="2138"/>
                </a:lnTo>
                <a:lnTo>
                  <a:pt x="1102" y="2141"/>
                </a:lnTo>
                <a:lnTo>
                  <a:pt x="1108" y="2159"/>
                </a:lnTo>
                <a:lnTo>
                  <a:pt x="1109" y="2172"/>
                </a:lnTo>
                <a:lnTo>
                  <a:pt x="1111" y="2182"/>
                </a:lnTo>
                <a:lnTo>
                  <a:pt x="1112" y="2183"/>
                </a:lnTo>
                <a:lnTo>
                  <a:pt x="1117" y="2187"/>
                </a:lnTo>
                <a:lnTo>
                  <a:pt x="1118" y="2189"/>
                </a:lnTo>
                <a:lnTo>
                  <a:pt x="1119" y="2190"/>
                </a:lnTo>
                <a:lnTo>
                  <a:pt x="1119" y="2191"/>
                </a:lnTo>
                <a:lnTo>
                  <a:pt x="1120" y="2192"/>
                </a:lnTo>
                <a:lnTo>
                  <a:pt x="1122" y="2195"/>
                </a:lnTo>
                <a:lnTo>
                  <a:pt x="1123" y="2200"/>
                </a:lnTo>
                <a:lnTo>
                  <a:pt x="1125" y="2204"/>
                </a:lnTo>
                <a:lnTo>
                  <a:pt x="1129" y="2218"/>
                </a:lnTo>
                <a:lnTo>
                  <a:pt x="1131" y="2219"/>
                </a:lnTo>
                <a:lnTo>
                  <a:pt x="1132" y="2224"/>
                </a:lnTo>
                <a:lnTo>
                  <a:pt x="1141" y="2248"/>
                </a:lnTo>
                <a:lnTo>
                  <a:pt x="1145" y="2260"/>
                </a:lnTo>
                <a:lnTo>
                  <a:pt x="1146" y="2263"/>
                </a:lnTo>
                <a:lnTo>
                  <a:pt x="1146" y="2266"/>
                </a:lnTo>
                <a:lnTo>
                  <a:pt x="1146" y="2269"/>
                </a:lnTo>
                <a:lnTo>
                  <a:pt x="1146" y="2273"/>
                </a:lnTo>
                <a:lnTo>
                  <a:pt x="1146" y="2274"/>
                </a:lnTo>
                <a:lnTo>
                  <a:pt x="1146" y="2276"/>
                </a:lnTo>
                <a:lnTo>
                  <a:pt x="1148" y="2278"/>
                </a:lnTo>
                <a:lnTo>
                  <a:pt x="1149" y="2280"/>
                </a:lnTo>
                <a:lnTo>
                  <a:pt x="1150" y="2280"/>
                </a:lnTo>
                <a:lnTo>
                  <a:pt x="1151" y="2283"/>
                </a:lnTo>
                <a:lnTo>
                  <a:pt x="1153" y="2285"/>
                </a:lnTo>
                <a:lnTo>
                  <a:pt x="1156" y="2287"/>
                </a:lnTo>
                <a:lnTo>
                  <a:pt x="1157" y="2292"/>
                </a:lnTo>
                <a:lnTo>
                  <a:pt x="1159" y="2299"/>
                </a:lnTo>
                <a:lnTo>
                  <a:pt x="1166" y="2317"/>
                </a:lnTo>
                <a:lnTo>
                  <a:pt x="1168" y="2324"/>
                </a:lnTo>
                <a:lnTo>
                  <a:pt x="1171" y="2334"/>
                </a:lnTo>
                <a:lnTo>
                  <a:pt x="1175" y="2342"/>
                </a:lnTo>
                <a:lnTo>
                  <a:pt x="1177" y="2349"/>
                </a:lnTo>
                <a:lnTo>
                  <a:pt x="1178" y="2350"/>
                </a:lnTo>
                <a:lnTo>
                  <a:pt x="1177" y="2350"/>
                </a:lnTo>
                <a:lnTo>
                  <a:pt x="1176" y="2350"/>
                </a:lnTo>
                <a:lnTo>
                  <a:pt x="1171" y="2352"/>
                </a:lnTo>
                <a:lnTo>
                  <a:pt x="1173" y="2353"/>
                </a:lnTo>
                <a:lnTo>
                  <a:pt x="1173" y="2354"/>
                </a:lnTo>
                <a:lnTo>
                  <a:pt x="1173" y="2356"/>
                </a:lnTo>
                <a:lnTo>
                  <a:pt x="1174" y="2356"/>
                </a:lnTo>
                <a:lnTo>
                  <a:pt x="1175" y="2361"/>
                </a:lnTo>
                <a:lnTo>
                  <a:pt x="1175" y="2362"/>
                </a:lnTo>
                <a:lnTo>
                  <a:pt x="1173" y="2363"/>
                </a:lnTo>
                <a:lnTo>
                  <a:pt x="1170" y="2362"/>
                </a:lnTo>
                <a:lnTo>
                  <a:pt x="1169" y="2362"/>
                </a:lnTo>
                <a:lnTo>
                  <a:pt x="1167" y="2362"/>
                </a:lnTo>
                <a:lnTo>
                  <a:pt x="1165" y="2362"/>
                </a:lnTo>
                <a:lnTo>
                  <a:pt x="1163" y="2362"/>
                </a:lnTo>
                <a:lnTo>
                  <a:pt x="1161" y="2362"/>
                </a:lnTo>
                <a:lnTo>
                  <a:pt x="1159" y="2362"/>
                </a:lnTo>
                <a:lnTo>
                  <a:pt x="1158" y="2362"/>
                </a:lnTo>
                <a:lnTo>
                  <a:pt x="1154" y="2362"/>
                </a:lnTo>
                <a:lnTo>
                  <a:pt x="1153" y="2362"/>
                </a:lnTo>
                <a:lnTo>
                  <a:pt x="1151" y="2362"/>
                </a:lnTo>
                <a:lnTo>
                  <a:pt x="1142" y="2362"/>
                </a:lnTo>
                <a:lnTo>
                  <a:pt x="1141" y="2362"/>
                </a:lnTo>
                <a:lnTo>
                  <a:pt x="1133" y="2362"/>
                </a:lnTo>
                <a:lnTo>
                  <a:pt x="1119" y="2362"/>
                </a:lnTo>
                <a:lnTo>
                  <a:pt x="1112" y="2362"/>
                </a:lnTo>
                <a:lnTo>
                  <a:pt x="1106" y="2362"/>
                </a:lnTo>
                <a:lnTo>
                  <a:pt x="1099" y="2362"/>
                </a:lnTo>
                <a:lnTo>
                  <a:pt x="1065" y="2362"/>
                </a:lnTo>
                <a:lnTo>
                  <a:pt x="1064" y="2362"/>
                </a:lnTo>
                <a:lnTo>
                  <a:pt x="1063" y="2362"/>
                </a:lnTo>
                <a:lnTo>
                  <a:pt x="1047" y="2362"/>
                </a:lnTo>
                <a:lnTo>
                  <a:pt x="1044" y="2362"/>
                </a:lnTo>
                <a:lnTo>
                  <a:pt x="1040" y="2362"/>
                </a:lnTo>
                <a:lnTo>
                  <a:pt x="1035" y="2362"/>
                </a:lnTo>
                <a:lnTo>
                  <a:pt x="1030" y="2362"/>
                </a:lnTo>
                <a:lnTo>
                  <a:pt x="1015" y="2362"/>
                </a:lnTo>
                <a:lnTo>
                  <a:pt x="1014" y="2362"/>
                </a:lnTo>
                <a:lnTo>
                  <a:pt x="1013" y="2362"/>
                </a:lnTo>
                <a:lnTo>
                  <a:pt x="1012" y="2362"/>
                </a:lnTo>
                <a:lnTo>
                  <a:pt x="1010" y="2362"/>
                </a:lnTo>
                <a:lnTo>
                  <a:pt x="1009" y="2362"/>
                </a:lnTo>
                <a:lnTo>
                  <a:pt x="1008" y="2362"/>
                </a:lnTo>
                <a:lnTo>
                  <a:pt x="1007" y="2362"/>
                </a:lnTo>
                <a:lnTo>
                  <a:pt x="1006" y="2362"/>
                </a:lnTo>
                <a:lnTo>
                  <a:pt x="1005" y="2362"/>
                </a:lnTo>
                <a:lnTo>
                  <a:pt x="1004" y="2362"/>
                </a:lnTo>
                <a:lnTo>
                  <a:pt x="1002" y="2362"/>
                </a:lnTo>
                <a:lnTo>
                  <a:pt x="1001" y="2362"/>
                </a:lnTo>
                <a:lnTo>
                  <a:pt x="1000" y="2362"/>
                </a:lnTo>
                <a:lnTo>
                  <a:pt x="999" y="2362"/>
                </a:lnTo>
                <a:lnTo>
                  <a:pt x="998" y="2362"/>
                </a:lnTo>
                <a:lnTo>
                  <a:pt x="997" y="2362"/>
                </a:lnTo>
                <a:lnTo>
                  <a:pt x="996" y="2362"/>
                </a:lnTo>
                <a:lnTo>
                  <a:pt x="995" y="2362"/>
                </a:lnTo>
                <a:lnTo>
                  <a:pt x="993" y="2362"/>
                </a:lnTo>
                <a:lnTo>
                  <a:pt x="992" y="2362"/>
                </a:lnTo>
                <a:lnTo>
                  <a:pt x="991" y="2362"/>
                </a:lnTo>
                <a:lnTo>
                  <a:pt x="990" y="2362"/>
                </a:lnTo>
                <a:lnTo>
                  <a:pt x="988" y="2362"/>
                </a:lnTo>
                <a:lnTo>
                  <a:pt x="987" y="2362"/>
                </a:lnTo>
                <a:lnTo>
                  <a:pt x="984" y="2362"/>
                </a:lnTo>
                <a:lnTo>
                  <a:pt x="982" y="2362"/>
                </a:lnTo>
                <a:lnTo>
                  <a:pt x="981" y="2362"/>
                </a:lnTo>
                <a:lnTo>
                  <a:pt x="980" y="2362"/>
                </a:lnTo>
                <a:lnTo>
                  <a:pt x="979" y="2362"/>
                </a:lnTo>
                <a:lnTo>
                  <a:pt x="977" y="2362"/>
                </a:lnTo>
                <a:lnTo>
                  <a:pt x="975" y="2362"/>
                </a:lnTo>
                <a:lnTo>
                  <a:pt x="974" y="2362"/>
                </a:lnTo>
                <a:lnTo>
                  <a:pt x="973" y="2362"/>
                </a:lnTo>
                <a:lnTo>
                  <a:pt x="972" y="2362"/>
                </a:lnTo>
                <a:lnTo>
                  <a:pt x="971" y="2362"/>
                </a:lnTo>
                <a:lnTo>
                  <a:pt x="970" y="2362"/>
                </a:lnTo>
                <a:lnTo>
                  <a:pt x="968" y="2362"/>
                </a:lnTo>
                <a:lnTo>
                  <a:pt x="967" y="2362"/>
                </a:lnTo>
                <a:lnTo>
                  <a:pt x="966" y="2362"/>
                </a:lnTo>
                <a:lnTo>
                  <a:pt x="965" y="2362"/>
                </a:lnTo>
                <a:lnTo>
                  <a:pt x="964" y="2362"/>
                </a:lnTo>
                <a:lnTo>
                  <a:pt x="963" y="2362"/>
                </a:lnTo>
                <a:lnTo>
                  <a:pt x="962" y="2362"/>
                </a:lnTo>
                <a:lnTo>
                  <a:pt x="960" y="2362"/>
                </a:lnTo>
                <a:lnTo>
                  <a:pt x="949" y="2363"/>
                </a:lnTo>
                <a:lnTo>
                  <a:pt x="928" y="2363"/>
                </a:lnTo>
                <a:lnTo>
                  <a:pt x="928" y="2360"/>
                </a:lnTo>
                <a:lnTo>
                  <a:pt x="928" y="2358"/>
                </a:lnTo>
                <a:lnTo>
                  <a:pt x="928" y="2356"/>
                </a:lnTo>
                <a:lnTo>
                  <a:pt x="928" y="2355"/>
                </a:lnTo>
                <a:lnTo>
                  <a:pt x="928" y="2354"/>
                </a:lnTo>
                <a:lnTo>
                  <a:pt x="928" y="2352"/>
                </a:lnTo>
                <a:lnTo>
                  <a:pt x="928" y="2351"/>
                </a:lnTo>
                <a:lnTo>
                  <a:pt x="928" y="2350"/>
                </a:lnTo>
                <a:lnTo>
                  <a:pt x="928" y="2347"/>
                </a:lnTo>
                <a:lnTo>
                  <a:pt x="928" y="2346"/>
                </a:lnTo>
                <a:lnTo>
                  <a:pt x="928" y="2345"/>
                </a:lnTo>
                <a:lnTo>
                  <a:pt x="928" y="2343"/>
                </a:lnTo>
                <a:lnTo>
                  <a:pt x="928" y="2342"/>
                </a:lnTo>
                <a:lnTo>
                  <a:pt x="928" y="2341"/>
                </a:lnTo>
                <a:lnTo>
                  <a:pt x="928" y="2339"/>
                </a:lnTo>
                <a:lnTo>
                  <a:pt x="928" y="2337"/>
                </a:lnTo>
                <a:lnTo>
                  <a:pt x="928" y="2336"/>
                </a:lnTo>
                <a:lnTo>
                  <a:pt x="928" y="2334"/>
                </a:lnTo>
                <a:lnTo>
                  <a:pt x="928" y="2332"/>
                </a:lnTo>
                <a:lnTo>
                  <a:pt x="928" y="2329"/>
                </a:lnTo>
                <a:lnTo>
                  <a:pt x="914" y="2329"/>
                </a:lnTo>
                <a:lnTo>
                  <a:pt x="913" y="2329"/>
                </a:lnTo>
                <a:lnTo>
                  <a:pt x="912" y="2329"/>
                </a:lnTo>
                <a:lnTo>
                  <a:pt x="908" y="2329"/>
                </a:lnTo>
                <a:lnTo>
                  <a:pt x="907" y="2329"/>
                </a:lnTo>
                <a:lnTo>
                  <a:pt x="906" y="2329"/>
                </a:lnTo>
                <a:lnTo>
                  <a:pt x="903" y="2329"/>
                </a:lnTo>
                <a:lnTo>
                  <a:pt x="902" y="2329"/>
                </a:lnTo>
                <a:lnTo>
                  <a:pt x="899" y="2329"/>
                </a:lnTo>
                <a:lnTo>
                  <a:pt x="897" y="2329"/>
                </a:lnTo>
                <a:lnTo>
                  <a:pt x="896" y="2329"/>
                </a:lnTo>
                <a:lnTo>
                  <a:pt x="895" y="2329"/>
                </a:lnTo>
                <a:lnTo>
                  <a:pt x="894" y="2329"/>
                </a:lnTo>
                <a:lnTo>
                  <a:pt x="892" y="2329"/>
                </a:lnTo>
                <a:lnTo>
                  <a:pt x="890" y="2329"/>
                </a:lnTo>
                <a:lnTo>
                  <a:pt x="889" y="2329"/>
                </a:lnTo>
                <a:lnTo>
                  <a:pt x="888" y="2329"/>
                </a:lnTo>
                <a:lnTo>
                  <a:pt x="886" y="2329"/>
                </a:lnTo>
                <a:lnTo>
                  <a:pt x="884" y="2329"/>
                </a:lnTo>
                <a:lnTo>
                  <a:pt x="882" y="2329"/>
                </a:lnTo>
                <a:lnTo>
                  <a:pt x="881" y="2329"/>
                </a:lnTo>
                <a:lnTo>
                  <a:pt x="879" y="2329"/>
                </a:lnTo>
                <a:lnTo>
                  <a:pt x="878" y="2329"/>
                </a:lnTo>
                <a:lnTo>
                  <a:pt x="877" y="2329"/>
                </a:lnTo>
                <a:lnTo>
                  <a:pt x="875" y="2329"/>
                </a:lnTo>
                <a:lnTo>
                  <a:pt x="874" y="2329"/>
                </a:lnTo>
                <a:lnTo>
                  <a:pt x="873" y="2329"/>
                </a:lnTo>
                <a:lnTo>
                  <a:pt x="872" y="2329"/>
                </a:lnTo>
                <a:lnTo>
                  <a:pt x="871" y="2329"/>
                </a:lnTo>
                <a:lnTo>
                  <a:pt x="870" y="2329"/>
                </a:lnTo>
                <a:lnTo>
                  <a:pt x="869" y="2329"/>
                </a:lnTo>
                <a:lnTo>
                  <a:pt x="867" y="2329"/>
                </a:lnTo>
                <a:lnTo>
                  <a:pt x="866" y="2329"/>
                </a:lnTo>
                <a:lnTo>
                  <a:pt x="865" y="2329"/>
                </a:lnTo>
                <a:lnTo>
                  <a:pt x="864" y="2329"/>
                </a:lnTo>
                <a:lnTo>
                  <a:pt x="863" y="2329"/>
                </a:lnTo>
                <a:lnTo>
                  <a:pt x="862" y="2329"/>
                </a:lnTo>
                <a:lnTo>
                  <a:pt x="862" y="2327"/>
                </a:lnTo>
                <a:lnTo>
                  <a:pt x="862" y="2325"/>
                </a:lnTo>
                <a:lnTo>
                  <a:pt x="863" y="2320"/>
                </a:lnTo>
                <a:lnTo>
                  <a:pt x="863" y="2316"/>
                </a:lnTo>
                <a:lnTo>
                  <a:pt x="865" y="2303"/>
                </a:lnTo>
                <a:lnTo>
                  <a:pt x="865" y="2301"/>
                </a:lnTo>
                <a:lnTo>
                  <a:pt x="865" y="2299"/>
                </a:lnTo>
                <a:lnTo>
                  <a:pt x="865" y="2296"/>
                </a:lnTo>
                <a:lnTo>
                  <a:pt x="865" y="2295"/>
                </a:lnTo>
                <a:lnTo>
                  <a:pt x="865" y="2290"/>
                </a:lnTo>
                <a:lnTo>
                  <a:pt x="865" y="2287"/>
                </a:lnTo>
                <a:lnTo>
                  <a:pt x="865" y="2276"/>
                </a:lnTo>
                <a:lnTo>
                  <a:pt x="865" y="2275"/>
                </a:lnTo>
                <a:lnTo>
                  <a:pt x="865" y="2274"/>
                </a:lnTo>
                <a:lnTo>
                  <a:pt x="865" y="2259"/>
                </a:lnTo>
                <a:lnTo>
                  <a:pt x="865" y="2244"/>
                </a:lnTo>
                <a:lnTo>
                  <a:pt x="865" y="2243"/>
                </a:lnTo>
                <a:lnTo>
                  <a:pt x="865" y="2242"/>
                </a:lnTo>
                <a:lnTo>
                  <a:pt x="865" y="2241"/>
                </a:lnTo>
                <a:lnTo>
                  <a:pt x="865" y="2240"/>
                </a:lnTo>
                <a:lnTo>
                  <a:pt x="864" y="2240"/>
                </a:lnTo>
                <a:lnTo>
                  <a:pt x="864" y="2238"/>
                </a:lnTo>
                <a:lnTo>
                  <a:pt x="864" y="2237"/>
                </a:lnTo>
                <a:lnTo>
                  <a:pt x="864" y="2235"/>
                </a:lnTo>
                <a:lnTo>
                  <a:pt x="864" y="2233"/>
                </a:lnTo>
                <a:lnTo>
                  <a:pt x="864" y="2231"/>
                </a:lnTo>
                <a:lnTo>
                  <a:pt x="863" y="2228"/>
                </a:lnTo>
                <a:lnTo>
                  <a:pt x="863" y="2227"/>
                </a:lnTo>
                <a:lnTo>
                  <a:pt x="863" y="2226"/>
                </a:lnTo>
                <a:lnTo>
                  <a:pt x="862" y="2221"/>
                </a:lnTo>
                <a:lnTo>
                  <a:pt x="862" y="2219"/>
                </a:lnTo>
                <a:lnTo>
                  <a:pt x="861" y="2217"/>
                </a:lnTo>
                <a:lnTo>
                  <a:pt x="861" y="2216"/>
                </a:lnTo>
                <a:lnTo>
                  <a:pt x="861" y="2215"/>
                </a:lnTo>
                <a:lnTo>
                  <a:pt x="858" y="2199"/>
                </a:lnTo>
                <a:lnTo>
                  <a:pt x="857" y="2199"/>
                </a:lnTo>
                <a:lnTo>
                  <a:pt x="856" y="2199"/>
                </a:lnTo>
                <a:lnTo>
                  <a:pt x="845" y="2199"/>
                </a:lnTo>
                <a:lnTo>
                  <a:pt x="845" y="2198"/>
                </a:lnTo>
                <a:lnTo>
                  <a:pt x="835" y="2198"/>
                </a:lnTo>
                <a:lnTo>
                  <a:pt x="835" y="2214"/>
                </a:lnTo>
                <a:lnTo>
                  <a:pt x="835" y="2225"/>
                </a:lnTo>
                <a:lnTo>
                  <a:pt x="829" y="2225"/>
                </a:lnTo>
                <a:lnTo>
                  <a:pt x="793" y="2225"/>
                </a:lnTo>
                <a:lnTo>
                  <a:pt x="809" y="2178"/>
                </a:lnTo>
                <a:lnTo>
                  <a:pt x="823" y="2178"/>
                </a:lnTo>
                <a:lnTo>
                  <a:pt x="846" y="2178"/>
                </a:lnTo>
                <a:lnTo>
                  <a:pt x="854" y="2178"/>
                </a:lnTo>
                <a:lnTo>
                  <a:pt x="853" y="2170"/>
                </a:lnTo>
                <a:lnTo>
                  <a:pt x="852" y="2167"/>
                </a:lnTo>
                <a:lnTo>
                  <a:pt x="850" y="2161"/>
                </a:lnTo>
                <a:lnTo>
                  <a:pt x="850" y="2160"/>
                </a:lnTo>
                <a:lnTo>
                  <a:pt x="850" y="2159"/>
                </a:lnTo>
                <a:lnTo>
                  <a:pt x="850" y="2158"/>
                </a:lnTo>
                <a:lnTo>
                  <a:pt x="850" y="2157"/>
                </a:lnTo>
                <a:lnTo>
                  <a:pt x="837" y="2157"/>
                </a:lnTo>
                <a:lnTo>
                  <a:pt x="823" y="2156"/>
                </a:lnTo>
                <a:lnTo>
                  <a:pt x="816" y="2156"/>
                </a:lnTo>
                <a:lnTo>
                  <a:pt x="818" y="2156"/>
                </a:lnTo>
                <a:lnTo>
                  <a:pt x="820" y="2149"/>
                </a:lnTo>
                <a:lnTo>
                  <a:pt x="789" y="2138"/>
                </a:lnTo>
                <a:lnTo>
                  <a:pt x="785" y="2136"/>
                </a:lnTo>
                <a:lnTo>
                  <a:pt x="781" y="2135"/>
                </a:lnTo>
                <a:lnTo>
                  <a:pt x="772" y="2132"/>
                </a:lnTo>
                <a:lnTo>
                  <a:pt x="769" y="2134"/>
                </a:lnTo>
                <a:lnTo>
                  <a:pt x="750" y="2139"/>
                </a:lnTo>
                <a:lnTo>
                  <a:pt x="747" y="2140"/>
                </a:lnTo>
                <a:lnTo>
                  <a:pt x="746" y="2135"/>
                </a:lnTo>
                <a:lnTo>
                  <a:pt x="745" y="2120"/>
                </a:lnTo>
                <a:lnTo>
                  <a:pt x="742" y="2119"/>
                </a:lnTo>
                <a:lnTo>
                  <a:pt x="739" y="2118"/>
                </a:lnTo>
                <a:lnTo>
                  <a:pt x="743" y="2152"/>
                </a:lnTo>
                <a:lnTo>
                  <a:pt x="744" y="2152"/>
                </a:lnTo>
                <a:lnTo>
                  <a:pt x="745" y="2164"/>
                </a:lnTo>
                <a:lnTo>
                  <a:pt x="717" y="2156"/>
                </a:lnTo>
                <a:lnTo>
                  <a:pt x="687" y="2156"/>
                </a:lnTo>
                <a:lnTo>
                  <a:pt x="651" y="2156"/>
                </a:lnTo>
                <a:lnTo>
                  <a:pt x="641" y="2156"/>
                </a:lnTo>
                <a:lnTo>
                  <a:pt x="638" y="2157"/>
                </a:lnTo>
                <a:lnTo>
                  <a:pt x="636" y="2158"/>
                </a:lnTo>
                <a:lnTo>
                  <a:pt x="633" y="2159"/>
                </a:lnTo>
                <a:lnTo>
                  <a:pt x="630" y="2160"/>
                </a:lnTo>
                <a:lnTo>
                  <a:pt x="628" y="2161"/>
                </a:lnTo>
                <a:lnTo>
                  <a:pt x="625" y="2162"/>
                </a:lnTo>
                <a:lnTo>
                  <a:pt x="623" y="2165"/>
                </a:lnTo>
                <a:lnTo>
                  <a:pt x="620" y="2166"/>
                </a:lnTo>
                <a:lnTo>
                  <a:pt x="618" y="2168"/>
                </a:lnTo>
                <a:lnTo>
                  <a:pt x="621" y="2187"/>
                </a:lnTo>
                <a:lnTo>
                  <a:pt x="595" y="2189"/>
                </a:lnTo>
                <a:lnTo>
                  <a:pt x="582" y="2189"/>
                </a:lnTo>
                <a:lnTo>
                  <a:pt x="583" y="2174"/>
                </a:lnTo>
                <a:lnTo>
                  <a:pt x="564" y="2176"/>
                </a:lnTo>
                <a:lnTo>
                  <a:pt x="503" y="2186"/>
                </a:lnTo>
                <a:lnTo>
                  <a:pt x="502" y="2184"/>
                </a:lnTo>
                <a:lnTo>
                  <a:pt x="498" y="2166"/>
                </a:lnTo>
                <a:lnTo>
                  <a:pt x="492" y="2167"/>
                </a:lnTo>
                <a:lnTo>
                  <a:pt x="490" y="2167"/>
                </a:lnTo>
                <a:lnTo>
                  <a:pt x="476" y="2169"/>
                </a:lnTo>
                <a:lnTo>
                  <a:pt x="464" y="2173"/>
                </a:lnTo>
                <a:lnTo>
                  <a:pt x="463" y="2173"/>
                </a:lnTo>
                <a:lnTo>
                  <a:pt x="454" y="2175"/>
                </a:lnTo>
                <a:lnTo>
                  <a:pt x="452" y="2167"/>
                </a:lnTo>
                <a:lnTo>
                  <a:pt x="452" y="2164"/>
                </a:lnTo>
                <a:lnTo>
                  <a:pt x="451" y="2159"/>
                </a:lnTo>
                <a:lnTo>
                  <a:pt x="443" y="2161"/>
                </a:lnTo>
                <a:lnTo>
                  <a:pt x="441" y="2148"/>
                </a:lnTo>
                <a:lnTo>
                  <a:pt x="440" y="2145"/>
                </a:lnTo>
                <a:lnTo>
                  <a:pt x="440" y="2144"/>
                </a:lnTo>
                <a:lnTo>
                  <a:pt x="439" y="2141"/>
                </a:lnTo>
                <a:lnTo>
                  <a:pt x="439" y="2138"/>
                </a:lnTo>
                <a:lnTo>
                  <a:pt x="447" y="2136"/>
                </a:lnTo>
                <a:lnTo>
                  <a:pt x="447" y="2135"/>
                </a:lnTo>
                <a:lnTo>
                  <a:pt x="446" y="2131"/>
                </a:lnTo>
                <a:lnTo>
                  <a:pt x="438" y="2133"/>
                </a:lnTo>
                <a:lnTo>
                  <a:pt x="438" y="2131"/>
                </a:lnTo>
                <a:lnTo>
                  <a:pt x="442" y="2131"/>
                </a:lnTo>
                <a:lnTo>
                  <a:pt x="441" y="2126"/>
                </a:lnTo>
                <a:lnTo>
                  <a:pt x="440" y="2124"/>
                </a:lnTo>
                <a:lnTo>
                  <a:pt x="440" y="2122"/>
                </a:lnTo>
                <a:lnTo>
                  <a:pt x="444" y="2120"/>
                </a:lnTo>
                <a:lnTo>
                  <a:pt x="443" y="2120"/>
                </a:lnTo>
                <a:lnTo>
                  <a:pt x="443" y="2118"/>
                </a:lnTo>
                <a:lnTo>
                  <a:pt x="443" y="2115"/>
                </a:lnTo>
                <a:lnTo>
                  <a:pt x="443" y="2111"/>
                </a:lnTo>
                <a:lnTo>
                  <a:pt x="443" y="2110"/>
                </a:lnTo>
                <a:lnTo>
                  <a:pt x="443" y="2109"/>
                </a:lnTo>
                <a:lnTo>
                  <a:pt x="442" y="2107"/>
                </a:lnTo>
                <a:lnTo>
                  <a:pt x="442" y="2106"/>
                </a:lnTo>
                <a:lnTo>
                  <a:pt x="442" y="2103"/>
                </a:lnTo>
                <a:lnTo>
                  <a:pt x="442" y="2102"/>
                </a:lnTo>
                <a:lnTo>
                  <a:pt x="441" y="2101"/>
                </a:lnTo>
                <a:lnTo>
                  <a:pt x="441" y="2098"/>
                </a:lnTo>
                <a:lnTo>
                  <a:pt x="432" y="2100"/>
                </a:lnTo>
                <a:lnTo>
                  <a:pt x="430" y="2099"/>
                </a:lnTo>
                <a:lnTo>
                  <a:pt x="431" y="2097"/>
                </a:lnTo>
                <a:lnTo>
                  <a:pt x="431" y="2096"/>
                </a:lnTo>
                <a:lnTo>
                  <a:pt x="430" y="2094"/>
                </a:lnTo>
                <a:lnTo>
                  <a:pt x="430" y="2093"/>
                </a:lnTo>
                <a:lnTo>
                  <a:pt x="430" y="2092"/>
                </a:lnTo>
                <a:lnTo>
                  <a:pt x="430" y="2091"/>
                </a:lnTo>
                <a:lnTo>
                  <a:pt x="430" y="2090"/>
                </a:lnTo>
                <a:lnTo>
                  <a:pt x="430" y="2089"/>
                </a:lnTo>
                <a:lnTo>
                  <a:pt x="429" y="2085"/>
                </a:lnTo>
                <a:lnTo>
                  <a:pt x="429" y="2084"/>
                </a:lnTo>
                <a:lnTo>
                  <a:pt x="429" y="2083"/>
                </a:lnTo>
                <a:lnTo>
                  <a:pt x="429" y="2082"/>
                </a:lnTo>
                <a:lnTo>
                  <a:pt x="429" y="2081"/>
                </a:lnTo>
                <a:lnTo>
                  <a:pt x="429" y="2080"/>
                </a:lnTo>
                <a:lnTo>
                  <a:pt x="429" y="2079"/>
                </a:lnTo>
                <a:lnTo>
                  <a:pt x="429" y="2077"/>
                </a:lnTo>
                <a:lnTo>
                  <a:pt x="427" y="2069"/>
                </a:lnTo>
                <a:lnTo>
                  <a:pt x="427" y="2065"/>
                </a:lnTo>
                <a:lnTo>
                  <a:pt x="427" y="2064"/>
                </a:lnTo>
                <a:lnTo>
                  <a:pt x="427" y="2063"/>
                </a:lnTo>
                <a:lnTo>
                  <a:pt x="427" y="2061"/>
                </a:lnTo>
                <a:lnTo>
                  <a:pt x="427" y="2060"/>
                </a:lnTo>
                <a:lnTo>
                  <a:pt x="427" y="2059"/>
                </a:lnTo>
                <a:lnTo>
                  <a:pt x="426" y="2059"/>
                </a:lnTo>
                <a:lnTo>
                  <a:pt x="422" y="2060"/>
                </a:lnTo>
                <a:lnTo>
                  <a:pt x="415" y="2061"/>
                </a:lnTo>
                <a:lnTo>
                  <a:pt x="415" y="2059"/>
                </a:lnTo>
                <a:lnTo>
                  <a:pt x="412" y="2052"/>
                </a:lnTo>
                <a:lnTo>
                  <a:pt x="405" y="2046"/>
                </a:lnTo>
                <a:lnTo>
                  <a:pt x="399" y="2040"/>
                </a:lnTo>
                <a:lnTo>
                  <a:pt x="393" y="2035"/>
                </a:lnTo>
                <a:lnTo>
                  <a:pt x="376" y="2026"/>
                </a:lnTo>
                <a:lnTo>
                  <a:pt x="366" y="2023"/>
                </a:lnTo>
                <a:lnTo>
                  <a:pt x="355" y="2020"/>
                </a:lnTo>
                <a:lnTo>
                  <a:pt x="344" y="2017"/>
                </a:lnTo>
                <a:lnTo>
                  <a:pt x="334" y="2016"/>
                </a:lnTo>
                <a:lnTo>
                  <a:pt x="317" y="2015"/>
                </a:lnTo>
                <a:lnTo>
                  <a:pt x="303" y="2014"/>
                </a:lnTo>
                <a:lnTo>
                  <a:pt x="291" y="2015"/>
                </a:lnTo>
                <a:lnTo>
                  <a:pt x="274" y="2016"/>
                </a:lnTo>
                <a:lnTo>
                  <a:pt x="258" y="2018"/>
                </a:lnTo>
                <a:lnTo>
                  <a:pt x="245" y="2020"/>
                </a:lnTo>
                <a:lnTo>
                  <a:pt x="229" y="2021"/>
                </a:lnTo>
                <a:lnTo>
                  <a:pt x="202" y="2021"/>
                </a:lnTo>
                <a:lnTo>
                  <a:pt x="192" y="2021"/>
                </a:lnTo>
                <a:lnTo>
                  <a:pt x="182" y="2020"/>
                </a:lnTo>
                <a:lnTo>
                  <a:pt x="172" y="2017"/>
                </a:lnTo>
                <a:lnTo>
                  <a:pt x="161" y="2012"/>
                </a:lnTo>
                <a:lnTo>
                  <a:pt x="150" y="2007"/>
                </a:lnTo>
                <a:lnTo>
                  <a:pt x="138" y="2000"/>
                </a:lnTo>
                <a:lnTo>
                  <a:pt x="128" y="1992"/>
                </a:lnTo>
                <a:lnTo>
                  <a:pt x="122" y="1987"/>
                </a:lnTo>
                <a:lnTo>
                  <a:pt x="117" y="1979"/>
                </a:lnTo>
                <a:lnTo>
                  <a:pt x="105" y="1962"/>
                </a:lnTo>
                <a:lnTo>
                  <a:pt x="94" y="1945"/>
                </a:lnTo>
                <a:lnTo>
                  <a:pt x="79" y="1917"/>
                </a:lnTo>
                <a:lnTo>
                  <a:pt x="63" y="1892"/>
                </a:lnTo>
                <a:lnTo>
                  <a:pt x="54" y="1874"/>
                </a:lnTo>
                <a:lnTo>
                  <a:pt x="53" y="1872"/>
                </a:lnTo>
                <a:lnTo>
                  <a:pt x="41" y="1847"/>
                </a:lnTo>
                <a:lnTo>
                  <a:pt x="37" y="1843"/>
                </a:lnTo>
                <a:lnTo>
                  <a:pt x="28" y="1828"/>
                </a:lnTo>
                <a:lnTo>
                  <a:pt x="24" y="1819"/>
                </a:lnTo>
                <a:lnTo>
                  <a:pt x="20" y="1813"/>
                </a:lnTo>
                <a:lnTo>
                  <a:pt x="17" y="1806"/>
                </a:lnTo>
                <a:lnTo>
                  <a:pt x="15" y="1799"/>
                </a:lnTo>
                <a:lnTo>
                  <a:pt x="12" y="1793"/>
                </a:lnTo>
                <a:lnTo>
                  <a:pt x="11" y="1788"/>
                </a:lnTo>
                <a:lnTo>
                  <a:pt x="11" y="1784"/>
                </a:lnTo>
                <a:lnTo>
                  <a:pt x="10" y="1779"/>
                </a:lnTo>
                <a:lnTo>
                  <a:pt x="10" y="1774"/>
                </a:lnTo>
                <a:lnTo>
                  <a:pt x="11" y="1769"/>
                </a:lnTo>
                <a:lnTo>
                  <a:pt x="11" y="1762"/>
                </a:lnTo>
                <a:lnTo>
                  <a:pt x="13" y="1753"/>
                </a:lnTo>
                <a:lnTo>
                  <a:pt x="15" y="1745"/>
                </a:lnTo>
                <a:lnTo>
                  <a:pt x="17" y="1736"/>
                </a:lnTo>
                <a:lnTo>
                  <a:pt x="19" y="1729"/>
                </a:lnTo>
                <a:lnTo>
                  <a:pt x="21" y="1723"/>
                </a:lnTo>
                <a:lnTo>
                  <a:pt x="26" y="1713"/>
                </a:lnTo>
                <a:lnTo>
                  <a:pt x="33" y="1694"/>
                </a:lnTo>
                <a:lnTo>
                  <a:pt x="42" y="1675"/>
                </a:lnTo>
                <a:lnTo>
                  <a:pt x="45" y="1666"/>
                </a:lnTo>
                <a:lnTo>
                  <a:pt x="50" y="1659"/>
                </a:lnTo>
                <a:lnTo>
                  <a:pt x="54" y="1650"/>
                </a:lnTo>
                <a:lnTo>
                  <a:pt x="58" y="1645"/>
                </a:lnTo>
                <a:lnTo>
                  <a:pt x="61" y="1643"/>
                </a:lnTo>
                <a:lnTo>
                  <a:pt x="67" y="1639"/>
                </a:lnTo>
                <a:lnTo>
                  <a:pt x="77" y="1635"/>
                </a:lnTo>
                <a:lnTo>
                  <a:pt x="92" y="1630"/>
                </a:lnTo>
                <a:lnTo>
                  <a:pt x="114" y="1622"/>
                </a:lnTo>
                <a:lnTo>
                  <a:pt x="127" y="1619"/>
                </a:lnTo>
                <a:lnTo>
                  <a:pt x="139" y="1614"/>
                </a:lnTo>
                <a:lnTo>
                  <a:pt x="151" y="1611"/>
                </a:lnTo>
                <a:lnTo>
                  <a:pt x="161" y="1610"/>
                </a:lnTo>
                <a:lnTo>
                  <a:pt x="173" y="1609"/>
                </a:lnTo>
                <a:lnTo>
                  <a:pt x="187" y="1609"/>
                </a:lnTo>
                <a:lnTo>
                  <a:pt x="209" y="1608"/>
                </a:lnTo>
                <a:lnTo>
                  <a:pt x="216" y="1607"/>
                </a:lnTo>
                <a:lnTo>
                  <a:pt x="228" y="1605"/>
                </a:lnTo>
                <a:lnTo>
                  <a:pt x="238" y="1603"/>
                </a:lnTo>
                <a:lnTo>
                  <a:pt x="241" y="1602"/>
                </a:lnTo>
                <a:lnTo>
                  <a:pt x="247" y="1600"/>
                </a:lnTo>
                <a:lnTo>
                  <a:pt x="248" y="1600"/>
                </a:lnTo>
                <a:lnTo>
                  <a:pt x="254" y="1596"/>
                </a:lnTo>
                <a:lnTo>
                  <a:pt x="261" y="1593"/>
                </a:lnTo>
                <a:lnTo>
                  <a:pt x="265" y="1588"/>
                </a:lnTo>
                <a:lnTo>
                  <a:pt x="268" y="1584"/>
                </a:lnTo>
                <a:lnTo>
                  <a:pt x="270" y="1582"/>
                </a:lnTo>
                <a:lnTo>
                  <a:pt x="271" y="1577"/>
                </a:lnTo>
                <a:lnTo>
                  <a:pt x="272" y="1574"/>
                </a:lnTo>
                <a:lnTo>
                  <a:pt x="271" y="1571"/>
                </a:lnTo>
                <a:lnTo>
                  <a:pt x="271" y="1567"/>
                </a:lnTo>
                <a:lnTo>
                  <a:pt x="270" y="1567"/>
                </a:lnTo>
                <a:lnTo>
                  <a:pt x="269" y="1563"/>
                </a:lnTo>
                <a:lnTo>
                  <a:pt x="266" y="1558"/>
                </a:lnTo>
                <a:lnTo>
                  <a:pt x="263" y="1554"/>
                </a:lnTo>
                <a:lnTo>
                  <a:pt x="262" y="1552"/>
                </a:lnTo>
                <a:lnTo>
                  <a:pt x="258" y="1549"/>
                </a:lnTo>
                <a:lnTo>
                  <a:pt x="255" y="1544"/>
                </a:lnTo>
                <a:lnTo>
                  <a:pt x="252" y="1540"/>
                </a:lnTo>
                <a:lnTo>
                  <a:pt x="245" y="1535"/>
                </a:lnTo>
                <a:lnTo>
                  <a:pt x="238" y="1527"/>
                </a:lnTo>
                <a:lnTo>
                  <a:pt x="230" y="1518"/>
                </a:lnTo>
                <a:lnTo>
                  <a:pt x="226" y="1511"/>
                </a:lnTo>
                <a:lnTo>
                  <a:pt x="223" y="1506"/>
                </a:lnTo>
                <a:lnTo>
                  <a:pt x="221" y="1502"/>
                </a:lnTo>
                <a:lnTo>
                  <a:pt x="221" y="1498"/>
                </a:lnTo>
                <a:lnTo>
                  <a:pt x="220" y="1494"/>
                </a:lnTo>
                <a:lnTo>
                  <a:pt x="221" y="1489"/>
                </a:lnTo>
                <a:lnTo>
                  <a:pt x="223" y="1483"/>
                </a:lnTo>
                <a:lnTo>
                  <a:pt x="226" y="1478"/>
                </a:lnTo>
                <a:lnTo>
                  <a:pt x="229" y="1475"/>
                </a:lnTo>
                <a:lnTo>
                  <a:pt x="235" y="1472"/>
                </a:lnTo>
                <a:lnTo>
                  <a:pt x="244" y="1466"/>
                </a:lnTo>
                <a:lnTo>
                  <a:pt x="252" y="1462"/>
                </a:lnTo>
                <a:lnTo>
                  <a:pt x="262" y="1457"/>
                </a:lnTo>
                <a:lnTo>
                  <a:pt x="278" y="1450"/>
                </a:lnTo>
                <a:lnTo>
                  <a:pt x="295" y="1442"/>
                </a:lnTo>
                <a:lnTo>
                  <a:pt x="308" y="1434"/>
                </a:lnTo>
                <a:lnTo>
                  <a:pt x="317" y="1426"/>
                </a:lnTo>
                <a:lnTo>
                  <a:pt x="328" y="1417"/>
                </a:lnTo>
                <a:lnTo>
                  <a:pt x="341" y="1403"/>
                </a:lnTo>
                <a:lnTo>
                  <a:pt x="349" y="1393"/>
                </a:lnTo>
                <a:lnTo>
                  <a:pt x="354" y="1385"/>
                </a:lnTo>
                <a:lnTo>
                  <a:pt x="358" y="1376"/>
                </a:lnTo>
                <a:lnTo>
                  <a:pt x="363" y="1367"/>
                </a:lnTo>
                <a:lnTo>
                  <a:pt x="366" y="1358"/>
                </a:lnTo>
                <a:lnTo>
                  <a:pt x="367" y="1355"/>
                </a:lnTo>
                <a:lnTo>
                  <a:pt x="368" y="1349"/>
                </a:lnTo>
                <a:lnTo>
                  <a:pt x="368" y="1341"/>
                </a:lnTo>
                <a:lnTo>
                  <a:pt x="367" y="1335"/>
                </a:lnTo>
                <a:lnTo>
                  <a:pt x="366" y="1329"/>
                </a:lnTo>
                <a:lnTo>
                  <a:pt x="364" y="1322"/>
                </a:lnTo>
                <a:lnTo>
                  <a:pt x="363" y="1316"/>
                </a:lnTo>
                <a:lnTo>
                  <a:pt x="359" y="1309"/>
                </a:lnTo>
                <a:lnTo>
                  <a:pt x="356" y="1301"/>
                </a:lnTo>
                <a:lnTo>
                  <a:pt x="354" y="1290"/>
                </a:lnTo>
                <a:lnTo>
                  <a:pt x="351" y="1278"/>
                </a:lnTo>
                <a:lnTo>
                  <a:pt x="349" y="1268"/>
                </a:lnTo>
                <a:lnTo>
                  <a:pt x="347" y="1259"/>
                </a:lnTo>
                <a:lnTo>
                  <a:pt x="344" y="1249"/>
                </a:lnTo>
                <a:lnTo>
                  <a:pt x="342" y="1245"/>
                </a:lnTo>
                <a:lnTo>
                  <a:pt x="340" y="1237"/>
                </a:lnTo>
                <a:lnTo>
                  <a:pt x="339" y="1230"/>
                </a:lnTo>
                <a:lnTo>
                  <a:pt x="337" y="1223"/>
                </a:lnTo>
                <a:lnTo>
                  <a:pt x="334" y="1219"/>
                </a:lnTo>
                <a:lnTo>
                  <a:pt x="332" y="1214"/>
                </a:lnTo>
                <a:lnTo>
                  <a:pt x="330" y="1209"/>
                </a:lnTo>
                <a:lnTo>
                  <a:pt x="329" y="1207"/>
                </a:lnTo>
                <a:lnTo>
                  <a:pt x="325" y="1202"/>
                </a:lnTo>
                <a:lnTo>
                  <a:pt x="321" y="1195"/>
                </a:lnTo>
                <a:lnTo>
                  <a:pt x="316" y="1190"/>
                </a:lnTo>
                <a:lnTo>
                  <a:pt x="311" y="1182"/>
                </a:lnTo>
                <a:lnTo>
                  <a:pt x="304" y="1173"/>
                </a:lnTo>
                <a:lnTo>
                  <a:pt x="299" y="1166"/>
                </a:lnTo>
                <a:lnTo>
                  <a:pt x="297" y="1156"/>
                </a:lnTo>
                <a:lnTo>
                  <a:pt x="295" y="1150"/>
                </a:lnTo>
                <a:lnTo>
                  <a:pt x="295" y="1145"/>
                </a:lnTo>
                <a:lnTo>
                  <a:pt x="296" y="1139"/>
                </a:lnTo>
                <a:lnTo>
                  <a:pt x="298" y="1135"/>
                </a:lnTo>
                <a:lnTo>
                  <a:pt x="300" y="1130"/>
                </a:lnTo>
                <a:lnTo>
                  <a:pt x="305" y="1123"/>
                </a:lnTo>
                <a:lnTo>
                  <a:pt x="308" y="1119"/>
                </a:lnTo>
                <a:lnTo>
                  <a:pt x="312" y="1115"/>
                </a:lnTo>
                <a:lnTo>
                  <a:pt x="314" y="1113"/>
                </a:lnTo>
                <a:lnTo>
                  <a:pt x="321" y="1106"/>
                </a:lnTo>
                <a:lnTo>
                  <a:pt x="328" y="1098"/>
                </a:lnTo>
                <a:lnTo>
                  <a:pt x="331" y="1094"/>
                </a:lnTo>
                <a:lnTo>
                  <a:pt x="338" y="1087"/>
                </a:lnTo>
                <a:lnTo>
                  <a:pt x="344" y="1080"/>
                </a:lnTo>
                <a:lnTo>
                  <a:pt x="356" y="1069"/>
                </a:lnTo>
                <a:lnTo>
                  <a:pt x="367" y="1054"/>
                </a:lnTo>
                <a:lnTo>
                  <a:pt x="373" y="1047"/>
                </a:lnTo>
                <a:lnTo>
                  <a:pt x="378" y="1038"/>
                </a:lnTo>
                <a:lnTo>
                  <a:pt x="382" y="1029"/>
                </a:lnTo>
                <a:lnTo>
                  <a:pt x="388" y="1010"/>
                </a:lnTo>
                <a:lnTo>
                  <a:pt x="390" y="1004"/>
                </a:lnTo>
                <a:lnTo>
                  <a:pt x="392" y="995"/>
                </a:lnTo>
                <a:lnTo>
                  <a:pt x="396" y="985"/>
                </a:lnTo>
                <a:lnTo>
                  <a:pt x="402" y="958"/>
                </a:lnTo>
                <a:lnTo>
                  <a:pt x="404" y="949"/>
                </a:lnTo>
                <a:lnTo>
                  <a:pt x="405" y="939"/>
                </a:lnTo>
                <a:lnTo>
                  <a:pt x="405" y="930"/>
                </a:lnTo>
                <a:lnTo>
                  <a:pt x="405" y="924"/>
                </a:lnTo>
                <a:lnTo>
                  <a:pt x="404" y="918"/>
                </a:lnTo>
                <a:lnTo>
                  <a:pt x="401" y="905"/>
                </a:lnTo>
                <a:lnTo>
                  <a:pt x="400" y="902"/>
                </a:lnTo>
                <a:lnTo>
                  <a:pt x="396" y="886"/>
                </a:lnTo>
                <a:lnTo>
                  <a:pt x="393" y="874"/>
                </a:lnTo>
                <a:lnTo>
                  <a:pt x="391" y="865"/>
                </a:lnTo>
                <a:lnTo>
                  <a:pt x="388" y="849"/>
                </a:lnTo>
                <a:lnTo>
                  <a:pt x="387" y="848"/>
                </a:lnTo>
                <a:lnTo>
                  <a:pt x="383" y="838"/>
                </a:lnTo>
                <a:lnTo>
                  <a:pt x="379" y="829"/>
                </a:lnTo>
                <a:lnTo>
                  <a:pt x="374" y="820"/>
                </a:lnTo>
                <a:lnTo>
                  <a:pt x="367" y="814"/>
                </a:lnTo>
                <a:lnTo>
                  <a:pt x="359" y="807"/>
                </a:lnTo>
                <a:lnTo>
                  <a:pt x="350" y="800"/>
                </a:lnTo>
                <a:lnTo>
                  <a:pt x="341" y="795"/>
                </a:lnTo>
                <a:lnTo>
                  <a:pt x="330" y="791"/>
                </a:lnTo>
                <a:lnTo>
                  <a:pt x="317" y="786"/>
                </a:lnTo>
                <a:lnTo>
                  <a:pt x="306" y="783"/>
                </a:lnTo>
                <a:lnTo>
                  <a:pt x="292" y="781"/>
                </a:lnTo>
                <a:lnTo>
                  <a:pt x="272" y="777"/>
                </a:lnTo>
                <a:lnTo>
                  <a:pt x="260" y="776"/>
                </a:lnTo>
                <a:lnTo>
                  <a:pt x="244" y="775"/>
                </a:lnTo>
                <a:lnTo>
                  <a:pt x="230" y="776"/>
                </a:lnTo>
                <a:lnTo>
                  <a:pt x="218" y="777"/>
                </a:lnTo>
                <a:lnTo>
                  <a:pt x="206" y="779"/>
                </a:lnTo>
                <a:lnTo>
                  <a:pt x="194" y="782"/>
                </a:lnTo>
                <a:lnTo>
                  <a:pt x="194" y="783"/>
                </a:lnTo>
                <a:lnTo>
                  <a:pt x="193" y="783"/>
                </a:lnTo>
                <a:lnTo>
                  <a:pt x="193" y="774"/>
                </a:lnTo>
                <a:lnTo>
                  <a:pt x="193" y="769"/>
                </a:lnTo>
                <a:lnTo>
                  <a:pt x="189" y="770"/>
                </a:lnTo>
                <a:lnTo>
                  <a:pt x="188" y="770"/>
                </a:lnTo>
                <a:lnTo>
                  <a:pt x="187" y="770"/>
                </a:lnTo>
                <a:lnTo>
                  <a:pt x="186" y="770"/>
                </a:lnTo>
                <a:lnTo>
                  <a:pt x="186" y="772"/>
                </a:lnTo>
                <a:lnTo>
                  <a:pt x="186" y="769"/>
                </a:lnTo>
                <a:lnTo>
                  <a:pt x="185" y="769"/>
                </a:lnTo>
                <a:lnTo>
                  <a:pt x="184" y="770"/>
                </a:lnTo>
                <a:lnTo>
                  <a:pt x="182" y="770"/>
                </a:lnTo>
                <a:lnTo>
                  <a:pt x="181" y="770"/>
                </a:lnTo>
                <a:lnTo>
                  <a:pt x="180" y="772"/>
                </a:lnTo>
                <a:lnTo>
                  <a:pt x="179" y="772"/>
                </a:lnTo>
                <a:lnTo>
                  <a:pt x="178" y="773"/>
                </a:lnTo>
                <a:lnTo>
                  <a:pt x="177" y="773"/>
                </a:lnTo>
                <a:lnTo>
                  <a:pt x="176" y="774"/>
                </a:lnTo>
                <a:lnTo>
                  <a:pt x="175" y="774"/>
                </a:lnTo>
                <a:lnTo>
                  <a:pt x="175" y="775"/>
                </a:lnTo>
                <a:lnTo>
                  <a:pt x="173" y="775"/>
                </a:lnTo>
                <a:lnTo>
                  <a:pt x="172" y="776"/>
                </a:lnTo>
                <a:lnTo>
                  <a:pt x="171" y="776"/>
                </a:lnTo>
                <a:lnTo>
                  <a:pt x="170" y="777"/>
                </a:lnTo>
                <a:lnTo>
                  <a:pt x="169" y="778"/>
                </a:lnTo>
                <a:lnTo>
                  <a:pt x="168" y="778"/>
                </a:lnTo>
                <a:lnTo>
                  <a:pt x="167" y="779"/>
                </a:lnTo>
                <a:lnTo>
                  <a:pt x="165" y="781"/>
                </a:lnTo>
                <a:lnTo>
                  <a:pt x="163" y="782"/>
                </a:lnTo>
                <a:lnTo>
                  <a:pt x="160" y="785"/>
                </a:lnTo>
                <a:lnTo>
                  <a:pt x="160" y="786"/>
                </a:lnTo>
                <a:lnTo>
                  <a:pt x="160" y="787"/>
                </a:lnTo>
                <a:lnTo>
                  <a:pt x="157" y="789"/>
                </a:lnTo>
                <a:lnTo>
                  <a:pt x="150" y="795"/>
                </a:lnTo>
                <a:lnTo>
                  <a:pt x="150" y="800"/>
                </a:lnTo>
                <a:lnTo>
                  <a:pt x="150" y="811"/>
                </a:lnTo>
                <a:lnTo>
                  <a:pt x="146" y="816"/>
                </a:lnTo>
                <a:lnTo>
                  <a:pt x="144" y="818"/>
                </a:lnTo>
                <a:lnTo>
                  <a:pt x="138" y="825"/>
                </a:lnTo>
                <a:lnTo>
                  <a:pt x="129" y="833"/>
                </a:lnTo>
                <a:lnTo>
                  <a:pt x="122" y="828"/>
                </a:lnTo>
                <a:lnTo>
                  <a:pt x="122" y="827"/>
                </a:lnTo>
                <a:lnTo>
                  <a:pt x="120" y="828"/>
                </a:lnTo>
                <a:lnTo>
                  <a:pt x="119" y="825"/>
                </a:lnTo>
                <a:lnTo>
                  <a:pt x="118" y="824"/>
                </a:lnTo>
                <a:lnTo>
                  <a:pt x="116" y="824"/>
                </a:lnTo>
                <a:lnTo>
                  <a:pt x="116" y="820"/>
                </a:lnTo>
                <a:lnTo>
                  <a:pt x="114" y="820"/>
                </a:lnTo>
                <a:lnTo>
                  <a:pt x="113" y="821"/>
                </a:lnTo>
                <a:lnTo>
                  <a:pt x="112" y="821"/>
                </a:lnTo>
                <a:lnTo>
                  <a:pt x="111" y="821"/>
                </a:lnTo>
                <a:lnTo>
                  <a:pt x="110" y="821"/>
                </a:lnTo>
                <a:lnTo>
                  <a:pt x="109" y="821"/>
                </a:lnTo>
                <a:lnTo>
                  <a:pt x="108" y="821"/>
                </a:lnTo>
                <a:lnTo>
                  <a:pt x="106" y="821"/>
                </a:lnTo>
                <a:lnTo>
                  <a:pt x="105" y="821"/>
                </a:lnTo>
                <a:lnTo>
                  <a:pt x="104" y="821"/>
                </a:lnTo>
                <a:lnTo>
                  <a:pt x="104" y="820"/>
                </a:lnTo>
                <a:lnTo>
                  <a:pt x="106" y="818"/>
                </a:lnTo>
                <a:lnTo>
                  <a:pt x="108" y="814"/>
                </a:lnTo>
                <a:lnTo>
                  <a:pt x="111" y="809"/>
                </a:lnTo>
                <a:lnTo>
                  <a:pt x="116" y="801"/>
                </a:lnTo>
                <a:lnTo>
                  <a:pt x="117" y="798"/>
                </a:lnTo>
                <a:lnTo>
                  <a:pt x="118" y="795"/>
                </a:lnTo>
                <a:lnTo>
                  <a:pt x="121" y="794"/>
                </a:lnTo>
                <a:lnTo>
                  <a:pt x="122" y="792"/>
                </a:lnTo>
                <a:lnTo>
                  <a:pt x="125" y="786"/>
                </a:lnTo>
                <a:lnTo>
                  <a:pt x="126" y="784"/>
                </a:lnTo>
                <a:lnTo>
                  <a:pt x="130" y="775"/>
                </a:lnTo>
                <a:lnTo>
                  <a:pt x="130" y="773"/>
                </a:lnTo>
                <a:lnTo>
                  <a:pt x="127" y="775"/>
                </a:lnTo>
                <a:lnTo>
                  <a:pt x="126" y="776"/>
                </a:lnTo>
                <a:lnTo>
                  <a:pt x="128" y="770"/>
                </a:lnTo>
                <a:lnTo>
                  <a:pt x="129" y="768"/>
                </a:lnTo>
                <a:lnTo>
                  <a:pt x="140" y="747"/>
                </a:lnTo>
                <a:lnTo>
                  <a:pt x="145" y="739"/>
                </a:lnTo>
                <a:lnTo>
                  <a:pt x="150" y="730"/>
                </a:lnTo>
                <a:lnTo>
                  <a:pt x="153" y="724"/>
                </a:lnTo>
                <a:lnTo>
                  <a:pt x="157" y="716"/>
                </a:lnTo>
                <a:lnTo>
                  <a:pt x="161" y="709"/>
                </a:lnTo>
                <a:lnTo>
                  <a:pt x="161" y="708"/>
                </a:lnTo>
                <a:lnTo>
                  <a:pt x="165" y="699"/>
                </a:lnTo>
                <a:lnTo>
                  <a:pt x="169" y="694"/>
                </a:lnTo>
                <a:lnTo>
                  <a:pt x="172" y="690"/>
                </a:lnTo>
                <a:lnTo>
                  <a:pt x="175" y="685"/>
                </a:lnTo>
                <a:lnTo>
                  <a:pt x="176" y="685"/>
                </a:lnTo>
                <a:lnTo>
                  <a:pt x="179" y="680"/>
                </a:lnTo>
                <a:lnTo>
                  <a:pt x="181" y="679"/>
                </a:lnTo>
                <a:lnTo>
                  <a:pt x="185" y="675"/>
                </a:lnTo>
                <a:lnTo>
                  <a:pt x="188" y="672"/>
                </a:lnTo>
                <a:lnTo>
                  <a:pt x="190" y="669"/>
                </a:lnTo>
                <a:lnTo>
                  <a:pt x="194" y="667"/>
                </a:lnTo>
                <a:lnTo>
                  <a:pt x="197" y="665"/>
                </a:lnTo>
                <a:lnTo>
                  <a:pt x="198" y="664"/>
                </a:lnTo>
                <a:lnTo>
                  <a:pt x="201" y="663"/>
                </a:lnTo>
                <a:lnTo>
                  <a:pt x="210" y="657"/>
                </a:lnTo>
                <a:lnTo>
                  <a:pt x="220" y="649"/>
                </a:lnTo>
                <a:lnTo>
                  <a:pt x="224" y="646"/>
                </a:lnTo>
                <a:lnTo>
                  <a:pt x="235" y="640"/>
                </a:lnTo>
                <a:lnTo>
                  <a:pt x="240" y="637"/>
                </a:lnTo>
                <a:lnTo>
                  <a:pt x="244" y="633"/>
                </a:lnTo>
                <a:lnTo>
                  <a:pt x="252" y="629"/>
                </a:lnTo>
                <a:lnTo>
                  <a:pt x="253" y="627"/>
                </a:lnTo>
                <a:lnTo>
                  <a:pt x="261" y="622"/>
                </a:lnTo>
                <a:lnTo>
                  <a:pt x="266" y="618"/>
                </a:lnTo>
                <a:lnTo>
                  <a:pt x="270" y="616"/>
                </a:lnTo>
                <a:lnTo>
                  <a:pt x="271" y="615"/>
                </a:lnTo>
                <a:lnTo>
                  <a:pt x="274" y="613"/>
                </a:lnTo>
                <a:lnTo>
                  <a:pt x="274" y="612"/>
                </a:lnTo>
                <a:lnTo>
                  <a:pt x="269" y="604"/>
                </a:lnTo>
                <a:lnTo>
                  <a:pt x="268" y="603"/>
                </a:lnTo>
                <a:lnTo>
                  <a:pt x="266" y="601"/>
                </a:lnTo>
                <a:lnTo>
                  <a:pt x="266" y="600"/>
                </a:lnTo>
                <a:lnTo>
                  <a:pt x="265" y="599"/>
                </a:lnTo>
                <a:lnTo>
                  <a:pt x="264" y="599"/>
                </a:lnTo>
                <a:lnTo>
                  <a:pt x="264" y="598"/>
                </a:lnTo>
                <a:lnTo>
                  <a:pt x="263" y="597"/>
                </a:lnTo>
                <a:lnTo>
                  <a:pt x="262" y="597"/>
                </a:lnTo>
                <a:lnTo>
                  <a:pt x="261" y="596"/>
                </a:lnTo>
                <a:lnTo>
                  <a:pt x="204" y="557"/>
                </a:lnTo>
                <a:lnTo>
                  <a:pt x="199" y="557"/>
                </a:lnTo>
                <a:lnTo>
                  <a:pt x="196" y="556"/>
                </a:lnTo>
                <a:lnTo>
                  <a:pt x="195" y="557"/>
                </a:lnTo>
                <a:lnTo>
                  <a:pt x="194" y="557"/>
                </a:lnTo>
                <a:lnTo>
                  <a:pt x="193" y="557"/>
                </a:lnTo>
                <a:lnTo>
                  <a:pt x="192" y="557"/>
                </a:lnTo>
                <a:lnTo>
                  <a:pt x="190" y="557"/>
                </a:lnTo>
                <a:lnTo>
                  <a:pt x="176" y="557"/>
                </a:lnTo>
                <a:lnTo>
                  <a:pt x="157" y="557"/>
                </a:lnTo>
                <a:lnTo>
                  <a:pt x="135" y="557"/>
                </a:lnTo>
                <a:lnTo>
                  <a:pt x="113" y="557"/>
                </a:lnTo>
                <a:lnTo>
                  <a:pt x="113" y="523"/>
                </a:lnTo>
                <a:lnTo>
                  <a:pt x="155" y="523"/>
                </a:lnTo>
                <a:lnTo>
                  <a:pt x="159" y="523"/>
                </a:lnTo>
                <a:lnTo>
                  <a:pt x="173" y="523"/>
                </a:lnTo>
                <a:lnTo>
                  <a:pt x="173" y="515"/>
                </a:lnTo>
                <a:lnTo>
                  <a:pt x="181" y="488"/>
                </a:lnTo>
                <a:lnTo>
                  <a:pt x="185" y="475"/>
                </a:lnTo>
                <a:lnTo>
                  <a:pt x="186" y="472"/>
                </a:lnTo>
                <a:lnTo>
                  <a:pt x="185" y="469"/>
                </a:lnTo>
                <a:lnTo>
                  <a:pt x="184" y="464"/>
                </a:lnTo>
                <a:lnTo>
                  <a:pt x="173" y="450"/>
                </a:lnTo>
                <a:lnTo>
                  <a:pt x="160" y="418"/>
                </a:lnTo>
                <a:lnTo>
                  <a:pt x="156" y="416"/>
                </a:lnTo>
                <a:lnTo>
                  <a:pt x="142" y="410"/>
                </a:lnTo>
                <a:lnTo>
                  <a:pt x="129" y="406"/>
                </a:lnTo>
                <a:lnTo>
                  <a:pt x="117" y="402"/>
                </a:lnTo>
                <a:lnTo>
                  <a:pt x="112" y="403"/>
                </a:lnTo>
                <a:lnTo>
                  <a:pt x="106" y="412"/>
                </a:lnTo>
                <a:lnTo>
                  <a:pt x="89" y="406"/>
                </a:lnTo>
                <a:lnTo>
                  <a:pt x="80" y="416"/>
                </a:lnTo>
                <a:lnTo>
                  <a:pt x="70" y="415"/>
                </a:lnTo>
                <a:lnTo>
                  <a:pt x="59" y="410"/>
                </a:lnTo>
                <a:lnTo>
                  <a:pt x="37" y="348"/>
                </a:lnTo>
                <a:lnTo>
                  <a:pt x="17" y="293"/>
                </a:lnTo>
                <a:lnTo>
                  <a:pt x="1" y="281"/>
                </a:lnTo>
                <a:lnTo>
                  <a:pt x="0" y="280"/>
                </a:lnTo>
                <a:lnTo>
                  <a:pt x="3" y="280"/>
                </a:lnTo>
                <a:lnTo>
                  <a:pt x="6" y="280"/>
                </a:lnTo>
                <a:lnTo>
                  <a:pt x="7" y="280"/>
                </a:lnTo>
                <a:lnTo>
                  <a:pt x="8" y="280"/>
                </a:lnTo>
                <a:lnTo>
                  <a:pt x="9" y="280"/>
                </a:lnTo>
                <a:lnTo>
                  <a:pt x="10" y="280"/>
                </a:lnTo>
                <a:lnTo>
                  <a:pt x="15" y="283"/>
                </a:lnTo>
                <a:lnTo>
                  <a:pt x="16" y="283"/>
                </a:lnTo>
                <a:lnTo>
                  <a:pt x="17" y="284"/>
                </a:lnTo>
                <a:lnTo>
                  <a:pt x="18" y="284"/>
                </a:lnTo>
                <a:lnTo>
                  <a:pt x="20" y="286"/>
                </a:lnTo>
                <a:lnTo>
                  <a:pt x="21" y="286"/>
                </a:lnTo>
                <a:lnTo>
                  <a:pt x="21" y="287"/>
                </a:lnTo>
                <a:lnTo>
                  <a:pt x="23" y="287"/>
                </a:lnTo>
                <a:lnTo>
                  <a:pt x="24" y="287"/>
                </a:lnTo>
                <a:lnTo>
                  <a:pt x="25" y="287"/>
                </a:lnTo>
                <a:lnTo>
                  <a:pt x="44" y="287"/>
                </a:lnTo>
                <a:lnTo>
                  <a:pt x="46" y="287"/>
                </a:lnTo>
                <a:lnTo>
                  <a:pt x="52" y="287"/>
                </a:lnTo>
                <a:lnTo>
                  <a:pt x="64" y="287"/>
                </a:lnTo>
                <a:lnTo>
                  <a:pt x="68" y="287"/>
                </a:lnTo>
                <a:lnTo>
                  <a:pt x="75" y="287"/>
                </a:lnTo>
                <a:lnTo>
                  <a:pt x="76" y="287"/>
                </a:lnTo>
                <a:lnTo>
                  <a:pt x="76" y="286"/>
                </a:lnTo>
                <a:lnTo>
                  <a:pt x="75" y="241"/>
                </a:lnTo>
                <a:lnTo>
                  <a:pt x="75" y="234"/>
                </a:lnTo>
                <a:lnTo>
                  <a:pt x="79" y="234"/>
                </a:lnTo>
                <a:lnTo>
                  <a:pt x="78" y="205"/>
                </a:lnTo>
                <a:lnTo>
                  <a:pt x="78" y="203"/>
                </a:lnTo>
                <a:lnTo>
                  <a:pt x="78" y="176"/>
                </a:lnTo>
                <a:lnTo>
                  <a:pt x="78" y="144"/>
                </a:lnTo>
                <a:lnTo>
                  <a:pt x="78" y="143"/>
                </a:lnTo>
                <a:lnTo>
                  <a:pt x="77" y="143"/>
                </a:lnTo>
                <a:lnTo>
                  <a:pt x="74" y="142"/>
                </a:lnTo>
                <a:lnTo>
                  <a:pt x="72" y="141"/>
                </a:lnTo>
                <a:lnTo>
                  <a:pt x="35" y="141"/>
                </a:lnTo>
                <a:lnTo>
                  <a:pt x="21" y="141"/>
                </a:lnTo>
                <a:lnTo>
                  <a:pt x="20" y="140"/>
                </a:lnTo>
                <a:lnTo>
                  <a:pt x="20" y="136"/>
                </a:lnTo>
                <a:lnTo>
                  <a:pt x="20" y="124"/>
                </a:lnTo>
                <a:lnTo>
                  <a:pt x="21" y="121"/>
                </a:lnTo>
                <a:lnTo>
                  <a:pt x="20" y="118"/>
                </a:lnTo>
                <a:lnTo>
                  <a:pt x="20" y="111"/>
                </a:lnTo>
                <a:lnTo>
                  <a:pt x="20" y="97"/>
                </a:lnTo>
                <a:lnTo>
                  <a:pt x="20" y="75"/>
                </a:lnTo>
                <a:lnTo>
                  <a:pt x="20" y="73"/>
                </a:lnTo>
                <a:lnTo>
                  <a:pt x="20" y="68"/>
                </a:lnTo>
                <a:lnTo>
                  <a:pt x="20" y="66"/>
                </a:lnTo>
                <a:lnTo>
                  <a:pt x="20" y="53"/>
                </a:lnTo>
                <a:lnTo>
                  <a:pt x="20" y="49"/>
                </a:lnTo>
                <a:lnTo>
                  <a:pt x="20" y="27"/>
                </a:lnTo>
                <a:lnTo>
                  <a:pt x="19" y="1"/>
                </a:lnTo>
                <a:lnTo>
                  <a:pt x="20" y="0"/>
                </a:lnTo>
                <a:lnTo>
                  <a:pt x="63" y="1"/>
                </a:lnTo>
                <a:lnTo>
                  <a:pt x="103" y="1"/>
                </a:lnTo>
                <a:lnTo>
                  <a:pt x="114" y="1"/>
                </a:lnTo>
                <a:lnTo>
                  <a:pt x="140" y="1"/>
                </a:lnTo>
                <a:lnTo>
                  <a:pt x="147" y="1"/>
                </a:lnTo>
                <a:lnTo>
                  <a:pt x="153" y="1"/>
                </a:lnTo>
                <a:close/>
                <a:moveTo>
                  <a:pt x="505" y="280"/>
                </a:moveTo>
                <a:lnTo>
                  <a:pt x="503" y="280"/>
                </a:lnTo>
                <a:lnTo>
                  <a:pt x="502" y="280"/>
                </a:lnTo>
                <a:lnTo>
                  <a:pt x="502" y="281"/>
                </a:lnTo>
                <a:lnTo>
                  <a:pt x="502" y="301"/>
                </a:lnTo>
                <a:lnTo>
                  <a:pt x="502" y="328"/>
                </a:lnTo>
                <a:lnTo>
                  <a:pt x="502" y="330"/>
                </a:lnTo>
                <a:lnTo>
                  <a:pt x="502" y="331"/>
                </a:lnTo>
                <a:lnTo>
                  <a:pt x="502" y="336"/>
                </a:lnTo>
                <a:lnTo>
                  <a:pt x="502" y="339"/>
                </a:lnTo>
                <a:lnTo>
                  <a:pt x="502" y="343"/>
                </a:lnTo>
                <a:lnTo>
                  <a:pt x="502" y="344"/>
                </a:lnTo>
                <a:lnTo>
                  <a:pt x="502" y="346"/>
                </a:lnTo>
                <a:lnTo>
                  <a:pt x="502" y="347"/>
                </a:lnTo>
                <a:lnTo>
                  <a:pt x="501" y="347"/>
                </a:lnTo>
                <a:lnTo>
                  <a:pt x="500" y="347"/>
                </a:lnTo>
                <a:lnTo>
                  <a:pt x="491" y="347"/>
                </a:lnTo>
                <a:lnTo>
                  <a:pt x="488" y="347"/>
                </a:lnTo>
                <a:lnTo>
                  <a:pt x="486" y="347"/>
                </a:lnTo>
                <a:lnTo>
                  <a:pt x="484" y="347"/>
                </a:lnTo>
                <a:lnTo>
                  <a:pt x="483" y="347"/>
                </a:lnTo>
                <a:lnTo>
                  <a:pt x="481" y="347"/>
                </a:lnTo>
                <a:lnTo>
                  <a:pt x="476" y="348"/>
                </a:lnTo>
                <a:lnTo>
                  <a:pt x="475" y="348"/>
                </a:lnTo>
                <a:lnTo>
                  <a:pt x="474" y="348"/>
                </a:lnTo>
                <a:lnTo>
                  <a:pt x="472" y="348"/>
                </a:lnTo>
                <a:lnTo>
                  <a:pt x="466" y="348"/>
                </a:lnTo>
                <a:lnTo>
                  <a:pt x="464" y="348"/>
                </a:lnTo>
                <a:lnTo>
                  <a:pt x="463" y="348"/>
                </a:lnTo>
                <a:lnTo>
                  <a:pt x="460" y="348"/>
                </a:lnTo>
                <a:lnTo>
                  <a:pt x="456" y="348"/>
                </a:lnTo>
                <a:lnTo>
                  <a:pt x="455" y="348"/>
                </a:lnTo>
                <a:lnTo>
                  <a:pt x="454" y="348"/>
                </a:lnTo>
                <a:lnTo>
                  <a:pt x="448" y="348"/>
                </a:lnTo>
                <a:lnTo>
                  <a:pt x="447" y="348"/>
                </a:lnTo>
                <a:lnTo>
                  <a:pt x="440" y="348"/>
                </a:lnTo>
                <a:lnTo>
                  <a:pt x="439" y="348"/>
                </a:lnTo>
                <a:lnTo>
                  <a:pt x="433" y="348"/>
                </a:lnTo>
                <a:lnTo>
                  <a:pt x="433" y="355"/>
                </a:lnTo>
                <a:lnTo>
                  <a:pt x="432" y="356"/>
                </a:lnTo>
                <a:lnTo>
                  <a:pt x="433" y="359"/>
                </a:lnTo>
                <a:lnTo>
                  <a:pt x="433" y="365"/>
                </a:lnTo>
                <a:lnTo>
                  <a:pt x="433" y="367"/>
                </a:lnTo>
                <a:lnTo>
                  <a:pt x="433" y="369"/>
                </a:lnTo>
                <a:lnTo>
                  <a:pt x="433" y="371"/>
                </a:lnTo>
                <a:lnTo>
                  <a:pt x="432" y="372"/>
                </a:lnTo>
                <a:lnTo>
                  <a:pt x="433" y="374"/>
                </a:lnTo>
                <a:lnTo>
                  <a:pt x="433" y="377"/>
                </a:lnTo>
                <a:lnTo>
                  <a:pt x="433" y="379"/>
                </a:lnTo>
                <a:lnTo>
                  <a:pt x="433" y="381"/>
                </a:lnTo>
                <a:lnTo>
                  <a:pt x="433" y="402"/>
                </a:lnTo>
                <a:lnTo>
                  <a:pt x="433" y="403"/>
                </a:lnTo>
                <a:lnTo>
                  <a:pt x="433" y="407"/>
                </a:lnTo>
                <a:lnTo>
                  <a:pt x="433" y="416"/>
                </a:lnTo>
                <a:lnTo>
                  <a:pt x="433" y="418"/>
                </a:lnTo>
                <a:lnTo>
                  <a:pt x="440" y="418"/>
                </a:lnTo>
                <a:lnTo>
                  <a:pt x="454" y="418"/>
                </a:lnTo>
                <a:lnTo>
                  <a:pt x="455" y="418"/>
                </a:lnTo>
                <a:lnTo>
                  <a:pt x="456" y="418"/>
                </a:lnTo>
                <a:lnTo>
                  <a:pt x="457" y="418"/>
                </a:lnTo>
                <a:lnTo>
                  <a:pt x="459" y="418"/>
                </a:lnTo>
                <a:lnTo>
                  <a:pt x="461" y="418"/>
                </a:lnTo>
                <a:lnTo>
                  <a:pt x="465" y="418"/>
                </a:lnTo>
                <a:lnTo>
                  <a:pt x="466" y="418"/>
                </a:lnTo>
                <a:lnTo>
                  <a:pt x="467" y="418"/>
                </a:lnTo>
                <a:lnTo>
                  <a:pt x="468" y="418"/>
                </a:lnTo>
                <a:lnTo>
                  <a:pt x="471" y="418"/>
                </a:lnTo>
                <a:lnTo>
                  <a:pt x="473" y="418"/>
                </a:lnTo>
                <a:lnTo>
                  <a:pt x="478" y="416"/>
                </a:lnTo>
                <a:lnTo>
                  <a:pt x="480" y="416"/>
                </a:lnTo>
                <a:lnTo>
                  <a:pt x="481" y="416"/>
                </a:lnTo>
                <a:lnTo>
                  <a:pt x="486" y="416"/>
                </a:lnTo>
                <a:lnTo>
                  <a:pt x="488" y="416"/>
                </a:lnTo>
                <a:lnTo>
                  <a:pt x="490" y="416"/>
                </a:lnTo>
                <a:lnTo>
                  <a:pt x="491" y="416"/>
                </a:lnTo>
                <a:lnTo>
                  <a:pt x="493" y="416"/>
                </a:lnTo>
                <a:lnTo>
                  <a:pt x="497" y="416"/>
                </a:lnTo>
                <a:lnTo>
                  <a:pt x="499" y="416"/>
                </a:lnTo>
                <a:lnTo>
                  <a:pt x="502" y="416"/>
                </a:lnTo>
                <a:lnTo>
                  <a:pt x="502" y="418"/>
                </a:lnTo>
                <a:lnTo>
                  <a:pt x="502" y="428"/>
                </a:lnTo>
                <a:lnTo>
                  <a:pt x="502" y="430"/>
                </a:lnTo>
                <a:lnTo>
                  <a:pt x="502" y="435"/>
                </a:lnTo>
                <a:lnTo>
                  <a:pt x="502" y="437"/>
                </a:lnTo>
                <a:lnTo>
                  <a:pt x="502" y="440"/>
                </a:lnTo>
                <a:lnTo>
                  <a:pt x="502" y="441"/>
                </a:lnTo>
                <a:lnTo>
                  <a:pt x="502" y="453"/>
                </a:lnTo>
                <a:lnTo>
                  <a:pt x="502" y="454"/>
                </a:lnTo>
                <a:lnTo>
                  <a:pt x="502" y="455"/>
                </a:lnTo>
                <a:lnTo>
                  <a:pt x="502" y="456"/>
                </a:lnTo>
                <a:lnTo>
                  <a:pt x="502" y="457"/>
                </a:lnTo>
                <a:lnTo>
                  <a:pt x="509" y="454"/>
                </a:lnTo>
                <a:lnTo>
                  <a:pt x="516" y="449"/>
                </a:lnTo>
                <a:lnTo>
                  <a:pt x="524" y="447"/>
                </a:lnTo>
                <a:lnTo>
                  <a:pt x="532" y="444"/>
                </a:lnTo>
                <a:lnTo>
                  <a:pt x="539" y="441"/>
                </a:lnTo>
                <a:lnTo>
                  <a:pt x="547" y="439"/>
                </a:lnTo>
                <a:lnTo>
                  <a:pt x="554" y="438"/>
                </a:lnTo>
                <a:lnTo>
                  <a:pt x="576" y="435"/>
                </a:lnTo>
                <a:lnTo>
                  <a:pt x="602" y="431"/>
                </a:lnTo>
                <a:lnTo>
                  <a:pt x="617" y="429"/>
                </a:lnTo>
                <a:lnTo>
                  <a:pt x="617" y="428"/>
                </a:lnTo>
                <a:lnTo>
                  <a:pt x="617" y="427"/>
                </a:lnTo>
                <a:lnTo>
                  <a:pt x="618" y="418"/>
                </a:lnTo>
                <a:lnTo>
                  <a:pt x="618" y="414"/>
                </a:lnTo>
                <a:lnTo>
                  <a:pt x="618" y="413"/>
                </a:lnTo>
                <a:lnTo>
                  <a:pt x="618" y="412"/>
                </a:lnTo>
                <a:lnTo>
                  <a:pt x="618" y="411"/>
                </a:lnTo>
                <a:lnTo>
                  <a:pt x="618" y="410"/>
                </a:lnTo>
                <a:lnTo>
                  <a:pt x="618" y="409"/>
                </a:lnTo>
                <a:lnTo>
                  <a:pt x="619" y="409"/>
                </a:lnTo>
                <a:lnTo>
                  <a:pt x="619" y="407"/>
                </a:lnTo>
                <a:lnTo>
                  <a:pt x="619" y="406"/>
                </a:lnTo>
                <a:lnTo>
                  <a:pt x="619" y="405"/>
                </a:lnTo>
                <a:lnTo>
                  <a:pt x="620" y="405"/>
                </a:lnTo>
                <a:lnTo>
                  <a:pt x="620" y="404"/>
                </a:lnTo>
                <a:lnTo>
                  <a:pt x="620" y="403"/>
                </a:lnTo>
                <a:lnTo>
                  <a:pt x="621" y="402"/>
                </a:lnTo>
                <a:lnTo>
                  <a:pt x="621" y="401"/>
                </a:lnTo>
                <a:lnTo>
                  <a:pt x="623" y="401"/>
                </a:lnTo>
                <a:lnTo>
                  <a:pt x="624" y="399"/>
                </a:lnTo>
                <a:lnTo>
                  <a:pt x="625" y="398"/>
                </a:lnTo>
                <a:lnTo>
                  <a:pt x="627" y="396"/>
                </a:lnTo>
                <a:lnTo>
                  <a:pt x="629" y="393"/>
                </a:lnTo>
                <a:lnTo>
                  <a:pt x="630" y="391"/>
                </a:lnTo>
                <a:lnTo>
                  <a:pt x="632" y="390"/>
                </a:lnTo>
                <a:lnTo>
                  <a:pt x="632" y="389"/>
                </a:lnTo>
                <a:lnTo>
                  <a:pt x="633" y="388"/>
                </a:lnTo>
                <a:lnTo>
                  <a:pt x="633" y="387"/>
                </a:lnTo>
                <a:lnTo>
                  <a:pt x="634" y="386"/>
                </a:lnTo>
                <a:lnTo>
                  <a:pt x="634" y="385"/>
                </a:lnTo>
                <a:lnTo>
                  <a:pt x="634" y="384"/>
                </a:lnTo>
                <a:lnTo>
                  <a:pt x="635" y="382"/>
                </a:lnTo>
                <a:lnTo>
                  <a:pt x="635" y="381"/>
                </a:lnTo>
                <a:lnTo>
                  <a:pt x="635" y="380"/>
                </a:lnTo>
                <a:lnTo>
                  <a:pt x="635" y="379"/>
                </a:lnTo>
                <a:lnTo>
                  <a:pt x="635" y="377"/>
                </a:lnTo>
                <a:lnTo>
                  <a:pt x="635" y="365"/>
                </a:lnTo>
                <a:lnTo>
                  <a:pt x="635" y="362"/>
                </a:lnTo>
                <a:lnTo>
                  <a:pt x="635" y="361"/>
                </a:lnTo>
                <a:lnTo>
                  <a:pt x="635" y="360"/>
                </a:lnTo>
                <a:lnTo>
                  <a:pt x="635" y="359"/>
                </a:lnTo>
                <a:lnTo>
                  <a:pt x="635" y="357"/>
                </a:lnTo>
                <a:lnTo>
                  <a:pt x="635" y="356"/>
                </a:lnTo>
                <a:lnTo>
                  <a:pt x="635" y="355"/>
                </a:lnTo>
                <a:lnTo>
                  <a:pt x="635" y="354"/>
                </a:lnTo>
                <a:lnTo>
                  <a:pt x="635" y="346"/>
                </a:lnTo>
                <a:lnTo>
                  <a:pt x="636" y="346"/>
                </a:lnTo>
                <a:lnTo>
                  <a:pt x="638" y="346"/>
                </a:lnTo>
                <a:lnTo>
                  <a:pt x="638" y="345"/>
                </a:lnTo>
                <a:lnTo>
                  <a:pt x="638" y="343"/>
                </a:lnTo>
                <a:lnTo>
                  <a:pt x="638" y="342"/>
                </a:lnTo>
                <a:lnTo>
                  <a:pt x="638" y="340"/>
                </a:lnTo>
                <a:lnTo>
                  <a:pt x="637" y="332"/>
                </a:lnTo>
                <a:lnTo>
                  <a:pt x="636" y="330"/>
                </a:lnTo>
                <a:lnTo>
                  <a:pt x="636" y="327"/>
                </a:lnTo>
                <a:lnTo>
                  <a:pt x="635" y="319"/>
                </a:lnTo>
                <a:lnTo>
                  <a:pt x="632" y="302"/>
                </a:lnTo>
                <a:lnTo>
                  <a:pt x="630" y="296"/>
                </a:lnTo>
                <a:lnTo>
                  <a:pt x="630" y="293"/>
                </a:lnTo>
                <a:lnTo>
                  <a:pt x="630" y="292"/>
                </a:lnTo>
                <a:lnTo>
                  <a:pt x="628" y="278"/>
                </a:lnTo>
                <a:lnTo>
                  <a:pt x="627" y="278"/>
                </a:lnTo>
                <a:lnTo>
                  <a:pt x="618" y="278"/>
                </a:lnTo>
                <a:lnTo>
                  <a:pt x="609" y="278"/>
                </a:lnTo>
                <a:lnTo>
                  <a:pt x="608" y="278"/>
                </a:lnTo>
                <a:lnTo>
                  <a:pt x="607" y="278"/>
                </a:lnTo>
                <a:lnTo>
                  <a:pt x="600" y="278"/>
                </a:lnTo>
                <a:lnTo>
                  <a:pt x="585" y="278"/>
                </a:lnTo>
                <a:lnTo>
                  <a:pt x="570" y="280"/>
                </a:lnTo>
                <a:lnTo>
                  <a:pt x="543" y="280"/>
                </a:lnTo>
                <a:lnTo>
                  <a:pt x="515" y="280"/>
                </a:lnTo>
                <a:lnTo>
                  <a:pt x="505" y="280"/>
                </a:lnTo>
                <a:close/>
              </a:path>
            </a:pathLst>
          </a:custGeom>
          <a:grpFill/>
          <a:ln w="19050">
            <a:solidFill>
              <a:schemeClr val="tx1"/>
            </a:solidFill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 sz="1350"/>
          </a:p>
        </p:txBody>
      </p:sp>
    </p:spTree>
    <p:extLst>
      <p:ext uri="{BB962C8B-B14F-4D97-AF65-F5344CB8AC3E}">
        <p14:creationId xmlns:p14="http://schemas.microsoft.com/office/powerpoint/2010/main" val="41016662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Map of California Cities-</a:t>
            </a:r>
            <a:r>
              <a:rPr lang="en-US" altLang="zh-CN" dirty="0">
                <a:solidFill>
                  <a:srgbClr val="FF0000"/>
                </a:solidFill>
              </a:rPr>
              <a:t>Long Beach</a:t>
            </a:r>
          </a:p>
        </p:txBody>
      </p:sp>
      <p:sp>
        <p:nvSpPr>
          <p:cNvPr id="4" name="Freeform 77">
            <a:extLst>
              <a:ext uri="{FF2B5EF4-FFF2-40B4-BE49-F238E27FC236}">
                <a16:creationId xmlns:a16="http://schemas.microsoft.com/office/drawing/2014/main" id="{2A56374F-9221-622F-1340-1529AFCE1908}"/>
              </a:ext>
            </a:extLst>
          </p:cNvPr>
          <p:cNvSpPr>
            <a:spLocks noEditPoints="1"/>
          </p:cNvSpPr>
          <p:nvPr/>
        </p:nvSpPr>
        <p:spPr bwMode="auto">
          <a:xfrm>
            <a:off x="512676" y="1811315"/>
            <a:ext cx="2780776" cy="2287980"/>
          </a:xfrm>
          <a:custGeom>
            <a:avLst/>
            <a:gdLst>
              <a:gd name="T0" fmla="*/ 1370 w 2765"/>
              <a:gd name="T1" fmla="*/ 418 h 2275"/>
              <a:gd name="T2" fmla="*/ 1260 w 2765"/>
              <a:gd name="T3" fmla="*/ 861 h 2275"/>
              <a:gd name="T4" fmla="*/ 1260 w 2765"/>
              <a:gd name="T5" fmla="*/ 960 h 2275"/>
              <a:gd name="T6" fmla="*/ 1265 w 2765"/>
              <a:gd name="T7" fmla="*/ 926 h 2275"/>
              <a:gd name="T8" fmla="*/ 1724 w 2765"/>
              <a:gd name="T9" fmla="*/ 578 h 2275"/>
              <a:gd name="T10" fmla="*/ 2373 w 2765"/>
              <a:gd name="T11" fmla="*/ 808 h 2275"/>
              <a:gd name="T12" fmla="*/ 2595 w 2765"/>
              <a:gd name="T13" fmla="*/ 932 h 2275"/>
              <a:gd name="T14" fmla="*/ 2721 w 2765"/>
              <a:gd name="T15" fmla="*/ 931 h 2275"/>
              <a:gd name="T16" fmla="*/ 2673 w 2765"/>
              <a:gd name="T17" fmla="*/ 1027 h 2275"/>
              <a:gd name="T18" fmla="*/ 2291 w 2765"/>
              <a:gd name="T19" fmla="*/ 1534 h 2275"/>
              <a:gd name="T20" fmla="*/ 2264 w 2765"/>
              <a:gd name="T21" fmla="*/ 1596 h 2275"/>
              <a:gd name="T22" fmla="*/ 2269 w 2765"/>
              <a:gd name="T23" fmla="*/ 1675 h 2275"/>
              <a:gd name="T24" fmla="*/ 2203 w 2765"/>
              <a:gd name="T25" fmla="*/ 1967 h 2275"/>
              <a:gd name="T26" fmla="*/ 1940 w 2765"/>
              <a:gd name="T27" fmla="*/ 2105 h 2275"/>
              <a:gd name="T28" fmla="*/ 1895 w 2765"/>
              <a:gd name="T29" fmla="*/ 2074 h 2275"/>
              <a:gd name="T30" fmla="*/ 1862 w 2765"/>
              <a:gd name="T31" fmla="*/ 2053 h 2275"/>
              <a:gd name="T32" fmla="*/ 1824 w 2765"/>
              <a:gd name="T33" fmla="*/ 2040 h 2275"/>
              <a:gd name="T34" fmla="*/ 1757 w 2765"/>
              <a:gd name="T35" fmla="*/ 2016 h 2275"/>
              <a:gd name="T36" fmla="*/ 1698 w 2765"/>
              <a:gd name="T37" fmla="*/ 1992 h 2275"/>
              <a:gd name="T38" fmla="*/ 1633 w 2765"/>
              <a:gd name="T39" fmla="*/ 1960 h 2275"/>
              <a:gd name="T40" fmla="*/ 1592 w 2765"/>
              <a:gd name="T41" fmla="*/ 1936 h 2275"/>
              <a:gd name="T42" fmla="*/ 1562 w 2765"/>
              <a:gd name="T43" fmla="*/ 1923 h 2275"/>
              <a:gd name="T44" fmla="*/ 1532 w 2765"/>
              <a:gd name="T45" fmla="*/ 1911 h 2275"/>
              <a:gd name="T46" fmla="*/ 1503 w 2765"/>
              <a:gd name="T47" fmla="*/ 1900 h 2275"/>
              <a:gd name="T48" fmla="*/ 1469 w 2765"/>
              <a:gd name="T49" fmla="*/ 1893 h 2275"/>
              <a:gd name="T50" fmla="*/ 1327 w 2765"/>
              <a:gd name="T51" fmla="*/ 1857 h 2275"/>
              <a:gd name="T52" fmla="*/ 1145 w 2765"/>
              <a:gd name="T53" fmla="*/ 1820 h 2275"/>
              <a:gd name="T54" fmla="*/ 1009 w 2765"/>
              <a:gd name="T55" fmla="*/ 1830 h 2275"/>
              <a:gd name="T56" fmla="*/ 1028 w 2765"/>
              <a:gd name="T57" fmla="*/ 1882 h 2275"/>
              <a:gd name="T58" fmla="*/ 1006 w 2765"/>
              <a:gd name="T59" fmla="*/ 1892 h 2275"/>
              <a:gd name="T60" fmla="*/ 919 w 2765"/>
              <a:gd name="T61" fmla="*/ 1922 h 2275"/>
              <a:gd name="T62" fmla="*/ 861 w 2765"/>
              <a:gd name="T63" fmla="*/ 1893 h 2275"/>
              <a:gd name="T64" fmla="*/ 758 w 2765"/>
              <a:gd name="T65" fmla="*/ 1910 h 2275"/>
              <a:gd name="T66" fmla="*/ 807 w 2765"/>
              <a:gd name="T67" fmla="*/ 1945 h 2275"/>
              <a:gd name="T68" fmla="*/ 860 w 2765"/>
              <a:gd name="T69" fmla="*/ 1961 h 2275"/>
              <a:gd name="T70" fmla="*/ 895 w 2765"/>
              <a:gd name="T71" fmla="*/ 1972 h 2275"/>
              <a:gd name="T72" fmla="*/ 911 w 2765"/>
              <a:gd name="T73" fmla="*/ 1992 h 2275"/>
              <a:gd name="T74" fmla="*/ 948 w 2765"/>
              <a:gd name="T75" fmla="*/ 2275 h 2275"/>
              <a:gd name="T76" fmla="*/ 773 w 2765"/>
              <a:gd name="T77" fmla="*/ 2095 h 2275"/>
              <a:gd name="T78" fmla="*/ 632 w 2765"/>
              <a:gd name="T79" fmla="*/ 2058 h 2275"/>
              <a:gd name="T80" fmla="*/ 635 w 2765"/>
              <a:gd name="T81" fmla="*/ 2161 h 2275"/>
              <a:gd name="T82" fmla="*/ 502 w 2765"/>
              <a:gd name="T83" fmla="*/ 2004 h 2275"/>
              <a:gd name="T84" fmla="*/ 485 w 2765"/>
              <a:gd name="T85" fmla="*/ 1910 h 2275"/>
              <a:gd name="T86" fmla="*/ 413 w 2765"/>
              <a:gd name="T87" fmla="*/ 1824 h 2275"/>
              <a:gd name="T88" fmla="*/ 376 w 2765"/>
              <a:gd name="T89" fmla="*/ 1959 h 2275"/>
              <a:gd name="T90" fmla="*/ 66 w 2765"/>
              <a:gd name="T91" fmla="*/ 2001 h 2275"/>
              <a:gd name="T92" fmla="*/ 204 w 2765"/>
              <a:gd name="T93" fmla="*/ 2157 h 2275"/>
              <a:gd name="T94" fmla="*/ 395 w 2765"/>
              <a:gd name="T95" fmla="*/ 1089 h 2275"/>
              <a:gd name="T96" fmla="*/ 478 w 2765"/>
              <a:gd name="T97" fmla="*/ 827 h 2275"/>
              <a:gd name="T98" fmla="*/ 617 w 2765"/>
              <a:gd name="T99" fmla="*/ 678 h 2275"/>
              <a:gd name="T100" fmla="*/ 629 w 2765"/>
              <a:gd name="T101" fmla="*/ 561 h 2275"/>
              <a:gd name="T102" fmla="*/ 650 w 2765"/>
              <a:gd name="T103" fmla="*/ 493 h 2275"/>
              <a:gd name="T104" fmla="*/ 660 w 2765"/>
              <a:gd name="T105" fmla="*/ 459 h 2275"/>
              <a:gd name="T106" fmla="*/ 675 w 2765"/>
              <a:gd name="T107" fmla="*/ 429 h 2275"/>
              <a:gd name="T108" fmla="*/ 710 w 2765"/>
              <a:gd name="T109" fmla="*/ 375 h 2275"/>
              <a:gd name="T110" fmla="*/ 596 w 2765"/>
              <a:gd name="T111" fmla="*/ 71 h 2275"/>
              <a:gd name="T112" fmla="*/ 964 w 2765"/>
              <a:gd name="T113" fmla="*/ 1025 h 2275"/>
              <a:gd name="T114" fmla="*/ 1478 w 2765"/>
              <a:gd name="T115" fmla="*/ 1425 h 2275"/>
              <a:gd name="T116" fmla="*/ 1455 w 2765"/>
              <a:gd name="T117" fmla="*/ 1403 h 2275"/>
              <a:gd name="T118" fmla="*/ 1442 w 2765"/>
              <a:gd name="T119" fmla="*/ 1377 h 2275"/>
              <a:gd name="T120" fmla="*/ 1080 w 2765"/>
              <a:gd name="T121" fmla="*/ 1107 h 2275"/>
              <a:gd name="T122" fmla="*/ 2088 w 2765"/>
              <a:gd name="T123" fmla="*/ 865 h 2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2765" h="2275">
                <a:moveTo>
                  <a:pt x="1000" y="0"/>
                </a:moveTo>
                <a:lnTo>
                  <a:pt x="1000" y="2"/>
                </a:lnTo>
                <a:lnTo>
                  <a:pt x="1043" y="2"/>
                </a:lnTo>
                <a:lnTo>
                  <a:pt x="1059" y="2"/>
                </a:lnTo>
                <a:lnTo>
                  <a:pt x="1066" y="2"/>
                </a:lnTo>
                <a:lnTo>
                  <a:pt x="1066" y="54"/>
                </a:lnTo>
                <a:lnTo>
                  <a:pt x="1130" y="53"/>
                </a:lnTo>
                <a:lnTo>
                  <a:pt x="1186" y="53"/>
                </a:lnTo>
                <a:lnTo>
                  <a:pt x="1283" y="52"/>
                </a:lnTo>
                <a:lnTo>
                  <a:pt x="1317" y="52"/>
                </a:lnTo>
                <a:lnTo>
                  <a:pt x="1410" y="52"/>
                </a:lnTo>
                <a:lnTo>
                  <a:pt x="1452" y="52"/>
                </a:lnTo>
                <a:lnTo>
                  <a:pt x="1452" y="94"/>
                </a:lnTo>
                <a:lnTo>
                  <a:pt x="1453" y="106"/>
                </a:lnTo>
                <a:lnTo>
                  <a:pt x="1453" y="159"/>
                </a:lnTo>
                <a:lnTo>
                  <a:pt x="1453" y="215"/>
                </a:lnTo>
                <a:lnTo>
                  <a:pt x="1453" y="248"/>
                </a:lnTo>
                <a:lnTo>
                  <a:pt x="1464" y="247"/>
                </a:lnTo>
                <a:lnTo>
                  <a:pt x="1464" y="248"/>
                </a:lnTo>
                <a:lnTo>
                  <a:pt x="1523" y="248"/>
                </a:lnTo>
                <a:lnTo>
                  <a:pt x="1523" y="266"/>
                </a:lnTo>
                <a:lnTo>
                  <a:pt x="1523" y="327"/>
                </a:lnTo>
                <a:lnTo>
                  <a:pt x="1524" y="376"/>
                </a:lnTo>
                <a:lnTo>
                  <a:pt x="1457" y="376"/>
                </a:lnTo>
                <a:lnTo>
                  <a:pt x="1457" y="379"/>
                </a:lnTo>
                <a:lnTo>
                  <a:pt x="1369" y="380"/>
                </a:lnTo>
                <a:lnTo>
                  <a:pt x="1369" y="384"/>
                </a:lnTo>
                <a:lnTo>
                  <a:pt x="1369" y="390"/>
                </a:lnTo>
                <a:lnTo>
                  <a:pt x="1369" y="403"/>
                </a:lnTo>
                <a:lnTo>
                  <a:pt x="1369" y="413"/>
                </a:lnTo>
                <a:lnTo>
                  <a:pt x="1370" y="418"/>
                </a:lnTo>
                <a:lnTo>
                  <a:pt x="1392" y="418"/>
                </a:lnTo>
                <a:lnTo>
                  <a:pt x="1392" y="426"/>
                </a:lnTo>
                <a:lnTo>
                  <a:pt x="1392" y="465"/>
                </a:lnTo>
                <a:lnTo>
                  <a:pt x="1327" y="465"/>
                </a:lnTo>
                <a:lnTo>
                  <a:pt x="1260" y="465"/>
                </a:lnTo>
                <a:lnTo>
                  <a:pt x="1260" y="471"/>
                </a:lnTo>
                <a:lnTo>
                  <a:pt x="1229" y="466"/>
                </a:lnTo>
                <a:lnTo>
                  <a:pt x="1225" y="466"/>
                </a:lnTo>
                <a:lnTo>
                  <a:pt x="1214" y="466"/>
                </a:lnTo>
                <a:lnTo>
                  <a:pt x="1209" y="466"/>
                </a:lnTo>
                <a:lnTo>
                  <a:pt x="1209" y="487"/>
                </a:lnTo>
                <a:lnTo>
                  <a:pt x="1209" y="523"/>
                </a:lnTo>
                <a:lnTo>
                  <a:pt x="1211" y="523"/>
                </a:lnTo>
                <a:lnTo>
                  <a:pt x="1211" y="531"/>
                </a:lnTo>
                <a:lnTo>
                  <a:pt x="1212" y="577"/>
                </a:lnTo>
                <a:lnTo>
                  <a:pt x="1216" y="577"/>
                </a:lnTo>
                <a:lnTo>
                  <a:pt x="1219" y="577"/>
                </a:lnTo>
                <a:lnTo>
                  <a:pt x="1223" y="577"/>
                </a:lnTo>
                <a:lnTo>
                  <a:pt x="1252" y="576"/>
                </a:lnTo>
                <a:lnTo>
                  <a:pt x="1254" y="576"/>
                </a:lnTo>
                <a:lnTo>
                  <a:pt x="1256" y="576"/>
                </a:lnTo>
                <a:lnTo>
                  <a:pt x="1257" y="576"/>
                </a:lnTo>
                <a:lnTo>
                  <a:pt x="1258" y="576"/>
                </a:lnTo>
                <a:lnTo>
                  <a:pt x="1259" y="576"/>
                </a:lnTo>
                <a:lnTo>
                  <a:pt x="1260" y="576"/>
                </a:lnTo>
                <a:lnTo>
                  <a:pt x="1260" y="633"/>
                </a:lnTo>
                <a:lnTo>
                  <a:pt x="1260" y="671"/>
                </a:lnTo>
                <a:lnTo>
                  <a:pt x="1260" y="729"/>
                </a:lnTo>
                <a:lnTo>
                  <a:pt x="1260" y="786"/>
                </a:lnTo>
                <a:lnTo>
                  <a:pt x="1260" y="851"/>
                </a:lnTo>
                <a:lnTo>
                  <a:pt x="1260" y="861"/>
                </a:lnTo>
                <a:lnTo>
                  <a:pt x="1215" y="861"/>
                </a:lnTo>
                <a:lnTo>
                  <a:pt x="1215" y="899"/>
                </a:lnTo>
                <a:lnTo>
                  <a:pt x="1215" y="946"/>
                </a:lnTo>
                <a:lnTo>
                  <a:pt x="1215" y="965"/>
                </a:lnTo>
                <a:lnTo>
                  <a:pt x="1215" y="966"/>
                </a:lnTo>
                <a:lnTo>
                  <a:pt x="1215" y="968"/>
                </a:lnTo>
                <a:lnTo>
                  <a:pt x="1215" y="969"/>
                </a:lnTo>
                <a:lnTo>
                  <a:pt x="1215" y="970"/>
                </a:lnTo>
                <a:lnTo>
                  <a:pt x="1215" y="971"/>
                </a:lnTo>
                <a:lnTo>
                  <a:pt x="1215" y="972"/>
                </a:lnTo>
                <a:lnTo>
                  <a:pt x="1215" y="973"/>
                </a:lnTo>
                <a:lnTo>
                  <a:pt x="1215" y="974"/>
                </a:lnTo>
                <a:lnTo>
                  <a:pt x="1215" y="975"/>
                </a:lnTo>
                <a:lnTo>
                  <a:pt x="1214" y="975"/>
                </a:lnTo>
                <a:lnTo>
                  <a:pt x="1214" y="977"/>
                </a:lnTo>
                <a:lnTo>
                  <a:pt x="1256" y="975"/>
                </a:lnTo>
                <a:lnTo>
                  <a:pt x="1256" y="974"/>
                </a:lnTo>
                <a:lnTo>
                  <a:pt x="1256" y="973"/>
                </a:lnTo>
                <a:lnTo>
                  <a:pt x="1257" y="973"/>
                </a:lnTo>
                <a:lnTo>
                  <a:pt x="1257" y="972"/>
                </a:lnTo>
                <a:lnTo>
                  <a:pt x="1257" y="971"/>
                </a:lnTo>
                <a:lnTo>
                  <a:pt x="1257" y="970"/>
                </a:lnTo>
                <a:lnTo>
                  <a:pt x="1258" y="969"/>
                </a:lnTo>
                <a:lnTo>
                  <a:pt x="1258" y="968"/>
                </a:lnTo>
                <a:lnTo>
                  <a:pt x="1258" y="966"/>
                </a:lnTo>
                <a:lnTo>
                  <a:pt x="1258" y="965"/>
                </a:lnTo>
                <a:lnTo>
                  <a:pt x="1259" y="964"/>
                </a:lnTo>
                <a:lnTo>
                  <a:pt x="1259" y="963"/>
                </a:lnTo>
                <a:lnTo>
                  <a:pt x="1259" y="962"/>
                </a:lnTo>
                <a:lnTo>
                  <a:pt x="1259" y="961"/>
                </a:lnTo>
                <a:lnTo>
                  <a:pt x="1260" y="960"/>
                </a:lnTo>
                <a:lnTo>
                  <a:pt x="1260" y="958"/>
                </a:lnTo>
                <a:lnTo>
                  <a:pt x="1260" y="957"/>
                </a:lnTo>
                <a:lnTo>
                  <a:pt x="1260" y="956"/>
                </a:lnTo>
                <a:lnTo>
                  <a:pt x="1260" y="955"/>
                </a:lnTo>
                <a:lnTo>
                  <a:pt x="1261" y="955"/>
                </a:lnTo>
                <a:lnTo>
                  <a:pt x="1261" y="954"/>
                </a:lnTo>
                <a:lnTo>
                  <a:pt x="1261" y="953"/>
                </a:lnTo>
                <a:lnTo>
                  <a:pt x="1261" y="952"/>
                </a:lnTo>
                <a:lnTo>
                  <a:pt x="1261" y="951"/>
                </a:lnTo>
                <a:lnTo>
                  <a:pt x="1261" y="949"/>
                </a:lnTo>
                <a:lnTo>
                  <a:pt x="1262" y="948"/>
                </a:lnTo>
                <a:lnTo>
                  <a:pt x="1262" y="947"/>
                </a:lnTo>
                <a:lnTo>
                  <a:pt x="1262" y="946"/>
                </a:lnTo>
                <a:lnTo>
                  <a:pt x="1262" y="945"/>
                </a:lnTo>
                <a:lnTo>
                  <a:pt x="1262" y="944"/>
                </a:lnTo>
                <a:lnTo>
                  <a:pt x="1262" y="943"/>
                </a:lnTo>
                <a:lnTo>
                  <a:pt x="1262" y="941"/>
                </a:lnTo>
                <a:lnTo>
                  <a:pt x="1263" y="940"/>
                </a:lnTo>
                <a:lnTo>
                  <a:pt x="1263" y="939"/>
                </a:lnTo>
                <a:lnTo>
                  <a:pt x="1263" y="938"/>
                </a:lnTo>
                <a:lnTo>
                  <a:pt x="1263" y="937"/>
                </a:lnTo>
                <a:lnTo>
                  <a:pt x="1263" y="936"/>
                </a:lnTo>
                <a:lnTo>
                  <a:pt x="1263" y="935"/>
                </a:lnTo>
                <a:lnTo>
                  <a:pt x="1263" y="934"/>
                </a:lnTo>
                <a:lnTo>
                  <a:pt x="1263" y="932"/>
                </a:lnTo>
                <a:lnTo>
                  <a:pt x="1263" y="931"/>
                </a:lnTo>
                <a:lnTo>
                  <a:pt x="1263" y="930"/>
                </a:lnTo>
                <a:lnTo>
                  <a:pt x="1263" y="929"/>
                </a:lnTo>
                <a:lnTo>
                  <a:pt x="1263" y="928"/>
                </a:lnTo>
                <a:lnTo>
                  <a:pt x="1265" y="927"/>
                </a:lnTo>
                <a:lnTo>
                  <a:pt x="1265" y="926"/>
                </a:lnTo>
                <a:lnTo>
                  <a:pt x="1265" y="924"/>
                </a:lnTo>
                <a:lnTo>
                  <a:pt x="1265" y="923"/>
                </a:lnTo>
                <a:lnTo>
                  <a:pt x="1265" y="922"/>
                </a:lnTo>
                <a:lnTo>
                  <a:pt x="1265" y="921"/>
                </a:lnTo>
                <a:lnTo>
                  <a:pt x="1265" y="920"/>
                </a:lnTo>
                <a:lnTo>
                  <a:pt x="1265" y="919"/>
                </a:lnTo>
                <a:lnTo>
                  <a:pt x="1265" y="918"/>
                </a:lnTo>
                <a:lnTo>
                  <a:pt x="1265" y="916"/>
                </a:lnTo>
                <a:lnTo>
                  <a:pt x="1263" y="898"/>
                </a:lnTo>
                <a:lnTo>
                  <a:pt x="1263" y="863"/>
                </a:lnTo>
                <a:lnTo>
                  <a:pt x="1269" y="863"/>
                </a:lnTo>
                <a:lnTo>
                  <a:pt x="1275" y="863"/>
                </a:lnTo>
                <a:lnTo>
                  <a:pt x="1311" y="863"/>
                </a:lnTo>
                <a:lnTo>
                  <a:pt x="1351" y="896"/>
                </a:lnTo>
                <a:lnTo>
                  <a:pt x="1355" y="901"/>
                </a:lnTo>
                <a:lnTo>
                  <a:pt x="1385" y="901"/>
                </a:lnTo>
                <a:lnTo>
                  <a:pt x="1385" y="864"/>
                </a:lnTo>
                <a:lnTo>
                  <a:pt x="1412" y="864"/>
                </a:lnTo>
                <a:lnTo>
                  <a:pt x="1412" y="843"/>
                </a:lnTo>
                <a:lnTo>
                  <a:pt x="1445" y="843"/>
                </a:lnTo>
                <a:lnTo>
                  <a:pt x="1457" y="836"/>
                </a:lnTo>
                <a:lnTo>
                  <a:pt x="1474" y="793"/>
                </a:lnTo>
                <a:lnTo>
                  <a:pt x="1474" y="791"/>
                </a:lnTo>
                <a:lnTo>
                  <a:pt x="1582" y="791"/>
                </a:lnTo>
                <a:lnTo>
                  <a:pt x="1582" y="738"/>
                </a:lnTo>
                <a:lnTo>
                  <a:pt x="1582" y="730"/>
                </a:lnTo>
                <a:lnTo>
                  <a:pt x="1582" y="681"/>
                </a:lnTo>
                <a:lnTo>
                  <a:pt x="1582" y="629"/>
                </a:lnTo>
                <a:lnTo>
                  <a:pt x="1583" y="578"/>
                </a:lnTo>
                <a:lnTo>
                  <a:pt x="1715" y="578"/>
                </a:lnTo>
                <a:lnTo>
                  <a:pt x="1724" y="578"/>
                </a:lnTo>
                <a:lnTo>
                  <a:pt x="1741" y="578"/>
                </a:lnTo>
                <a:lnTo>
                  <a:pt x="1741" y="575"/>
                </a:lnTo>
                <a:lnTo>
                  <a:pt x="1847" y="576"/>
                </a:lnTo>
                <a:lnTo>
                  <a:pt x="1847" y="633"/>
                </a:lnTo>
                <a:lnTo>
                  <a:pt x="1847" y="692"/>
                </a:lnTo>
                <a:lnTo>
                  <a:pt x="1847" y="744"/>
                </a:lnTo>
                <a:lnTo>
                  <a:pt x="1847" y="791"/>
                </a:lnTo>
                <a:lnTo>
                  <a:pt x="1847" y="792"/>
                </a:lnTo>
                <a:lnTo>
                  <a:pt x="1852" y="792"/>
                </a:lnTo>
                <a:lnTo>
                  <a:pt x="1982" y="792"/>
                </a:lnTo>
                <a:lnTo>
                  <a:pt x="2112" y="793"/>
                </a:lnTo>
                <a:lnTo>
                  <a:pt x="2240" y="793"/>
                </a:lnTo>
                <a:lnTo>
                  <a:pt x="2251" y="793"/>
                </a:lnTo>
                <a:lnTo>
                  <a:pt x="2253" y="793"/>
                </a:lnTo>
                <a:lnTo>
                  <a:pt x="2254" y="793"/>
                </a:lnTo>
                <a:lnTo>
                  <a:pt x="2255" y="793"/>
                </a:lnTo>
                <a:lnTo>
                  <a:pt x="2256" y="793"/>
                </a:lnTo>
                <a:lnTo>
                  <a:pt x="2257" y="793"/>
                </a:lnTo>
                <a:lnTo>
                  <a:pt x="2258" y="793"/>
                </a:lnTo>
                <a:lnTo>
                  <a:pt x="2259" y="793"/>
                </a:lnTo>
                <a:lnTo>
                  <a:pt x="2261" y="793"/>
                </a:lnTo>
                <a:lnTo>
                  <a:pt x="2262" y="793"/>
                </a:lnTo>
                <a:lnTo>
                  <a:pt x="2263" y="793"/>
                </a:lnTo>
                <a:lnTo>
                  <a:pt x="2264" y="793"/>
                </a:lnTo>
                <a:lnTo>
                  <a:pt x="2265" y="793"/>
                </a:lnTo>
                <a:lnTo>
                  <a:pt x="2266" y="793"/>
                </a:lnTo>
                <a:lnTo>
                  <a:pt x="2314" y="797"/>
                </a:lnTo>
                <a:lnTo>
                  <a:pt x="2316" y="809"/>
                </a:lnTo>
                <a:lnTo>
                  <a:pt x="2324" y="809"/>
                </a:lnTo>
                <a:lnTo>
                  <a:pt x="2371" y="808"/>
                </a:lnTo>
                <a:lnTo>
                  <a:pt x="2373" y="808"/>
                </a:lnTo>
                <a:lnTo>
                  <a:pt x="2457" y="809"/>
                </a:lnTo>
                <a:lnTo>
                  <a:pt x="2487" y="809"/>
                </a:lnTo>
                <a:lnTo>
                  <a:pt x="2487" y="819"/>
                </a:lnTo>
                <a:lnTo>
                  <a:pt x="2485" y="818"/>
                </a:lnTo>
                <a:lnTo>
                  <a:pt x="2484" y="818"/>
                </a:lnTo>
                <a:lnTo>
                  <a:pt x="2484" y="819"/>
                </a:lnTo>
                <a:lnTo>
                  <a:pt x="2483" y="819"/>
                </a:lnTo>
                <a:lnTo>
                  <a:pt x="2482" y="819"/>
                </a:lnTo>
                <a:lnTo>
                  <a:pt x="2482" y="820"/>
                </a:lnTo>
                <a:lnTo>
                  <a:pt x="2481" y="820"/>
                </a:lnTo>
                <a:lnTo>
                  <a:pt x="2481" y="821"/>
                </a:lnTo>
                <a:lnTo>
                  <a:pt x="2480" y="821"/>
                </a:lnTo>
                <a:lnTo>
                  <a:pt x="2480" y="822"/>
                </a:lnTo>
                <a:lnTo>
                  <a:pt x="2478" y="822"/>
                </a:lnTo>
                <a:lnTo>
                  <a:pt x="2478" y="823"/>
                </a:lnTo>
                <a:lnTo>
                  <a:pt x="2477" y="823"/>
                </a:lnTo>
                <a:lnTo>
                  <a:pt x="2477" y="825"/>
                </a:lnTo>
                <a:lnTo>
                  <a:pt x="2477" y="826"/>
                </a:lnTo>
                <a:lnTo>
                  <a:pt x="2476" y="826"/>
                </a:lnTo>
                <a:lnTo>
                  <a:pt x="2476" y="827"/>
                </a:lnTo>
                <a:lnTo>
                  <a:pt x="2476" y="828"/>
                </a:lnTo>
                <a:lnTo>
                  <a:pt x="2476" y="829"/>
                </a:lnTo>
                <a:lnTo>
                  <a:pt x="2476" y="830"/>
                </a:lnTo>
                <a:lnTo>
                  <a:pt x="2476" y="831"/>
                </a:lnTo>
                <a:lnTo>
                  <a:pt x="2476" y="833"/>
                </a:lnTo>
                <a:lnTo>
                  <a:pt x="2476" y="834"/>
                </a:lnTo>
                <a:lnTo>
                  <a:pt x="2480" y="848"/>
                </a:lnTo>
                <a:lnTo>
                  <a:pt x="2485" y="864"/>
                </a:lnTo>
                <a:lnTo>
                  <a:pt x="2490" y="881"/>
                </a:lnTo>
                <a:lnTo>
                  <a:pt x="2490" y="901"/>
                </a:lnTo>
                <a:lnTo>
                  <a:pt x="2595" y="932"/>
                </a:lnTo>
                <a:lnTo>
                  <a:pt x="2595" y="926"/>
                </a:lnTo>
                <a:lnTo>
                  <a:pt x="2628" y="924"/>
                </a:lnTo>
                <a:lnTo>
                  <a:pt x="2636" y="929"/>
                </a:lnTo>
                <a:lnTo>
                  <a:pt x="2638" y="929"/>
                </a:lnTo>
                <a:lnTo>
                  <a:pt x="2638" y="918"/>
                </a:lnTo>
                <a:lnTo>
                  <a:pt x="2684" y="916"/>
                </a:lnTo>
                <a:lnTo>
                  <a:pt x="2685" y="937"/>
                </a:lnTo>
                <a:lnTo>
                  <a:pt x="2685" y="938"/>
                </a:lnTo>
                <a:lnTo>
                  <a:pt x="2685" y="939"/>
                </a:lnTo>
                <a:lnTo>
                  <a:pt x="2685" y="940"/>
                </a:lnTo>
                <a:lnTo>
                  <a:pt x="2684" y="940"/>
                </a:lnTo>
                <a:lnTo>
                  <a:pt x="2684" y="941"/>
                </a:lnTo>
                <a:lnTo>
                  <a:pt x="2684" y="943"/>
                </a:lnTo>
                <a:lnTo>
                  <a:pt x="2683" y="943"/>
                </a:lnTo>
                <a:lnTo>
                  <a:pt x="2683" y="944"/>
                </a:lnTo>
                <a:lnTo>
                  <a:pt x="2681" y="945"/>
                </a:lnTo>
                <a:lnTo>
                  <a:pt x="2715" y="944"/>
                </a:lnTo>
                <a:lnTo>
                  <a:pt x="2715" y="943"/>
                </a:lnTo>
                <a:lnTo>
                  <a:pt x="2717" y="943"/>
                </a:lnTo>
                <a:lnTo>
                  <a:pt x="2717" y="941"/>
                </a:lnTo>
                <a:lnTo>
                  <a:pt x="2717" y="940"/>
                </a:lnTo>
                <a:lnTo>
                  <a:pt x="2718" y="939"/>
                </a:lnTo>
                <a:lnTo>
                  <a:pt x="2718" y="938"/>
                </a:lnTo>
                <a:lnTo>
                  <a:pt x="2718" y="937"/>
                </a:lnTo>
                <a:lnTo>
                  <a:pt x="2719" y="937"/>
                </a:lnTo>
                <a:lnTo>
                  <a:pt x="2719" y="936"/>
                </a:lnTo>
                <a:lnTo>
                  <a:pt x="2719" y="935"/>
                </a:lnTo>
                <a:lnTo>
                  <a:pt x="2720" y="934"/>
                </a:lnTo>
                <a:lnTo>
                  <a:pt x="2720" y="932"/>
                </a:lnTo>
                <a:lnTo>
                  <a:pt x="2720" y="931"/>
                </a:lnTo>
                <a:lnTo>
                  <a:pt x="2721" y="931"/>
                </a:lnTo>
                <a:lnTo>
                  <a:pt x="2726" y="916"/>
                </a:lnTo>
                <a:lnTo>
                  <a:pt x="2747" y="916"/>
                </a:lnTo>
                <a:lnTo>
                  <a:pt x="2747" y="915"/>
                </a:lnTo>
                <a:lnTo>
                  <a:pt x="2765" y="915"/>
                </a:lnTo>
                <a:lnTo>
                  <a:pt x="2765" y="957"/>
                </a:lnTo>
                <a:lnTo>
                  <a:pt x="2765" y="982"/>
                </a:lnTo>
                <a:lnTo>
                  <a:pt x="2701" y="1014"/>
                </a:lnTo>
                <a:lnTo>
                  <a:pt x="2700" y="1014"/>
                </a:lnTo>
                <a:lnTo>
                  <a:pt x="2697" y="1014"/>
                </a:lnTo>
                <a:lnTo>
                  <a:pt x="2695" y="1014"/>
                </a:lnTo>
                <a:lnTo>
                  <a:pt x="2694" y="1014"/>
                </a:lnTo>
                <a:lnTo>
                  <a:pt x="2692" y="1014"/>
                </a:lnTo>
                <a:lnTo>
                  <a:pt x="2689" y="1014"/>
                </a:lnTo>
                <a:lnTo>
                  <a:pt x="2688" y="1014"/>
                </a:lnTo>
                <a:lnTo>
                  <a:pt x="2687" y="1015"/>
                </a:lnTo>
                <a:lnTo>
                  <a:pt x="2686" y="1015"/>
                </a:lnTo>
                <a:lnTo>
                  <a:pt x="2685" y="1015"/>
                </a:lnTo>
                <a:lnTo>
                  <a:pt x="2684" y="1016"/>
                </a:lnTo>
                <a:lnTo>
                  <a:pt x="2683" y="1016"/>
                </a:lnTo>
                <a:lnTo>
                  <a:pt x="2683" y="1017"/>
                </a:lnTo>
                <a:lnTo>
                  <a:pt x="2681" y="1019"/>
                </a:lnTo>
                <a:lnTo>
                  <a:pt x="2680" y="1020"/>
                </a:lnTo>
                <a:lnTo>
                  <a:pt x="2679" y="1021"/>
                </a:lnTo>
                <a:lnTo>
                  <a:pt x="2678" y="1022"/>
                </a:lnTo>
                <a:lnTo>
                  <a:pt x="2678" y="1023"/>
                </a:lnTo>
                <a:lnTo>
                  <a:pt x="2677" y="1023"/>
                </a:lnTo>
                <a:lnTo>
                  <a:pt x="2676" y="1024"/>
                </a:lnTo>
                <a:lnTo>
                  <a:pt x="2676" y="1025"/>
                </a:lnTo>
                <a:lnTo>
                  <a:pt x="2675" y="1025"/>
                </a:lnTo>
                <a:lnTo>
                  <a:pt x="2675" y="1027"/>
                </a:lnTo>
                <a:lnTo>
                  <a:pt x="2673" y="1027"/>
                </a:lnTo>
                <a:lnTo>
                  <a:pt x="2673" y="1028"/>
                </a:lnTo>
                <a:lnTo>
                  <a:pt x="2672" y="1029"/>
                </a:lnTo>
                <a:lnTo>
                  <a:pt x="2638" y="1046"/>
                </a:lnTo>
                <a:lnTo>
                  <a:pt x="2624" y="1053"/>
                </a:lnTo>
                <a:lnTo>
                  <a:pt x="2622" y="1054"/>
                </a:lnTo>
                <a:lnTo>
                  <a:pt x="2604" y="1072"/>
                </a:lnTo>
                <a:lnTo>
                  <a:pt x="2551" y="1125"/>
                </a:lnTo>
                <a:lnTo>
                  <a:pt x="2500" y="1176"/>
                </a:lnTo>
                <a:lnTo>
                  <a:pt x="2498" y="1179"/>
                </a:lnTo>
                <a:lnTo>
                  <a:pt x="2445" y="1232"/>
                </a:lnTo>
                <a:lnTo>
                  <a:pt x="2432" y="1287"/>
                </a:lnTo>
                <a:lnTo>
                  <a:pt x="2423" y="1320"/>
                </a:lnTo>
                <a:lnTo>
                  <a:pt x="2411" y="1341"/>
                </a:lnTo>
                <a:lnTo>
                  <a:pt x="2373" y="1400"/>
                </a:lnTo>
                <a:lnTo>
                  <a:pt x="2346" y="1444"/>
                </a:lnTo>
                <a:lnTo>
                  <a:pt x="2330" y="1469"/>
                </a:lnTo>
                <a:lnTo>
                  <a:pt x="2326" y="1475"/>
                </a:lnTo>
                <a:lnTo>
                  <a:pt x="2323" y="1479"/>
                </a:lnTo>
                <a:lnTo>
                  <a:pt x="2315" y="1492"/>
                </a:lnTo>
                <a:lnTo>
                  <a:pt x="2315" y="1493"/>
                </a:lnTo>
                <a:lnTo>
                  <a:pt x="2312" y="1497"/>
                </a:lnTo>
                <a:lnTo>
                  <a:pt x="2310" y="1500"/>
                </a:lnTo>
                <a:lnTo>
                  <a:pt x="2303" y="1512"/>
                </a:lnTo>
                <a:lnTo>
                  <a:pt x="2298" y="1520"/>
                </a:lnTo>
                <a:lnTo>
                  <a:pt x="2298" y="1521"/>
                </a:lnTo>
                <a:lnTo>
                  <a:pt x="2297" y="1523"/>
                </a:lnTo>
                <a:lnTo>
                  <a:pt x="2296" y="1525"/>
                </a:lnTo>
                <a:lnTo>
                  <a:pt x="2295" y="1527"/>
                </a:lnTo>
                <a:lnTo>
                  <a:pt x="2295" y="1528"/>
                </a:lnTo>
                <a:lnTo>
                  <a:pt x="2293" y="1530"/>
                </a:lnTo>
                <a:lnTo>
                  <a:pt x="2291" y="1534"/>
                </a:lnTo>
                <a:lnTo>
                  <a:pt x="2290" y="1536"/>
                </a:lnTo>
                <a:lnTo>
                  <a:pt x="2289" y="1538"/>
                </a:lnTo>
                <a:lnTo>
                  <a:pt x="2288" y="1540"/>
                </a:lnTo>
                <a:lnTo>
                  <a:pt x="2287" y="1543"/>
                </a:lnTo>
                <a:lnTo>
                  <a:pt x="2286" y="1546"/>
                </a:lnTo>
                <a:lnTo>
                  <a:pt x="2284" y="1548"/>
                </a:lnTo>
                <a:lnTo>
                  <a:pt x="2283" y="1551"/>
                </a:lnTo>
                <a:lnTo>
                  <a:pt x="2282" y="1553"/>
                </a:lnTo>
                <a:lnTo>
                  <a:pt x="2281" y="1556"/>
                </a:lnTo>
                <a:lnTo>
                  <a:pt x="2280" y="1559"/>
                </a:lnTo>
                <a:lnTo>
                  <a:pt x="2279" y="1561"/>
                </a:lnTo>
                <a:lnTo>
                  <a:pt x="2278" y="1563"/>
                </a:lnTo>
                <a:lnTo>
                  <a:pt x="2276" y="1565"/>
                </a:lnTo>
                <a:lnTo>
                  <a:pt x="2274" y="1569"/>
                </a:lnTo>
                <a:lnTo>
                  <a:pt x="2273" y="1572"/>
                </a:lnTo>
                <a:lnTo>
                  <a:pt x="2272" y="1575"/>
                </a:lnTo>
                <a:lnTo>
                  <a:pt x="2271" y="1576"/>
                </a:lnTo>
                <a:lnTo>
                  <a:pt x="2271" y="1578"/>
                </a:lnTo>
                <a:lnTo>
                  <a:pt x="2270" y="1579"/>
                </a:lnTo>
                <a:lnTo>
                  <a:pt x="2269" y="1581"/>
                </a:lnTo>
                <a:lnTo>
                  <a:pt x="2269" y="1582"/>
                </a:lnTo>
                <a:lnTo>
                  <a:pt x="2267" y="1584"/>
                </a:lnTo>
                <a:lnTo>
                  <a:pt x="2267" y="1585"/>
                </a:lnTo>
                <a:lnTo>
                  <a:pt x="2267" y="1586"/>
                </a:lnTo>
                <a:lnTo>
                  <a:pt x="2266" y="1587"/>
                </a:lnTo>
                <a:lnTo>
                  <a:pt x="2266" y="1588"/>
                </a:lnTo>
                <a:lnTo>
                  <a:pt x="2266" y="1590"/>
                </a:lnTo>
                <a:lnTo>
                  <a:pt x="2265" y="1592"/>
                </a:lnTo>
                <a:lnTo>
                  <a:pt x="2265" y="1594"/>
                </a:lnTo>
                <a:lnTo>
                  <a:pt x="2264" y="1595"/>
                </a:lnTo>
                <a:lnTo>
                  <a:pt x="2264" y="1596"/>
                </a:lnTo>
                <a:lnTo>
                  <a:pt x="2264" y="1598"/>
                </a:lnTo>
                <a:lnTo>
                  <a:pt x="2264" y="1599"/>
                </a:lnTo>
                <a:lnTo>
                  <a:pt x="2263" y="1601"/>
                </a:lnTo>
                <a:lnTo>
                  <a:pt x="2263" y="1602"/>
                </a:lnTo>
                <a:lnTo>
                  <a:pt x="2263" y="1603"/>
                </a:lnTo>
                <a:lnTo>
                  <a:pt x="2263" y="1604"/>
                </a:lnTo>
                <a:lnTo>
                  <a:pt x="2263" y="1605"/>
                </a:lnTo>
                <a:lnTo>
                  <a:pt x="2263" y="1606"/>
                </a:lnTo>
                <a:lnTo>
                  <a:pt x="2263" y="1607"/>
                </a:lnTo>
                <a:lnTo>
                  <a:pt x="2263" y="1609"/>
                </a:lnTo>
                <a:lnTo>
                  <a:pt x="2262" y="1610"/>
                </a:lnTo>
                <a:lnTo>
                  <a:pt x="2262" y="1611"/>
                </a:lnTo>
                <a:lnTo>
                  <a:pt x="2262" y="1612"/>
                </a:lnTo>
                <a:lnTo>
                  <a:pt x="2262" y="1613"/>
                </a:lnTo>
                <a:lnTo>
                  <a:pt x="2262" y="1614"/>
                </a:lnTo>
                <a:lnTo>
                  <a:pt x="2262" y="1615"/>
                </a:lnTo>
                <a:lnTo>
                  <a:pt x="2262" y="1620"/>
                </a:lnTo>
                <a:lnTo>
                  <a:pt x="2262" y="1626"/>
                </a:lnTo>
                <a:lnTo>
                  <a:pt x="2262" y="1630"/>
                </a:lnTo>
                <a:lnTo>
                  <a:pt x="2262" y="1635"/>
                </a:lnTo>
                <a:lnTo>
                  <a:pt x="2262" y="1639"/>
                </a:lnTo>
                <a:lnTo>
                  <a:pt x="2262" y="1644"/>
                </a:lnTo>
                <a:lnTo>
                  <a:pt x="2262" y="1647"/>
                </a:lnTo>
                <a:lnTo>
                  <a:pt x="2262" y="1649"/>
                </a:lnTo>
                <a:lnTo>
                  <a:pt x="2262" y="1653"/>
                </a:lnTo>
                <a:lnTo>
                  <a:pt x="2262" y="1656"/>
                </a:lnTo>
                <a:lnTo>
                  <a:pt x="2262" y="1660"/>
                </a:lnTo>
                <a:lnTo>
                  <a:pt x="2262" y="1661"/>
                </a:lnTo>
                <a:lnTo>
                  <a:pt x="2262" y="1666"/>
                </a:lnTo>
                <a:lnTo>
                  <a:pt x="2265" y="1670"/>
                </a:lnTo>
                <a:lnTo>
                  <a:pt x="2269" y="1675"/>
                </a:lnTo>
                <a:lnTo>
                  <a:pt x="2287" y="1705"/>
                </a:lnTo>
                <a:lnTo>
                  <a:pt x="2312" y="1747"/>
                </a:lnTo>
                <a:lnTo>
                  <a:pt x="2314" y="1753"/>
                </a:lnTo>
                <a:lnTo>
                  <a:pt x="2332" y="1801"/>
                </a:lnTo>
                <a:lnTo>
                  <a:pt x="2337" y="1877"/>
                </a:lnTo>
                <a:lnTo>
                  <a:pt x="2338" y="1893"/>
                </a:lnTo>
                <a:lnTo>
                  <a:pt x="2308" y="1909"/>
                </a:lnTo>
                <a:lnTo>
                  <a:pt x="2292" y="1918"/>
                </a:lnTo>
                <a:lnTo>
                  <a:pt x="2247" y="1942"/>
                </a:lnTo>
                <a:lnTo>
                  <a:pt x="2246" y="1943"/>
                </a:lnTo>
                <a:lnTo>
                  <a:pt x="2245" y="1944"/>
                </a:lnTo>
                <a:lnTo>
                  <a:pt x="2244" y="1945"/>
                </a:lnTo>
                <a:lnTo>
                  <a:pt x="2242" y="1947"/>
                </a:lnTo>
                <a:lnTo>
                  <a:pt x="2241" y="1948"/>
                </a:lnTo>
                <a:lnTo>
                  <a:pt x="2239" y="1949"/>
                </a:lnTo>
                <a:lnTo>
                  <a:pt x="2238" y="1950"/>
                </a:lnTo>
                <a:lnTo>
                  <a:pt x="2237" y="1951"/>
                </a:lnTo>
                <a:lnTo>
                  <a:pt x="2234" y="1952"/>
                </a:lnTo>
                <a:lnTo>
                  <a:pt x="2233" y="1952"/>
                </a:lnTo>
                <a:lnTo>
                  <a:pt x="2223" y="1958"/>
                </a:lnTo>
                <a:lnTo>
                  <a:pt x="2222" y="1958"/>
                </a:lnTo>
                <a:lnTo>
                  <a:pt x="2221" y="1959"/>
                </a:lnTo>
                <a:lnTo>
                  <a:pt x="2219" y="1960"/>
                </a:lnTo>
                <a:lnTo>
                  <a:pt x="2217" y="1960"/>
                </a:lnTo>
                <a:lnTo>
                  <a:pt x="2215" y="1961"/>
                </a:lnTo>
                <a:lnTo>
                  <a:pt x="2214" y="1961"/>
                </a:lnTo>
                <a:lnTo>
                  <a:pt x="2212" y="1963"/>
                </a:lnTo>
                <a:lnTo>
                  <a:pt x="2211" y="1963"/>
                </a:lnTo>
                <a:lnTo>
                  <a:pt x="2210" y="1964"/>
                </a:lnTo>
                <a:lnTo>
                  <a:pt x="2204" y="1967"/>
                </a:lnTo>
                <a:lnTo>
                  <a:pt x="2203" y="1967"/>
                </a:lnTo>
                <a:lnTo>
                  <a:pt x="2202" y="1968"/>
                </a:lnTo>
                <a:lnTo>
                  <a:pt x="2200" y="1969"/>
                </a:lnTo>
                <a:lnTo>
                  <a:pt x="2199" y="1969"/>
                </a:lnTo>
                <a:lnTo>
                  <a:pt x="2198" y="1970"/>
                </a:lnTo>
                <a:lnTo>
                  <a:pt x="2197" y="1973"/>
                </a:lnTo>
                <a:lnTo>
                  <a:pt x="2196" y="1974"/>
                </a:lnTo>
                <a:lnTo>
                  <a:pt x="2195" y="1975"/>
                </a:lnTo>
                <a:lnTo>
                  <a:pt x="2194" y="1976"/>
                </a:lnTo>
                <a:lnTo>
                  <a:pt x="2132" y="2009"/>
                </a:lnTo>
                <a:lnTo>
                  <a:pt x="2132" y="2004"/>
                </a:lnTo>
                <a:lnTo>
                  <a:pt x="2129" y="2006"/>
                </a:lnTo>
                <a:lnTo>
                  <a:pt x="2087" y="2028"/>
                </a:lnTo>
                <a:lnTo>
                  <a:pt x="2023" y="2063"/>
                </a:lnTo>
                <a:lnTo>
                  <a:pt x="2022" y="2063"/>
                </a:lnTo>
                <a:lnTo>
                  <a:pt x="2021" y="2065"/>
                </a:lnTo>
                <a:lnTo>
                  <a:pt x="2009" y="2077"/>
                </a:lnTo>
                <a:lnTo>
                  <a:pt x="1999" y="2104"/>
                </a:lnTo>
                <a:lnTo>
                  <a:pt x="1979" y="2135"/>
                </a:lnTo>
                <a:lnTo>
                  <a:pt x="1977" y="2134"/>
                </a:lnTo>
                <a:lnTo>
                  <a:pt x="1951" y="2116"/>
                </a:lnTo>
                <a:lnTo>
                  <a:pt x="1950" y="2115"/>
                </a:lnTo>
                <a:lnTo>
                  <a:pt x="1949" y="2113"/>
                </a:lnTo>
                <a:lnTo>
                  <a:pt x="1949" y="2112"/>
                </a:lnTo>
                <a:lnTo>
                  <a:pt x="1947" y="2111"/>
                </a:lnTo>
                <a:lnTo>
                  <a:pt x="1947" y="2110"/>
                </a:lnTo>
                <a:lnTo>
                  <a:pt x="1946" y="2110"/>
                </a:lnTo>
                <a:lnTo>
                  <a:pt x="1944" y="2109"/>
                </a:lnTo>
                <a:lnTo>
                  <a:pt x="1943" y="2108"/>
                </a:lnTo>
                <a:lnTo>
                  <a:pt x="1942" y="2107"/>
                </a:lnTo>
                <a:lnTo>
                  <a:pt x="1941" y="2105"/>
                </a:lnTo>
                <a:lnTo>
                  <a:pt x="1940" y="2105"/>
                </a:lnTo>
                <a:lnTo>
                  <a:pt x="1940" y="2104"/>
                </a:lnTo>
                <a:lnTo>
                  <a:pt x="1938" y="2104"/>
                </a:lnTo>
                <a:lnTo>
                  <a:pt x="1937" y="2103"/>
                </a:lnTo>
                <a:lnTo>
                  <a:pt x="1935" y="2102"/>
                </a:lnTo>
                <a:lnTo>
                  <a:pt x="1934" y="2100"/>
                </a:lnTo>
                <a:lnTo>
                  <a:pt x="1933" y="2099"/>
                </a:lnTo>
                <a:lnTo>
                  <a:pt x="1930" y="2098"/>
                </a:lnTo>
                <a:lnTo>
                  <a:pt x="1929" y="2096"/>
                </a:lnTo>
                <a:lnTo>
                  <a:pt x="1928" y="2095"/>
                </a:lnTo>
                <a:lnTo>
                  <a:pt x="1926" y="2094"/>
                </a:lnTo>
                <a:lnTo>
                  <a:pt x="1925" y="2093"/>
                </a:lnTo>
                <a:lnTo>
                  <a:pt x="1923" y="2092"/>
                </a:lnTo>
                <a:lnTo>
                  <a:pt x="1920" y="2091"/>
                </a:lnTo>
                <a:lnTo>
                  <a:pt x="1919" y="2090"/>
                </a:lnTo>
                <a:lnTo>
                  <a:pt x="1917" y="2088"/>
                </a:lnTo>
                <a:lnTo>
                  <a:pt x="1916" y="2087"/>
                </a:lnTo>
                <a:lnTo>
                  <a:pt x="1913" y="2086"/>
                </a:lnTo>
                <a:lnTo>
                  <a:pt x="1912" y="2085"/>
                </a:lnTo>
                <a:lnTo>
                  <a:pt x="1911" y="2085"/>
                </a:lnTo>
                <a:lnTo>
                  <a:pt x="1909" y="2084"/>
                </a:lnTo>
                <a:lnTo>
                  <a:pt x="1908" y="2083"/>
                </a:lnTo>
                <a:lnTo>
                  <a:pt x="1907" y="2082"/>
                </a:lnTo>
                <a:lnTo>
                  <a:pt x="1906" y="2082"/>
                </a:lnTo>
                <a:lnTo>
                  <a:pt x="1904" y="2081"/>
                </a:lnTo>
                <a:lnTo>
                  <a:pt x="1903" y="2079"/>
                </a:lnTo>
                <a:lnTo>
                  <a:pt x="1902" y="2078"/>
                </a:lnTo>
                <a:lnTo>
                  <a:pt x="1900" y="2077"/>
                </a:lnTo>
                <a:lnTo>
                  <a:pt x="1899" y="2076"/>
                </a:lnTo>
                <a:lnTo>
                  <a:pt x="1898" y="2076"/>
                </a:lnTo>
                <a:lnTo>
                  <a:pt x="1896" y="2075"/>
                </a:lnTo>
                <a:lnTo>
                  <a:pt x="1895" y="2074"/>
                </a:lnTo>
                <a:lnTo>
                  <a:pt x="1894" y="2073"/>
                </a:lnTo>
                <a:lnTo>
                  <a:pt x="1893" y="2073"/>
                </a:lnTo>
                <a:lnTo>
                  <a:pt x="1892" y="2071"/>
                </a:lnTo>
                <a:lnTo>
                  <a:pt x="1891" y="2071"/>
                </a:lnTo>
                <a:lnTo>
                  <a:pt x="1888" y="2070"/>
                </a:lnTo>
                <a:lnTo>
                  <a:pt x="1887" y="2069"/>
                </a:lnTo>
                <a:lnTo>
                  <a:pt x="1886" y="2068"/>
                </a:lnTo>
                <a:lnTo>
                  <a:pt x="1885" y="2067"/>
                </a:lnTo>
                <a:lnTo>
                  <a:pt x="1884" y="2066"/>
                </a:lnTo>
                <a:lnTo>
                  <a:pt x="1883" y="2066"/>
                </a:lnTo>
                <a:lnTo>
                  <a:pt x="1882" y="2065"/>
                </a:lnTo>
                <a:lnTo>
                  <a:pt x="1881" y="2063"/>
                </a:lnTo>
                <a:lnTo>
                  <a:pt x="1879" y="2063"/>
                </a:lnTo>
                <a:lnTo>
                  <a:pt x="1878" y="2062"/>
                </a:lnTo>
                <a:lnTo>
                  <a:pt x="1877" y="2062"/>
                </a:lnTo>
                <a:lnTo>
                  <a:pt x="1877" y="2061"/>
                </a:lnTo>
                <a:lnTo>
                  <a:pt x="1876" y="2061"/>
                </a:lnTo>
                <a:lnTo>
                  <a:pt x="1876" y="2060"/>
                </a:lnTo>
                <a:lnTo>
                  <a:pt x="1875" y="2060"/>
                </a:lnTo>
                <a:lnTo>
                  <a:pt x="1874" y="2059"/>
                </a:lnTo>
                <a:lnTo>
                  <a:pt x="1873" y="2059"/>
                </a:lnTo>
                <a:lnTo>
                  <a:pt x="1871" y="2058"/>
                </a:lnTo>
                <a:lnTo>
                  <a:pt x="1870" y="2057"/>
                </a:lnTo>
                <a:lnTo>
                  <a:pt x="1869" y="2057"/>
                </a:lnTo>
                <a:lnTo>
                  <a:pt x="1868" y="2056"/>
                </a:lnTo>
                <a:lnTo>
                  <a:pt x="1867" y="2056"/>
                </a:lnTo>
                <a:lnTo>
                  <a:pt x="1866" y="2054"/>
                </a:lnTo>
                <a:lnTo>
                  <a:pt x="1865" y="2054"/>
                </a:lnTo>
                <a:lnTo>
                  <a:pt x="1864" y="2054"/>
                </a:lnTo>
                <a:lnTo>
                  <a:pt x="1864" y="2053"/>
                </a:lnTo>
                <a:lnTo>
                  <a:pt x="1862" y="2053"/>
                </a:lnTo>
                <a:lnTo>
                  <a:pt x="1861" y="2053"/>
                </a:lnTo>
                <a:lnTo>
                  <a:pt x="1860" y="2052"/>
                </a:lnTo>
                <a:lnTo>
                  <a:pt x="1859" y="2052"/>
                </a:lnTo>
                <a:lnTo>
                  <a:pt x="1858" y="2052"/>
                </a:lnTo>
                <a:lnTo>
                  <a:pt x="1857" y="2051"/>
                </a:lnTo>
                <a:lnTo>
                  <a:pt x="1856" y="2050"/>
                </a:lnTo>
                <a:lnTo>
                  <a:pt x="1854" y="2050"/>
                </a:lnTo>
                <a:lnTo>
                  <a:pt x="1852" y="2049"/>
                </a:lnTo>
                <a:lnTo>
                  <a:pt x="1851" y="2049"/>
                </a:lnTo>
                <a:lnTo>
                  <a:pt x="1849" y="2048"/>
                </a:lnTo>
                <a:lnTo>
                  <a:pt x="1848" y="2048"/>
                </a:lnTo>
                <a:lnTo>
                  <a:pt x="1847" y="2046"/>
                </a:lnTo>
                <a:lnTo>
                  <a:pt x="1845" y="2046"/>
                </a:lnTo>
                <a:lnTo>
                  <a:pt x="1844" y="2045"/>
                </a:lnTo>
                <a:lnTo>
                  <a:pt x="1843" y="2045"/>
                </a:lnTo>
                <a:lnTo>
                  <a:pt x="1842" y="2045"/>
                </a:lnTo>
                <a:lnTo>
                  <a:pt x="1841" y="2045"/>
                </a:lnTo>
                <a:lnTo>
                  <a:pt x="1840" y="2044"/>
                </a:lnTo>
                <a:lnTo>
                  <a:pt x="1839" y="2044"/>
                </a:lnTo>
                <a:lnTo>
                  <a:pt x="1837" y="2043"/>
                </a:lnTo>
                <a:lnTo>
                  <a:pt x="1836" y="2043"/>
                </a:lnTo>
                <a:lnTo>
                  <a:pt x="1835" y="2043"/>
                </a:lnTo>
                <a:lnTo>
                  <a:pt x="1834" y="2043"/>
                </a:lnTo>
                <a:lnTo>
                  <a:pt x="1833" y="2043"/>
                </a:lnTo>
                <a:lnTo>
                  <a:pt x="1832" y="2042"/>
                </a:lnTo>
                <a:lnTo>
                  <a:pt x="1831" y="2042"/>
                </a:lnTo>
                <a:lnTo>
                  <a:pt x="1830" y="2041"/>
                </a:lnTo>
                <a:lnTo>
                  <a:pt x="1828" y="2041"/>
                </a:lnTo>
                <a:lnTo>
                  <a:pt x="1827" y="2041"/>
                </a:lnTo>
                <a:lnTo>
                  <a:pt x="1825" y="2040"/>
                </a:lnTo>
                <a:lnTo>
                  <a:pt x="1824" y="2040"/>
                </a:lnTo>
                <a:lnTo>
                  <a:pt x="1823" y="2040"/>
                </a:lnTo>
                <a:lnTo>
                  <a:pt x="1822" y="2040"/>
                </a:lnTo>
                <a:lnTo>
                  <a:pt x="1820" y="2039"/>
                </a:lnTo>
                <a:lnTo>
                  <a:pt x="1819" y="2039"/>
                </a:lnTo>
                <a:lnTo>
                  <a:pt x="1817" y="2039"/>
                </a:lnTo>
                <a:lnTo>
                  <a:pt x="1816" y="2037"/>
                </a:lnTo>
                <a:lnTo>
                  <a:pt x="1815" y="2037"/>
                </a:lnTo>
                <a:lnTo>
                  <a:pt x="1814" y="2037"/>
                </a:lnTo>
                <a:lnTo>
                  <a:pt x="1812" y="2036"/>
                </a:lnTo>
                <a:lnTo>
                  <a:pt x="1811" y="2036"/>
                </a:lnTo>
                <a:lnTo>
                  <a:pt x="1808" y="2035"/>
                </a:lnTo>
                <a:lnTo>
                  <a:pt x="1803" y="2033"/>
                </a:lnTo>
                <a:lnTo>
                  <a:pt x="1801" y="2032"/>
                </a:lnTo>
                <a:lnTo>
                  <a:pt x="1800" y="2032"/>
                </a:lnTo>
                <a:lnTo>
                  <a:pt x="1797" y="2031"/>
                </a:lnTo>
                <a:lnTo>
                  <a:pt x="1794" y="2029"/>
                </a:lnTo>
                <a:lnTo>
                  <a:pt x="1792" y="2028"/>
                </a:lnTo>
                <a:lnTo>
                  <a:pt x="1791" y="2028"/>
                </a:lnTo>
                <a:lnTo>
                  <a:pt x="1789" y="2027"/>
                </a:lnTo>
                <a:lnTo>
                  <a:pt x="1785" y="2026"/>
                </a:lnTo>
                <a:lnTo>
                  <a:pt x="1782" y="2025"/>
                </a:lnTo>
                <a:lnTo>
                  <a:pt x="1778" y="2024"/>
                </a:lnTo>
                <a:lnTo>
                  <a:pt x="1776" y="2023"/>
                </a:lnTo>
                <a:lnTo>
                  <a:pt x="1774" y="2022"/>
                </a:lnTo>
                <a:lnTo>
                  <a:pt x="1772" y="2020"/>
                </a:lnTo>
                <a:lnTo>
                  <a:pt x="1769" y="2020"/>
                </a:lnTo>
                <a:lnTo>
                  <a:pt x="1768" y="2019"/>
                </a:lnTo>
                <a:lnTo>
                  <a:pt x="1766" y="2019"/>
                </a:lnTo>
                <a:lnTo>
                  <a:pt x="1763" y="2018"/>
                </a:lnTo>
                <a:lnTo>
                  <a:pt x="1759" y="2017"/>
                </a:lnTo>
                <a:lnTo>
                  <a:pt x="1757" y="2016"/>
                </a:lnTo>
                <a:lnTo>
                  <a:pt x="1754" y="2015"/>
                </a:lnTo>
                <a:lnTo>
                  <a:pt x="1750" y="2012"/>
                </a:lnTo>
                <a:lnTo>
                  <a:pt x="1747" y="2012"/>
                </a:lnTo>
                <a:lnTo>
                  <a:pt x="1746" y="2011"/>
                </a:lnTo>
                <a:lnTo>
                  <a:pt x="1744" y="2011"/>
                </a:lnTo>
                <a:lnTo>
                  <a:pt x="1742" y="2010"/>
                </a:lnTo>
                <a:lnTo>
                  <a:pt x="1740" y="2009"/>
                </a:lnTo>
                <a:lnTo>
                  <a:pt x="1739" y="2009"/>
                </a:lnTo>
                <a:lnTo>
                  <a:pt x="1738" y="2009"/>
                </a:lnTo>
                <a:lnTo>
                  <a:pt x="1735" y="2008"/>
                </a:lnTo>
                <a:lnTo>
                  <a:pt x="1733" y="2008"/>
                </a:lnTo>
                <a:lnTo>
                  <a:pt x="1733" y="2007"/>
                </a:lnTo>
                <a:lnTo>
                  <a:pt x="1732" y="2007"/>
                </a:lnTo>
                <a:lnTo>
                  <a:pt x="1730" y="2006"/>
                </a:lnTo>
                <a:lnTo>
                  <a:pt x="1729" y="2006"/>
                </a:lnTo>
                <a:lnTo>
                  <a:pt x="1726" y="2004"/>
                </a:lnTo>
                <a:lnTo>
                  <a:pt x="1725" y="2004"/>
                </a:lnTo>
                <a:lnTo>
                  <a:pt x="1723" y="2003"/>
                </a:lnTo>
                <a:lnTo>
                  <a:pt x="1722" y="2002"/>
                </a:lnTo>
                <a:lnTo>
                  <a:pt x="1719" y="2002"/>
                </a:lnTo>
                <a:lnTo>
                  <a:pt x="1718" y="2001"/>
                </a:lnTo>
                <a:lnTo>
                  <a:pt x="1716" y="2000"/>
                </a:lnTo>
                <a:lnTo>
                  <a:pt x="1714" y="1999"/>
                </a:lnTo>
                <a:lnTo>
                  <a:pt x="1713" y="1999"/>
                </a:lnTo>
                <a:lnTo>
                  <a:pt x="1713" y="1998"/>
                </a:lnTo>
                <a:lnTo>
                  <a:pt x="1710" y="1998"/>
                </a:lnTo>
                <a:lnTo>
                  <a:pt x="1709" y="1997"/>
                </a:lnTo>
                <a:lnTo>
                  <a:pt x="1706" y="1995"/>
                </a:lnTo>
                <a:lnTo>
                  <a:pt x="1704" y="1994"/>
                </a:lnTo>
                <a:lnTo>
                  <a:pt x="1700" y="1993"/>
                </a:lnTo>
                <a:lnTo>
                  <a:pt x="1698" y="1992"/>
                </a:lnTo>
                <a:lnTo>
                  <a:pt x="1696" y="1991"/>
                </a:lnTo>
                <a:lnTo>
                  <a:pt x="1695" y="1990"/>
                </a:lnTo>
                <a:lnTo>
                  <a:pt x="1692" y="1990"/>
                </a:lnTo>
                <a:lnTo>
                  <a:pt x="1690" y="1987"/>
                </a:lnTo>
                <a:lnTo>
                  <a:pt x="1688" y="1986"/>
                </a:lnTo>
                <a:lnTo>
                  <a:pt x="1684" y="1984"/>
                </a:lnTo>
                <a:lnTo>
                  <a:pt x="1679" y="1982"/>
                </a:lnTo>
                <a:lnTo>
                  <a:pt x="1678" y="1982"/>
                </a:lnTo>
                <a:lnTo>
                  <a:pt x="1674" y="1980"/>
                </a:lnTo>
                <a:lnTo>
                  <a:pt x="1672" y="1980"/>
                </a:lnTo>
                <a:lnTo>
                  <a:pt x="1670" y="1977"/>
                </a:lnTo>
                <a:lnTo>
                  <a:pt x="1668" y="1977"/>
                </a:lnTo>
                <a:lnTo>
                  <a:pt x="1666" y="1976"/>
                </a:lnTo>
                <a:lnTo>
                  <a:pt x="1663" y="1974"/>
                </a:lnTo>
                <a:lnTo>
                  <a:pt x="1660" y="1973"/>
                </a:lnTo>
                <a:lnTo>
                  <a:pt x="1659" y="1973"/>
                </a:lnTo>
                <a:lnTo>
                  <a:pt x="1657" y="1972"/>
                </a:lnTo>
                <a:lnTo>
                  <a:pt x="1656" y="1970"/>
                </a:lnTo>
                <a:lnTo>
                  <a:pt x="1655" y="1970"/>
                </a:lnTo>
                <a:lnTo>
                  <a:pt x="1651" y="1968"/>
                </a:lnTo>
                <a:lnTo>
                  <a:pt x="1650" y="1968"/>
                </a:lnTo>
                <a:lnTo>
                  <a:pt x="1648" y="1967"/>
                </a:lnTo>
                <a:lnTo>
                  <a:pt x="1647" y="1967"/>
                </a:lnTo>
                <a:lnTo>
                  <a:pt x="1647" y="1966"/>
                </a:lnTo>
                <a:lnTo>
                  <a:pt x="1645" y="1965"/>
                </a:lnTo>
                <a:lnTo>
                  <a:pt x="1641" y="1964"/>
                </a:lnTo>
                <a:lnTo>
                  <a:pt x="1639" y="1963"/>
                </a:lnTo>
                <a:lnTo>
                  <a:pt x="1638" y="1963"/>
                </a:lnTo>
                <a:lnTo>
                  <a:pt x="1637" y="1961"/>
                </a:lnTo>
                <a:lnTo>
                  <a:pt x="1634" y="1960"/>
                </a:lnTo>
                <a:lnTo>
                  <a:pt x="1633" y="1960"/>
                </a:lnTo>
                <a:lnTo>
                  <a:pt x="1632" y="1959"/>
                </a:lnTo>
                <a:lnTo>
                  <a:pt x="1630" y="1958"/>
                </a:lnTo>
                <a:lnTo>
                  <a:pt x="1629" y="1958"/>
                </a:lnTo>
                <a:lnTo>
                  <a:pt x="1628" y="1957"/>
                </a:lnTo>
                <a:lnTo>
                  <a:pt x="1626" y="1956"/>
                </a:lnTo>
                <a:lnTo>
                  <a:pt x="1623" y="1955"/>
                </a:lnTo>
                <a:lnTo>
                  <a:pt x="1622" y="1953"/>
                </a:lnTo>
                <a:lnTo>
                  <a:pt x="1620" y="1952"/>
                </a:lnTo>
                <a:lnTo>
                  <a:pt x="1619" y="1951"/>
                </a:lnTo>
                <a:lnTo>
                  <a:pt x="1617" y="1951"/>
                </a:lnTo>
                <a:lnTo>
                  <a:pt x="1616" y="1950"/>
                </a:lnTo>
                <a:lnTo>
                  <a:pt x="1615" y="1949"/>
                </a:lnTo>
                <a:lnTo>
                  <a:pt x="1614" y="1949"/>
                </a:lnTo>
                <a:lnTo>
                  <a:pt x="1613" y="1948"/>
                </a:lnTo>
                <a:lnTo>
                  <a:pt x="1612" y="1947"/>
                </a:lnTo>
                <a:lnTo>
                  <a:pt x="1611" y="1947"/>
                </a:lnTo>
                <a:lnTo>
                  <a:pt x="1609" y="1945"/>
                </a:lnTo>
                <a:lnTo>
                  <a:pt x="1608" y="1944"/>
                </a:lnTo>
                <a:lnTo>
                  <a:pt x="1607" y="1944"/>
                </a:lnTo>
                <a:lnTo>
                  <a:pt x="1606" y="1943"/>
                </a:lnTo>
                <a:lnTo>
                  <a:pt x="1605" y="1943"/>
                </a:lnTo>
                <a:lnTo>
                  <a:pt x="1603" y="1942"/>
                </a:lnTo>
                <a:lnTo>
                  <a:pt x="1602" y="1941"/>
                </a:lnTo>
                <a:lnTo>
                  <a:pt x="1600" y="1941"/>
                </a:lnTo>
                <a:lnTo>
                  <a:pt x="1600" y="1940"/>
                </a:lnTo>
                <a:lnTo>
                  <a:pt x="1598" y="1939"/>
                </a:lnTo>
                <a:lnTo>
                  <a:pt x="1597" y="1939"/>
                </a:lnTo>
                <a:lnTo>
                  <a:pt x="1597" y="1938"/>
                </a:lnTo>
                <a:lnTo>
                  <a:pt x="1596" y="1938"/>
                </a:lnTo>
                <a:lnTo>
                  <a:pt x="1595" y="1938"/>
                </a:lnTo>
                <a:lnTo>
                  <a:pt x="1592" y="1936"/>
                </a:lnTo>
                <a:lnTo>
                  <a:pt x="1591" y="1936"/>
                </a:lnTo>
                <a:lnTo>
                  <a:pt x="1591" y="1935"/>
                </a:lnTo>
                <a:lnTo>
                  <a:pt x="1590" y="1935"/>
                </a:lnTo>
                <a:lnTo>
                  <a:pt x="1589" y="1935"/>
                </a:lnTo>
                <a:lnTo>
                  <a:pt x="1588" y="1934"/>
                </a:lnTo>
                <a:lnTo>
                  <a:pt x="1587" y="1934"/>
                </a:lnTo>
                <a:lnTo>
                  <a:pt x="1586" y="1933"/>
                </a:lnTo>
                <a:lnTo>
                  <a:pt x="1584" y="1933"/>
                </a:lnTo>
                <a:lnTo>
                  <a:pt x="1583" y="1932"/>
                </a:lnTo>
                <a:lnTo>
                  <a:pt x="1582" y="1932"/>
                </a:lnTo>
                <a:lnTo>
                  <a:pt x="1581" y="1932"/>
                </a:lnTo>
                <a:lnTo>
                  <a:pt x="1581" y="1931"/>
                </a:lnTo>
                <a:lnTo>
                  <a:pt x="1580" y="1931"/>
                </a:lnTo>
                <a:lnTo>
                  <a:pt x="1579" y="1931"/>
                </a:lnTo>
                <a:lnTo>
                  <a:pt x="1578" y="1930"/>
                </a:lnTo>
                <a:lnTo>
                  <a:pt x="1577" y="1930"/>
                </a:lnTo>
                <a:lnTo>
                  <a:pt x="1575" y="1930"/>
                </a:lnTo>
                <a:lnTo>
                  <a:pt x="1574" y="1928"/>
                </a:lnTo>
                <a:lnTo>
                  <a:pt x="1573" y="1928"/>
                </a:lnTo>
                <a:lnTo>
                  <a:pt x="1572" y="1928"/>
                </a:lnTo>
                <a:lnTo>
                  <a:pt x="1572" y="1927"/>
                </a:lnTo>
                <a:lnTo>
                  <a:pt x="1571" y="1927"/>
                </a:lnTo>
                <a:lnTo>
                  <a:pt x="1570" y="1927"/>
                </a:lnTo>
                <a:lnTo>
                  <a:pt x="1569" y="1926"/>
                </a:lnTo>
                <a:lnTo>
                  <a:pt x="1567" y="1926"/>
                </a:lnTo>
                <a:lnTo>
                  <a:pt x="1566" y="1925"/>
                </a:lnTo>
                <a:lnTo>
                  <a:pt x="1565" y="1925"/>
                </a:lnTo>
                <a:lnTo>
                  <a:pt x="1564" y="1925"/>
                </a:lnTo>
                <a:lnTo>
                  <a:pt x="1564" y="1924"/>
                </a:lnTo>
                <a:lnTo>
                  <a:pt x="1563" y="1924"/>
                </a:lnTo>
                <a:lnTo>
                  <a:pt x="1562" y="1923"/>
                </a:lnTo>
                <a:lnTo>
                  <a:pt x="1561" y="1923"/>
                </a:lnTo>
                <a:lnTo>
                  <a:pt x="1560" y="1923"/>
                </a:lnTo>
                <a:lnTo>
                  <a:pt x="1560" y="1922"/>
                </a:lnTo>
                <a:lnTo>
                  <a:pt x="1558" y="1922"/>
                </a:lnTo>
                <a:lnTo>
                  <a:pt x="1557" y="1922"/>
                </a:lnTo>
                <a:lnTo>
                  <a:pt x="1557" y="1921"/>
                </a:lnTo>
                <a:lnTo>
                  <a:pt x="1556" y="1921"/>
                </a:lnTo>
                <a:lnTo>
                  <a:pt x="1555" y="1921"/>
                </a:lnTo>
                <a:lnTo>
                  <a:pt x="1554" y="1919"/>
                </a:lnTo>
                <a:lnTo>
                  <a:pt x="1553" y="1919"/>
                </a:lnTo>
                <a:lnTo>
                  <a:pt x="1553" y="1918"/>
                </a:lnTo>
                <a:lnTo>
                  <a:pt x="1552" y="1918"/>
                </a:lnTo>
                <a:lnTo>
                  <a:pt x="1550" y="1917"/>
                </a:lnTo>
                <a:lnTo>
                  <a:pt x="1549" y="1917"/>
                </a:lnTo>
                <a:lnTo>
                  <a:pt x="1548" y="1917"/>
                </a:lnTo>
                <a:lnTo>
                  <a:pt x="1547" y="1917"/>
                </a:lnTo>
                <a:lnTo>
                  <a:pt x="1547" y="1916"/>
                </a:lnTo>
                <a:lnTo>
                  <a:pt x="1546" y="1916"/>
                </a:lnTo>
                <a:lnTo>
                  <a:pt x="1545" y="1915"/>
                </a:lnTo>
                <a:lnTo>
                  <a:pt x="1544" y="1915"/>
                </a:lnTo>
                <a:lnTo>
                  <a:pt x="1543" y="1915"/>
                </a:lnTo>
                <a:lnTo>
                  <a:pt x="1541" y="1914"/>
                </a:lnTo>
                <a:lnTo>
                  <a:pt x="1540" y="1914"/>
                </a:lnTo>
                <a:lnTo>
                  <a:pt x="1539" y="1914"/>
                </a:lnTo>
                <a:lnTo>
                  <a:pt x="1538" y="1914"/>
                </a:lnTo>
                <a:lnTo>
                  <a:pt x="1538" y="1913"/>
                </a:lnTo>
                <a:lnTo>
                  <a:pt x="1537" y="1913"/>
                </a:lnTo>
                <a:lnTo>
                  <a:pt x="1536" y="1913"/>
                </a:lnTo>
                <a:lnTo>
                  <a:pt x="1535" y="1911"/>
                </a:lnTo>
                <a:lnTo>
                  <a:pt x="1533" y="1911"/>
                </a:lnTo>
                <a:lnTo>
                  <a:pt x="1532" y="1911"/>
                </a:lnTo>
                <a:lnTo>
                  <a:pt x="1531" y="1910"/>
                </a:lnTo>
                <a:lnTo>
                  <a:pt x="1530" y="1910"/>
                </a:lnTo>
                <a:lnTo>
                  <a:pt x="1529" y="1910"/>
                </a:lnTo>
                <a:lnTo>
                  <a:pt x="1528" y="1909"/>
                </a:lnTo>
                <a:lnTo>
                  <a:pt x="1527" y="1909"/>
                </a:lnTo>
                <a:lnTo>
                  <a:pt x="1525" y="1909"/>
                </a:lnTo>
                <a:lnTo>
                  <a:pt x="1524" y="1908"/>
                </a:lnTo>
                <a:lnTo>
                  <a:pt x="1523" y="1908"/>
                </a:lnTo>
                <a:lnTo>
                  <a:pt x="1522" y="1908"/>
                </a:lnTo>
                <a:lnTo>
                  <a:pt x="1522" y="1907"/>
                </a:lnTo>
                <a:lnTo>
                  <a:pt x="1521" y="1907"/>
                </a:lnTo>
                <a:lnTo>
                  <a:pt x="1520" y="1906"/>
                </a:lnTo>
                <a:lnTo>
                  <a:pt x="1519" y="1906"/>
                </a:lnTo>
                <a:lnTo>
                  <a:pt x="1518" y="1906"/>
                </a:lnTo>
                <a:lnTo>
                  <a:pt x="1518" y="1905"/>
                </a:lnTo>
                <a:lnTo>
                  <a:pt x="1516" y="1905"/>
                </a:lnTo>
                <a:lnTo>
                  <a:pt x="1515" y="1905"/>
                </a:lnTo>
                <a:lnTo>
                  <a:pt x="1515" y="1904"/>
                </a:lnTo>
                <a:lnTo>
                  <a:pt x="1514" y="1904"/>
                </a:lnTo>
                <a:lnTo>
                  <a:pt x="1513" y="1904"/>
                </a:lnTo>
                <a:lnTo>
                  <a:pt x="1512" y="1904"/>
                </a:lnTo>
                <a:lnTo>
                  <a:pt x="1511" y="1902"/>
                </a:lnTo>
                <a:lnTo>
                  <a:pt x="1510" y="1902"/>
                </a:lnTo>
                <a:lnTo>
                  <a:pt x="1508" y="1902"/>
                </a:lnTo>
                <a:lnTo>
                  <a:pt x="1507" y="1902"/>
                </a:lnTo>
                <a:lnTo>
                  <a:pt x="1507" y="1901"/>
                </a:lnTo>
                <a:lnTo>
                  <a:pt x="1506" y="1901"/>
                </a:lnTo>
                <a:lnTo>
                  <a:pt x="1505" y="1901"/>
                </a:lnTo>
                <a:lnTo>
                  <a:pt x="1504" y="1901"/>
                </a:lnTo>
                <a:lnTo>
                  <a:pt x="1503" y="1901"/>
                </a:lnTo>
                <a:lnTo>
                  <a:pt x="1503" y="1900"/>
                </a:lnTo>
                <a:lnTo>
                  <a:pt x="1501" y="1900"/>
                </a:lnTo>
                <a:lnTo>
                  <a:pt x="1499" y="1900"/>
                </a:lnTo>
                <a:lnTo>
                  <a:pt x="1498" y="1899"/>
                </a:lnTo>
                <a:lnTo>
                  <a:pt x="1497" y="1899"/>
                </a:lnTo>
                <a:lnTo>
                  <a:pt x="1496" y="1899"/>
                </a:lnTo>
                <a:lnTo>
                  <a:pt x="1495" y="1899"/>
                </a:lnTo>
                <a:lnTo>
                  <a:pt x="1494" y="1899"/>
                </a:lnTo>
                <a:lnTo>
                  <a:pt x="1493" y="1898"/>
                </a:lnTo>
                <a:lnTo>
                  <a:pt x="1491" y="1898"/>
                </a:lnTo>
                <a:lnTo>
                  <a:pt x="1490" y="1898"/>
                </a:lnTo>
                <a:lnTo>
                  <a:pt x="1489" y="1897"/>
                </a:lnTo>
                <a:lnTo>
                  <a:pt x="1488" y="1897"/>
                </a:lnTo>
                <a:lnTo>
                  <a:pt x="1487" y="1897"/>
                </a:lnTo>
                <a:lnTo>
                  <a:pt x="1486" y="1897"/>
                </a:lnTo>
                <a:lnTo>
                  <a:pt x="1485" y="1897"/>
                </a:lnTo>
                <a:lnTo>
                  <a:pt x="1484" y="1897"/>
                </a:lnTo>
                <a:lnTo>
                  <a:pt x="1484" y="1896"/>
                </a:lnTo>
                <a:lnTo>
                  <a:pt x="1482" y="1896"/>
                </a:lnTo>
                <a:lnTo>
                  <a:pt x="1481" y="1896"/>
                </a:lnTo>
                <a:lnTo>
                  <a:pt x="1480" y="1896"/>
                </a:lnTo>
                <a:lnTo>
                  <a:pt x="1479" y="1896"/>
                </a:lnTo>
                <a:lnTo>
                  <a:pt x="1478" y="1896"/>
                </a:lnTo>
                <a:lnTo>
                  <a:pt x="1477" y="1894"/>
                </a:lnTo>
                <a:lnTo>
                  <a:pt x="1476" y="1894"/>
                </a:lnTo>
                <a:lnTo>
                  <a:pt x="1474" y="1894"/>
                </a:lnTo>
                <a:lnTo>
                  <a:pt x="1473" y="1894"/>
                </a:lnTo>
                <a:lnTo>
                  <a:pt x="1472" y="1894"/>
                </a:lnTo>
                <a:lnTo>
                  <a:pt x="1472" y="1893"/>
                </a:lnTo>
                <a:lnTo>
                  <a:pt x="1471" y="1893"/>
                </a:lnTo>
                <a:lnTo>
                  <a:pt x="1470" y="1893"/>
                </a:lnTo>
                <a:lnTo>
                  <a:pt x="1469" y="1893"/>
                </a:lnTo>
                <a:lnTo>
                  <a:pt x="1468" y="1892"/>
                </a:lnTo>
                <a:lnTo>
                  <a:pt x="1467" y="1892"/>
                </a:lnTo>
                <a:lnTo>
                  <a:pt x="1465" y="1892"/>
                </a:lnTo>
                <a:lnTo>
                  <a:pt x="1464" y="1891"/>
                </a:lnTo>
                <a:lnTo>
                  <a:pt x="1463" y="1891"/>
                </a:lnTo>
                <a:lnTo>
                  <a:pt x="1462" y="1891"/>
                </a:lnTo>
                <a:lnTo>
                  <a:pt x="1461" y="1891"/>
                </a:lnTo>
                <a:lnTo>
                  <a:pt x="1460" y="1890"/>
                </a:lnTo>
                <a:lnTo>
                  <a:pt x="1459" y="1890"/>
                </a:lnTo>
                <a:lnTo>
                  <a:pt x="1457" y="1890"/>
                </a:lnTo>
                <a:lnTo>
                  <a:pt x="1455" y="1889"/>
                </a:lnTo>
                <a:lnTo>
                  <a:pt x="1449" y="1888"/>
                </a:lnTo>
                <a:lnTo>
                  <a:pt x="1443" y="1885"/>
                </a:lnTo>
                <a:lnTo>
                  <a:pt x="1436" y="1884"/>
                </a:lnTo>
                <a:lnTo>
                  <a:pt x="1430" y="1883"/>
                </a:lnTo>
                <a:lnTo>
                  <a:pt x="1425" y="1881"/>
                </a:lnTo>
                <a:lnTo>
                  <a:pt x="1420" y="1880"/>
                </a:lnTo>
                <a:lnTo>
                  <a:pt x="1413" y="1879"/>
                </a:lnTo>
                <a:lnTo>
                  <a:pt x="1408" y="1876"/>
                </a:lnTo>
                <a:lnTo>
                  <a:pt x="1402" y="1875"/>
                </a:lnTo>
                <a:lnTo>
                  <a:pt x="1397" y="1874"/>
                </a:lnTo>
                <a:lnTo>
                  <a:pt x="1394" y="1873"/>
                </a:lnTo>
                <a:lnTo>
                  <a:pt x="1388" y="1872"/>
                </a:lnTo>
                <a:lnTo>
                  <a:pt x="1383" y="1869"/>
                </a:lnTo>
                <a:lnTo>
                  <a:pt x="1378" y="1868"/>
                </a:lnTo>
                <a:lnTo>
                  <a:pt x="1370" y="1867"/>
                </a:lnTo>
                <a:lnTo>
                  <a:pt x="1359" y="1864"/>
                </a:lnTo>
                <a:lnTo>
                  <a:pt x="1355" y="1863"/>
                </a:lnTo>
                <a:lnTo>
                  <a:pt x="1343" y="1860"/>
                </a:lnTo>
                <a:lnTo>
                  <a:pt x="1335" y="1858"/>
                </a:lnTo>
                <a:lnTo>
                  <a:pt x="1327" y="1857"/>
                </a:lnTo>
                <a:lnTo>
                  <a:pt x="1317" y="1855"/>
                </a:lnTo>
                <a:lnTo>
                  <a:pt x="1310" y="1854"/>
                </a:lnTo>
                <a:lnTo>
                  <a:pt x="1304" y="1852"/>
                </a:lnTo>
                <a:lnTo>
                  <a:pt x="1295" y="1850"/>
                </a:lnTo>
                <a:lnTo>
                  <a:pt x="1290" y="1849"/>
                </a:lnTo>
                <a:lnTo>
                  <a:pt x="1284" y="1848"/>
                </a:lnTo>
                <a:lnTo>
                  <a:pt x="1277" y="1846"/>
                </a:lnTo>
                <a:lnTo>
                  <a:pt x="1273" y="1845"/>
                </a:lnTo>
                <a:lnTo>
                  <a:pt x="1268" y="1843"/>
                </a:lnTo>
                <a:lnTo>
                  <a:pt x="1261" y="1842"/>
                </a:lnTo>
                <a:lnTo>
                  <a:pt x="1252" y="1840"/>
                </a:lnTo>
                <a:lnTo>
                  <a:pt x="1246" y="1839"/>
                </a:lnTo>
                <a:lnTo>
                  <a:pt x="1242" y="1838"/>
                </a:lnTo>
                <a:lnTo>
                  <a:pt x="1236" y="1837"/>
                </a:lnTo>
                <a:lnTo>
                  <a:pt x="1231" y="1835"/>
                </a:lnTo>
                <a:lnTo>
                  <a:pt x="1225" y="1834"/>
                </a:lnTo>
                <a:lnTo>
                  <a:pt x="1221" y="1834"/>
                </a:lnTo>
                <a:lnTo>
                  <a:pt x="1215" y="1833"/>
                </a:lnTo>
                <a:lnTo>
                  <a:pt x="1208" y="1831"/>
                </a:lnTo>
                <a:lnTo>
                  <a:pt x="1200" y="1830"/>
                </a:lnTo>
                <a:lnTo>
                  <a:pt x="1197" y="1830"/>
                </a:lnTo>
                <a:lnTo>
                  <a:pt x="1193" y="1829"/>
                </a:lnTo>
                <a:lnTo>
                  <a:pt x="1186" y="1828"/>
                </a:lnTo>
                <a:lnTo>
                  <a:pt x="1182" y="1826"/>
                </a:lnTo>
                <a:lnTo>
                  <a:pt x="1178" y="1825"/>
                </a:lnTo>
                <a:lnTo>
                  <a:pt x="1173" y="1825"/>
                </a:lnTo>
                <a:lnTo>
                  <a:pt x="1165" y="1823"/>
                </a:lnTo>
                <a:lnTo>
                  <a:pt x="1162" y="1823"/>
                </a:lnTo>
                <a:lnTo>
                  <a:pt x="1153" y="1822"/>
                </a:lnTo>
                <a:lnTo>
                  <a:pt x="1149" y="1821"/>
                </a:lnTo>
                <a:lnTo>
                  <a:pt x="1145" y="1820"/>
                </a:lnTo>
                <a:lnTo>
                  <a:pt x="1140" y="1820"/>
                </a:lnTo>
                <a:lnTo>
                  <a:pt x="1135" y="1818"/>
                </a:lnTo>
                <a:lnTo>
                  <a:pt x="1132" y="1818"/>
                </a:lnTo>
                <a:lnTo>
                  <a:pt x="1125" y="1817"/>
                </a:lnTo>
                <a:lnTo>
                  <a:pt x="1114" y="1817"/>
                </a:lnTo>
                <a:lnTo>
                  <a:pt x="1109" y="1816"/>
                </a:lnTo>
                <a:lnTo>
                  <a:pt x="1102" y="1816"/>
                </a:lnTo>
                <a:lnTo>
                  <a:pt x="1094" y="1816"/>
                </a:lnTo>
                <a:lnTo>
                  <a:pt x="1090" y="1816"/>
                </a:lnTo>
                <a:lnTo>
                  <a:pt x="1086" y="1816"/>
                </a:lnTo>
                <a:lnTo>
                  <a:pt x="1080" y="1815"/>
                </a:lnTo>
                <a:lnTo>
                  <a:pt x="1074" y="1815"/>
                </a:lnTo>
                <a:lnTo>
                  <a:pt x="1067" y="1815"/>
                </a:lnTo>
                <a:lnTo>
                  <a:pt x="1063" y="1815"/>
                </a:lnTo>
                <a:lnTo>
                  <a:pt x="1056" y="1815"/>
                </a:lnTo>
                <a:lnTo>
                  <a:pt x="1051" y="1816"/>
                </a:lnTo>
                <a:lnTo>
                  <a:pt x="1046" y="1817"/>
                </a:lnTo>
                <a:lnTo>
                  <a:pt x="1041" y="1817"/>
                </a:lnTo>
                <a:lnTo>
                  <a:pt x="1033" y="1820"/>
                </a:lnTo>
                <a:lnTo>
                  <a:pt x="1028" y="1821"/>
                </a:lnTo>
                <a:lnTo>
                  <a:pt x="1026" y="1821"/>
                </a:lnTo>
                <a:lnTo>
                  <a:pt x="1024" y="1822"/>
                </a:lnTo>
                <a:lnTo>
                  <a:pt x="1022" y="1822"/>
                </a:lnTo>
                <a:lnTo>
                  <a:pt x="1021" y="1823"/>
                </a:lnTo>
                <a:lnTo>
                  <a:pt x="1020" y="1823"/>
                </a:lnTo>
                <a:lnTo>
                  <a:pt x="1017" y="1824"/>
                </a:lnTo>
                <a:lnTo>
                  <a:pt x="1016" y="1824"/>
                </a:lnTo>
                <a:lnTo>
                  <a:pt x="1015" y="1825"/>
                </a:lnTo>
                <a:lnTo>
                  <a:pt x="1013" y="1826"/>
                </a:lnTo>
                <a:lnTo>
                  <a:pt x="1012" y="1828"/>
                </a:lnTo>
                <a:lnTo>
                  <a:pt x="1009" y="1830"/>
                </a:lnTo>
                <a:lnTo>
                  <a:pt x="1008" y="1831"/>
                </a:lnTo>
                <a:lnTo>
                  <a:pt x="1005" y="1834"/>
                </a:lnTo>
                <a:lnTo>
                  <a:pt x="1004" y="1837"/>
                </a:lnTo>
                <a:lnTo>
                  <a:pt x="1000" y="1839"/>
                </a:lnTo>
                <a:lnTo>
                  <a:pt x="999" y="1841"/>
                </a:lnTo>
                <a:lnTo>
                  <a:pt x="1008" y="1852"/>
                </a:lnTo>
                <a:lnTo>
                  <a:pt x="1014" y="1858"/>
                </a:lnTo>
                <a:lnTo>
                  <a:pt x="1015" y="1858"/>
                </a:lnTo>
                <a:lnTo>
                  <a:pt x="1016" y="1858"/>
                </a:lnTo>
                <a:lnTo>
                  <a:pt x="1016" y="1859"/>
                </a:lnTo>
                <a:lnTo>
                  <a:pt x="1015" y="1860"/>
                </a:lnTo>
                <a:lnTo>
                  <a:pt x="1014" y="1862"/>
                </a:lnTo>
                <a:lnTo>
                  <a:pt x="1020" y="1865"/>
                </a:lnTo>
                <a:lnTo>
                  <a:pt x="1021" y="1866"/>
                </a:lnTo>
                <a:lnTo>
                  <a:pt x="1021" y="1867"/>
                </a:lnTo>
                <a:lnTo>
                  <a:pt x="1020" y="1868"/>
                </a:lnTo>
                <a:lnTo>
                  <a:pt x="1020" y="1869"/>
                </a:lnTo>
                <a:lnTo>
                  <a:pt x="1020" y="1871"/>
                </a:lnTo>
                <a:lnTo>
                  <a:pt x="1021" y="1872"/>
                </a:lnTo>
                <a:lnTo>
                  <a:pt x="1021" y="1873"/>
                </a:lnTo>
                <a:lnTo>
                  <a:pt x="1022" y="1874"/>
                </a:lnTo>
                <a:lnTo>
                  <a:pt x="1022" y="1875"/>
                </a:lnTo>
                <a:lnTo>
                  <a:pt x="1022" y="1876"/>
                </a:lnTo>
                <a:lnTo>
                  <a:pt x="1022" y="1877"/>
                </a:lnTo>
                <a:lnTo>
                  <a:pt x="1023" y="1880"/>
                </a:lnTo>
                <a:lnTo>
                  <a:pt x="1023" y="1881"/>
                </a:lnTo>
                <a:lnTo>
                  <a:pt x="1024" y="1881"/>
                </a:lnTo>
                <a:lnTo>
                  <a:pt x="1025" y="1882"/>
                </a:lnTo>
                <a:lnTo>
                  <a:pt x="1025" y="1883"/>
                </a:lnTo>
                <a:lnTo>
                  <a:pt x="1026" y="1883"/>
                </a:lnTo>
                <a:lnTo>
                  <a:pt x="1028" y="1882"/>
                </a:lnTo>
                <a:lnTo>
                  <a:pt x="1030" y="1882"/>
                </a:lnTo>
                <a:lnTo>
                  <a:pt x="1032" y="1882"/>
                </a:lnTo>
                <a:lnTo>
                  <a:pt x="1032" y="1883"/>
                </a:lnTo>
                <a:lnTo>
                  <a:pt x="1032" y="1884"/>
                </a:lnTo>
                <a:lnTo>
                  <a:pt x="1031" y="1885"/>
                </a:lnTo>
                <a:lnTo>
                  <a:pt x="1030" y="1885"/>
                </a:lnTo>
                <a:lnTo>
                  <a:pt x="1029" y="1885"/>
                </a:lnTo>
                <a:lnTo>
                  <a:pt x="1029" y="1886"/>
                </a:lnTo>
                <a:lnTo>
                  <a:pt x="1028" y="1886"/>
                </a:lnTo>
                <a:lnTo>
                  <a:pt x="1026" y="1888"/>
                </a:lnTo>
                <a:lnTo>
                  <a:pt x="1025" y="1888"/>
                </a:lnTo>
                <a:lnTo>
                  <a:pt x="1024" y="1889"/>
                </a:lnTo>
                <a:lnTo>
                  <a:pt x="1023" y="1889"/>
                </a:lnTo>
                <a:lnTo>
                  <a:pt x="1023" y="1890"/>
                </a:lnTo>
                <a:lnTo>
                  <a:pt x="1022" y="1890"/>
                </a:lnTo>
                <a:lnTo>
                  <a:pt x="1021" y="1890"/>
                </a:lnTo>
                <a:lnTo>
                  <a:pt x="1020" y="1890"/>
                </a:lnTo>
                <a:lnTo>
                  <a:pt x="1018" y="1890"/>
                </a:lnTo>
                <a:lnTo>
                  <a:pt x="1017" y="1890"/>
                </a:lnTo>
                <a:lnTo>
                  <a:pt x="1016" y="1890"/>
                </a:lnTo>
                <a:lnTo>
                  <a:pt x="1015" y="1890"/>
                </a:lnTo>
                <a:lnTo>
                  <a:pt x="1015" y="1891"/>
                </a:lnTo>
                <a:lnTo>
                  <a:pt x="1014" y="1891"/>
                </a:lnTo>
                <a:lnTo>
                  <a:pt x="1013" y="1891"/>
                </a:lnTo>
                <a:lnTo>
                  <a:pt x="1012" y="1891"/>
                </a:lnTo>
                <a:lnTo>
                  <a:pt x="1010" y="1891"/>
                </a:lnTo>
                <a:lnTo>
                  <a:pt x="1009" y="1891"/>
                </a:lnTo>
                <a:lnTo>
                  <a:pt x="1009" y="1892"/>
                </a:lnTo>
                <a:lnTo>
                  <a:pt x="1008" y="1892"/>
                </a:lnTo>
                <a:lnTo>
                  <a:pt x="1007" y="1892"/>
                </a:lnTo>
                <a:lnTo>
                  <a:pt x="1006" y="1892"/>
                </a:lnTo>
                <a:lnTo>
                  <a:pt x="1005" y="1892"/>
                </a:lnTo>
                <a:lnTo>
                  <a:pt x="1005" y="1893"/>
                </a:lnTo>
                <a:lnTo>
                  <a:pt x="1004" y="1893"/>
                </a:lnTo>
                <a:lnTo>
                  <a:pt x="1003" y="1893"/>
                </a:lnTo>
                <a:lnTo>
                  <a:pt x="1001" y="1893"/>
                </a:lnTo>
                <a:lnTo>
                  <a:pt x="1000" y="1893"/>
                </a:lnTo>
                <a:lnTo>
                  <a:pt x="999" y="1893"/>
                </a:lnTo>
                <a:lnTo>
                  <a:pt x="999" y="1892"/>
                </a:lnTo>
                <a:lnTo>
                  <a:pt x="998" y="1892"/>
                </a:lnTo>
                <a:lnTo>
                  <a:pt x="997" y="1892"/>
                </a:lnTo>
                <a:lnTo>
                  <a:pt x="997" y="1893"/>
                </a:lnTo>
                <a:lnTo>
                  <a:pt x="996" y="1893"/>
                </a:lnTo>
                <a:lnTo>
                  <a:pt x="976" y="1902"/>
                </a:lnTo>
                <a:lnTo>
                  <a:pt x="936" y="1919"/>
                </a:lnTo>
                <a:lnTo>
                  <a:pt x="934" y="1919"/>
                </a:lnTo>
                <a:lnTo>
                  <a:pt x="933" y="1919"/>
                </a:lnTo>
                <a:lnTo>
                  <a:pt x="932" y="1919"/>
                </a:lnTo>
                <a:lnTo>
                  <a:pt x="932" y="1921"/>
                </a:lnTo>
                <a:lnTo>
                  <a:pt x="931" y="1921"/>
                </a:lnTo>
                <a:lnTo>
                  <a:pt x="930" y="1921"/>
                </a:lnTo>
                <a:lnTo>
                  <a:pt x="929" y="1921"/>
                </a:lnTo>
                <a:lnTo>
                  <a:pt x="928" y="1921"/>
                </a:lnTo>
                <a:lnTo>
                  <a:pt x="927" y="1921"/>
                </a:lnTo>
                <a:lnTo>
                  <a:pt x="927" y="1922"/>
                </a:lnTo>
                <a:lnTo>
                  <a:pt x="925" y="1922"/>
                </a:lnTo>
                <a:lnTo>
                  <a:pt x="924" y="1922"/>
                </a:lnTo>
                <a:lnTo>
                  <a:pt x="923" y="1922"/>
                </a:lnTo>
                <a:lnTo>
                  <a:pt x="922" y="1922"/>
                </a:lnTo>
                <a:lnTo>
                  <a:pt x="921" y="1922"/>
                </a:lnTo>
                <a:lnTo>
                  <a:pt x="920" y="1922"/>
                </a:lnTo>
                <a:lnTo>
                  <a:pt x="919" y="1922"/>
                </a:lnTo>
                <a:lnTo>
                  <a:pt x="917" y="1922"/>
                </a:lnTo>
                <a:lnTo>
                  <a:pt x="916" y="1922"/>
                </a:lnTo>
                <a:lnTo>
                  <a:pt x="916" y="1921"/>
                </a:lnTo>
                <a:lnTo>
                  <a:pt x="915" y="1921"/>
                </a:lnTo>
                <a:lnTo>
                  <a:pt x="914" y="1921"/>
                </a:lnTo>
                <a:lnTo>
                  <a:pt x="913" y="1921"/>
                </a:lnTo>
                <a:lnTo>
                  <a:pt x="912" y="1921"/>
                </a:lnTo>
                <a:lnTo>
                  <a:pt x="911" y="1921"/>
                </a:lnTo>
                <a:lnTo>
                  <a:pt x="910" y="1919"/>
                </a:lnTo>
                <a:lnTo>
                  <a:pt x="908" y="1919"/>
                </a:lnTo>
                <a:lnTo>
                  <a:pt x="907" y="1919"/>
                </a:lnTo>
                <a:lnTo>
                  <a:pt x="906" y="1919"/>
                </a:lnTo>
                <a:lnTo>
                  <a:pt x="906" y="1918"/>
                </a:lnTo>
                <a:lnTo>
                  <a:pt x="905" y="1918"/>
                </a:lnTo>
                <a:lnTo>
                  <a:pt x="904" y="1918"/>
                </a:lnTo>
                <a:lnTo>
                  <a:pt x="873" y="1905"/>
                </a:lnTo>
                <a:lnTo>
                  <a:pt x="871" y="1904"/>
                </a:lnTo>
                <a:lnTo>
                  <a:pt x="868" y="1902"/>
                </a:lnTo>
                <a:lnTo>
                  <a:pt x="866" y="1901"/>
                </a:lnTo>
                <a:lnTo>
                  <a:pt x="865" y="1901"/>
                </a:lnTo>
                <a:lnTo>
                  <a:pt x="865" y="1900"/>
                </a:lnTo>
                <a:lnTo>
                  <a:pt x="864" y="1900"/>
                </a:lnTo>
                <a:lnTo>
                  <a:pt x="864" y="1899"/>
                </a:lnTo>
                <a:lnTo>
                  <a:pt x="863" y="1899"/>
                </a:lnTo>
                <a:lnTo>
                  <a:pt x="863" y="1898"/>
                </a:lnTo>
                <a:lnTo>
                  <a:pt x="862" y="1898"/>
                </a:lnTo>
                <a:lnTo>
                  <a:pt x="862" y="1897"/>
                </a:lnTo>
                <a:lnTo>
                  <a:pt x="861" y="1897"/>
                </a:lnTo>
                <a:lnTo>
                  <a:pt x="861" y="1896"/>
                </a:lnTo>
                <a:lnTo>
                  <a:pt x="861" y="1894"/>
                </a:lnTo>
                <a:lnTo>
                  <a:pt x="861" y="1893"/>
                </a:lnTo>
                <a:lnTo>
                  <a:pt x="858" y="1888"/>
                </a:lnTo>
                <a:lnTo>
                  <a:pt x="858" y="1885"/>
                </a:lnTo>
                <a:lnTo>
                  <a:pt x="857" y="1884"/>
                </a:lnTo>
                <a:lnTo>
                  <a:pt x="857" y="1883"/>
                </a:lnTo>
                <a:lnTo>
                  <a:pt x="855" y="1875"/>
                </a:lnTo>
                <a:lnTo>
                  <a:pt x="854" y="1875"/>
                </a:lnTo>
                <a:lnTo>
                  <a:pt x="853" y="1875"/>
                </a:lnTo>
                <a:lnTo>
                  <a:pt x="852" y="1875"/>
                </a:lnTo>
                <a:lnTo>
                  <a:pt x="851" y="1875"/>
                </a:lnTo>
                <a:lnTo>
                  <a:pt x="849" y="1875"/>
                </a:lnTo>
                <a:lnTo>
                  <a:pt x="846" y="1875"/>
                </a:lnTo>
                <a:lnTo>
                  <a:pt x="845" y="1875"/>
                </a:lnTo>
                <a:lnTo>
                  <a:pt x="844" y="1875"/>
                </a:lnTo>
                <a:lnTo>
                  <a:pt x="841" y="1875"/>
                </a:lnTo>
                <a:lnTo>
                  <a:pt x="829" y="1876"/>
                </a:lnTo>
                <a:lnTo>
                  <a:pt x="823" y="1877"/>
                </a:lnTo>
                <a:lnTo>
                  <a:pt x="813" y="1880"/>
                </a:lnTo>
                <a:lnTo>
                  <a:pt x="793" y="1885"/>
                </a:lnTo>
                <a:lnTo>
                  <a:pt x="747" y="1890"/>
                </a:lnTo>
                <a:lnTo>
                  <a:pt x="734" y="1891"/>
                </a:lnTo>
                <a:lnTo>
                  <a:pt x="728" y="1892"/>
                </a:lnTo>
                <a:lnTo>
                  <a:pt x="729" y="1892"/>
                </a:lnTo>
                <a:lnTo>
                  <a:pt x="734" y="1896"/>
                </a:lnTo>
                <a:lnTo>
                  <a:pt x="739" y="1899"/>
                </a:lnTo>
                <a:lnTo>
                  <a:pt x="741" y="1899"/>
                </a:lnTo>
                <a:lnTo>
                  <a:pt x="745" y="1902"/>
                </a:lnTo>
                <a:lnTo>
                  <a:pt x="750" y="1905"/>
                </a:lnTo>
                <a:lnTo>
                  <a:pt x="753" y="1907"/>
                </a:lnTo>
                <a:lnTo>
                  <a:pt x="754" y="1908"/>
                </a:lnTo>
                <a:lnTo>
                  <a:pt x="755" y="1909"/>
                </a:lnTo>
                <a:lnTo>
                  <a:pt x="758" y="1910"/>
                </a:lnTo>
                <a:lnTo>
                  <a:pt x="759" y="1911"/>
                </a:lnTo>
                <a:lnTo>
                  <a:pt x="760" y="1911"/>
                </a:lnTo>
                <a:lnTo>
                  <a:pt x="760" y="1913"/>
                </a:lnTo>
                <a:lnTo>
                  <a:pt x="760" y="1914"/>
                </a:lnTo>
                <a:lnTo>
                  <a:pt x="760" y="1915"/>
                </a:lnTo>
                <a:lnTo>
                  <a:pt x="760" y="1917"/>
                </a:lnTo>
                <a:lnTo>
                  <a:pt x="760" y="1918"/>
                </a:lnTo>
                <a:lnTo>
                  <a:pt x="760" y="1921"/>
                </a:lnTo>
                <a:lnTo>
                  <a:pt x="761" y="1925"/>
                </a:lnTo>
                <a:lnTo>
                  <a:pt x="761" y="1928"/>
                </a:lnTo>
                <a:lnTo>
                  <a:pt x="762" y="1932"/>
                </a:lnTo>
                <a:lnTo>
                  <a:pt x="765" y="1934"/>
                </a:lnTo>
                <a:lnTo>
                  <a:pt x="769" y="1936"/>
                </a:lnTo>
                <a:lnTo>
                  <a:pt x="776" y="1941"/>
                </a:lnTo>
                <a:lnTo>
                  <a:pt x="779" y="1942"/>
                </a:lnTo>
                <a:lnTo>
                  <a:pt x="780" y="1942"/>
                </a:lnTo>
                <a:lnTo>
                  <a:pt x="781" y="1943"/>
                </a:lnTo>
                <a:lnTo>
                  <a:pt x="786" y="1944"/>
                </a:lnTo>
                <a:lnTo>
                  <a:pt x="790" y="1947"/>
                </a:lnTo>
                <a:lnTo>
                  <a:pt x="792" y="1947"/>
                </a:lnTo>
                <a:lnTo>
                  <a:pt x="793" y="1947"/>
                </a:lnTo>
                <a:lnTo>
                  <a:pt x="795" y="1947"/>
                </a:lnTo>
                <a:lnTo>
                  <a:pt x="796" y="1945"/>
                </a:lnTo>
                <a:lnTo>
                  <a:pt x="798" y="1944"/>
                </a:lnTo>
                <a:lnTo>
                  <a:pt x="799" y="1945"/>
                </a:lnTo>
                <a:lnTo>
                  <a:pt x="802" y="1943"/>
                </a:lnTo>
                <a:lnTo>
                  <a:pt x="803" y="1942"/>
                </a:lnTo>
                <a:lnTo>
                  <a:pt x="804" y="1943"/>
                </a:lnTo>
                <a:lnTo>
                  <a:pt x="805" y="1943"/>
                </a:lnTo>
                <a:lnTo>
                  <a:pt x="806" y="1944"/>
                </a:lnTo>
                <a:lnTo>
                  <a:pt x="807" y="1945"/>
                </a:lnTo>
                <a:lnTo>
                  <a:pt x="810" y="1948"/>
                </a:lnTo>
                <a:lnTo>
                  <a:pt x="810" y="1949"/>
                </a:lnTo>
                <a:lnTo>
                  <a:pt x="811" y="1949"/>
                </a:lnTo>
                <a:lnTo>
                  <a:pt x="813" y="1950"/>
                </a:lnTo>
                <a:lnTo>
                  <a:pt x="814" y="1952"/>
                </a:lnTo>
                <a:lnTo>
                  <a:pt x="814" y="1955"/>
                </a:lnTo>
                <a:lnTo>
                  <a:pt x="815" y="1956"/>
                </a:lnTo>
                <a:lnTo>
                  <a:pt x="815" y="1957"/>
                </a:lnTo>
                <a:lnTo>
                  <a:pt x="815" y="1958"/>
                </a:lnTo>
                <a:lnTo>
                  <a:pt x="815" y="1959"/>
                </a:lnTo>
                <a:lnTo>
                  <a:pt x="820" y="1960"/>
                </a:lnTo>
                <a:lnTo>
                  <a:pt x="829" y="1963"/>
                </a:lnTo>
                <a:lnTo>
                  <a:pt x="845" y="1969"/>
                </a:lnTo>
                <a:lnTo>
                  <a:pt x="846" y="1969"/>
                </a:lnTo>
                <a:lnTo>
                  <a:pt x="847" y="1968"/>
                </a:lnTo>
                <a:lnTo>
                  <a:pt x="848" y="1968"/>
                </a:lnTo>
                <a:lnTo>
                  <a:pt x="849" y="1967"/>
                </a:lnTo>
                <a:lnTo>
                  <a:pt x="851" y="1967"/>
                </a:lnTo>
                <a:lnTo>
                  <a:pt x="851" y="1966"/>
                </a:lnTo>
                <a:lnTo>
                  <a:pt x="852" y="1966"/>
                </a:lnTo>
                <a:lnTo>
                  <a:pt x="853" y="1966"/>
                </a:lnTo>
                <a:lnTo>
                  <a:pt x="853" y="1965"/>
                </a:lnTo>
                <a:lnTo>
                  <a:pt x="854" y="1965"/>
                </a:lnTo>
                <a:lnTo>
                  <a:pt x="854" y="1964"/>
                </a:lnTo>
                <a:lnTo>
                  <a:pt x="855" y="1964"/>
                </a:lnTo>
                <a:lnTo>
                  <a:pt x="856" y="1964"/>
                </a:lnTo>
                <a:lnTo>
                  <a:pt x="856" y="1963"/>
                </a:lnTo>
                <a:lnTo>
                  <a:pt x="857" y="1963"/>
                </a:lnTo>
                <a:lnTo>
                  <a:pt x="858" y="1963"/>
                </a:lnTo>
                <a:lnTo>
                  <a:pt x="860" y="1963"/>
                </a:lnTo>
                <a:lnTo>
                  <a:pt x="860" y="1961"/>
                </a:lnTo>
                <a:lnTo>
                  <a:pt x="861" y="1961"/>
                </a:lnTo>
                <a:lnTo>
                  <a:pt x="862" y="1963"/>
                </a:lnTo>
                <a:lnTo>
                  <a:pt x="863" y="1963"/>
                </a:lnTo>
                <a:lnTo>
                  <a:pt x="864" y="1963"/>
                </a:lnTo>
                <a:lnTo>
                  <a:pt x="865" y="1963"/>
                </a:lnTo>
                <a:lnTo>
                  <a:pt x="866" y="1963"/>
                </a:lnTo>
                <a:lnTo>
                  <a:pt x="868" y="1963"/>
                </a:lnTo>
                <a:lnTo>
                  <a:pt x="869" y="1963"/>
                </a:lnTo>
                <a:lnTo>
                  <a:pt x="870" y="1964"/>
                </a:lnTo>
                <a:lnTo>
                  <a:pt x="872" y="1964"/>
                </a:lnTo>
                <a:lnTo>
                  <a:pt x="873" y="1964"/>
                </a:lnTo>
                <a:lnTo>
                  <a:pt x="874" y="1965"/>
                </a:lnTo>
                <a:lnTo>
                  <a:pt x="875" y="1965"/>
                </a:lnTo>
                <a:lnTo>
                  <a:pt x="877" y="1965"/>
                </a:lnTo>
                <a:lnTo>
                  <a:pt x="878" y="1965"/>
                </a:lnTo>
                <a:lnTo>
                  <a:pt x="878" y="1966"/>
                </a:lnTo>
                <a:lnTo>
                  <a:pt x="879" y="1966"/>
                </a:lnTo>
                <a:lnTo>
                  <a:pt x="880" y="1966"/>
                </a:lnTo>
                <a:lnTo>
                  <a:pt x="881" y="1967"/>
                </a:lnTo>
                <a:lnTo>
                  <a:pt x="882" y="1967"/>
                </a:lnTo>
                <a:lnTo>
                  <a:pt x="883" y="1967"/>
                </a:lnTo>
                <a:lnTo>
                  <a:pt x="885" y="1968"/>
                </a:lnTo>
                <a:lnTo>
                  <a:pt x="886" y="1968"/>
                </a:lnTo>
                <a:lnTo>
                  <a:pt x="887" y="1969"/>
                </a:lnTo>
                <a:lnTo>
                  <a:pt x="888" y="1969"/>
                </a:lnTo>
                <a:lnTo>
                  <a:pt x="889" y="1969"/>
                </a:lnTo>
                <a:lnTo>
                  <a:pt x="890" y="1969"/>
                </a:lnTo>
                <a:lnTo>
                  <a:pt x="891" y="1970"/>
                </a:lnTo>
                <a:lnTo>
                  <a:pt x="893" y="1970"/>
                </a:lnTo>
                <a:lnTo>
                  <a:pt x="894" y="1972"/>
                </a:lnTo>
                <a:lnTo>
                  <a:pt x="895" y="1972"/>
                </a:lnTo>
                <a:lnTo>
                  <a:pt x="896" y="1972"/>
                </a:lnTo>
                <a:lnTo>
                  <a:pt x="897" y="1973"/>
                </a:lnTo>
                <a:lnTo>
                  <a:pt x="898" y="1973"/>
                </a:lnTo>
                <a:lnTo>
                  <a:pt x="899" y="1973"/>
                </a:lnTo>
                <a:lnTo>
                  <a:pt x="899" y="1974"/>
                </a:lnTo>
                <a:lnTo>
                  <a:pt x="900" y="1974"/>
                </a:lnTo>
                <a:lnTo>
                  <a:pt x="902" y="1974"/>
                </a:lnTo>
                <a:lnTo>
                  <a:pt x="903" y="1975"/>
                </a:lnTo>
                <a:lnTo>
                  <a:pt x="904" y="1975"/>
                </a:lnTo>
                <a:lnTo>
                  <a:pt x="905" y="1975"/>
                </a:lnTo>
                <a:lnTo>
                  <a:pt x="906" y="1975"/>
                </a:lnTo>
                <a:lnTo>
                  <a:pt x="907" y="1976"/>
                </a:lnTo>
                <a:lnTo>
                  <a:pt x="908" y="1976"/>
                </a:lnTo>
                <a:lnTo>
                  <a:pt x="910" y="1977"/>
                </a:lnTo>
                <a:lnTo>
                  <a:pt x="911" y="1977"/>
                </a:lnTo>
                <a:lnTo>
                  <a:pt x="912" y="1977"/>
                </a:lnTo>
                <a:lnTo>
                  <a:pt x="912" y="1978"/>
                </a:lnTo>
                <a:lnTo>
                  <a:pt x="913" y="1978"/>
                </a:lnTo>
                <a:lnTo>
                  <a:pt x="913" y="1980"/>
                </a:lnTo>
                <a:lnTo>
                  <a:pt x="913" y="1981"/>
                </a:lnTo>
                <a:lnTo>
                  <a:pt x="913" y="1982"/>
                </a:lnTo>
                <a:lnTo>
                  <a:pt x="913" y="1983"/>
                </a:lnTo>
                <a:lnTo>
                  <a:pt x="912" y="1984"/>
                </a:lnTo>
                <a:lnTo>
                  <a:pt x="912" y="1985"/>
                </a:lnTo>
                <a:lnTo>
                  <a:pt x="912" y="1986"/>
                </a:lnTo>
                <a:lnTo>
                  <a:pt x="912" y="1987"/>
                </a:lnTo>
                <a:lnTo>
                  <a:pt x="912" y="1989"/>
                </a:lnTo>
                <a:lnTo>
                  <a:pt x="912" y="1990"/>
                </a:lnTo>
                <a:lnTo>
                  <a:pt x="911" y="1990"/>
                </a:lnTo>
                <a:lnTo>
                  <a:pt x="911" y="1991"/>
                </a:lnTo>
                <a:lnTo>
                  <a:pt x="911" y="1992"/>
                </a:lnTo>
                <a:lnTo>
                  <a:pt x="912" y="1993"/>
                </a:lnTo>
                <a:lnTo>
                  <a:pt x="913" y="1994"/>
                </a:lnTo>
                <a:lnTo>
                  <a:pt x="912" y="1999"/>
                </a:lnTo>
                <a:lnTo>
                  <a:pt x="906" y="2008"/>
                </a:lnTo>
                <a:lnTo>
                  <a:pt x="905" y="2009"/>
                </a:lnTo>
                <a:lnTo>
                  <a:pt x="905" y="2010"/>
                </a:lnTo>
                <a:lnTo>
                  <a:pt x="904" y="2010"/>
                </a:lnTo>
                <a:lnTo>
                  <a:pt x="903" y="2011"/>
                </a:lnTo>
                <a:lnTo>
                  <a:pt x="902" y="2011"/>
                </a:lnTo>
                <a:lnTo>
                  <a:pt x="899" y="2011"/>
                </a:lnTo>
                <a:lnTo>
                  <a:pt x="896" y="2014"/>
                </a:lnTo>
                <a:lnTo>
                  <a:pt x="894" y="2015"/>
                </a:lnTo>
                <a:lnTo>
                  <a:pt x="881" y="2023"/>
                </a:lnTo>
                <a:lnTo>
                  <a:pt x="878" y="2026"/>
                </a:lnTo>
                <a:lnTo>
                  <a:pt x="877" y="2027"/>
                </a:lnTo>
                <a:lnTo>
                  <a:pt x="893" y="2071"/>
                </a:lnTo>
                <a:lnTo>
                  <a:pt x="895" y="2076"/>
                </a:lnTo>
                <a:lnTo>
                  <a:pt x="896" y="2079"/>
                </a:lnTo>
                <a:lnTo>
                  <a:pt x="915" y="2134"/>
                </a:lnTo>
                <a:lnTo>
                  <a:pt x="917" y="2137"/>
                </a:lnTo>
                <a:lnTo>
                  <a:pt x="927" y="2161"/>
                </a:lnTo>
                <a:lnTo>
                  <a:pt x="936" y="2185"/>
                </a:lnTo>
                <a:lnTo>
                  <a:pt x="938" y="2191"/>
                </a:lnTo>
                <a:lnTo>
                  <a:pt x="830" y="2191"/>
                </a:lnTo>
                <a:lnTo>
                  <a:pt x="819" y="2191"/>
                </a:lnTo>
                <a:lnTo>
                  <a:pt x="810" y="2200"/>
                </a:lnTo>
                <a:lnTo>
                  <a:pt x="810" y="2220"/>
                </a:lnTo>
                <a:lnTo>
                  <a:pt x="941" y="2221"/>
                </a:lnTo>
                <a:lnTo>
                  <a:pt x="941" y="2223"/>
                </a:lnTo>
                <a:lnTo>
                  <a:pt x="947" y="2223"/>
                </a:lnTo>
                <a:lnTo>
                  <a:pt x="948" y="2275"/>
                </a:lnTo>
                <a:lnTo>
                  <a:pt x="790" y="2275"/>
                </a:lnTo>
                <a:lnTo>
                  <a:pt x="782" y="2267"/>
                </a:lnTo>
                <a:lnTo>
                  <a:pt x="782" y="2233"/>
                </a:lnTo>
                <a:lnTo>
                  <a:pt x="771" y="2223"/>
                </a:lnTo>
                <a:lnTo>
                  <a:pt x="693" y="2223"/>
                </a:lnTo>
                <a:lnTo>
                  <a:pt x="667" y="2191"/>
                </a:lnTo>
                <a:lnTo>
                  <a:pt x="660" y="2186"/>
                </a:lnTo>
                <a:lnTo>
                  <a:pt x="691" y="2170"/>
                </a:lnTo>
                <a:lnTo>
                  <a:pt x="693" y="2169"/>
                </a:lnTo>
                <a:lnTo>
                  <a:pt x="693" y="2160"/>
                </a:lnTo>
                <a:lnTo>
                  <a:pt x="756" y="2160"/>
                </a:lnTo>
                <a:lnTo>
                  <a:pt x="773" y="2160"/>
                </a:lnTo>
                <a:lnTo>
                  <a:pt x="790" y="2160"/>
                </a:lnTo>
                <a:lnTo>
                  <a:pt x="794" y="2160"/>
                </a:lnTo>
                <a:lnTo>
                  <a:pt x="795" y="2160"/>
                </a:lnTo>
                <a:lnTo>
                  <a:pt x="797" y="2159"/>
                </a:lnTo>
                <a:lnTo>
                  <a:pt x="798" y="2159"/>
                </a:lnTo>
                <a:lnTo>
                  <a:pt x="799" y="2158"/>
                </a:lnTo>
                <a:lnTo>
                  <a:pt x="801" y="2158"/>
                </a:lnTo>
                <a:lnTo>
                  <a:pt x="801" y="2157"/>
                </a:lnTo>
                <a:lnTo>
                  <a:pt x="803" y="2155"/>
                </a:lnTo>
                <a:lnTo>
                  <a:pt x="810" y="2150"/>
                </a:lnTo>
                <a:lnTo>
                  <a:pt x="841" y="2124"/>
                </a:lnTo>
                <a:lnTo>
                  <a:pt x="843" y="2122"/>
                </a:lnTo>
                <a:lnTo>
                  <a:pt x="841" y="2112"/>
                </a:lnTo>
                <a:lnTo>
                  <a:pt x="779" y="2112"/>
                </a:lnTo>
                <a:lnTo>
                  <a:pt x="779" y="2108"/>
                </a:lnTo>
                <a:lnTo>
                  <a:pt x="777" y="2108"/>
                </a:lnTo>
                <a:lnTo>
                  <a:pt x="777" y="2102"/>
                </a:lnTo>
                <a:lnTo>
                  <a:pt x="777" y="2095"/>
                </a:lnTo>
                <a:lnTo>
                  <a:pt x="773" y="2095"/>
                </a:lnTo>
                <a:lnTo>
                  <a:pt x="773" y="2099"/>
                </a:lnTo>
                <a:lnTo>
                  <a:pt x="769" y="2099"/>
                </a:lnTo>
                <a:lnTo>
                  <a:pt x="769" y="2084"/>
                </a:lnTo>
                <a:lnTo>
                  <a:pt x="769" y="2079"/>
                </a:lnTo>
                <a:lnTo>
                  <a:pt x="769" y="2048"/>
                </a:lnTo>
                <a:lnTo>
                  <a:pt x="764" y="2044"/>
                </a:lnTo>
                <a:lnTo>
                  <a:pt x="748" y="2044"/>
                </a:lnTo>
                <a:lnTo>
                  <a:pt x="744" y="2048"/>
                </a:lnTo>
                <a:lnTo>
                  <a:pt x="744" y="2079"/>
                </a:lnTo>
                <a:lnTo>
                  <a:pt x="744" y="2109"/>
                </a:lnTo>
                <a:lnTo>
                  <a:pt x="744" y="2110"/>
                </a:lnTo>
                <a:lnTo>
                  <a:pt x="743" y="2110"/>
                </a:lnTo>
                <a:lnTo>
                  <a:pt x="742" y="2110"/>
                </a:lnTo>
                <a:lnTo>
                  <a:pt x="741" y="2110"/>
                </a:lnTo>
                <a:lnTo>
                  <a:pt x="741" y="2107"/>
                </a:lnTo>
                <a:lnTo>
                  <a:pt x="739" y="2107"/>
                </a:lnTo>
                <a:lnTo>
                  <a:pt x="739" y="2112"/>
                </a:lnTo>
                <a:lnTo>
                  <a:pt x="674" y="2112"/>
                </a:lnTo>
                <a:lnTo>
                  <a:pt x="674" y="2109"/>
                </a:lnTo>
                <a:lnTo>
                  <a:pt x="672" y="2108"/>
                </a:lnTo>
                <a:lnTo>
                  <a:pt x="672" y="2100"/>
                </a:lnTo>
                <a:lnTo>
                  <a:pt x="665" y="2100"/>
                </a:lnTo>
                <a:lnTo>
                  <a:pt x="660" y="2100"/>
                </a:lnTo>
                <a:lnTo>
                  <a:pt x="658" y="2100"/>
                </a:lnTo>
                <a:lnTo>
                  <a:pt x="651" y="2100"/>
                </a:lnTo>
                <a:lnTo>
                  <a:pt x="635" y="2100"/>
                </a:lnTo>
                <a:lnTo>
                  <a:pt x="635" y="2094"/>
                </a:lnTo>
                <a:lnTo>
                  <a:pt x="632" y="2094"/>
                </a:lnTo>
                <a:lnTo>
                  <a:pt x="632" y="2079"/>
                </a:lnTo>
                <a:lnTo>
                  <a:pt x="632" y="2066"/>
                </a:lnTo>
                <a:lnTo>
                  <a:pt x="632" y="2058"/>
                </a:lnTo>
                <a:lnTo>
                  <a:pt x="632" y="2016"/>
                </a:lnTo>
                <a:lnTo>
                  <a:pt x="626" y="2008"/>
                </a:lnTo>
                <a:lnTo>
                  <a:pt x="598" y="2023"/>
                </a:lnTo>
                <a:lnTo>
                  <a:pt x="596" y="2023"/>
                </a:lnTo>
                <a:lnTo>
                  <a:pt x="593" y="2025"/>
                </a:lnTo>
                <a:lnTo>
                  <a:pt x="579" y="2032"/>
                </a:lnTo>
                <a:lnTo>
                  <a:pt x="573" y="2035"/>
                </a:lnTo>
                <a:lnTo>
                  <a:pt x="571" y="2036"/>
                </a:lnTo>
                <a:lnTo>
                  <a:pt x="558" y="2043"/>
                </a:lnTo>
                <a:lnTo>
                  <a:pt x="554" y="2045"/>
                </a:lnTo>
                <a:lnTo>
                  <a:pt x="535" y="2056"/>
                </a:lnTo>
                <a:lnTo>
                  <a:pt x="534" y="2066"/>
                </a:lnTo>
                <a:lnTo>
                  <a:pt x="539" y="2069"/>
                </a:lnTo>
                <a:lnTo>
                  <a:pt x="543" y="2071"/>
                </a:lnTo>
                <a:lnTo>
                  <a:pt x="547" y="2075"/>
                </a:lnTo>
                <a:lnTo>
                  <a:pt x="552" y="2079"/>
                </a:lnTo>
                <a:lnTo>
                  <a:pt x="554" y="2081"/>
                </a:lnTo>
                <a:lnTo>
                  <a:pt x="557" y="2082"/>
                </a:lnTo>
                <a:lnTo>
                  <a:pt x="566" y="2088"/>
                </a:lnTo>
                <a:lnTo>
                  <a:pt x="581" y="2098"/>
                </a:lnTo>
                <a:lnTo>
                  <a:pt x="594" y="2107"/>
                </a:lnTo>
                <a:lnTo>
                  <a:pt x="606" y="2115"/>
                </a:lnTo>
                <a:lnTo>
                  <a:pt x="609" y="2117"/>
                </a:lnTo>
                <a:lnTo>
                  <a:pt x="611" y="2118"/>
                </a:lnTo>
                <a:lnTo>
                  <a:pt x="625" y="2128"/>
                </a:lnTo>
                <a:lnTo>
                  <a:pt x="627" y="2130"/>
                </a:lnTo>
                <a:lnTo>
                  <a:pt x="626" y="2132"/>
                </a:lnTo>
                <a:lnTo>
                  <a:pt x="626" y="2133"/>
                </a:lnTo>
                <a:lnTo>
                  <a:pt x="632" y="2158"/>
                </a:lnTo>
                <a:lnTo>
                  <a:pt x="636" y="2160"/>
                </a:lnTo>
                <a:lnTo>
                  <a:pt x="635" y="2161"/>
                </a:lnTo>
                <a:lnTo>
                  <a:pt x="634" y="2160"/>
                </a:lnTo>
                <a:lnTo>
                  <a:pt x="632" y="2159"/>
                </a:lnTo>
                <a:lnTo>
                  <a:pt x="633" y="2162"/>
                </a:lnTo>
                <a:lnTo>
                  <a:pt x="632" y="2163"/>
                </a:lnTo>
                <a:lnTo>
                  <a:pt x="629" y="2164"/>
                </a:lnTo>
                <a:lnTo>
                  <a:pt x="618" y="2158"/>
                </a:lnTo>
                <a:lnTo>
                  <a:pt x="613" y="2154"/>
                </a:lnTo>
                <a:lnTo>
                  <a:pt x="601" y="2146"/>
                </a:lnTo>
                <a:lnTo>
                  <a:pt x="592" y="2139"/>
                </a:lnTo>
                <a:lnTo>
                  <a:pt x="585" y="2134"/>
                </a:lnTo>
                <a:lnTo>
                  <a:pt x="562" y="2119"/>
                </a:lnTo>
                <a:lnTo>
                  <a:pt x="525" y="2093"/>
                </a:lnTo>
                <a:lnTo>
                  <a:pt x="506" y="2081"/>
                </a:lnTo>
                <a:lnTo>
                  <a:pt x="502" y="2078"/>
                </a:lnTo>
                <a:lnTo>
                  <a:pt x="498" y="2075"/>
                </a:lnTo>
                <a:lnTo>
                  <a:pt x="497" y="2074"/>
                </a:lnTo>
                <a:lnTo>
                  <a:pt x="497" y="2073"/>
                </a:lnTo>
                <a:lnTo>
                  <a:pt x="497" y="2071"/>
                </a:lnTo>
                <a:lnTo>
                  <a:pt x="497" y="2070"/>
                </a:lnTo>
                <a:lnTo>
                  <a:pt x="499" y="2063"/>
                </a:lnTo>
                <a:lnTo>
                  <a:pt x="500" y="2061"/>
                </a:lnTo>
                <a:lnTo>
                  <a:pt x="500" y="2058"/>
                </a:lnTo>
                <a:lnTo>
                  <a:pt x="506" y="2037"/>
                </a:lnTo>
                <a:lnTo>
                  <a:pt x="506" y="2035"/>
                </a:lnTo>
                <a:lnTo>
                  <a:pt x="503" y="2035"/>
                </a:lnTo>
                <a:lnTo>
                  <a:pt x="500" y="2035"/>
                </a:lnTo>
                <a:lnTo>
                  <a:pt x="499" y="2034"/>
                </a:lnTo>
                <a:lnTo>
                  <a:pt x="499" y="2033"/>
                </a:lnTo>
                <a:lnTo>
                  <a:pt x="501" y="2032"/>
                </a:lnTo>
                <a:lnTo>
                  <a:pt x="501" y="2004"/>
                </a:lnTo>
                <a:lnTo>
                  <a:pt x="502" y="2004"/>
                </a:lnTo>
                <a:lnTo>
                  <a:pt x="522" y="2004"/>
                </a:lnTo>
                <a:lnTo>
                  <a:pt x="523" y="1945"/>
                </a:lnTo>
                <a:lnTo>
                  <a:pt x="523" y="1928"/>
                </a:lnTo>
                <a:lnTo>
                  <a:pt x="523" y="1915"/>
                </a:lnTo>
                <a:lnTo>
                  <a:pt x="523" y="1905"/>
                </a:lnTo>
                <a:lnTo>
                  <a:pt x="523" y="1888"/>
                </a:lnTo>
                <a:lnTo>
                  <a:pt x="522" y="1829"/>
                </a:lnTo>
                <a:lnTo>
                  <a:pt x="503" y="1829"/>
                </a:lnTo>
                <a:lnTo>
                  <a:pt x="502" y="1829"/>
                </a:lnTo>
                <a:lnTo>
                  <a:pt x="501" y="1830"/>
                </a:lnTo>
                <a:lnTo>
                  <a:pt x="500" y="1830"/>
                </a:lnTo>
                <a:lnTo>
                  <a:pt x="499" y="1830"/>
                </a:lnTo>
                <a:lnTo>
                  <a:pt x="498" y="1831"/>
                </a:lnTo>
                <a:lnTo>
                  <a:pt x="497" y="1831"/>
                </a:lnTo>
                <a:lnTo>
                  <a:pt x="497" y="1832"/>
                </a:lnTo>
                <a:lnTo>
                  <a:pt x="495" y="1833"/>
                </a:lnTo>
                <a:lnTo>
                  <a:pt x="494" y="1833"/>
                </a:lnTo>
                <a:lnTo>
                  <a:pt x="493" y="1834"/>
                </a:lnTo>
                <a:lnTo>
                  <a:pt x="493" y="1835"/>
                </a:lnTo>
                <a:lnTo>
                  <a:pt x="492" y="1837"/>
                </a:lnTo>
                <a:lnTo>
                  <a:pt x="492" y="1838"/>
                </a:lnTo>
                <a:lnTo>
                  <a:pt x="492" y="1876"/>
                </a:lnTo>
                <a:lnTo>
                  <a:pt x="493" y="1877"/>
                </a:lnTo>
                <a:lnTo>
                  <a:pt x="493" y="1906"/>
                </a:lnTo>
                <a:lnTo>
                  <a:pt x="492" y="1906"/>
                </a:lnTo>
                <a:lnTo>
                  <a:pt x="492" y="1907"/>
                </a:lnTo>
                <a:lnTo>
                  <a:pt x="491" y="1907"/>
                </a:lnTo>
                <a:lnTo>
                  <a:pt x="491" y="1908"/>
                </a:lnTo>
                <a:lnTo>
                  <a:pt x="491" y="1909"/>
                </a:lnTo>
                <a:lnTo>
                  <a:pt x="491" y="1910"/>
                </a:lnTo>
                <a:lnTo>
                  <a:pt x="485" y="1910"/>
                </a:lnTo>
                <a:lnTo>
                  <a:pt x="480" y="1899"/>
                </a:lnTo>
                <a:lnTo>
                  <a:pt x="468" y="1877"/>
                </a:lnTo>
                <a:lnTo>
                  <a:pt x="454" y="1849"/>
                </a:lnTo>
                <a:lnTo>
                  <a:pt x="452" y="1849"/>
                </a:lnTo>
                <a:lnTo>
                  <a:pt x="451" y="1849"/>
                </a:lnTo>
                <a:lnTo>
                  <a:pt x="450" y="1848"/>
                </a:lnTo>
                <a:lnTo>
                  <a:pt x="449" y="1848"/>
                </a:lnTo>
                <a:lnTo>
                  <a:pt x="449" y="1847"/>
                </a:lnTo>
                <a:lnTo>
                  <a:pt x="448" y="1847"/>
                </a:lnTo>
                <a:lnTo>
                  <a:pt x="443" y="1838"/>
                </a:lnTo>
                <a:lnTo>
                  <a:pt x="442" y="1834"/>
                </a:lnTo>
                <a:lnTo>
                  <a:pt x="442" y="1833"/>
                </a:lnTo>
                <a:lnTo>
                  <a:pt x="441" y="1832"/>
                </a:lnTo>
                <a:lnTo>
                  <a:pt x="439" y="1828"/>
                </a:lnTo>
                <a:lnTo>
                  <a:pt x="435" y="1822"/>
                </a:lnTo>
                <a:lnTo>
                  <a:pt x="436" y="1821"/>
                </a:lnTo>
                <a:lnTo>
                  <a:pt x="434" y="1816"/>
                </a:lnTo>
                <a:lnTo>
                  <a:pt x="432" y="1816"/>
                </a:lnTo>
                <a:lnTo>
                  <a:pt x="424" y="1800"/>
                </a:lnTo>
                <a:lnTo>
                  <a:pt x="414" y="1804"/>
                </a:lnTo>
                <a:lnTo>
                  <a:pt x="405" y="1808"/>
                </a:lnTo>
                <a:lnTo>
                  <a:pt x="406" y="1809"/>
                </a:lnTo>
                <a:lnTo>
                  <a:pt x="406" y="1812"/>
                </a:lnTo>
                <a:lnTo>
                  <a:pt x="407" y="1814"/>
                </a:lnTo>
                <a:lnTo>
                  <a:pt x="407" y="1815"/>
                </a:lnTo>
                <a:lnTo>
                  <a:pt x="408" y="1816"/>
                </a:lnTo>
                <a:lnTo>
                  <a:pt x="409" y="1818"/>
                </a:lnTo>
                <a:lnTo>
                  <a:pt x="410" y="1821"/>
                </a:lnTo>
                <a:lnTo>
                  <a:pt x="410" y="1822"/>
                </a:lnTo>
                <a:lnTo>
                  <a:pt x="412" y="1823"/>
                </a:lnTo>
                <a:lnTo>
                  <a:pt x="413" y="1824"/>
                </a:lnTo>
                <a:lnTo>
                  <a:pt x="414" y="1826"/>
                </a:lnTo>
                <a:lnTo>
                  <a:pt x="415" y="1828"/>
                </a:lnTo>
                <a:lnTo>
                  <a:pt x="415" y="1829"/>
                </a:lnTo>
                <a:lnTo>
                  <a:pt x="415" y="1830"/>
                </a:lnTo>
                <a:lnTo>
                  <a:pt x="417" y="1833"/>
                </a:lnTo>
                <a:lnTo>
                  <a:pt x="418" y="1834"/>
                </a:lnTo>
                <a:lnTo>
                  <a:pt x="418" y="1835"/>
                </a:lnTo>
                <a:lnTo>
                  <a:pt x="419" y="1838"/>
                </a:lnTo>
                <a:lnTo>
                  <a:pt x="421" y="1839"/>
                </a:lnTo>
                <a:lnTo>
                  <a:pt x="421" y="1840"/>
                </a:lnTo>
                <a:lnTo>
                  <a:pt x="422" y="1840"/>
                </a:lnTo>
                <a:lnTo>
                  <a:pt x="422" y="1841"/>
                </a:lnTo>
                <a:lnTo>
                  <a:pt x="423" y="1842"/>
                </a:lnTo>
                <a:lnTo>
                  <a:pt x="423" y="1843"/>
                </a:lnTo>
                <a:lnTo>
                  <a:pt x="424" y="1845"/>
                </a:lnTo>
                <a:lnTo>
                  <a:pt x="424" y="1846"/>
                </a:lnTo>
                <a:lnTo>
                  <a:pt x="424" y="1847"/>
                </a:lnTo>
                <a:lnTo>
                  <a:pt x="423" y="1847"/>
                </a:lnTo>
                <a:lnTo>
                  <a:pt x="422" y="1847"/>
                </a:lnTo>
                <a:lnTo>
                  <a:pt x="421" y="1847"/>
                </a:lnTo>
                <a:lnTo>
                  <a:pt x="439" y="1881"/>
                </a:lnTo>
                <a:lnTo>
                  <a:pt x="436" y="1882"/>
                </a:lnTo>
                <a:lnTo>
                  <a:pt x="436" y="1883"/>
                </a:lnTo>
                <a:lnTo>
                  <a:pt x="430" y="1896"/>
                </a:lnTo>
                <a:lnTo>
                  <a:pt x="449" y="1939"/>
                </a:lnTo>
                <a:lnTo>
                  <a:pt x="452" y="1940"/>
                </a:lnTo>
                <a:lnTo>
                  <a:pt x="452" y="1965"/>
                </a:lnTo>
                <a:lnTo>
                  <a:pt x="435" y="1969"/>
                </a:lnTo>
                <a:lnTo>
                  <a:pt x="387" y="1984"/>
                </a:lnTo>
                <a:lnTo>
                  <a:pt x="376" y="1961"/>
                </a:lnTo>
                <a:lnTo>
                  <a:pt x="376" y="1959"/>
                </a:lnTo>
                <a:lnTo>
                  <a:pt x="374" y="1956"/>
                </a:lnTo>
                <a:lnTo>
                  <a:pt x="373" y="1953"/>
                </a:lnTo>
                <a:lnTo>
                  <a:pt x="372" y="1951"/>
                </a:lnTo>
                <a:lnTo>
                  <a:pt x="358" y="1918"/>
                </a:lnTo>
                <a:lnTo>
                  <a:pt x="348" y="1922"/>
                </a:lnTo>
                <a:lnTo>
                  <a:pt x="346" y="1922"/>
                </a:lnTo>
                <a:lnTo>
                  <a:pt x="345" y="1923"/>
                </a:lnTo>
                <a:lnTo>
                  <a:pt x="343" y="1922"/>
                </a:lnTo>
                <a:lnTo>
                  <a:pt x="337" y="1924"/>
                </a:lnTo>
                <a:lnTo>
                  <a:pt x="337" y="1925"/>
                </a:lnTo>
                <a:lnTo>
                  <a:pt x="332" y="1926"/>
                </a:lnTo>
                <a:lnTo>
                  <a:pt x="324" y="1928"/>
                </a:lnTo>
                <a:lnTo>
                  <a:pt x="322" y="1928"/>
                </a:lnTo>
                <a:lnTo>
                  <a:pt x="320" y="1927"/>
                </a:lnTo>
                <a:lnTo>
                  <a:pt x="319" y="1927"/>
                </a:lnTo>
                <a:lnTo>
                  <a:pt x="317" y="1927"/>
                </a:lnTo>
                <a:lnTo>
                  <a:pt x="316" y="1927"/>
                </a:lnTo>
                <a:lnTo>
                  <a:pt x="312" y="1928"/>
                </a:lnTo>
                <a:lnTo>
                  <a:pt x="306" y="1931"/>
                </a:lnTo>
                <a:lnTo>
                  <a:pt x="303" y="1932"/>
                </a:lnTo>
                <a:lnTo>
                  <a:pt x="298" y="1933"/>
                </a:lnTo>
                <a:lnTo>
                  <a:pt x="299" y="1936"/>
                </a:lnTo>
                <a:lnTo>
                  <a:pt x="233" y="1956"/>
                </a:lnTo>
                <a:lnTo>
                  <a:pt x="167" y="1976"/>
                </a:lnTo>
                <a:lnTo>
                  <a:pt x="142" y="1983"/>
                </a:lnTo>
                <a:lnTo>
                  <a:pt x="117" y="1991"/>
                </a:lnTo>
                <a:lnTo>
                  <a:pt x="93" y="1998"/>
                </a:lnTo>
                <a:lnTo>
                  <a:pt x="80" y="2001"/>
                </a:lnTo>
                <a:lnTo>
                  <a:pt x="68" y="2004"/>
                </a:lnTo>
                <a:lnTo>
                  <a:pt x="67" y="2001"/>
                </a:lnTo>
                <a:lnTo>
                  <a:pt x="66" y="2001"/>
                </a:lnTo>
                <a:lnTo>
                  <a:pt x="64" y="2001"/>
                </a:lnTo>
                <a:lnTo>
                  <a:pt x="63" y="2002"/>
                </a:lnTo>
                <a:lnTo>
                  <a:pt x="62" y="2002"/>
                </a:lnTo>
                <a:lnTo>
                  <a:pt x="61" y="2003"/>
                </a:lnTo>
                <a:lnTo>
                  <a:pt x="61" y="2004"/>
                </a:lnTo>
                <a:lnTo>
                  <a:pt x="108" y="2116"/>
                </a:lnTo>
                <a:lnTo>
                  <a:pt x="110" y="2116"/>
                </a:lnTo>
                <a:lnTo>
                  <a:pt x="123" y="2118"/>
                </a:lnTo>
                <a:lnTo>
                  <a:pt x="230" y="2135"/>
                </a:lnTo>
                <a:lnTo>
                  <a:pt x="239" y="2092"/>
                </a:lnTo>
                <a:lnTo>
                  <a:pt x="243" y="2093"/>
                </a:lnTo>
                <a:lnTo>
                  <a:pt x="233" y="2135"/>
                </a:lnTo>
                <a:lnTo>
                  <a:pt x="261" y="2139"/>
                </a:lnTo>
                <a:lnTo>
                  <a:pt x="322" y="2121"/>
                </a:lnTo>
                <a:lnTo>
                  <a:pt x="330" y="2087"/>
                </a:lnTo>
                <a:lnTo>
                  <a:pt x="333" y="2088"/>
                </a:lnTo>
                <a:lnTo>
                  <a:pt x="325" y="2120"/>
                </a:lnTo>
                <a:lnTo>
                  <a:pt x="354" y="2112"/>
                </a:lnTo>
                <a:lnTo>
                  <a:pt x="364" y="2070"/>
                </a:lnTo>
                <a:lnTo>
                  <a:pt x="366" y="2070"/>
                </a:lnTo>
                <a:lnTo>
                  <a:pt x="358" y="2111"/>
                </a:lnTo>
                <a:lnTo>
                  <a:pt x="435" y="2088"/>
                </a:lnTo>
                <a:lnTo>
                  <a:pt x="472" y="2103"/>
                </a:lnTo>
                <a:lnTo>
                  <a:pt x="316" y="2147"/>
                </a:lnTo>
                <a:lnTo>
                  <a:pt x="264" y="2163"/>
                </a:lnTo>
                <a:lnTo>
                  <a:pt x="253" y="2164"/>
                </a:lnTo>
                <a:lnTo>
                  <a:pt x="250" y="2164"/>
                </a:lnTo>
                <a:lnTo>
                  <a:pt x="246" y="2163"/>
                </a:lnTo>
                <a:lnTo>
                  <a:pt x="229" y="2160"/>
                </a:lnTo>
                <a:lnTo>
                  <a:pt x="210" y="2158"/>
                </a:lnTo>
                <a:lnTo>
                  <a:pt x="204" y="2157"/>
                </a:lnTo>
                <a:lnTo>
                  <a:pt x="197" y="2154"/>
                </a:lnTo>
                <a:lnTo>
                  <a:pt x="189" y="2152"/>
                </a:lnTo>
                <a:lnTo>
                  <a:pt x="185" y="2151"/>
                </a:lnTo>
                <a:lnTo>
                  <a:pt x="163" y="2147"/>
                </a:lnTo>
                <a:lnTo>
                  <a:pt x="159" y="2147"/>
                </a:lnTo>
                <a:lnTo>
                  <a:pt x="119" y="2142"/>
                </a:lnTo>
                <a:lnTo>
                  <a:pt x="113" y="2139"/>
                </a:lnTo>
                <a:lnTo>
                  <a:pt x="106" y="2137"/>
                </a:lnTo>
                <a:lnTo>
                  <a:pt x="89" y="2126"/>
                </a:lnTo>
                <a:lnTo>
                  <a:pt x="73" y="2109"/>
                </a:lnTo>
                <a:lnTo>
                  <a:pt x="0" y="1931"/>
                </a:lnTo>
                <a:lnTo>
                  <a:pt x="120" y="1896"/>
                </a:lnTo>
                <a:lnTo>
                  <a:pt x="115" y="1892"/>
                </a:lnTo>
                <a:lnTo>
                  <a:pt x="51" y="1813"/>
                </a:lnTo>
                <a:lnTo>
                  <a:pt x="303" y="1624"/>
                </a:lnTo>
                <a:lnTo>
                  <a:pt x="348" y="1589"/>
                </a:lnTo>
                <a:lnTo>
                  <a:pt x="421" y="1535"/>
                </a:lnTo>
                <a:lnTo>
                  <a:pt x="374" y="1485"/>
                </a:lnTo>
                <a:lnTo>
                  <a:pt x="316" y="1425"/>
                </a:lnTo>
                <a:lnTo>
                  <a:pt x="319" y="1418"/>
                </a:lnTo>
                <a:lnTo>
                  <a:pt x="322" y="1410"/>
                </a:lnTo>
                <a:lnTo>
                  <a:pt x="326" y="1411"/>
                </a:lnTo>
                <a:lnTo>
                  <a:pt x="329" y="1393"/>
                </a:lnTo>
                <a:lnTo>
                  <a:pt x="338" y="1367"/>
                </a:lnTo>
                <a:lnTo>
                  <a:pt x="356" y="1318"/>
                </a:lnTo>
                <a:lnTo>
                  <a:pt x="373" y="1269"/>
                </a:lnTo>
                <a:lnTo>
                  <a:pt x="395" y="1213"/>
                </a:lnTo>
                <a:lnTo>
                  <a:pt x="395" y="1206"/>
                </a:lnTo>
                <a:lnTo>
                  <a:pt x="395" y="1160"/>
                </a:lnTo>
                <a:lnTo>
                  <a:pt x="395" y="1101"/>
                </a:lnTo>
                <a:lnTo>
                  <a:pt x="395" y="1089"/>
                </a:lnTo>
                <a:lnTo>
                  <a:pt x="389" y="1086"/>
                </a:lnTo>
                <a:lnTo>
                  <a:pt x="389" y="1082"/>
                </a:lnTo>
                <a:lnTo>
                  <a:pt x="381" y="1041"/>
                </a:lnTo>
                <a:lnTo>
                  <a:pt x="373" y="999"/>
                </a:lnTo>
                <a:lnTo>
                  <a:pt x="364" y="954"/>
                </a:lnTo>
                <a:lnTo>
                  <a:pt x="363" y="954"/>
                </a:lnTo>
                <a:lnTo>
                  <a:pt x="363" y="951"/>
                </a:lnTo>
                <a:lnTo>
                  <a:pt x="362" y="912"/>
                </a:lnTo>
                <a:lnTo>
                  <a:pt x="397" y="912"/>
                </a:lnTo>
                <a:lnTo>
                  <a:pt x="396" y="894"/>
                </a:lnTo>
                <a:lnTo>
                  <a:pt x="421" y="894"/>
                </a:lnTo>
                <a:lnTo>
                  <a:pt x="422" y="893"/>
                </a:lnTo>
                <a:lnTo>
                  <a:pt x="425" y="893"/>
                </a:lnTo>
                <a:lnTo>
                  <a:pt x="430" y="892"/>
                </a:lnTo>
                <a:lnTo>
                  <a:pt x="465" y="892"/>
                </a:lnTo>
                <a:lnTo>
                  <a:pt x="469" y="892"/>
                </a:lnTo>
                <a:lnTo>
                  <a:pt x="491" y="889"/>
                </a:lnTo>
                <a:lnTo>
                  <a:pt x="493" y="889"/>
                </a:lnTo>
                <a:lnTo>
                  <a:pt x="494" y="889"/>
                </a:lnTo>
                <a:lnTo>
                  <a:pt x="484" y="853"/>
                </a:lnTo>
                <a:lnTo>
                  <a:pt x="480" y="837"/>
                </a:lnTo>
                <a:lnTo>
                  <a:pt x="480" y="836"/>
                </a:lnTo>
                <a:lnTo>
                  <a:pt x="480" y="835"/>
                </a:lnTo>
                <a:lnTo>
                  <a:pt x="478" y="835"/>
                </a:lnTo>
                <a:lnTo>
                  <a:pt x="478" y="834"/>
                </a:lnTo>
                <a:lnTo>
                  <a:pt x="478" y="833"/>
                </a:lnTo>
                <a:lnTo>
                  <a:pt x="478" y="831"/>
                </a:lnTo>
                <a:lnTo>
                  <a:pt x="478" y="830"/>
                </a:lnTo>
                <a:lnTo>
                  <a:pt x="478" y="829"/>
                </a:lnTo>
                <a:lnTo>
                  <a:pt x="478" y="828"/>
                </a:lnTo>
                <a:lnTo>
                  <a:pt x="478" y="827"/>
                </a:lnTo>
                <a:lnTo>
                  <a:pt x="478" y="813"/>
                </a:lnTo>
                <a:lnTo>
                  <a:pt x="478" y="806"/>
                </a:lnTo>
                <a:lnTo>
                  <a:pt x="478" y="805"/>
                </a:lnTo>
                <a:lnTo>
                  <a:pt x="478" y="803"/>
                </a:lnTo>
                <a:lnTo>
                  <a:pt x="481" y="801"/>
                </a:lnTo>
                <a:lnTo>
                  <a:pt x="480" y="801"/>
                </a:lnTo>
                <a:lnTo>
                  <a:pt x="480" y="800"/>
                </a:lnTo>
                <a:lnTo>
                  <a:pt x="480" y="797"/>
                </a:lnTo>
                <a:lnTo>
                  <a:pt x="481" y="795"/>
                </a:lnTo>
                <a:lnTo>
                  <a:pt x="481" y="794"/>
                </a:lnTo>
                <a:lnTo>
                  <a:pt x="492" y="764"/>
                </a:lnTo>
                <a:lnTo>
                  <a:pt x="528" y="764"/>
                </a:lnTo>
                <a:lnTo>
                  <a:pt x="535" y="751"/>
                </a:lnTo>
                <a:lnTo>
                  <a:pt x="537" y="747"/>
                </a:lnTo>
                <a:lnTo>
                  <a:pt x="537" y="746"/>
                </a:lnTo>
                <a:lnTo>
                  <a:pt x="537" y="745"/>
                </a:lnTo>
                <a:lnTo>
                  <a:pt x="539" y="745"/>
                </a:lnTo>
                <a:lnTo>
                  <a:pt x="539" y="744"/>
                </a:lnTo>
                <a:lnTo>
                  <a:pt x="540" y="743"/>
                </a:lnTo>
                <a:lnTo>
                  <a:pt x="540" y="742"/>
                </a:lnTo>
                <a:lnTo>
                  <a:pt x="541" y="742"/>
                </a:lnTo>
                <a:lnTo>
                  <a:pt x="541" y="741"/>
                </a:lnTo>
                <a:lnTo>
                  <a:pt x="542" y="740"/>
                </a:lnTo>
                <a:lnTo>
                  <a:pt x="542" y="738"/>
                </a:lnTo>
                <a:lnTo>
                  <a:pt x="543" y="738"/>
                </a:lnTo>
                <a:lnTo>
                  <a:pt x="543" y="737"/>
                </a:lnTo>
                <a:lnTo>
                  <a:pt x="560" y="693"/>
                </a:lnTo>
                <a:lnTo>
                  <a:pt x="612" y="693"/>
                </a:lnTo>
                <a:lnTo>
                  <a:pt x="613" y="690"/>
                </a:lnTo>
                <a:lnTo>
                  <a:pt x="615" y="687"/>
                </a:lnTo>
                <a:lnTo>
                  <a:pt x="617" y="678"/>
                </a:lnTo>
                <a:lnTo>
                  <a:pt x="623" y="656"/>
                </a:lnTo>
                <a:lnTo>
                  <a:pt x="621" y="656"/>
                </a:lnTo>
                <a:lnTo>
                  <a:pt x="627" y="636"/>
                </a:lnTo>
                <a:lnTo>
                  <a:pt x="629" y="629"/>
                </a:lnTo>
                <a:lnTo>
                  <a:pt x="633" y="614"/>
                </a:lnTo>
                <a:lnTo>
                  <a:pt x="636" y="605"/>
                </a:lnTo>
                <a:lnTo>
                  <a:pt x="636" y="603"/>
                </a:lnTo>
                <a:lnTo>
                  <a:pt x="636" y="602"/>
                </a:lnTo>
                <a:lnTo>
                  <a:pt x="636" y="601"/>
                </a:lnTo>
                <a:lnTo>
                  <a:pt x="637" y="600"/>
                </a:lnTo>
                <a:lnTo>
                  <a:pt x="637" y="599"/>
                </a:lnTo>
                <a:lnTo>
                  <a:pt x="637" y="598"/>
                </a:lnTo>
                <a:lnTo>
                  <a:pt x="637" y="597"/>
                </a:lnTo>
                <a:lnTo>
                  <a:pt x="637" y="595"/>
                </a:lnTo>
                <a:lnTo>
                  <a:pt x="638" y="595"/>
                </a:lnTo>
                <a:lnTo>
                  <a:pt x="638" y="594"/>
                </a:lnTo>
                <a:lnTo>
                  <a:pt x="638" y="593"/>
                </a:lnTo>
                <a:lnTo>
                  <a:pt x="638" y="592"/>
                </a:lnTo>
                <a:lnTo>
                  <a:pt x="638" y="591"/>
                </a:lnTo>
                <a:lnTo>
                  <a:pt x="638" y="590"/>
                </a:lnTo>
                <a:lnTo>
                  <a:pt x="640" y="589"/>
                </a:lnTo>
                <a:lnTo>
                  <a:pt x="640" y="587"/>
                </a:lnTo>
                <a:lnTo>
                  <a:pt x="640" y="586"/>
                </a:lnTo>
                <a:lnTo>
                  <a:pt x="640" y="585"/>
                </a:lnTo>
                <a:lnTo>
                  <a:pt x="640" y="584"/>
                </a:lnTo>
                <a:lnTo>
                  <a:pt x="640" y="583"/>
                </a:lnTo>
                <a:lnTo>
                  <a:pt x="640" y="582"/>
                </a:lnTo>
                <a:lnTo>
                  <a:pt x="641" y="578"/>
                </a:lnTo>
                <a:lnTo>
                  <a:pt x="629" y="578"/>
                </a:lnTo>
                <a:lnTo>
                  <a:pt x="628" y="567"/>
                </a:lnTo>
                <a:lnTo>
                  <a:pt x="629" y="561"/>
                </a:lnTo>
                <a:lnTo>
                  <a:pt x="629" y="550"/>
                </a:lnTo>
                <a:lnTo>
                  <a:pt x="636" y="550"/>
                </a:lnTo>
                <a:lnTo>
                  <a:pt x="640" y="549"/>
                </a:lnTo>
                <a:lnTo>
                  <a:pt x="642" y="547"/>
                </a:lnTo>
                <a:lnTo>
                  <a:pt x="643" y="543"/>
                </a:lnTo>
                <a:lnTo>
                  <a:pt x="646" y="523"/>
                </a:lnTo>
                <a:lnTo>
                  <a:pt x="646" y="519"/>
                </a:lnTo>
                <a:lnTo>
                  <a:pt x="646" y="518"/>
                </a:lnTo>
                <a:lnTo>
                  <a:pt x="646" y="517"/>
                </a:lnTo>
                <a:lnTo>
                  <a:pt x="646" y="516"/>
                </a:lnTo>
                <a:lnTo>
                  <a:pt x="646" y="515"/>
                </a:lnTo>
                <a:lnTo>
                  <a:pt x="646" y="514"/>
                </a:lnTo>
                <a:lnTo>
                  <a:pt x="646" y="513"/>
                </a:lnTo>
                <a:lnTo>
                  <a:pt x="647" y="511"/>
                </a:lnTo>
                <a:lnTo>
                  <a:pt x="647" y="510"/>
                </a:lnTo>
                <a:lnTo>
                  <a:pt x="647" y="509"/>
                </a:lnTo>
                <a:lnTo>
                  <a:pt x="647" y="508"/>
                </a:lnTo>
                <a:lnTo>
                  <a:pt x="647" y="507"/>
                </a:lnTo>
                <a:lnTo>
                  <a:pt x="647" y="506"/>
                </a:lnTo>
                <a:lnTo>
                  <a:pt x="647" y="505"/>
                </a:lnTo>
                <a:lnTo>
                  <a:pt x="649" y="504"/>
                </a:lnTo>
                <a:lnTo>
                  <a:pt x="649" y="502"/>
                </a:lnTo>
                <a:lnTo>
                  <a:pt x="649" y="501"/>
                </a:lnTo>
                <a:lnTo>
                  <a:pt x="649" y="500"/>
                </a:lnTo>
                <a:lnTo>
                  <a:pt x="649" y="499"/>
                </a:lnTo>
                <a:lnTo>
                  <a:pt x="649" y="498"/>
                </a:lnTo>
                <a:lnTo>
                  <a:pt x="650" y="498"/>
                </a:lnTo>
                <a:lnTo>
                  <a:pt x="650" y="497"/>
                </a:lnTo>
                <a:lnTo>
                  <a:pt x="650" y="496"/>
                </a:lnTo>
                <a:lnTo>
                  <a:pt x="650" y="494"/>
                </a:lnTo>
                <a:lnTo>
                  <a:pt x="650" y="493"/>
                </a:lnTo>
                <a:lnTo>
                  <a:pt x="651" y="492"/>
                </a:lnTo>
                <a:lnTo>
                  <a:pt x="651" y="491"/>
                </a:lnTo>
                <a:lnTo>
                  <a:pt x="651" y="490"/>
                </a:lnTo>
                <a:lnTo>
                  <a:pt x="651" y="489"/>
                </a:lnTo>
                <a:lnTo>
                  <a:pt x="652" y="488"/>
                </a:lnTo>
                <a:lnTo>
                  <a:pt x="652" y="487"/>
                </a:lnTo>
                <a:lnTo>
                  <a:pt x="652" y="485"/>
                </a:lnTo>
                <a:lnTo>
                  <a:pt x="652" y="484"/>
                </a:lnTo>
                <a:lnTo>
                  <a:pt x="652" y="483"/>
                </a:lnTo>
                <a:lnTo>
                  <a:pt x="653" y="483"/>
                </a:lnTo>
                <a:lnTo>
                  <a:pt x="653" y="482"/>
                </a:lnTo>
                <a:lnTo>
                  <a:pt x="653" y="481"/>
                </a:lnTo>
                <a:lnTo>
                  <a:pt x="653" y="480"/>
                </a:lnTo>
                <a:lnTo>
                  <a:pt x="654" y="479"/>
                </a:lnTo>
                <a:lnTo>
                  <a:pt x="654" y="477"/>
                </a:lnTo>
                <a:lnTo>
                  <a:pt x="654" y="476"/>
                </a:lnTo>
                <a:lnTo>
                  <a:pt x="654" y="475"/>
                </a:lnTo>
                <a:lnTo>
                  <a:pt x="655" y="474"/>
                </a:lnTo>
                <a:lnTo>
                  <a:pt x="655" y="473"/>
                </a:lnTo>
                <a:lnTo>
                  <a:pt x="655" y="472"/>
                </a:lnTo>
                <a:lnTo>
                  <a:pt x="657" y="471"/>
                </a:lnTo>
                <a:lnTo>
                  <a:pt x="657" y="469"/>
                </a:lnTo>
                <a:lnTo>
                  <a:pt x="657" y="468"/>
                </a:lnTo>
                <a:lnTo>
                  <a:pt x="658" y="467"/>
                </a:lnTo>
                <a:lnTo>
                  <a:pt x="658" y="466"/>
                </a:lnTo>
                <a:lnTo>
                  <a:pt x="658" y="465"/>
                </a:lnTo>
                <a:lnTo>
                  <a:pt x="659" y="464"/>
                </a:lnTo>
                <a:lnTo>
                  <a:pt x="659" y="463"/>
                </a:lnTo>
                <a:lnTo>
                  <a:pt x="659" y="462"/>
                </a:lnTo>
                <a:lnTo>
                  <a:pt x="660" y="460"/>
                </a:lnTo>
                <a:lnTo>
                  <a:pt x="660" y="459"/>
                </a:lnTo>
                <a:lnTo>
                  <a:pt x="661" y="458"/>
                </a:lnTo>
                <a:lnTo>
                  <a:pt x="661" y="457"/>
                </a:lnTo>
                <a:lnTo>
                  <a:pt x="661" y="456"/>
                </a:lnTo>
                <a:lnTo>
                  <a:pt x="662" y="455"/>
                </a:lnTo>
                <a:lnTo>
                  <a:pt x="662" y="454"/>
                </a:lnTo>
                <a:lnTo>
                  <a:pt x="663" y="452"/>
                </a:lnTo>
                <a:lnTo>
                  <a:pt x="663" y="451"/>
                </a:lnTo>
                <a:lnTo>
                  <a:pt x="663" y="450"/>
                </a:lnTo>
                <a:lnTo>
                  <a:pt x="665" y="450"/>
                </a:lnTo>
                <a:lnTo>
                  <a:pt x="665" y="449"/>
                </a:lnTo>
                <a:lnTo>
                  <a:pt x="665" y="448"/>
                </a:lnTo>
                <a:lnTo>
                  <a:pt x="666" y="447"/>
                </a:lnTo>
                <a:lnTo>
                  <a:pt x="666" y="446"/>
                </a:lnTo>
                <a:lnTo>
                  <a:pt x="667" y="445"/>
                </a:lnTo>
                <a:lnTo>
                  <a:pt x="667" y="443"/>
                </a:lnTo>
                <a:lnTo>
                  <a:pt x="668" y="442"/>
                </a:lnTo>
                <a:lnTo>
                  <a:pt x="668" y="441"/>
                </a:lnTo>
                <a:lnTo>
                  <a:pt x="669" y="440"/>
                </a:lnTo>
                <a:lnTo>
                  <a:pt x="669" y="439"/>
                </a:lnTo>
                <a:lnTo>
                  <a:pt x="669" y="438"/>
                </a:lnTo>
                <a:lnTo>
                  <a:pt x="670" y="438"/>
                </a:lnTo>
                <a:lnTo>
                  <a:pt x="670" y="437"/>
                </a:lnTo>
                <a:lnTo>
                  <a:pt x="670" y="435"/>
                </a:lnTo>
                <a:lnTo>
                  <a:pt x="671" y="435"/>
                </a:lnTo>
                <a:lnTo>
                  <a:pt x="671" y="434"/>
                </a:lnTo>
                <a:lnTo>
                  <a:pt x="672" y="433"/>
                </a:lnTo>
                <a:lnTo>
                  <a:pt x="672" y="432"/>
                </a:lnTo>
                <a:lnTo>
                  <a:pt x="674" y="431"/>
                </a:lnTo>
                <a:lnTo>
                  <a:pt x="674" y="430"/>
                </a:lnTo>
                <a:lnTo>
                  <a:pt x="675" y="430"/>
                </a:lnTo>
                <a:lnTo>
                  <a:pt x="675" y="429"/>
                </a:lnTo>
                <a:lnTo>
                  <a:pt x="675" y="428"/>
                </a:lnTo>
                <a:lnTo>
                  <a:pt x="676" y="426"/>
                </a:lnTo>
                <a:lnTo>
                  <a:pt x="676" y="425"/>
                </a:lnTo>
                <a:lnTo>
                  <a:pt x="677" y="425"/>
                </a:lnTo>
                <a:lnTo>
                  <a:pt x="677" y="424"/>
                </a:lnTo>
                <a:lnTo>
                  <a:pt x="677" y="423"/>
                </a:lnTo>
                <a:lnTo>
                  <a:pt x="678" y="423"/>
                </a:lnTo>
                <a:lnTo>
                  <a:pt x="678" y="422"/>
                </a:lnTo>
                <a:lnTo>
                  <a:pt x="679" y="421"/>
                </a:lnTo>
                <a:lnTo>
                  <a:pt x="679" y="420"/>
                </a:lnTo>
                <a:lnTo>
                  <a:pt x="680" y="420"/>
                </a:lnTo>
                <a:lnTo>
                  <a:pt x="680" y="418"/>
                </a:lnTo>
                <a:lnTo>
                  <a:pt x="682" y="417"/>
                </a:lnTo>
                <a:lnTo>
                  <a:pt x="682" y="416"/>
                </a:lnTo>
                <a:lnTo>
                  <a:pt x="683" y="416"/>
                </a:lnTo>
                <a:lnTo>
                  <a:pt x="683" y="415"/>
                </a:lnTo>
                <a:lnTo>
                  <a:pt x="684" y="414"/>
                </a:lnTo>
                <a:lnTo>
                  <a:pt x="684" y="413"/>
                </a:lnTo>
                <a:lnTo>
                  <a:pt x="685" y="413"/>
                </a:lnTo>
                <a:lnTo>
                  <a:pt x="685" y="412"/>
                </a:lnTo>
                <a:lnTo>
                  <a:pt x="686" y="412"/>
                </a:lnTo>
                <a:lnTo>
                  <a:pt x="686" y="411"/>
                </a:lnTo>
                <a:lnTo>
                  <a:pt x="686" y="409"/>
                </a:lnTo>
                <a:lnTo>
                  <a:pt x="687" y="409"/>
                </a:lnTo>
                <a:lnTo>
                  <a:pt x="687" y="408"/>
                </a:lnTo>
                <a:lnTo>
                  <a:pt x="701" y="389"/>
                </a:lnTo>
                <a:lnTo>
                  <a:pt x="709" y="379"/>
                </a:lnTo>
                <a:lnTo>
                  <a:pt x="709" y="378"/>
                </a:lnTo>
                <a:lnTo>
                  <a:pt x="710" y="378"/>
                </a:lnTo>
                <a:lnTo>
                  <a:pt x="710" y="376"/>
                </a:lnTo>
                <a:lnTo>
                  <a:pt x="710" y="375"/>
                </a:lnTo>
                <a:lnTo>
                  <a:pt x="711" y="374"/>
                </a:lnTo>
                <a:lnTo>
                  <a:pt x="711" y="373"/>
                </a:lnTo>
                <a:lnTo>
                  <a:pt x="711" y="372"/>
                </a:lnTo>
                <a:lnTo>
                  <a:pt x="711" y="371"/>
                </a:lnTo>
                <a:lnTo>
                  <a:pt x="711" y="370"/>
                </a:lnTo>
                <a:lnTo>
                  <a:pt x="711" y="369"/>
                </a:lnTo>
                <a:lnTo>
                  <a:pt x="711" y="367"/>
                </a:lnTo>
                <a:lnTo>
                  <a:pt x="683" y="365"/>
                </a:lnTo>
                <a:lnTo>
                  <a:pt x="678" y="364"/>
                </a:lnTo>
                <a:lnTo>
                  <a:pt x="678" y="363"/>
                </a:lnTo>
                <a:lnTo>
                  <a:pt x="677" y="362"/>
                </a:lnTo>
                <a:lnTo>
                  <a:pt x="668" y="331"/>
                </a:lnTo>
                <a:lnTo>
                  <a:pt x="667" y="327"/>
                </a:lnTo>
                <a:lnTo>
                  <a:pt x="662" y="311"/>
                </a:lnTo>
                <a:lnTo>
                  <a:pt x="653" y="282"/>
                </a:lnTo>
                <a:lnTo>
                  <a:pt x="636" y="227"/>
                </a:lnTo>
                <a:lnTo>
                  <a:pt x="636" y="226"/>
                </a:lnTo>
                <a:lnTo>
                  <a:pt x="646" y="226"/>
                </a:lnTo>
                <a:lnTo>
                  <a:pt x="646" y="198"/>
                </a:lnTo>
                <a:lnTo>
                  <a:pt x="646" y="168"/>
                </a:lnTo>
                <a:lnTo>
                  <a:pt x="623" y="168"/>
                </a:lnTo>
                <a:lnTo>
                  <a:pt x="623" y="159"/>
                </a:lnTo>
                <a:lnTo>
                  <a:pt x="610" y="159"/>
                </a:lnTo>
                <a:lnTo>
                  <a:pt x="610" y="165"/>
                </a:lnTo>
                <a:lnTo>
                  <a:pt x="608" y="165"/>
                </a:lnTo>
                <a:lnTo>
                  <a:pt x="608" y="161"/>
                </a:lnTo>
                <a:lnTo>
                  <a:pt x="602" y="161"/>
                </a:lnTo>
                <a:lnTo>
                  <a:pt x="602" y="159"/>
                </a:lnTo>
                <a:lnTo>
                  <a:pt x="601" y="121"/>
                </a:lnTo>
                <a:lnTo>
                  <a:pt x="601" y="71"/>
                </a:lnTo>
                <a:lnTo>
                  <a:pt x="596" y="71"/>
                </a:lnTo>
                <a:lnTo>
                  <a:pt x="596" y="63"/>
                </a:lnTo>
                <a:lnTo>
                  <a:pt x="601" y="63"/>
                </a:lnTo>
                <a:lnTo>
                  <a:pt x="621" y="63"/>
                </a:lnTo>
                <a:lnTo>
                  <a:pt x="657" y="63"/>
                </a:lnTo>
                <a:lnTo>
                  <a:pt x="667" y="63"/>
                </a:lnTo>
                <a:lnTo>
                  <a:pt x="703" y="62"/>
                </a:lnTo>
                <a:lnTo>
                  <a:pt x="712" y="62"/>
                </a:lnTo>
                <a:lnTo>
                  <a:pt x="810" y="62"/>
                </a:lnTo>
                <a:lnTo>
                  <a:pt x="810" y="61"/>
                </a:lnTo>
                <a:lnTo>
                  <a:pt x="877" y="61"/>
                </a:lnTo>
                <a:lnTo>
                  <a:pt x="908" y="61"/>
                </a:lnTo>
                <a:lnTo>
                  <a:pt x="911" y="51"/>
                </a:lnTo>
                <a:lnTo>
                  <a:pt x="912" y="46"/>
                </a:lnTo>
                <a:lnTo>
                  <a:pt x="914" y="38"/>
                </a:lnTo>
                <a:lnTo>
                  <a:pt x="915" y="27"/>
                </a:lnTo>
                <a:lnTo>
                  <a:pt x="919" y="2"/>
                </a:lnTo>
                <a:lnTo>
                  <a:pt x="927" y="2"/>
                </a:lnTo>
                <a:lnTo>
                  <a:pt x="927" y="1"/>
                </a:lnTo>
                <a:lnTo>
                  <a:pt x="991" y="0"/>
                </a:lnTo>
                <a:lnTo>
                  <a:pt x="1000" y="0"/>
                </a:lnTo>
                <a:close/>
                <a:moveTo>
                  <a:pt x="1098" y="995"/>
                </a:moveTo>
                <a:lnTo>
                  <a:pt x="1098" y="997"/>
                </a:lnTo>
                <a:lnTo>
                  <a:pt x="1089" y="997"/>
                </a:lnTo>
                <a:lnTo>
                  <a:pt x="961" y="997"/>
                </a:lnTo>
                <a:lnTo>
                  <a:pt x="958" y="997"/>
                </a:lnTo>
                <a:lnTo>
                  <a:pt x="958" y="1008"/>
                </a:lnTo>
                <a:lnTo>
                  <a:pt x="959" y="1008"/>
                </a:lnTo>
                <a:lnTo>
                  <a:pt x="959" y="1019"/>
                </a:lnTo>
                <a:lnTo>
                  <a:pt x="959" y="1022"/>
                </a:lnTo>
                <a:lnTo>
                  <a:pt x="964" y="1022"/>
                </a:lnTo>
                <a:lnTo>
                  <a:pt x="964" y="1025"/>
                </a:lnTo>
                <a:lnTo>
                  <a:pt x="964" y="1027"/>
                </a:lnTo>
                <a:lnTo>
                  <a:pt x="964" y="1029"/>
                </a:lnTo>
                <a:lnTo>
                  <a:pt x="964" y="1031"/>
                </a:lnTo>
                <a:lnTo>
                  <a:pt x="958" y="1030"/>
                </a:lnTo>
                <a:lnTo>
                  <a:pt x="958" y="1036"/>
                </a:lnTo>
                <a:lnTo>
                  <a:pt x="958" y="1042"/>
                </a:lnTo>
                <a:lnTo>
                  <a:pt x="958" y="1047"/>
                </a:lnTo>
                <a:lnTo>
                  <a:pt x="958" y="1101"/>
                </a:lnTo>
                <a:lnTo>
                  <a:pt x="958" y="1108"/>
                </a:lnTo>
                <a:lnTo>
                  <a:pt x="958" y="1160"/>
                </a:lnTo>
                <a:lnTo>
                  <a:pt x="958" y="1210"/>
                </a:lnTo>
                <a:lnTo>
                  <a:pt x="1000" y="1210"/>
                </a:lnTo>
                <a:lnTo>
                  <a:pt x="1000" y="1215"/>
                </a:lnTo>
                <a:lnTo>
                  <a:pt x="1000" y="1266"/>
                </a:lnTo>
                <a:lnTo>
                  <a:pt x="1006" y="1269"/>
                </a:lnTo>
                <a:lnTo>
                  <a:pt x="1080" y="1316"/>
                </a:lnTo>
                <a:lnTo>
                  <a:pt x="1083" y="1319"/>
                </a:lnTo>
                <a:lnTo>
                  <a:pt x="1089" y="1324"/>
                </a:lnTo>
                <a:lnTo>
                  <a:pt x="1173" y="1377"/>
                </a:lnTo>
                <a:lnTo>
                  <a:pt x="1207" y="1399"/>
                </a:lnTo>
                <a:lnTo>
                  <a:pt x="1219" y="1407"/>
                </a:lnTo>
                <a:lnTo>
                  <a:pt x="1220" y="1408"/>
                </a:lnTo>
                <a:lnTo>
                  <a:pt x="1218" y="1411"/>
                </a:lnTo>
                <a:lnTo>
                  <a:pt x="1240" y="1425"/>
                </a:lnTo>
                <a:lnTo>
                  <a:pt x="1275" y="1425"/>
                </a:lnTo>
                <a:lnTo>
                  <a:pt x="1342" y="1425"/>
                </a:lnTo>
                <a:lnTo>
                  <a:pt x="1342" y="1427"/>
                </a:lnTo>
                <a:lnTo>
                  <a:pt x="1446" y="1427"/>
                </a:lnTo>
                <a:lnTo>
                  <a:pt x="1471" y="1427"/>
                </a:lnTo>
                <a:lnTo>
                  <a:pt x="1471" y="1425"/>
                </a:lnTo>
                <a:lnTo>
                  <a:pt x="1478" y="1425"/>
                </a:lnTo>
                <a:lnTo>
                  <a:pt x="1474" y="1422"/>
                </a:lnTo>
                <a:lnTo>
                  <a:pt x="1473" y="1422"/>
                </a:lnTo>
                <a:lnTo>
                  <a:pt x="1473" y="1421"/>
                </a:lnTo>
                <a:lnTo>
                  <a:pt x="1472" y="1421"/>
                </a:lnTo>
                <a:lnTo>
                  <a:pt x="1471" y="1420"/>
                </a:lnTo>
                <a:lnTo>
                  <a:pt x="1470" y="1419"/>
                </a:lnTo>
                <a:lnTo>
                  <a:pt x="1469" y="1418"/>
                </a:lnTo>
                <a:lnTo>
                  <a:pt x="1468" y="1418"/>
                </a:lnTo>
                <a:lnTo>
                  <a:pt x="1468" y="1417"/>
                </a:lnTo>
                <a:lnTo>
                  <a:pt x="1467" y="1417"/>
                </a:lnTo>
                <a:lnTo>
                  <a:pt x="1467" y="1416"/>
                </a:lnTo>
                <a:lnTo>
                  <a:pt x="1465" y="1416"/>
                </a:lnTo>
                <a:lnTo>
                  <a:pt x="1465" y="1415"/>
                </a:lnTo>
                <a:lnTo>
                  <a:pt x="1464" y="1415"/>
                </a:lnTo>
                <a:lnTo>
                  <a:pt x="1464" y="1413"/>
                </a:lnTo>
                <a:lnTo>
                  <a:pt x="1463" y="1413"/>
                </a:lnTo>
                <a:lnTo>
                  <a:pt x="1463" y="1412"/>
                </a:lnTo>
                <a:lnTo>
                  <a:pt x="1462" y="1412"/>
                </a:lnTo>
                <a:lnTo>
                  <a:pt x="1462" y="1411"/>
                </a:lnTo>
                <a:lnTo>
                  <a:pt x="1461" y="1411"/>
                </a:lnTo>
                <a:lnTo>
                  <a:pt x="1461" y="1410"/>
                </a:lnTo>
                <a:lnTo>
                  <a:pt x="1460" y="1410"/>
                </a:lnTo>
                <a:lnTo>
                  <a:pt x="1460" y="1409"/>
                </a:lnTo>
                <a:lnTo>
                  <a:pt x="1459" y="1409"/>
                </a:lnTo>
                <a:lnTo>
                  <a:pt x="1459" y="1408"/>
                </a:lnTo>
                <a:lnTo>
                  <a:pt x="1457" y="1407"/>
                </a:lnTo>
                <a:lnTo>
                  <a:pt x="1457" y="1405"/>
                </a:lnTo>
                <a:lnTo>
                  <a:pt x="1456" y="1405"/>
                </a:lnTo>
                <a:lnTo>
                  <a:pt x="1456" y="1404"/>
                </a:lnTo>
                <a:lnTo>
                  <a:pt x="1455" y="1404"/>
                </a:lnTo>
                <a:lnTo>
                  <a:pt x="1455" y="1403"/>
                </a:lnTo>
                <a:lnTo>
                  <a:pt x="1454" y="1402"/>
                </a:lnTo>
                <a:lnTo>
                  <a:pt x="1454" y="1401"/>
                </a:lnTo>
                <a:lnTo>
                  <a:pt x="1453" y="1401"/>
                </a:lnTo>
                <a:lnTo>
                  <a:pt x="1453" y="1400"/>
                </a:lnTo>
                <a:lnTo>
                  <a:pt x="1452" y="1399"/>
                </a:lnTo>
                <a:lnTo>
                  <a:pt x="1452" y="1398"/>
                </a:lnTo>
                <a:lnTo>
                  <a:pt x="1451" y="1398"/>
                </a:lnTo>
                <a:lnTo>
                  <a:pt x="1451" y="1396"/>
                </a:lnTo>
                <a:lnTo>
                  <a:pt x="1449" y="1396"/>
                </a:lnTo>
                <a:lnTo>
                  <a:pt x="1449" y="1395"/>
                </a:lnTo>
                <a:lnTo>
                  <a:pt x="1449" y="1394"/>
                </a:lnTo>
                <a:lnTo>
                  <a:pt x="1448" y="1394"/>
                </a:lnTo>
                <a:lnTo>
                  <a:pt x="1448" y="1393"/>
                </a:lnTo>
                <a:lnTo>
                  <a:pt x="1448" y="1392"/>
                </a:lnTo>
                <a:lnTo>
                  <a:pt x="1447" y="1392"/>
                </a:lnTo>
                <a:lnTo>
                  <a:pt x="1447" y="1391"/>
                </a:lnTo>
                <a:lnTo>
                  <a:pt x="1446" y="1390"/>
                </a:lnTo>
                <a:lnTo>
                  <a:pt x="1446" y="1388"/>
                </a:lnTo>
                <a:lnTo>
                  <a:pt x="1446" y="1387"/>
                </a:lnTo>
                <a:lnTo>
                  <a:pt x="1445" y="1387"/>
                </a:lnTo>
                <a:lnTo>
                  <a:pt x="1445" y="1386"/>
                </a:lnTo>
                <a:lnTo>
                  <a:pt x="1445" y="1385"/>
                </a:lnTo>
                <a:lnTo>
                  <a:pt x="1444" y="1384"/>
                </a:lnTo>
                <a:lnTo>
                  <a:pt x="1444" y="1383"/>
                </a:lnTo>
                <a:lnTo>
                  <a:pt x="1444" y="1382"/>
                </a:lnTo>
                <a:lnTo>
                  <a:pt x="1443" y="1382"/>
                </a:lnTo>
                <a:lnTo>
                  <a:pt x="1443" y="1381"/>
                </a:lnTo>
                <a:lnTo>
                  <a:pt x="1443" y="1379"/>
                </a:lnTo>
                <a:lnTo>
                  <a:pt x="1443" y="1378"/>
                </a:lnTo>
                <a:lnTo>
                  <a:pt x="1442" y="1378"/>
                </a:lnTo>
                <a:lnTo>
                  <a:pt x="1442" y="1377"/>
                </a:lnTo>
                <a:lnTo>
                  <a:pt x="1442" y="1376"/>
                </a:lnTo>
                <a:lnTo>
                  <a:pt x="1442" y="1375"/>
                </a:lnTo>
                <a:lnTo>
                  <a:pt x="1442" y="1374"/>
                </a:lnTo>
                <a:lnTo>
                  <a:pt x="1404" y="1374"/>
                </a:lnTo>
                <a:lnTo>
                  <a:pt x="1404" y="1328"/>
                </a:lnTo>
                <a:lnTo>
                  <a:pt x="1342" y="1328"/>
                </a:lnTo>
                <a:lnTo>
                  <a:pt x="1342" y="1319"/>
                </a:lnTo>
                <a:lnTo>
                  <a:pt x="1451" y="1319"/>
                </a:lnTo>
                <a:lnTo>
                  <a:pt x="1452" y="1265"/>
                </a:lnTo>
                <a:lnTo>
                  <a:pt x="1452" y="1210"/>
                </a:lnTo>
                <a:lnTo>
                  <a:pt x="1387" y="1210"/>
                </a:lnTo>
                <a:lnTo>
                  <a:pt x="1387" y="1211"/>
                </a:lnTo>
                <a:lnTo>
                  <a:pt x="1387" y="1216"/>
                </a:lnTo>
                <a:lnTo>
                  <a:pt x="1341" y="1244"/>
                </a:lnTo>
                <a:lnTo>
                  <a:pt x="1341" y="1209"/>
                </a:lnTo>
                <a:lnTo>
                  <a:pt x="1341" y="1164"/>
                </a:lnTo>
                <a:lnTo>
                  <a:pt x="1341" y="1159"/>
                </a:lnTo>
                <a:lnTo>
                  <a:pt x="1341" y="1128"/>
                </a:lnTo>
                <a:lnTo>
                  <a:pt x="1307" y="1128"/>
                </a:lnTo>
                <a:lnTo>
                  <a:pt x="1307" y="1140"/>
                </a:lnTo>
                <a:lnTo>
                  <a:pt x="1292" y="1140"/>
                </a:lnTo>
                <a:lnTo>
                  <a:pt x="1292" y="1139"/>
                </a:lnTo>
                <a:lnTo>
                  <a:pt x="1277" y="1139"/>
                </a:lnTo>
                <a:lnTo>
                  <a:pt x="1277" y="1128"/>
                </a:lnTo>
                <a:lnTo>
                  <a:pt x="1277" y="1108"/>
                </a:lnTo>
                <a:lnTo>
                  <a:pt x="1277" y="1099"/>
                </a:lnTo>
                <a:lnTo>
                  <a:pt x="1219" y="1099"/>
                </a:lnTo>
                <a:lnTo>
                  <a:pt x="1150" y="1100"/>
                </a:lnTo>
                <a:lnTo>
                  <a:pt x="1090" y="1100"/>
                </a:lnTo>
                <a:lnTo>
                  <a:pt x="1080" y="1100"/>
                </a:lnTo>
                <a:lnTo>
                  <a:pt x="1080" y="1107"/>
                </a:lnTo>
                <a:lnTo>
                  <a:pt x="1080" y="1158"/>
                </a:lnTo>
                <a:lnTo>
                  <a:pt x="1080" y="1208"/>
                </a:lnTo>
                <a:lnTo>
                  <a:pt x="1017" y="1208"/>
                </a:lnTo>
                <a:lnTo>
                  <a:pt x="1017" y="1160"/>
                </a:lnTo>
                <a:lnTo>
                  <a:pt x="1017" y="1107"/>
                </a:lnTo>
                <a:lnTo>
                  <a:pt x="1017" y="1103"/>
                </a:lnTo>
                <a:lnTo>
                  <a:pt x="1049" y="1103"/>
                </a:lnTo>
                <a:lnTo>
                  <a:pt x="1049" y="1074"/>
                </a:lnTo>
                <a:lnTo>
                  <a:pt x="1090" y="1074"/>
                </a:lnTo>
                <a:lnTo>
                  <a:pt x="1114" y="1074"/>
                </a:lnTo>
                <a:lnTo>
                  <a:pt x="1114" y="1053"/>
                </a:lnTo>
                <a:lnTo>
                  <a:pt x="1114" y="1047"/>
                </a:lnTo>
                <a:lnTo>
                  <a:pt x="1148" y="1047"/>
                </a:lnTo>
                <a:lnTo>
                  <a:pt x="1148" y="1000"/>
                </a:lnTo>
                <a:lnTo>
                  <a:pt x="1148" y="997"/>
                </a:lnTo>
                <a:lnTo>
                  <a:pt x="1114" y="997"/>
                </a:lnTo>
                <a:lnTo>
                  <a:pt x="1114" y="994"/>
                </a:lnTo>
                <a:lnTo>
                  <a:pt x="1098" y="995"/>
                </a:lnTo>
                <a:close/>
                <a:moveTo>
                  <a:pt x="2103" y="823"/>
                </a:moveTo>
                <a:lnTo>
                  <a:pt x="2005" y="823"/>
                </a:lnTo>
                <a:lnTo>
                  <a:pt x="2005" y="851"/>
                </a:lnTo>
                <a:lnTo>
                  <a:pt x="1971" y="851"/>
                </a:lnTo>
                <a:lnTo>
                  <a:pt x="1971" y="868"/>
                </a:lnTo>
                <a:lnTo>
                  <a:pt x="1974" y="868"/>
                </a:lnTo>
                <a:lnTo>
                  <a:pt x="1974" y="901"/>
                </a:lnTo>
                <a:lnTo>
                  <a:pt x="2061" y="901"/>
                </a:lnTo>
                <a:lnTo>
                  <a:pt x="2064" y="901"/>
                </a:lnTo>
                <a:lnTo>
                  <a:pt x="2064" y="867"/>
                </a:lnTo>
                <a:lnTo>
                  <a:pt x="2064" y="865"/>
                </a:lnTo>
                <a:lnTo>
                  <a:pt x="2065" y="865"/>
                </a:lnTo>
                <a:lnTo>
                  <a:pt x="2088" y="865"/>
                </a:lnTo>
                <a:lnTo>
                  <a:pt x="2089" y="865"/>
                </a:lnTo>
                <a:lnTo>
                  <a:pt x="2089" y="867"/>
                </a:lnTo>
                <a:lnTo>
                  <a:pt x="2089" y="901"/>
                </a:lnTo>
                <a:lnTo>
                  <a:pt x="2093" y="902"/>
                </a:lnTo>
                <a:lnTo>
                  <a:pt x="2102" y="902"/>
                </a:lnTo>
                <a:lnTo>
                  <a:pt x="2103" y="852"/>
                </a:lnTo>
                <a:lnTo>
                  <a:pt x="2103" y="823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  <a:ln w="19050" cmpd="sng">
            <a:solidFill>
              <a:srgbClr val="FFFFFF"/>
            </a:solidFill>
            <a:prstDash val="solid"/>
            <a:round/>
            <a:headEnd/>
            <a:tailEnd/>
          </a:ln>
          <a:effectLst>
            <a:outerShdw dist="28398" dir="6993903" algn="ctr" rotWithShape="0">
              <a:srgbClr val="B2B2B2">
                <a:alpha val="50000"/>
              </a:srgbClr>
            </a:outerShdw>
          </a:effectLst>
        </p:spPr>
        <p:txBody>
          <a:bodyPr/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endParaRPr lang="zh-CN" altLang="en-US" sz="1350" b="1" ker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" name="Freeform 77">
            <a:extLst>
              <a:ext uri="{FF2B5EF4-FFF2-40B4-BE49-F238E27FC236}">
                <a16:creationId xmlns:a16="http://schemas.microsoft.com/office/drawing/2014/main" id="{FEFC1824-3F12-70C9-7A81-7DF5576C87EB}"/>
              </a:ext>
            </a:extLst>
          </p:cNvPr>
          <p:cNvSpPr>
            <a:spLocks noEditPoints="1"/>
          </p:cNvSpPr>
          <p:nvPr/>
        </p:nvSpPr>
        <p:spPr bwMode="auto">
          <a:xfrm>
            <a:off x="3736176" y="1811315"/>
            <a:ext cx="2780776" cy="2287980"/>
          </a:xfrm>
          <a:custGeom>
            <a:avLst/>
            <a:gdLst>
              <a:gd name="T0" fmla="*/ 1370 w 2765"/>
              <a:gd name="T1" fmla="*/ 418 h 2275"/>
              <a:gd name="T2" fmla="*/ 1260 w 2765"/>
              <a:gd name="T3" fmla="*/ 861 h 2275"/>
              <a:gd name="T4" fmla="*/ 1260 w 2765"/>
              <a:gd name="T5" fmla="*/ 960 h 2275"/>
              <a:gd name="T6" fmla="*/ 1265 w 2765"/>
              <a:gd name="T7" fmla="*/ 926 h 2275"/>
              <a:gd name="T8" fmla="*/ 1724 w 2765"/>
              <a:gd name="T9" fmla="*/ 578 h 2275"/>
              <a:gd name="T10" fmla="*/ 2373 w 2765"/>
              <a:gd name="T11" fmla="*/ 808 h 2275"/>
              <a:gd name="T12" fmla="*/ 2595 w 2765"/>
              <a:gd name="T13" fmla="*/ 932 h 2275"/>
              <a:gd name="T14" fmla="*/ 2721 w 2765"/>
              <a:gd name="T15" fmla="*/ 931 h 2275"/>
              <a:gd name="T16" fmla="*/ 2673 w 2765"/>
              <a:gd name="T17" fmla="*/ 1027 h 2275"/>
              <a:gd name="T18" fmla="*/ 2291 w 2765"/>
              <a:gd name="T19" fmla="*/ 1534 h 2275"/>
              <a:gd name="T20" fmla="*/ 2264 w 2765"/>
              <a:gd name="T21" fmla="*/ 1596 h 2275"/>
              <a:gd name="T22" fmla="*/ 2269 w 2765"/>
              <a:gd name="T23" fmla="*/ 1675 h 2275"/>
              <a:gd name="T24" fmla="*/ 2203 w 2765"/>
              <a:gd name="T25" fmla="*/ 1967 h 2275"/>
              <a:gd name="T26" fmla="*/ 1940 w 2765"/>
              <a:gd name="T27" fmla="*/ 2105 h 2275"/>
              <a:gd name="T28" fmla="*/ 1895 w 2765"/>
              <a:gd name="T29" fmla="*/ 2074 h 2275"/>
              <a:gd name="T30" fmla="*/ 1862 w 2765"/>
              <a:gd name="T31" fmla="*/ 2053 h 2275"/>
              <a:gd name="T32" fmla="*/ 1824 w 2765"/>
              <a:gd name="T33" fmla="*/ 2040 h 2275"/>
              <a:gd name="T34" fmla="*/ 1757 w 2765"/>
              <a:gd name="T35" fmla="*/ 2016 h 2275"/>
              <a:gd name="T36" fmla="*/ 1698 w 2765"/>
              <a:gd name="T37" fmla="*/ 1992 h 2275"/>
              <a:gd name="T38" fmla="*/ 1633 w 2765"/>
              <a:gd name="T39" fmla="*/ 1960 h 2275"/>
              <a:gd name="T40" fmla="*/ 1592 w 2765"/>
              <a:gd name="T41" fmla="*/ 1936 h 2275"/>
              <a:gd name="T42" fmla="*/ 1562 w 2765"/>
              <a:gd name="T43" fmla="*/ 1923 h 2275"/>
              <a:gd name="T44" fmla="*/ 1532 w 2765"/>
              <a:gd name="T45" fmla="*/ 1911 h 2275"/>
              <a:gd name="T46" fmla="*/ 1503 w 2765"/>
              <a:gd name="T47" fmla="*/ 1900 h 2275"/>
              <a:gd name="T48" fmla="*/ 1469 w 2765"/>
              <a:gd name="T49" fmla="*/ 1893 h 2275"/>
              <a:gd name="T50" fmla="*/ 1327 w 2765"/>
              <a:gd name="T51" fmla="*/ 1857 h 2275"/>
              <a:gd name="T52" fmla="*/ 1145 w 2765"/>
              <a:gd name="T53" fmla="*/ 1820 h 2275"/>
              <a:gd name="T54" fmla="*/ 1009 w 2765"/>
              <a:gd name="T55" fmla="*/ 1830 h 2275"/>
              <a:gd name="T56" fmla="*/ 1028 w 2765"/>
              <a:gd name="T57" fmla="*/ 1882 h 2275"/>
              <a:gd name="T58" fmla="*/ 1006 w 2765"/>
              <a:gd name="T59" fmla="*/ 1892 h 2275"/>
              <a:gd name="T60" fmla="*/ 919 w 2765"/>
              <a:gd name="T61" fmla="*/ 1922 h 2275"/>
              <a:gd name="T62" fmla="*/ 861 w 2765"/>
              <a:gd name="T63" fmla="*/ 1893 h 2275"/>
              <a:gd name="T64" fmla="*/ 758 w 2765"/>
              <a:gd name="T65" fmla="*/ 1910 h 2275"/>
              <a:gd name="T66" fmla="*/ 807 w 2765"/>
              <a:gd name="T67" fmla="*/ 1945 h 2275"/>
              <a:gd name="T68" fmla="*/ 860 w 2765"/>
              <a:gd name="T69" fmla="*/ 1961 h 2275"/>
              <a:gd name="T70" fmla="*/ 895 w 2765"/>
              <a:gd name="T71" fmla="*/ 1972 h 2275"/>
              <a:gd name="T72" fmla="*/ 911 w 2765"/>
              <a:gd name="T73" fmla="*/ 1992 h 2275"/>
              <a:gd name="T74" fmla="*/ 948 w 2765"/>
              <a:gd name="T75" fmla="*/ 2275 h 2275"/>
              <a:gd name="T76" fmla="*/ 773 w 2765"/>
              <a:gd name="T77" fmla="*/ 2095 h 2275"/>
              <a:gd name="T78" fmla="*/ 632 w 2765"/>
              <a:gd name="T79" fmla="*/ 2058 h 2275"/>
              <a:gd name="T80" fmla="*/ 635 w 2765"/>
              <a:gd name="T81" fmla="*/ 2161 h 2275"/>
              <a:gd name="T82" fmla="*/ 502 w 2765"/>
              <a:gd name="T83" fmla="*/ 2004 h 2275"/>
              <a:gd name="T84" fmla="*/ 485 w 2765"/>
              <a:gd name="T85" fmla="*/ 1910 h 2275"/>
              <a:gd name="T86" fmla="*/ 413 w 2765"/>
              <a:gd name="T87" fmla="*/ 1824 h 2275"/>
              <a:gd name="T88" fmla="*/ 376 w 2765"/>
              <a:gd name="T89" fmla="*/ 1959 h 2275"/>
              <a:gd name="T90" fmla="*/ 66 w 2765"/>
              <a:gd name="T91" fmla="*/ 2001 h 2275"/>
              <a:gd name="T92" fmla="*/ 204 w 2765"/>
              <a:gd name="T93" fmla="*/ 2157 h 2275"/>
              <a:gd name="T94" fmla="*/ 395 w 2765"/>
              <a:gd name="T95" fmla="*/ 1089 h 2275"/>
              <a:gd name="T96" fmla="*/ 478 w 2765"/>
              <a:gd name="T97" fmla="*/ 827 h 2275"/>
              <a:gd name="T98" fmla="*/ 617 w 2765"/>
              <a:gd name="T99" fmla="*/ 678 h 2275"/>
              <a:gd name="T100" fmla="*/ 629 w 2765"/>
              <a:gd name="T101" fmla="*/ 561 h 2275"/>
              <a:gd name="T102" fmla="*/ 650 w 2765"/>
              <a:gd name="T103" fmla="*/ 493 h 2275"/>
              <a:gd name="T104" fmla="*/ 660 w 2765"/>
              <a:gd name="T105" fmla="*/ 459 h 2275"/>
              <a:gd name="T106" fmla="*/ 675 w 2765"/>
              <a:gd name="T107" fmla="*/ 429 h 2275"/>
              <a:gd name="T108" fmla="*/ 710 w 2765"/>
              <a:gd name="T109" fmla="*/ 375 h 2275"/>
              <a:gd name="T110" fmla="*/ 596 w 2765"/>
              <a:gd name="T111" fmla="*/ 71 h 2275"/>
              <a:gd name="T112" fmla="*/ 964 w 2765"/>
              <a:gd name="T113" fmla="*/ 1025 h 2275"/>
              <a:gd name="T114" fmla="*/ 1478 w 2765"/>
              <a:gd name="T115" fmla="*/ 1425 h 2275"/>
              <a:gd name="T116" fmla="*/ 1455 w 2765"/>
              <a:gd name="T117" fmla="*/ 1403 h 2275"/>
              <a:gd name="T118" fmla="*/ 1442 w 2765"/>
              <a:gd name="T119" fmla="*/ 1377 h 2275"/>
              <a:gd name="T120" fmla="*/ 1080 w 2765"/>
              <a:gd name="T121" fmla="*/ 1107 h 2275"/>
              <a:gd name="T122" fmla="*/ 2088 w 2765"/>
              <a:gd name="T123" fmla="*/ 865 h 2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2765" h="2275">
                <a:moveTo>
                  <a:pt x="1000" y="0"/>
                </a:moveTo>
                <a:lnTo>
                  <a:pt x="1000" y="2"/>
                </a:lnTo>
                <a:lnTo>
                  <a:pt x="1043" y="2"/>
                </a:lnTo>
                <a:lnTo>
                  <a:pt x="1059" y="2"/>
                </a:lnTo>
                <a:lnTo>
                  <a:pt x="1066" y="2"/>
                </a:lnTo>
                <a:lnTo>
                  <a:pt x="1066" y="54"/>
                </a:lnTo>
                <a:lnTo>
                  <a:pt x="1130" y="53"/>
                </a:lnTo>
                <a:lnTo>
                  <a:pt x="1186" y="53"/>
                </a:lnTo>
                <a:lnTo>
                  <a:pt x="1283" y="52"/>
                </a:lnTo>
                <a:lnTo>
                  <a:pt x="1317" y="52"/>
                </a:lnTo>
                <a:lnTo>
                  <a:pt x="1410" y="52"/>
                </a:lnTo>
                <a:lnTo>
                  <a:pt x="1452" y="52"/>
                </a:lnTo>
                <a:lnTo>
                  <a:pt x="1452" y="94"/>
                </a:lnTo>
                <a:lnTo>
                  <a:pt x="1453" y="106"/>
                </a:lnTo>
                <a:lnTo>
                  <a:pt x="1453" y="159"/>
                </a:lnTo>
                <a:lnTo>
                  <a:pt x="1453" y="215"/>
                </a:lnTo>
                <a:lnTo>
                  <a:pt x="1453" y="248"/>
                </a:lnTo>
                <a:lnTo>
                  <a:pt x="1464" y="247"/>
                </a:lnTo>
                <a:lnTo>
                  <a:pt x="1464" y="248"/>
                </a:lnTo>
                <a:lnTo>
                  <a:pt x="1523" y="248"/>
                </a:lnTo>
                <a:lnTo>
                  <a:pt x="1523" y="266"/>
                </a:lnTo>
                <a:lnTo>
                  <a:pt x="1523" y="327"/>
                </a:lnTo>
                <a:lnTo>
                  <a:pt x="1524" y="376"/>
                </a:lnTo>
                <a:lnTo>
                  <a:pt x="1457" y="376"/>
                </a:lnTo>
                <a:lnTo>
                  <a:pt x="1457" y="379"/>
                </a:lnTo>
                <a:lnTo>
                  <a:pt x="1369" y="380"/>
                </a:lnTo>
                <a:lnTo>
                  <a:pt x="1369" y="384"/>
                </a:lnTo>
                <a:lnTo>
                  <a:pt x="1369" y="390"/>
                </a:lnTo>
                <a:lnTo>
                  <a:pt x="1369" y="403"/>
                </a:lnTo>
                <a:lnTo>
                  <a:pt x="1369" y="413"/>
                </a:lnTo>
                <a:lnTo>
                  <a:pt x="1370" y="418"/>
                </a:lnTo>
                <a:lnTo>
                  <a:pt x="1392" y="418"/>
                </a:lnTo>
                <a:lnTo>
                  <a:pt x="1392" y="426"/>
                </a:lnTo>
                <a:lnTo>
                  <a:pt x="1392" y="465"/>
                </a:lnTo>
                <a:lnTo>
                  <a:pt x="1327" y="465"/>
                </a:lnTo>
                <a:lnTo>
                  <a:pt x="1260" y="465"/>
                </a:lnTo>
                <a:lnTo>
                  <a:pt x="1260" y="471"/>
                </a:lnTo>
                <a:lnTo>
                  <a:pt x="1229" y="466"/>
                </a:lnTo>
                <a:lnTo>
                  <a:pt x="1225" y="466"/>
                </a:lnTo>
                <a:lnTo>
                  <a:pt x="1214" y="466"/>
                </a:lnTo>
                <a:lnTo>
                  <a:pt x="1209" y="466"/>
                </a:lnTo>
                <a:lnTo>
                  <a:pt x="1209" y="487"/>
                </a:lnTo>
                <a:lnTo>
                  <a:pt x="1209" y="523"/>
                </a:lnTo>
                <a:lnTo>
                  <a:pt x="1211" y="523"/>
                </a:lnTo>
                <a:lnTo>
                  <a:pt x="1211" y="531"/>
                </a:lnTo>
                <a:lnTo>
                  <a:pt x="1212" y="577"/>
                </a:lnTo>
                <a:lnTo>
                  <a:pt x="1216" y="577"/>
                </a:lnTo>
                <a:lnTo>
                  <a:pt x="1219" y="577"/>
                </a:lnTo>
                <a:lnTo>
                  <a:pt x="1223" y="577"/>
                </a:lnTo>
                <a:lnTo>
                  <a:pt x="1252" y="576"/>
                </a:lnTo>
                <a:lnTo>
                  <a:pt x="1254" y="576"/>
                </a:lnTo>
                <a:lnTo>
                  <a:pt x="1256" y="576"/>
                </a:lnTo>
                <a:lnTo>
                  <a:pt x="1257" y="576"/>
                </a:lnTo>
                <a:lnTo>
                  <a:pt x="1258" y="576"/>
                </a:lnTo>
                <a:lnTo>
                  <a:pt x="1259" y="576"/>
                </a:lnTo>
                <a:lnTo>
                  <a:pt x="1260" y="576"/>
                </a:lnTo>
                <a:lnTo>
                  <a:pt x="1260" y="633"/>
                </a:lnTo>
                <a:lnTo>
                  <a:pt x="1260" y="671"/>
                </a:lnTo>
                <a:lnTo>
                  <a:pt x="1260" y="729"/>
                </a:lnTo>
                <a:lnTo>
                  <a:pt x="1260" y="786"/>
                </a:lnTo>
                <a:lnTo>
                  <a:pt x="1260" y="851"/>
                </a:lnTo>
                <a:lnTo>
                  <a:pt x="1260" y="861"/>
                </a:lnTo>
                <a:lnTo>
                  <a:pt x="1215" y="861"/>
                </a:lnTo>
                <a:lnTo>
                  <a:pt x="1215" y="899"/>
                </a:lnTo>
                <a:lnTo>
                  <a:pt x="1215" y="946"/>
                </a:lnTo>
                <a:lnTo>
                  <a:pt x="1215" y="965"/>
                </a:lnTo>
                <a:lnTo>
                  <a:pt x="1215" y="966"/>
                </a:lnTo>
                <a:lnTo>
                  <a:pt x="1215" y="968"/>
                </a:lnTo>
                <a:lnTo>
                  <a:pt x="1215" y="969"/>
                </a:lnTo>
                <a:lnTo>
                  <a:pt x="1215" y="970"/>
                </a:lnTo>
                <a:lnTo>
                  <a:pt x="1215" y="971"/>
                </a:lnTo>
                <a:lnTo>
                  <a:pt x="1215" y="972"/>
                </a:lnTo>
                <a:lnTo>
                  <a:pt x="1215" y="973"/>
                </a:lnTo>
                <a:lnTo>
                  <a:pt x="1215" y="974"/>
                </a:lnTo>
                <a:lnTo>
                  <a:pt x="1215" y="975"/>
                </a:lnTo>
                <a:lnTo>
                  <a:pt x="1214" y="975"/>
                </a:lnTo>
                <a:lnTo>
                  <a:pt x="1214" y="977"/>
                </a:lnTo>
                <a:lnTo>
                  <a:pt x="1256" y="975"/>
                </a:lnTo>
                <a:lnTo>
                  <a:pt x="1256" y="974"/>
                </a:lnTo>
                <a:lnTo>
                  <a:pt x="1256" y="973"/>
                </a:lnTo>
                <a:lnTo>
                  <a:pt x="1257" y="973"/>
                </a:lnTo>
                <a:lnTo>
                  <a:pt x="1257" y="972"/>
                </a:lnTo>
                <a:lnTo>
                  <a:pt x="1257" y="971"/>
                </a:lnTo>
                <a:lnTo>
                  <a:pt x="1257" y="970"/>
                </a:lnTo>
                <a:lnTo>
                  <a:pt x="1258" y="969"/>
                </a:lnTo>
                <a:lnTo>
                  <a:pt x="1258" y="968"/>
                </a:lnTo>
                <a:lnTo>
                  <a:pt x="1258" y="966"/>
                </a:lnTo>
                <a:lnTo>
                  <a:pt x="1258" y="965"/>
                </a:lnTo>
                <a:lnTo>
                  <a:pt x="1259" y="964"/>
                </a:lnTo>
                <a:lnTo>
                  <a:pt x="1259" y="963"/>
                </a:lnTo>
                <a:lnTo>
                  <a:pt x="1259" y="962"/>
                </a:lnTo>
                <a:lnTo>
                  <a:pt x="1259" y="961"/>
                </a:lnTo>
                <a:lnTo>
                  <a:pt x="1260" y="960"/>
                </a:lnTo>
                <a:lnTo>
                  <a:pt x="1260" y="958"/>
                </a:lnTo>
                <a:lnTo>
                  <a:pt x="1260" y="957"/>
                </a:lnTo>
                <a:lnTo>
                  <a:pt x="1260" y="956"/>
                </a:lnTo>
                <a:lnTo>
                  <a:pt x="1260" y="955"/>
                </a:lnTo>
                <a:lnTo>
                  <a:pt x="1261" y="955"/>
                </a:lnTo>
                <a:lnTo>
                  <a:pt x="1261" y="954"/>
                </a:lnTo>
                <a:lnTo>
                  <a:pt x="1261" y="953"/>
                </a:lnTo>
                <a:lnTo>
                  <a:pt x="1261" y="952"/>
                </a:lnTo>
                <a:lnTo>
                  <a:pt x="1261" y="951"/>
                </a:lnTo>
                <a:lnTo>
                  <a:pt x="1261" y="949"/>
                </a:lnTo>
                <a:lnTo>
                  <a:pt x="1262" y="948"/>
                </a:lnTo>
                <a:lnTo>
                  <a:pt x="1262" y="947"/>
                </a:lnTo>
                <a:lnTo>
                  <a:pt x="1262" y="946"/>
                </a:lnTo>
                <a:lnTo>
                  <a:pt x="1262" y="945"/>
                </a:lnTo>
                <a:lnTo>
                  <a:pt x="1262" y="944"/>
                </a:lnTo>
                <a:lnTo>
                  <a:pt x="1262" y="943"/>
                </a:lnTo>
                <a:lnTo>
                  <a:pt x="1262" y="941"/>
                </a:lnTo>
                <a:lnTo>
                  <a:pt x="1263" y="940"/>
                </a:lnTo>
                <a:lnTo>
                  <a:pt x="1263" y="939"/>
                </a:lnTo>
                <a:lnTo>
                  <a:pt x="1263" y="938"/>
                </a:lnTo>
                <a:lnTo>
                  <a:pt x="1263" y="937"/>
                </a:lnTo>
                <a:lnTo>
                  <a:pt x="1263" y="936"/>
                </a:lnTo>
                <a:lnTo>
                  <a:pt x="1263" y="935"/>
                </a:lnTo>
                <a:lnTo>
                  <a:pt x="1263" y="934"/>
                </a:lnTo>
                <a:lnTo>
                  <a:pt x="1263" y="932"/>
                </a:lnTo>
                <a:lnTo>
                  <a:pt x="1263" y="931"/>
                </a:lnTo>
                <a:lnTo>
                  <a:pt x="1263" y="930"/>
                </a:lnTo>
                <a:lnTo>
                  <a:pt x="1263" y="929"/>
                </a:lnTo>
                <a:lnTo>
                  <a:pt x="1263" y="928"/>
                </a:lnTo>
                <a:lnTo>
                  <a:pt x="1265" y="927"/>
                </a:lnTo>
                <a:lnTo>
                  <a:pt x="1265" y="926"/>
                </a:lnTo>
                <a:lnTo>
                  <a:pt x="1265" y="924"/>
                </a:lnTo>
                <a:lnTo>
                  <a:pt x="1265" y="923"/>
                </a:lnTo>
                <a:lnTo>
                  <a:pt x="1265" y="922"/>
                </a:lnTo>
                <a:lnTo>
                  <a:pt x="1265" y="921"/>
                </a:lnTo>
                <a:lnTo>
                  <a:pt x="1265" y="920"/>
                </a:lnTo>
                <a:lnTo>
                  <a:pt x="1265" y="919"/>
                </a:lnTo>
                <a:lnTo>
                  <a:pt x="1265" y="918"/>
                </a:lnTo>
                <a:lnTo>
                  <a:pt x="1265" y="916"/>
                </a:lnTo>
                <a:lnTo>
                  <a:pt x="1263" y="898"/>
                </a:lnTo>
                <a:lnTo>
                  <a:pt x="1263" y="863"/>
                </a:lnTo>
                <a:lnTo>
                  <a:pt x="1269" y="863"/>
                </a:lnTo>
                <a:lnTo>
                  <a:pt x="1275" y="863"/>
                </a:lnTo>
                <a:lnTo>
                  <a:pt x="1311" y="863"/>
                </a:lnTo>
                <a:lnTo>
                  <a:pt x="1351" y="896"/>
                </a:lnTo>
                <a:lnTo>
                  <a:pt x="1355" y="901"/>
                </a:lnTo>
                <a:lnTo>
                  <a:pt x="1385" y="901"/>
                </a:lnTo>
                <a:lnTo>
                  <a:pt x="1385" y="864"/>
                </a:lnTo>
                <a:lnTo>
                  <a:pt x="1412" y="864"/>
                </a:lnTo>
                <a:lnTo>
                  <a:pt x="1412" y="843"/>
                </a:lnTo>
                <a:lnTo>
                  <a:pt x="1445" y="843"/>
                </a:lnTo>
                <a:lnTo>
                  <a:pt x="1457" y="836"/>
                </a:lnTo>
                <a:lnTo>
                  <a:pt x="1474" y="793"/>
                </a:lnTo>
                <a:lnTo>
                  <a:pt x="1474" y="791"/>
                </a:lnTo>
                <a:lnTo>
                  <a:pt x="1582" y="791"/>
                </a:lnTo>
                <a:lnTo>
                  <a:pt x="1582" y="738"/>
                </a:lnTo>
                <a:lnTo>
                  <a:pt x="1582" y="730"/>
                </a:lnTo>
                <a:lnTo>
                  <a:pt x="1582" y="681"/>
                </a:lnTo>
                <a:lnTo>
                  <a:pt x="1582" y="629"/>
                </a:lnTo>
                <a:lnTo>
                  <a:pt x="1583" y="578"/>
                </a:lnTo>
                <a:lnTo>
                  <a:pt x="1715" y="578"/>
                </a:lnTo>
                <a:lnTo>
                  <a:pt x="1724" y="578"/>
                </a:lnTo>
                <a:lnTo>
                  <a:pt x="1741" y="578"/>
                </a:lnTo>
                <a:lnTo>
                  <a:pt x="1741" y="575"/>
                </a:lnTo>
                <a:lnTo>
                  <a:pt x="1847" y="576"/>
                </a:lnTo>
                <a:lnTo>
                  <a:pt x="1847" y="633"/>
                </a:lnTo>
                <a:lnTo>
                  <a:pt x="1847" y="692"/>
                </a:lnTo>
                <a:lnTo>
                  <a:pt x="1847" y="744"/>
                </a:lnTo>
                <a:lnTo>
                  <a:pt x="1847" y="791"/>
                </a:lnTo>
                <a:lnTo>
                  <a:pt x="1847" y="792"/>
                </a:lnTo>
                <a:lnTo>
                  <a:pt x="1852" y="792"/>
                </a:lnTo>
                <a:lnTo>
                  <a:pt x="1982" y="792"/>
                </a:lnTo>
                <a:lnTo>
                  <a:pt x="2112" y="793"/>
                </a:lnTo>
                <a:lnTo>
                  <a:pt x="2240" y="793"/>
                </a:lnTo>
                <a:lnTo>
                  <a:pt x="2251" y="793"/>
                </a:lnTo>
                <a:lnTo>
                  <a:pt x="2253" y="793"/>
                </a:lnTo>
                <a:lnTo>
                  <a:pt x="2254" y="793"/>
                </a:lnTo>
                <a:lnTo>
                  <a:pt x="2255" y="793"/>
                </a:lnTo>
                <a:lnTo>
                  <a:pt x="2256" y="793"/>
                </a:lnTo>
                <a:lnTo>
                  <a:pt x="2257" y="793"/>
                </a:lnTo>
                <a:lnTo>
                  <a:pt x="2258" y="793"/>
                </a:lnTo>
                <a:lnTo>
                  <a:pt x="2259" y="793"/>
                </a:lnTo>
                <a:lnTo>
                  <a:pt x="2261" y="793"/>
                </a:lnTo>
                <a:lnTo>
                  <a:pt x="2262" y="793"/>
                </a:lnTo>
                <a:lnTo>
                  <a:pt x="2263" y="793"/>
                </a:lnTo>
                <a:lnTo>
                  <a:pt x="2264" y="793"/>
                </a:lnTo>
                <a:lnTo>
                  <a:pt x="2265" y="793"/>
                </a:lnTo>
                <a:lnTo>
                  <a:pt x="2266" y="793"/>
                </a:lnTo>
                <a:lnTo>
                  <a:pt x="2314" y="797"/>
                </a:lnTo>
                <a:lnTo>
                  <a:pt x="2316" y="809"/>
                </a:lnTo>
                <a:lnTo>
                  <a:pt x="2324" y="809"/>
                </a:lnTo>
                <a:lnTo>
                  <a:pt x="2371" y="808"/>
                </a:lnTo>
                <a:lnTo>
                  <a:pt x="2373" y="808"/>
                </a:lnTo>
                <a:lnTo>
                  <a:pt x="2457" y="809"/>
                </a:lnTo>
                <a:lnTo>
                  <a:pt x="2487" y="809"/>
                </a:lnTo>
                <a:lnTo>
                  <a:pt x="2487" y="819"/>
                </a:lnTo>
                <a:lnTo>
                  <a:pt x="2485" y="818"/>
                </a:lnTo>
                <a:lnTo>
                  <a:pt x="2484" y="818"/>
                </a:lnTo>
                <a:lnTo>
                  <a:pt x="2484" y="819"/>
                </a:lnTo>
                <a:lnTo>
                  <a:pt x="2483" y="819"/>
                </a:lnTo>
                <a:lnTo>
                  <a:pt x="2482" y="819"/>
                </a:lnTo>
                <a:lnTo>
                  <a:pt x="2482" y="820"/>
                </a:lnTo>
                <a:lnTo>
                  <a:pt x="2481" y="820"/>
                </a:lnTo>
                <a:lnTo>
                  <a:pt x="2481" y="821"/>
                </a:lnTo>
                <a:lnTo>
                  <a:pt x="2480" y="821"/>
                </a:lnTo>
                <a:lnTo>
                  <a:pt x="2480" y="822"/>
                </a:lnTo>
                <a:lnTo>
                  <a:pt x="2478" y="822"/>
                </a:lnTo>
                <a:lnTo>
                  <a:pt x="2478" y="823"/>
                </a:lnTo>
                <a:lnTo>
                  <a:pt x="2477" y="823"/>
                </a:lnTo>
                <a:lnTo>
                  <a:pt x="2477" y="825"/>
                </a:lnTo>
                <a:lnTo>
                  <a:pt x="2477" y="826"/>
                </a:lnTo>
                <a:lnTo>
                  <a:pt x="2476" y="826"/>
                </a:lnTo>
                <a:lnTo>
                  <a:pt x="2476" y="827"/>
                </a:lnTo>
                <a:lnTo>
                  <a:pt x="2476" y="828"/>
                </a:lnTo>
                <a:lnTo>
                  <a:pt x="2476" y="829"/>
                </a:lnTo>
                <a:lnTo>
                  <a:pt x="2476" y="830"/>
                </a:lnTo>
                <a:lnTo>
                  <a:pt x="2476" y="831"/>
                </a:lnTo>
                <a:lnTo>
                  <a:pt x="2476" y="833"/>
                </a:lnTo>
                <a:lnTo>
                  <a:pt x="2476" y="834"/>
                </a:lnTo>
                <a:lnTo>
                  <a:pt x="2480" y="848"/>
                </a:lnTo>
                <a:lnTo>
                  <a:pt x="2485" y="864"/>
                </a:lnTo>
                <a:lnTo>
                  <a:pt x="2490" y="881"/>
                </a:lnTo>
                <a:lnTo>
                  <a:pt x="2490" y="901"/>
                </a:lnTo>
                <a:lnTo>
                  <a:pt x="2595" y="932"/>
                </a:lnTo>
                <a:lnTo>
                  <a:pt x="2595" y="926"/>
                </a:lnTo>
                <a:lnTo>
                  <a:pt x="2628" y="924"/>
                </a:lnTo>
                <a:lnTo>
                  <a:pt x="2636" y="929"/>
                </a:lnTo>
                <a:lnTo>
                  <a:pt x="2638" y="929"/>
                </a:lnTo>
                <a:lnTo>
                  <a:pt x="2638" y="918"/>
                </a:lnTo>
                <a:lnTo>
                  <a:pt x="2684" y="916"/>
                </a:lnTo>
                <a:lnTo>
                  <a:pt x="2685" y="937"/>
                </a:lnTo>
                <a:lnTo>
                  <a:pt x="2685" y="938"/>
                </a:lnTo>
                <a:lnTo>
                  <a:pt x="2685" y="939"/>
                </a:lnTo>
                <a:lnTo>
                  <a:pt x="2685" y="940"/>
                </a:lnTo>
                <a:lnTo>
                  <a:pt x="2684" y="940"/>
                </a:lnTo>
                <a:lnTo>
                  <a:pt x="2684" y="941"/>
                </a:lnTo>
                <a:lnTo>
                  <a:pt x="2684" y="943"/>
                </a:lnTo>
                <a:lnTo>
                  <a:pt x="2683" y="943"/>
                </a:lnTo>
                <a:lnTo>
                  <a:pt x="2683" y="944"/>
                </a:lnTo>
                <a:lnTo>
                  <a:pt x="2681" y="945"/>
                </a:lnTo>
                <a:lnTo>
                  <a:pt x="2715" y="944"/>
                </a:lnTo>
                <a:lnTo>
                  <a:pt x="2715" y="943"/>
                </a:lnTo>
                <a:lnTo>
                  <a:pt x="2717" y="943"/>
                </a:lnTo>
                <a:lnTo>
                  <a:pt x="2717" y="941"/>
                </a:lnTo>
                <a:lnTo>
                  <a:pt x="2717" y="940"/>
                </a:lnTo>
                <a:lnTo>
                  <a:pt x="2718" y="939"/>
                </a:lnTo>
                <a:lnTo>
                  <a:pt x="2718" y="938"/>
                </a:lnTo>
                <a:lnTo>
                  <a:pt x="2718" y="937"/>
                </a:lnTo>
                <a:lnTo>
                  <a:pt x="2719" y="937"/>
                </a:lnTo>
                <a:lnTo>
                  <a:pt x="2719" y="936"/>
                </a:lnTo>
                <a:lnTo>
                  <a:pt x="2719" y="935"/>
                </a:lnTo>
                <a:lnTo>
                  <a:pt x="2720" y="934"/>
                </a:lnTo>
                <a:lnTo>
                  <a:pt x="2720" y="932"/>
                </a:lnTo>
                <a:lnTo>
                  <a:pt x="2720" y="931"/>
                </a:lnTo>
                <a:lnTo>
                  <a:pt x="2721" y="931"/>
                </a:lnTo>
                <a:lnTo>
                  <a:pt x="2726" y="916"/>
                </a:lnTo>
                <a:lnTo>
                  <a:pt x="2747" y="916"/>
                </a:lnTo>
                <a:lnTo>
                  <a:pt x="2747" y="915"/>
                </a:lnTo>
                <a:lnTo>
                  <a:pt x="2765" y="915"/>
                </a:lnTo>
                <a:lnTo>
                  <a:pt x="2765" y="957"/>
                </a:lnTo>
                <a:lnTo>
                  <a:pt x="2765" y="982"/>
                </a:lnTo>
                <a:lnTo>
                  <a:pt x="2701" y="1014"/>
                </a:lnTo>
                <a:lnTo>
                  <a:pt x="2700" y="1014"/>
                </a:lnTo>
                <a:lnTo>
                  <a:pt x="2697" y="1014"/>
                </a:lnTo>
                <a:lnTo>
                  <a:pt x="2695" y="1014"/>
                </a:lnTo>
                <a:lnTo>
                  <a:pt x="2694" y="1014"/>
                </a:lnTo>
                <a:lnTo>
                  <a:pt x="2692" y="1014"/>
                </a:lnTo>
                <a:lnTo>
                  <a:pt x="2689" y="1014"/>
                </a:lnTo>
                <a:lnTo>
                  <a:pt x="2688" y="1014"/>
                </a:lnTo>
                <a:lnTo>
                  <a:pt x="2687" y="1015"/>
                </a:lnTo>
                <a:lnTo>
                  <a:pt x="2686" y="1015"/>
                </a:lnTo>
                <a:lnTo>
                  <a:pt x="2685" y="1015"/>
                </a:lnTo>
                <a:lnTo>
                  <a:pt x="2684" y="1016"/>
                </a:lnTo>
                <a:lnTo>
                  <a:pt x="2683" y="1016"/>
                </a:lnTo>
                <a:lnTo>
                  <a:pt x="2683" y="1017"/>
                </a:lnTo>
                <a:lnTo>
                  <a:pt x="2681" y="1019"/>
                </a:lnTo>
                <a:lnTo>
                  <a:pt x="2680" y="1020"/>
                </a:lnTo>
                <a:lnTo>
                  <a:pt x="2679" y="1021"/>
                </a:lnTo>
                <a:lnTo>
                  <a:pt x="2678" y="1022"/>
                </a:lnTo>
                <a:lnTo>
                  <a:pt x="2678" y="1023"/>
                </a:lnTo>
                <a:lnTo>
                  <a:pt x="2677" y="1023"/>
                </a:lnTo>
                <a:lnTo>
                  <a:pt x="2676" y="1024"/>
                </a:lnTo>
                <a:lnTo>
                  <a:pt x="2676" y="1025"/>
                </a:lnTo>
                <a:lnTo>
                  <a:pt x="2675" y="1025"/>
                </a:lnTo>
                <a:lnTo>
                  <a:pt x="2675" y="1027"/>
                </a:lnTo>
                <a:lnTo>
                  <a:pt x="2673" y="1027"/>
                </a:lnTo>
                <a:lnTo>
                  <a:pt x="2673" y="1028"/>
                </a:lnTo>
                <a:lnTo>
                  <a:pt x="2672" y="1029"/>
                </a:lnTo>
                <a:lnTo>
                  <a:pt x="2638" y="1046"/>
                </a:lnTo>
                <a:lnTo>
                  <a:pt x="2624" y="1053"/>
                </a:lnTo>
                <a:lnTo>
                  <a:pt x="2622" y="1054"/>
                </a:lnTo>
                <a:lnTo>
                  <a:pt x="2604" y="1072"/>
                </a:lnTo>
                <a:lnTo>
                  <a:pt x="2551" y="1125"/>
                </a:lnTo>
                <a:lnTo>
                  <a:pt x="2500" y="1176"/>
                </a:lnTo>
                <a:lnTo>
                  <a:pt x="2498" y="1179"/>
                </a:lnTo>
                <a:lnTo>
                  <a:pt x="2445" y="1232"/>
                </a:lnTo>
                <a:lnTo>
                  <a:pt x="2432" y="1287"/>
                </a:lnTo>
                <a:lnTo>
                  <a:pt x="2423" y="1320"/>
                </a:lnTo>
                <a:lnTo>
                  <a:pt x="2411" y="1341"/>
                </a:lnTo>
                <a:lnTo>
                  <a:pt x="2373" y="1400"/>
                </a:lnTo>
                <a:lnTo>
                  <a:pt x="2346" y="1444"/>
                </a:lnTo>
                <a:lnTo>
                  <a:pt x="2330" y="1469"/>
                </a:lnTo>
                <a:lnTo>
                  <a:pt x="2326" y="1475"/>
                </a:lnTo>
                <a:lnTo>
                  <a:pt x="2323" y="1479"/>
                </a:lnTo>
                <a:lnTo>
                  <a:pt x="2315" y="1492"/>
                </a:lnTo>
                <a:lnTo>
                  <a:pt x="2315" y="1493"/>
                </a:lnTo>
                <a:lnTo>
                  <a:pt x="2312" y="1497"/>
                </a:lnTo>
                <a:lnTo>
                  <a:pt x="2310" y="1500"/>
                </a:lnTo>
                <a:lnTo>
                  <a:pt x="2303" y="1512"/>
                </a:lnTo>
                <a:lnTo>
                  <a:pt x="2298" y="1520"/>
                </a:lnTo>
                <a:lnTo>
                  <a:pt x="2298" y="1521"/>
                </a:lnTo>
                <a:lnTo>
                  <a:pt x="2297" y="1523"/>
                </a:lnTo>
                <a:lnTo>
                  <a:pt x="2296" y="1525"/>
                </a:lnTo>
                <a:lnTo>
                  <a:pt x="2295" y="1527"/>
                </a:lnTo>
                <a:lnTo>
                  <a:pt x="2295" y="1528"/>
                </a:lnTo>
                <a:lnTo>
                  <a:pt x="2293" y="1530"/>
                </a:lnTo>
                <a:lnTo>
                  <a:pt x="2291" y="1534"/>
                </a:lnTo>
                <a:lnTo>
                  <a:pt x="2290" y="1536"/>
                </a:lnTo>
                <a:lnTo>
                  <a:pt x="2289" y="1538"/>
                </a:lnTo>
                <a:lnTo>
                  <a:pt x="2288" y="1540"/>
                </a:lnTo>
                <a:lnTo>
                  <a:pt x="2287" y="1543"/>
                </a:lnTo>
                <a:lnTo>
                  <a:pt x="2286" y="1546"/>
                </a:lnTo>
                <a:lnTo>
                  <a:pt x="2284" y="1548"/>
                </a:lnTo>
                <a:lnTo>
                  <a:pt x="2283" y="1551"/>
                </a:lnTo>
                <a:lnTo>
                  <a:pt x="2282" y="1553"/>
                </a:lnTo>
                <a:lnTo>
                  <a:pt x="2281" y="1556"/>
                </a:lnTo>
                <a:lnTo>
                  <a:pt x="2280" y="1559"/>
                </a:lnTo>
                <a:lnTo>
                  <a:pt x="2279" y="1561"/>
                </a:lnTo>
                <a:lnTo>
                  <a:pt x="2278" y="1563"/>
                </a:lnTo>
                <a:lnTo>
                  <a:pt x="2276" y="1565"/>
                </a:lnTo>
                <a:lnTo>
                  <a:pt x="2274" y="1569"/>
                </a:lnTo>
                <a:lnTo>
                  <a:pt x="2273" y="1572"/>
                </a:lnTo>
                <a:lnTo>
                  <a:pt x="2272" y="1575"/>
                </a:lnTo>
                <a:lnTo>
                  <a:pt x="2271" y="1576"/>
                </a:lnTo>
                <a:lnTo>
                  <a:pt x="2271" y="1578"/>
                </a:lnTo>
                <a:lnTo>
                  <a:pt x="2270" y="1579"/>
                </a:lnTo>
                <a:lnTo>
                  <a:pt x="2269" y="1581"/>
                </a:lnTo>
                <a:lnTo>
                  <a:pt x="2269" y="1582"/>
                </a:lnTo>
                <a:lnTo>
                  <a:pt x="2267" y="1584"/>
                </a:lnTo>
                <a:lnTo>
                  <a:pt x="2267" y="1585"/>
                </a:lnTo>
                <a:lnTo>
                  <a:pt x="2267" y="1586"/>
                </a:lnTo>
                <a:lnTo>
                  <a:pt x="2266" y="1587"/>
                </a:lnTo>
                <a:lnTo>
                  <a:pt x="2266" y="1588"/>
                </a:lnTo>
                <a:lnTo>
                  <a:pt x="2266" y="1590"/>
                </a:lnTo>
                <a:lnTo>
                  <a:pt x="2265" y="1592"/>
                </a:lnTo>
                <a:lnTo>
                  <a:pt x="2265" y="1594"/>
                </a:lnTo>
                <a:lnTo>
                  <a:pt x="2264" y="1595"/>
                </a:lnTo>
                <a:lnTo>
                  <a:pt x="2264" y="1596"/>
                </a:lnTo>
                <a:lnTo>
                  <a:pt x="2264" y="1598"/>
                </a:lnTo>
                <a:lnTo>
                  <a:pt x="2264" y="1599"/>
                </a:lnTo>
                <a:lnTo>
                  <a:pt x="2263" y="1601"/>
                </a:lnTo>
                <a:lnTo>
                  <a:pt x="2263" y="1602"/>
                </a:lnTo>
                <a:lnTo>
                  <a:pt x="2263" y="1603"/>
                </a:lnTo>
                <a:lnTo>
                  <a:pt x="2263" y="1604"/>
                </a:lnTo>
                <a:lnTo>
                  <a:pt x="2263" y="1605"/>
                </a:lnTo>
                <a:lnTo>
                  <a:pt x="2263" y="1606"/>
                </a:lnTo>
                <a:lnTo>
                  <a:pt x="2263" y="1607"/>
                </a:lnTo>
                <a:lnTo>
                  <a:pt x="2263" y="1609"/>
                </a:lnTo>
                <a:lnTo>
                  <a:pt x="2262" y="1610"/>
                </a:lnTo>
                <a:lnTo>
                  <a:pt x="2262" y="1611"/>
                </a:lnTo>
                <a:lnTo>
                  <a:pt x="2262" y="1612"/>
                </a:lnTo>
                <a:lnTo>
                  <a:pt x="2262" y="1613"/>
                </a:lnTo>
                <a:lnTo>
                  <a:pt x="2262" y="1614"/>
                </a:lnTo>
                <a:lnTo>
                  <a:pt x="2262" y="1615"/>
                </a:lnTo>
                <a:lnTo>
                  <a:pt x="2262" y="1620"/>
                </a:lnTo>
                <a:lnTo>
                  <a:pt x="2262" y="1626"/>
                </a:lnTo>
                <a:lnTo>
                  <a:pt x="2262" y="1630"/>
                </a:lnTo>
                <a:lnTo>
                  <a:pt x="2262" y="1635"/>
                </a:lnTo>
                <a:lnTo>
                  <a:pt x="2262" y="1639"/>
                </a:lnTo>
                <a:lnTo>
                  <a:pt x="2262" y="1644"/>
                </a:lnTo>
                <a:lnTo>
                  <a:pt x="2262" y="1647"/>
                </a:lnTo>
                <a:lnTo>
                  <a:pt x="2262" y="1649"/>
                </a:lnTo>
                <a:lnTo>
                  <a:pt x="2262" y="1653"/>
                </a:lnTo>
                <a:lnTo>
                  <a:pt x="2262" y="1656"/>
                </a:lnTo>
                <a:lnTo>
                  <a:pt x="2262" y="1660"/>
                </a:lnTo>
                <a:lnTo>
                  <a:pt x="2262" y="1661"/>
                </a:lnTo>
                <a:lnTo>
                  <a:pt x="2262" y="1666"/>
                </a:lnTo>
                <a:lnTo>
                  <a:pt x="2265" y="1670"/>
                </a:lnTo>
                <a:lnTo>
                  <a:pt x="2269" y="1675"/>
                </a:lnTo>
                <a:lnTo>
                  <a:pt x="2287" y="1705"/>
                </a:lnTo>
                <a:lnTo>
                  <a:pt x="2312" y="1747"/>
                </a:lnTo>
                <a:lnTo>
                  <a:pt x="2314" y="1753"/>
                </a:lnTo>
                <a:lnTo>
                  <a:pt x="2332" y="1801"/>
                </a:lnTo>
                <a:lnTo>
                  <a:pt x="2337" y="1877"/>
                </a:lnTo>
                <a:lnTo>
                  <a:pt x="2338" y="1893"/>
                </a:lnTo>
                <a:lnTo>
                  <a:pt x="2308" y="1909"/>
                </a:lnTo>
                <a:lnTo>
                  <a:pt x="2292" y="1918"/>
                </a:lnTo>
                <a:lnTo>
                  <a:pt x="2247" y="1942"/>
                </a:lnTo>
                <a:lnTo>
                  <a:pt x="2246" y="1943"/>
                </a:lnTo>
                <a:lnTo>
                  <a:pt x="2245" y="1944"/>
                </a:lnTo>
                <a:lnTo>
                  <a:pt x="2244" y="1945"/>
                </a:lnTo>
                <a:lnTo>
                  <a:pt x="2242" y="1947"/>
                </a:lnTo>
                <a:lnTo>
                  <a:pt x="2241" y="1948"/>
                </a:lnTo>
                <a:lnTo>
                  <a:pt x="2239" y="1949"/>
                </a:lnTo>
                <a:lnTo>
                  <a:pt x="2238" y="1950"/>
                </a:lnTo>
                <a:lnTo>
                  <a:pt x="2237" y="1951"/>
                </a:lnTo>
                <a:lnTo>
                  <a:pt x="2234" y="1952"/>
                </a:lnTo>
                <a:lnTo>
                  <a:pt x="2233" y="1952"/>
                </a:lnTo>
                <a:lnTo>
                  <a:pt x="2223" y="1958"/>
                </a:lnTo>
                <a:lnTo>
                  <a:pt x="2222" y="1958"/>
                </a:lnTo>
                <a:lnTo>
                  <a:pt x="2221" y="1959"/>
                </a:lnTo>
                <a:lnTo>
                  <a:pt x="2219" y="1960"/>
                </a:lnTo>
                <a:lnTo>
                  <a:pt x="2217" y="1960"/>
                </a:lnTo>
                <a:lnTo>
                  <a:pt x="2215" y="1961"/>
                </a:lnTo>
                <a:lnTo>
                  <a:pt x="2214" y="1961"/>
                </a:lnTo>
                <a:lnTo>
                  <a:pt x="2212" y="1963"/>
                </a:lnTo>
                <a:lnTo>
                  <a:pt x="2211" y="1963"/>
                </a:lnTo>
                <a:lnTo>
                  <a:pt x="2210" y="1964"/>
                </a:lnTo>
                <a:lnTo>
                  <a:pt x="2204" y="1967"/>
                </a:lnTo>
                <a:lnTo>
                  <a:pt x="2203" y="1967"/>
                </a:lnTo>
                <a:lnTo>
                  <a:pt x="2202" y="1968"/>
                </a:lnTo>
                <a:lnTo>
                  <a:pt x="2200" y="1969"/>
                </a:lnTo>
                <a:lnTo>
                  <a:pt x="2199" y="1969"/>
                </a:lnTo>
                <a:lnTo>
                  <a:pt x="2198" y="1970"/>
                </a:lnTo>
                <a:lnTo>
                  <a:pt x="2197" y="1973"/>
                </a:lnTo>
                <a:lnTo>
                  <a:pt x="2196" y="1974"/>
                </a:lnTo>
                <a:lnTo>
                  <a:pt x="2195" y="1975"/>
                </a:lnTo>
                <a:lnTo>
                  <a:pt x="2194" y="1976"/>
                </a:lnTo>
                <a:lnTo>
                  <a:pt x="2132" y="2009"/>
                </a:lnTo>
                <a:lnTo>
                  <a:pt x="2132" y="2004"/>
                </a:lnTo>
                <a:lnTo>
                  <a:pt x="2129" y="2006"/>
                </a:lnTo>
                <a:lnTo>
                  <a:pt x="2087" y="2028"/>
                </a:lnTo>
                <a:lnTo>
                  <a:pt x="2023" y="2063"/>
                </a:lnTo>
                <a:lnTo>
                  <a:pt x="2022" y="2063"/>
                </a:lnTo>
                <a:lnTo>
                  <a:pt x="2021" y="2065"/>
                </a:lnTo>
                <a:lnTo>
                  <a:pt x="2009" y="2077"/>
                </a:lnTo>
                <a:lnTo>
                  <a:pt x="1999" y="2104"/>
                </a:lnTo>
                <a:lnTo>
                  <a:pt x="1979" y="2135"/>
                </a:lnTo>
                <a:lnTo>
                  <a:pt x="1977" y="2134"/>
                </a:lnTo>
                <a:lnTo>
                  <a:pt x="1951" y="2116"/>
                </a:lnTo>
                <a:lnTo>
                  <a:pt x="1950" y="2115"/>
                </a:lnTo>
                <a:lnTo>
                  <a:pt x="1949" y="2113"/>
                </a:lnTo>
                <a:lnTo>
                  <a:pt x="1949" y="2112"/>
                </a:lnTo>
                <a:lnTo>
                  <a:pt x="1947" y="2111"/>
                </a:lnTo>
                <a:lnTo>
                  <a:pt x="1947" y="2110"/>
                </a:lnTo>
                <a:lnTo>
                  <a:pt x="1946" y="2110"/>
                </a:lnTo>
                <a:lnTo>
                  <a:pt x="1944" y="2109"/>
                </a:lnTo>
                <a:lnTo>
                  <a:pt x="1943" y="2108"/>
                </a:lnTo>
                <a:lnTo>
                  <a:pt x="1942" y="2107"/>
                </a:lnTo>
                <a:lnTo>
                  <a:pt x="1941" y="2105"/>
                </a:lnTo>
                <a:lnTo>
                  <a:pt x="1940" y="2105"/>
                </a:lnTo>
                <a:lnTo>
                  <a:pt x="1940" y="2104"/>
                </a:lnTo>
                <a:lnTo>
                  <a:pt x="1938" y="2104"/>
                </a:lnTo>
                <a:lnTo>
                  <a:pt x="1937" y="2103"/>
                </a:lnTo>
                <a:lnTo>
                  <a:pt x="1935" y="2102"/>
                </a:lnTo>
                <a:lnTo>
                  <a:pt x="1934" y="2100"/>
                </a:lnTo>
                <a:lnTo>
                  <a:pt x="1933" y="2099"/>
                </a:lnTo>
                <a:lnTo>
                  <a:pt x="1930" y="2098"/>
                </a:lnTo>
                <a:lnTo>
                  <a:pt x="1929" y="2096"/>
                </a:lnTo>
                <a:lnTo>
                  <a:pt x="1928" y="2095"/>
                </a:lnTo>
                <a:lnTo>
                  <a:pt x="1926" y="2094"/>
                </a:lnTo>
                <a:lnTo>
                  <a:pt x="1925" y="2093"/>
                </a:lnTo>
                <a:lnTo>
                  <a:pt x="1923" y="2092"/>
                </a:lnTo>
                <a:lnTo>
                  <a:pt x="1920" y="2091"/>
                </a:lnTo>
                <a:lnTo>
                  <a:pt x="1919" y="2090"/>
                </a:lnTo>
                <a:lnTo>
                  <a:pt x="1917" y="2088"/>
                </a:lnTo>
                <a:lnTo>
                  <a:pt x="1916" y="2087"/>
                </a:lnTo>
                <a:lnTo>
                  <a:pt x="1913" y="2086"/>
                </a:lnTo>
                <a:lnTo>
                  <a:pt x="1912" y="2085"/>
                </a:lnTo>
                <a:lnTo>
                  <a:pt x="1911" y="2085"/>
                </a:lnTo>
                <a:lnTo>
                  <a:pt x="1909" y="2084"/>
                </a:lnTo>
                <a:lnTo>
                  <a:pt x="1908" y="2083"/>
                </a:lnTo>
                <a:lnTo>
                  <a:pt x="1907" y="2082"/>
                </a:lnTo>
                <a:lnTo>
                  <a:pt x="1906" y="2082"/>
                </a:lnTo>
                <a:lnTo>
                  <a:pt x="1904" y="2081"/>
                </a:lnTo>
                <a:lnTo>
                  <a:pt x="1903" y="2079"/>
                </a:lnTo>
                <a:lnTo>
                  <a:pt x="1902" y="2078"/>
                </a:lnTo>
                <a:lnTo>
                  <a:pt x="1900" y="2077"/>
                </a:lnTo>
                <a:lnTo>
                  <a:pt x="1899" y="2076"/>
                </a:lnTo>
                <a:lnTo>
                  <a:pt x="1898" y="2076"/>
                </a:lnTo>
                <a:lnTo>
                  <a:pt x="1896" y="2075"/>
                </a:lnTo>
                <a:lnTo>
                  <a:pt x="1895" y="2074"/>
                </a:lnTo>
                <a:lnTo>
                  <a:pt x="1894" y="2073"/>
                </a:lnTo>
                <a:lnTo>
                  <a:pt x="1893" y="2073"/>
                </a:lnTo>
                <a:lnTo>
                  <a:pt x="1892" y="2071"/>
                </a:lnTo>
                <a:lnTo>
                  <a:pt x="1891" y="2071"/>
                </a:lnTo>
                <a:lnTo>
                  <a:pt x="1888" y="2070"/>
                </a:lnTo>
                <a:lnTo>
                  <a:pt x="1887" y="2069"/>
                </a:lnTo>
                <a:lnTo>
                  <a:pt x="1886" y="2068"/>
                </a:lnTo>
                <a:lnTo>
                  <a:pt x="1885" y="2067"/>
                </a:lnTo>
                <a:lnTo>
                  <a:pt x="1884" y="2066"/>
                </a:lnTo>
                <a:lnTo>
                  <a:pt x="1883" y="2066"/>
                </a:lnTo>
                <a:lnTo>
                  <a:pt x="1882" y="2065"/>
                </a:lnTo>
                <a:lnTo>
                  <a:pt x="1881" y="2063"/>
                </a:lnTo>
                <a:lnTo>
                  <a:pt x="1879" y="2063"/>
                </a:lnTo>
                <a:lnTo>
                  <a:pt x="1878" y="2062"/>
                </a:lnTo>
                <a:lnTo>
                  <a:pt x="1877" y="2062"/>
                </a:lnTo>
                <a:lnTo>
                  <a:pt x="1877" y="2061"/>
                </a:lnTo>
                <a:lnTo>
                  <a:pt x="1876" y="2061"/>
                </a:lnTo>
                <a:lnTo>
                  <a:pt x="1876" y="2060"/>
                </a:lnTo>
                <a:lnTo>
                  <a:pt x="1875" y="2060"/>
                </a:lnTo>
                <a:lnTo>
                  <a:pt x="1874" y="2059"/>
                </a:lnTo>
                <a:lnTo>
                  <a:pt x="1873" y="2059"/>
                </a:lnTo>
                <a:lnTo>
                  <a:pt x="1871" y="2058"/>
                </a:lnTo>
                <a:lnTo>
                  <a:pt x="1870" y="2057"/>
                </a:lnTo>
                <a:lnTo>
                  <a:pt x="1869" y="2057"/>
                </a:lnTo>
                <a:lnTo>
                  <a:pt x="1868" y="2056"/>
                </a:lnTo>
                <a:lnTo>
                  <a:pt x="1867" y="2056"/>
                </a:lnTo>
                <a:lnTo>
                  <a:pt x="1866" y="2054"/>
                </a:lnTo>
                <a:lnTo>
                  <a:pt x="1865" y="2054"/>
                </a:lnTo>
                <a:lnTo>
                  <a:pt x="1864" y="2054"/>
                </a:lnTo>
                <a:lnTo>
                  <a:pt x="1864" y="2053"/>
                </a:lnTo>
                <a:lnTo>
                  <a:pt x="1862" y="2053"/>
                </a:lnTo>
                <a:lnTo>
                  <a:pt x="1861" y="2053"/>
                </a:lnTo>
                <a:lnTo>
                  <a:pt x="1860" y="2052"/>
                </a:lnTo>
                <a:lnTo>
                  <a:pt x="1859" y="2052"/>
                </a:lnTo>
                <a:lnTo>
                  <a:pt x="1858" y="2052"/>
                </a:lnTo>
                <a:lnTo>
                  <a:pt x="1857" y="2051"/>
                </a:lnTo>
                <a:lnTo>
                  <a:pt x="1856" y="2050"/>
                </a:lnTo>
                <a:lnTo>
                  <a:pt x="1854" y="2050"/>
                </a:lnTo>
                <a:lnTo>
                  <a:pt x="1852" y="2049"/>
                </a:lnTo>
                <a:lnTo>
                  <a:pt x="1851" y="2049"/>
                </a:lnTo>
                <a:lnTo>
                  <a:pt x="1849" y="2048"/>
                </a:lnTo>
                <a:lnTo>
                  <a:pt x="1848" y="2048"/>
                </a:lnTo>
                <a:lnTo>
                  <a:pt x="1847" y="2046"/>
                </a:lnTo>
                <a:lnTo>
                  <a:pt x="1845" y="2046"/>
                </a:lnTo>
                <a:lnTo>
                  <a:pt x="1844" y="2045"/>
                </a:lnTo>
                <a:lnTo>
                  <a:pt x="1843" y="2045"/>
                </a:lnTo>
                <a:lnTo>
                  <a:pt x="1842" y="2045"/>
                </a:lnTo>
                <a:lnTo>
                  <a:pt x="1841" y="2045"/>
                </a:lnTo>
                <a:lnTo>
                  <a:pt x="1840" y="2044"/>
                </a:lnTo>
                <a:lnTo>
                  <a:pt x="1839" y="2044"/>
                </a:lnTo>
                <a:lnTo>
                  <a:pt x="1837" y="2043"/>
                </a:lnTo>
                <a:lnTo>
                  <a:pt x="1836" y="2043"/>
                </a:lnTo>
                <a:lnTo>
                  <a:pt x="1835" y="2043"/>
                </a:lnTo>
                <a:lnTo>
                  <a:pt x="1834" y="2043"/>
                </a:lnTo>
                <a:lnTo>
                  <a:pt x="1833" y="2043"/>
                </a:lnTo>
                <a:lnTo>
                  <a:pt x="1832" y="2042"/>
                </a:lnTo>
                <a:lnTo>
                  <a:pt x="1831" y="2042"/>
                </a:lnTo>
                <a:lnTo>
                  <a:pt x="1830" y="2041"/>
                </a:lnTo>
                <a:lnTo>
                  <a:pt x="1828" y="2041"/>
                </a:lnTo>
                <a:lnTo>
                  <a:pt x="1827" y="2041"/>
                </a:lnTo>
                <a:lnTo>
                  <a:pt x="1825" y="2040"/>
                </a:lnTo>
                <a:lnTo>
                  <a:pt x="1824" y="2040"/>
                </a:lnTo>
                <a:lnTo>
                  <a:pt x="1823" y="2040"/>
                </a:lnTo>
                <a:lnTo>
                  <a:pt x="1822" y="2040"/>
                </a:lnTo>
                <a:lnTo>
                  <a:pt x="1820" y="2039"/>
                </a:lnTo>
                <a:lnTo>
                  <a:pt x="1819" y="2039"/>
                </a:lnTo>
                <a:lnTo>
                  <a:pt x="1817" y="2039"/>
                </a:lnTo>
                <a:lnTo>
                  <a:pt x="1816" y="2037"/>
                </a:lnTo>
                <a:lnTo>
                  <a:pt x="1815" y="2037"/>
                </a:lnTo>
                <a:lnTo>
                  <a:pt x="1814" y="2037"/>
                </a:lnTo>
                <a:lnTo>
                  <a:pt x="1812" y="2036"/>
                </a:lnTo>
                <a:lnTo>
                  <a:pt x="1811" y="2036"/>
                </a:lnTo>
                <a:lnTo>
                  <a:pt x="1808" y="2035"/>
                </a:lnTo>
                <a:lnTo>
                  <a:pt x="1803" y="2033"/>
                </a:lnTo>
                <a:lnTo>
                  <a:pt x="1801" y="2032"/>
                </a:lnTo>
                <a:lnTo>
                  <a:pt x="1800" y="2032"/>
                </a:lnTo>
                <a:lnTo>
                  <a:pt x="1797" y="2031"/>
                </a:lnTo>
                <a:lnTo>
                  <a:pt x="1794" y="2029"/>
                </a:lnTo>
                <a:lnTo>
                  <a:pt x="1792" y="2028"/>
                </a:lnTo>
                <a:lnTo>
                  <a:pt x="1791" y="2028"/>
                </a:lnTo>
                <a:lnTo>
                  <a:pt x="1789" y="2027"/>
                </a:lnTo>
                <a:lnTo>
                  <a:pt x="1785" y="2026"/>
                </a:lnTo>
                <a:lnTo>
                  <a:pt x="1782" y="2025"/>
                </a:lnTo>
                <a:lnTo>
                  <a:pt x="1778" y="2024"/>
                </a:lnTo>
                <a:lnTo>
                  <a:pt x="1776" y="2023"/>
                </a:lnTo>
                <a:lnTo>
                  <a:pt x="1774" y="2022"/>
                </a:lnTo>
                <a:lnTo>
                  <a:pt x="1772" y="2020"/>
                </a:lnTo>
                <a:lnTo>
                  <a:pt x="1769" y="2020"/>
                </a:lnTo>
                <a:lnTo>
                  <a:pt x="1768" y="2019"/>
                </a:lnTo>
                <a:lnTo>
                  <a:pt x="1766" y="2019"/>
                </a:lnTo>
                <a:lnTo>
                  <a:pt x="1763" y="2018"/>
                </a:lnTo>
                <a:lnTo>
                  <a:pt x="1759" y="2017"/>
                </a:lnTo>
                <a:lnTo>
                  <a:pt x="1757" y="2016"/>
                </a:lnTo>
                <a:lnTo>
                  <a:pt x="1754" y="2015"/>
                </a:lnTo>
                <a:lnTo>
                  <a:pt x="1750" y="2012"/>
                </a:lnTo>
                <a:lnTo>
                  <a:pt x="1747" y="2012"/>
                </a:lnTo>
                <a:lnTo>
                  <a:pt x="1746" y="2011"/>
                </a:lnTo>
                <a:lnTo>
                  <a:pt x="1744" y="2011"/>
                </a:lnTo>
                <a:lnTo>
                  <a:pt x="1742" y="2010"/>
                </a:lnTo>
                <a:lnTo>
                  <a:pt x="1740" y="2009"/>
                </a:lnTo>
                <a:lnTo>
                  <a:pt x="1739" y="2009"/>
                </a:lnTo>
                <a:lnTo>
                  <a:pt x="1738" y="2009"/>
                </a:lnTo>
                <a:lnTo>
                  <a:pt x="1735" y="2008"/>
                </a:lnTo>
                <a:lnTo>
                  <a:pt x="1733" y="2008"/>
                </a:lnTo>
                <a:lnTo>
                  <a:pt x="1733" y="2007"/>
                </a:lnTo>
                <a:lnTo>
                  <a:pt x="1732" y="2007"/>
                </a:lnTo>
                <a:lnTo>
                  <a:pt x="1730" y="2006"/>
                </a:lnTo>
                <a:lnTo>
                  <a:pt x="1729" y="2006"/>
                </a:lnTo>
                <a:lnTo>
                  <a:pt x="1726" y="2004"/>
                </a:lnTo>
                <a:lnTo>
                  <a:pt x="1725" y="2004"/>
                </a:lnTo>
                <a:lnTo>
                  <a:pt x="1723" y="2003"/>
                </a:lnTo>
                <a:lnTo>
                  <a:pt x="1722" y="2002"/>
                </a:lnTo>
                <a:lnTo>
                  <a:pt x="1719" y="2002"/>
                </a:lnTo>
                <a:lnTo>
                  <a:pt x="1718" y="2001"/>
                </a:lnTo>
                <a:lnTo>
                  <a:pt x="1716" y="2000"/>
                </a:lnTo>
                <a:lnTo>
                  <a:pt x="1714" y="1999"/>
                </a:lnTo>
                <a:lnTo>
                  <a:pt x="1713" y="1999"/>
                </a:lnTo>
                <a:lnTo>
                  <a:pt x="1713" y="1998"/>
                </a:lnTo>
                <a:lnTo>
                  <a:pt x="1710" y="1998"/>
                </a:lnTo>
                <a:lnTo>
                  <a:pt x="1709" y="1997"/>
                </a:lnTo>
                <a:lnTo>
                  <a:pt x="1706" y="1995"/>
                </a:lnTo>
                <a:lnTo>
                  <a:pt x="1704" y="1994"/>
                </a:lnTo>
                <a:lnTo>
                  <a:pt x="1700" y="1993"/>
                </a:lnTo>
                <a:lnTo>
                  <a:pt x="1698" y="1992"/>
                </a:lnTo>
                <a:lnTo>
                  <a:pt x="1696" y="1991"/>
                </a:lnTo>
                <a:lnTo>
                  <a:pt x="1695" y="1990"/>
                </a:lnTo>
                <a:lnTo>
                  <a:pt x="1692" y="1990"/>
                </a:lnTo>
                <a:lnTo>
                  <a:pt x="1690" y="1987"/>
                </a:lnTo>
                <a:lnTo>
                  <a:pt x="1688" y="1986"/>
                </a:lnTo>
                <a:lnTo>
                  <a:pt x="1684" y="1984"/>
                </a:lnTo>
                <a:lnTo>
                  <a:pt x="1679" y="1982"/>
                </a:lnTo>
                <a:lnTo>
                  <a:pt x="1678" y="1982"/>
                </a:lnTo>
                <a:lnTo>
                  <a:pt x="1674" y="1980"/>
                </a:lnTo>
                <a:lnTo>
                  <a:pt x="1672" y="1980"/>
                </a:lnTo>
                <a:lnTo>
                  <a:pt x="1670" y="1977"/>
                </a:lnTo>
                <a:lnTo>
                  <a:pt x="1668" y="1977"/>
                </a:lnTo>
                <a:lnTo>
                  <a:pt x="1666" y="1976"/>
                </a:lnTo>
                <a:lnTo>
                  <a:pt x="1663" y="1974"/>
                </a:lnTo>
                <a:lnTo>
                  <a:pt x="1660" y="1973"/>
                </a:lnTo>
                <a:lnTo>
                  <a:pt x="1659" y="1973"/>
                </a:lnTo>
                <a:lnTo>
                  <a:pt x="1657" y="1972"/>
                </a:lnTo>
                <a:lnTo>
                  <a:pt x="1656" y="1970"/>
                </a:lnTo>
                <a:lnTo>
                  <a:pt x="1655" y="1970"/>
                </a:lnTo>
                <a:lnTo>
                  <a:pt x="1651" y="1968"/>
                </a:lnTo>
                <a:lnTo>
                  <a:pt x="1650" y="1968"/>
                </a:lnTo>
                <a:lnTo>
                  <a:pt x="1648" y="1967"/>
                </a:lnTo>
                <a:lnTo>
                  <a:pt x="1647" y="1967"/>
                </a:lnTo>
                <a:lnTo>
                  <a:pt x="1647" y="1966"/>
                </a:lnTo>
                <a:lnTo>
                  <a:pt x="1645" y="1965"/>
                </a:lnTo>
                <a:lnTo>
                  <a:pt x="1641" y="1964"/>
                </a:lnTo>
                <a:lnTo>
                  <a:pt x="1639" y="1963"/>
                </a:lnTo>
                <a:lnTo>
                  <a:pt x="1638" y="1963"/>
                </a:lnTo>
                <a:lnTo>
                  <a:pt x="1637" y="1961"/>
                </a:lnTo>
                <a:lnTo>
                  <a:pt x="1634" y="1960"/>
                </a:lnTo>
                <a:lnTo>
                  <a:pt x="1633" y="1960"/>
                </a:lnTo>
                <a:lnTo>
                  <a:pt x="1632" y="1959"/>
                </a:lnTo>
                <a:lnTo>
                  <a:pt x="1630" y="1958"/>
                </a:lnTo>
                <a:lnTo>
                  <a:pt x="1629" y="1958"/>
                </a:lnTo>
                <a:lnTo>
                  <a:pt x="1628" y="1957"/>
                </a:lnTo>
                <a:lnTo>
                  <a:pt x="1626" y="1956"/>
                </a:lnTo>
                <a:lnTo>
                  <a:pt x="1623" y="1955"/>
                </a:lnTo>
                <a:lnTo>
                  <a:pt x="1622" y="1953"/>
                </a:lnTo>
                <a:lnTo>
                  <a:pt x="1620" y="1952"/>
                </a:lnTo>
                <a:lnTo>
                  <a:pt x="1619" y="1951"/>
                </a:lnTo>
                <a:lnTo>
                  <a:pt x="1617" y="1951"/>
                </a:lnTo>
                <a:lnTo>
                  <a:pt x="1616" y="1950"/>
                </a:lnTo>
                <a:lnTo>
                  <a:pt x="1615" y="1949"/>
                </a:lnTo>
                <a:lnTo>
                  <a:pt x="1614" y="1949"/>
                </a:lnTo>
                <a:lnTo>
                  <a:pt x="1613" y="1948"/>
                </a:lnTo>
                <a:lnTo>
                  <a:pt x="1612" y="1947"/>
                </a:lnTo>
                <a:lnTo>
                  <a:pt x="1611" y="1947"/>
                </a:lnTo>
                <a:lnTo>
                  <a:pt x="1609" y="1945"/>
                </a:lnTo>
                <a:lnTo>
                  <a:pt x="1608" y="1944"/>
                </a:lnTo>
                <a:lnTo>
                  <a:pt x="1607" y="1944"/>
                </a:lnTo>
                <a:lnTo>
                  <a:pt x="1606" y="1943"/>
                </a:lnTo>
                <a:lnTo>
                  <a:pt x="1605" y="1943"/>
                </a:lnTo>
                <a:lnTo>
                  <a:pt x="1603" y="1942"/>
                </a:lnTo>
                <a:lnTo>
                  <a:pt x="1602" y="1941"/>
                </a:lnTo>
                <a:lnTo>
                  <a:pt x="1600" y="1941"/>
                </a:lnTo>
                <a:lnTo>
                  <a:pt x="1600" y="1940"/>
                </a:lnTo>
                <a:lnTo>
                  <a:pt x="1598" y="1939"/>
                </a:lnTo>
                <a:lnTo>
                  <a:pt x="1597" y="1939"/>
                </a:lnTo>
                <a:lnTo>
                  <a:pt x="1597" y="1938"/>
                </a:lnTo>
                <a:lnTo>
                  <a:pt x="1596" y="1938"/>
                </a:lnTo>
                <a:lnTo>
                  <a:pt x="1595" y="1938"/>
                </a:lnTo>
                <a:lnTo>
                  <a:pt x="1592" y="1936"/>
                </a:lnTo>
                <a:lnTo>
                  <a:pt x="1591" y="1936"/>
                </a:lnTo>
                <a:lnTo>
                  <a:pt x="1591" y="1935"/>
                </a:lnTo>
                <a:lnTo>
                  <a:pt x="1590" y="1935"/>
                </a:lnTo>
                <a:lnTo>
                  <a:pt x="1589" y="1935"/>
                </a:lnTo>
                <a:lnTo>
                  <a:pt x="1588" y="1934"/>
                </a:lnTo>
                <a:lnTo>
                  <a:pt x="1587" y="1934"/>
                </a:lnTo>
                <a:lnTo>
                  <a:pt x="1586" y="1933"/>
                </a:lnTo>
                <a:lnTo>
                  <a:pt x="1584" y="1933"/>
                </a:lnTo>
                <a:lnTo>
                  <a:pt x="1583" y="1932"/>
                </a:lnTo>
                <a:lnTo>
                  <a:pt x="1582" y="1932"/>
                </a:lnTo>
                <a:lnTo>
                  <a:pt x="1581" y="1932"/>
                </a:lnTo>
                <a:lnTo>
                  <a:pt x="1581" y="1931"/>
                </a:lnTo>
                <a:lnTo>
                  <a:pt x="1580" y="1931"/>
                </a:lnTo>
                <a:lnTo>
                  <a:pt x="1579" y="1931"/>
                </a:lnTo>
                <a:lnTo>
                  <a:pt x="1578" y="1930"/>
                </a:lnTo>
                <a:lnTo>
                  <a:pt x="1577" y="1930"/>
                </a:lnTo>
                <a:lnTo>
                  <a:pt x="1575" y="1930"/>
                </a:lnTo>
                <a:lnTo>
                  <a:pt x="1574" y="1928"/>
                </a:lnTo>
                <a:lnTo>
                  <a:pt x="1573" y="1928"/>
                </a:lnTo>
                <a:lnTo>
                  <a:pt x="1572" y="1928"/>
                </a:lnTo>
                <a:lnTo>
                  <a:pt x="1572" y="1927"/>
                </a:lnTo>
                <a:lnTo>
                  <a:pt x="1571" y="1927"/>
                </a:lnTo>
                <a:lnTo>
                  <a:pt x="1570" y="1927"/>
                </a:lnTo>
                <a:lnTo>
                  <a:pt x="1569" y="1926"/>
                </a:lnTo>
                <a:lnTo>
                  <a:pt x="1567" y="1926"/>
                </a:lnTo>
                <a:lnTo>
                  <a:pt x="1566" y="1925"/>
                </a:lnTo>
                <a:lnTo>
                  <a:pt x="1565" y="1925"/>
                </a:lnTo>
                <a:lnTo>
                  <a:pt x="1564" y="1925"/>
                </a:lnTo>
                <a:lnTo>
                  <a:pt x="1564" y="1924"/>
                </a:lnTo>
                <a:lnTo>
                  <a:pt x="1563" y="1924"/>
                </a:lnTo>
                <a:lnTo>
                  <a:pt x="1562" y="1923"/>
                </a:lnTo>
                <a:lnTo>
                  <a:pt x="1561" y="1923"/>
                </a:lnTo>
                <a:lnTo>
                  <a:pt x="1560" y="1923"/>
                </a:lnTo>
                <a:lnTo>
                  <a:pt x="1560" y="1922"/>
                </a:lnTo>
                <a:lnTo>
                  <a:pt x="1558" y="1922"/>
                </a:lnTo>
                <a:lnTo>
                  <a:pt x="1557" y="1922"/>
                </a:lnTo>
                <a:lnTo>
                  <a:pt x="1557" y="1921"/>
                </a:lnTo>
                <a:lnTo>
                  <a:pt x="1556" y="1921"/>
                </a:lnTo>
                <a:lnTo>
                  <a:pt x="1555" y="1921"/>
                </a:lnTo>
                <a:lnTo>
                  <a:pt x="1554" y="1919"/>
                </a:lnTo>
                <a:lnTo>
                  <a:pt x="1553" y="1919"/>
                </a:lnTo>
                <a:lnTo>
                  <a:pt x="1553" y="1918"/>
                </a:lnTo>
                <a:lnTo>
                  <a:pt x="1552" y="1918"/>
                </a:lnTo>
                <a:lnTo>
                  <a:pt x="1550" y="1917"/>
                </a:lnTo>
                <a:lnTo>
                  <a:pt x="1549" y="1917"/>
                </a:lnTo>
                <a:lnTo>
                  <a:pt x="1548" y="1917"/>
                </a:lnTo>
                <a:lnTo>
                  <a:pt x="1547" y="1917"/>
                </a:lnTo>
                <a:lnTo>
                  <a:pt x="1547" y="1916"/>
                </a:lnTo>
                <a:lnTo>
                  <a:pt x="1546" y="1916"/>
                </a:lnTo>
                <a:lnTo>
                  <a:pt x="1545" y="1915"/>
                </a:lnTo>
                <a:lnTo>
                  <a:pt x="1544" y="1915"/>
                </a:lnTo>
                <a:lnTo>
                  <a:pt x="1543" y="1915"/>
                </a:lnTo>
                <a:lnTo>
                  <a:pt x="1541" y="1914"/>
                </a:lnTo>
                <a:lnTo>
                  <a:pt x="1540" y="1914"/>
                </a:lnTo>
                <a:lnTo>
                  <a:pt x="1539" y="1914"/>
                </a:lnTo>
                <a:lnTo>
                  <a:pt x="1538" y="1914"/>
                </a:lnTo>
                <a:lnTo>
                  <a:pt x="1538" y="1913"/>
                </a:lnTo>
                <a:lnTo>
                  <a:pt x="1537" y="1913"/>
                </a:lnTo>
                <a:lnTo>
                  <a:pt x="1536" y="1913"/>
                </a:lnTo>
                <a:lnTo>
                  <a:pt x="1535" y="1911"/>
                </a:lnTo>
                <a:lnTo>
                  <a:pt x="1533" y="1911"/>
                </a:lnTo>
                <a:lnTo>
                  <a:pt x="1532" y="1911"/>
                </a:lnTo>
                <a:lnTo>
                  <a:pt x="1531" y="1910"/>
                </a:lnTo>
                <a:lnTo>
                  <a:pt x="1530" y="1910"/>
                </a:lnTo>
                <a:lnTo>
                  <a:pt x="1529" y="1910"/>
                </a:lnTo>
                <a:lnTo>
                  <a:pt x="1528" y="1909"/>
                </a:lnTo>
                <a:lnTo>
                  <a:pt x="1527" y="1909"/>
                </a:lnTo>
                <a:lnTo>
                  <a:pt x="1525" y="1909"/>
                </a:lnTo>
                <a:lnTo>
                  <a:pt x="1524" y="1908"/>
                </a:lnTo>
                <a:lnTo>
                  <a:pt x="1523" y="1908"/>
                </a:lnTo>
                <a:lnTo>
                  <a:pt x="1522" y="1908"/>
                </a:lnTo>
                <a:lnTo>
                  <a:pt x="1522" y="1907"/>
                </a:lnTo>
                <a:lnTo>
                  <a:pt x="1521" y="1907"/>
                </a:lnTo>
                <a:lnTo>
                  <a:pt x="1520" y="1906"/>
                </a:lnTo>
                <a:lnTo>
                  <a:pt x="1519" y="1906"/>
                </a:lnTo>
                <a:lnTo>
                  <a:pt x="1518" y="1906"/>
                </a:lnTo>
                <a:lnTo>
                  <a:pt x="1518" y="1905"/>
                </a:lnTo>
                <a:lnTo>
                  <a:pt x="1516" y="1905"/>
                </a:lnTo>
                <a:lnTo>
                  <a:pt x="1515" y="1905"/>
                </a:lnTo>
                <a:lnTo>
                  <a:pt x="1515" y="1904"/>
                </a:lnTo>
                <a:lnTo>
                  <a:pt x="1514" y="1904"/>
                </a:lnTo>
                <a:lnTo>
                  <a:pt x="1513" y="1904"/>
                </a:lnTo>
                <a:lnTo>
                  <a:pt x="1512" y="1904"/>
                </a:lnTo>
                <a:lnTo>
                  <a:pt x="1511" y="1902"/>
                </a:lnTo>
                <a:lnTo>
                  <a:pt x="1510" y="1902"/>
                </a:lnTo>
                <a:lnTo>
                  <a:pt x="1508" y="1902"/>
                </a:lnTo>
                <a:lnTo>
                  <a:pt x="1507" y="1902"/>
                </a:lnTo>
                <a:lnTo>
                  <a:pt x="1507" y="1901"/>
                </a:lnTo>
                <a:lnTo>
                  <a:pt x="1506" y="1901"/>
                </a:lnTo>
                <a:lnTo>
                  <a:pt x="1505" y="1901"/>
                </a:lnTo>
                <a:lnTo>
                  <a:pt x="1504" y="1901"/>
                </a:lnTo>
                <a:lnTo>
                  <a:pt x="1503" y="1901"/>
                </a:lnTo>
                <a:lnTo>
                  <a:pt x="1503" y="1900"/>
                </a:lnTo>
                <a:lnTo>
                  <a:pt x="1501" y="1900"/>
                </a:lnTo>
                <a:lnTo>
                  <a:pt x="1499" y="1900"/>
                </a:lnTo>
                <a:lnTo>
                  <a:pt x="1498" y="1899"/>
                </a:lnTo>
                <a:lnTo>
                  <a:pt x="1497" y="1899"/>
                </a:lnTo>
                <a:lnTo>
                  <a:pt x="1496" y="1899"/>
                </a:lnTo>
                <a:lnTo>
                  <a:pt x="1495" y="1899"/>
                </a:lnTo>
                <a:lnTo>
                  <a:pt x="1494" y="1899"/>
                </a:lnTo>
                <a:lnTo>
                  <a:pt x="1493" y="1898"/>
                </a:lnTo>
                <a:lnTo>
                  <a:pt x="1491" y="1898"/>
                </a:lnTo>
                <a:lnTo>
                  <a:pt x="1490" y="1898"/>
                </a:lnTo>
                <a:lnTo>
                  <a:pt x="1489" y="1897"/>
                </a:lnTo>
                <a:lnTo>
                  <a:pt x="1488" y="1897"/>
                </a:lnTo>
                <a:lnTo>
                  <a:pt x="1487" y="1897"/>
                </a:lnTo>
                <a:lnTo>
                  <a:pt x="1486" y="1897"/>
                </a:lnTo>
                <a:lnTo>
                  <a:pt x="1485" y="1897"/>
                </a:lnTo>
                <a:lnTo>
                  <a:pt x="1484" y="1897"/>
                </a:lnTo>
                <a:lnTo>
                  <a:pt x="1484" y="1896"/>
                </a:lnTo>
                <a:lnTo>
                  <a:pt x="1482" y="1896"/>
                </a:lnTo>
                <a:lnTo>
                  <a:pt x="1481" y="1896"/>
                </a:lnTo>
                <a:lnTo>
                  <a:pt x="1480" y="1896"/>
                </a:lnTo>
                <a:lnTo>
                  <a:pt x="1479" y="1896"/>
                </a:lnTo>
                <a:lnTo>
                  <a:pt x="1478" y="1896"/>
                </a:lnTo>
                <a:lnTo>
                  <a:pt x="1477" y="1894"/>
                </a:lnTo>
                <a:lnTo>
                  <a:pt x="1476" y="1894"/>
                </a:lnTo>
                <a:lnTo>
                  <a:pt x="1474" y="1894"/>
                </a:lnTo>
                <a:lnTo>
                  <a:pt x="1473" y="1894"/>
                </a:lnTo>
                <a:lnTo>
                  <a:pt x="1472" y="1894"/>
                </a:lnTo>
                <a:lnTo>
                  <a:pt x="1472" y="1893"/>
                </a:lnTo>
                <a:lnTo>
                  <a:pt x="1471" y="1893"/>
                </a:lnTo>
                <a:lnTo>
                  <a:pt x="1470" y="1893"/>
                </a:lnTo>
                <a:lnTo>
                  <a:pt x="1469" y="1893"/>
                </a:lnTo>
                <a:lnTo>
                  <a:pt x="1468" y="1892"/>
                </a:lnTo>
                <a:lnTo>
                  <a:pt x="1467" y="1892"/>
                </a:lnTo>
                <a:lnTo>
                  <a:pt x="1465" y="1892"/>
                </a:lnTo>
                <a:lnTo>
                  <a:pt x="1464" y="1891"/>
                </a:lnTo>
                <a:lnTo>
                  <a:pt x="1463" y="1891"/>
                </a:lnTo>
                <a:lnTo>
                  <a:pt x="1462" y="1891"/>
                </a:lnTo>
                <a:lnTo>
                  <a:pt x="1461" y="1891"/>
                </a:lnTo>
                <a:lnTo>
                  <a:pt x="1460" y="1890"/>
                </a:lnTo>
                <a:lnTo>
                  <a:pt x="1459" y="1890"/>
                </a:lnTo>
                <a:lnTo>
                  <a:pt x="1457" y="1890"/>
                </a:lnTo>
                <a:lnTo>
                  <a:pt x="1455" y="1889"/>
                </a:lnTo>
                <a:lnTo>
                  <a:pt x="1449" y="1888"/>
                </a:lnTo>
                <a:lnTo>
                  <a:pt x="1443" y="1885"/>
                </a:lnTo>
                <a:lnTo>
                  <a:pt x="1436" y="1884"/>
                </a:lnTo>
                <a:lnTo>
                  <a:pt x="1430" y="1883"/>
                </a:lnTo>
                <a:lnTo>
                  <a:pt x="1425" y="1881"/>
                </a:lnTo>
                <a:lnTo>
                  <a:pt x="1420" y="1880"/>
                </a:lnTo>
                <a:lnTo>
                  <a:pt x="1413" y="1879"/>
                </a:lnTo>
                <a:lnTo>
                  <a:pt x="1408" y="1876"/>
                </a:lnTo>
                <a:lnTo>
                  <a:pt x="1402" y="1875"/>
                </a:lnTo>
                <a:lnTo>
                  <a:pt x="1397" y="1874"/>
                </a:lnTo>
                <a:lnTo>
                  <a:pt x="1394" y="1873"/>
                </a:lnTo>
                <a:lnTo>
                  <a:pt x="1388" y="1872"/>
                </a:lnTo>
                <a:lnTo>
                  <a:pt x="1383" y="1869"/>
                </a:lnTo>
                <a:lnTo>
                  <a:pt x="1378" y="1868"/>
                </a:lnTo>
                <a:lnTo>
                  <a:pt x="1370" y="1867"/>
                </a:lnTo>
                <a:lnTo>
                  <a:pt x="1359" y="1864"/>
                </a:lnTo>
                <a:lnTo>
                  <a:pt x="1355" y="1863"/>
                </a:lnTo>
                <a:lnTo>
                  <a:pt x="1343" y="1860"/>
                </a:lnTo>
                <a:lnTo>
                  <a:pt x="1335" y="1858"/>
                </a:lnTo>
                <a:lnTo>
                  <a:pt x="1327" y="1857"/>
                </a:lnTo>
                <a:lnTo>
                  <a:pt x="1317" y="1855"/>
                </a:lnTo>
                <a:lnTo>
                  <a:pt x="1310" y="1854"/>
                </a:lnTo>
                <a:lnTo>
                  <a:pt x="1304" y="1852"/>
                </a:lnTo>
                <a:lnTo>
                  <a:pt x="1295" y="1850"/>
                </a:lnTo>
                <a:lnTo>
                  <a:pt x="1290" y="1849"/>
                </a:lnTo>
                <a:lnTo>
                  <a:pt x="1284" y="1848"/>
                </a:lnTo>
                <a:lnTo>
                  <a:pt x="1277" y="1846"/>
                </a:lnTo>
                <a:lnTo>
                  <a:pt x="1273" y="1845"/>
                </a:lnTo>
                <a:lnTo>
                  <a:pt x="1268" y="1843"/>
                </a:lnTo>
                <a:lnTo>
                  <a:pt x="1261" y="1842"/>
                </a:lnTo>
                <a:lnTo>
                  <a:pt x="1252" y="1840"/>
                </a:lnTo>
                <a:lnTo>
                  <a:pt x="1246" y="1839"/>
                </a:lnTo>
                <a:lnTo>
                  <a:pt x="1242" y="1838"/>
                </a:lnTo>
                <a:lnTo>
                  <a:pt x="1236" y="1837"/>
                </a:lnTo>
                <a:lnTo>
                  <a:pt x="1231" y="1835"/>
                </a:lnTo>
                <a:lnTo>
                  <a:pt x="1225" y="1834"/>
                </a:lnTo>
                <a:lnTo>
                  <a:pt x="1221" y="1834"/>
                </a:lnTo>
                <a:lnTo>
                  <a:pt x="1215" y="1833"/>
                </a:lnTo>
                <a:lnTo>
                  <a:pt x="1208" y="1831"/>
                </a:lnTo>
                <a:lnTo>
                  <a:pt x="1200" y="1830"/>
                </a:lnTo>
                <a:lnTo>
                  <a:pt x="1197" y="1830"/>
                </a:lnTo>
                <a:lnTo>
                  <a:pt x="1193" y="1829"/>
                </a:lnTo>
                <a:lnTo>
                  <a:pt x="1186" y="1828"/>
                </a:lnTo>
                <a:lnTo>
                  <a:pt x="1182" y="1826"/>
                </a:lnTo>
                <a:lnTo>
                  <a:pt x="1178" y="1825"/>
                </a:lnTo>
                <a:lnTo>
                  <a:pt x="1173" y="1825"/>
                </a:lnTo>
                <a:lnTo>
                  <a:pt x="1165" y="1823"/>
                </a:lnTo>
                <a:lnTo>
                  <a:pt x="1162" y="1823"/>
                </a:lnTo>
                <a:lnTo>
                  <a:pt x="1153" y="1822"/>
                </a:lnTo>
                <a:lnTo>
                  <a:pt x="1149" y="1821"/>
                </a:lnTo>
                <a:lnTo>
                  <a:pt x="1145" y="1820"/>
                </a:lnTo>
                <a:lnTo>
                  <a:pt x="1140" y="1820"/>
                </a:lnTo>
                <a:lnTo>
                  <a:pt x="1135" y="1818"/>
                </a:lnTo>
                <a:lnTo>
                  <a:pt x="1132" y="1818"/>
                </a:lnTo>
                <a:lnTo>
                  <a:pt x="1125" y="1817"/>
                </a:lnTo>
                <a:lnTo>
                  <a:pt x="1114" y="1817"/>
                </a:lnTo>
                <a:lnTo>
                  <a:pt x="1109" y="1816"/>
                </a:lnTo>
                <a:lnTo>
                  <a:pt x="1102" y="1816"/>
                </a:lnTo>
                <a:lnTo>
                  <a:pt x="1094" y="1816"/>
                </a:lnTo>
                <a:lnTo>
                  <a:pt x="1090" y="1816"/>
                </a:lnTo>
                <a:lnTo>
                  <a:pt x="1086" y="1816"/>
                </a:lnTo>
                <a:lnTo>
                  <a:pt x="1080" y="1815"/>
                </a:lnTo>
                <a:lnTo>
                  <a:pt x="1074" y="1815"/>
                </a:lnTo>
                <a:lnTo>
                  <a:pt x="1067" y="1815"/>
                </a:lnTo>
                <a:lnTo>
                  <a:pt x="1063" y="1815"/>
                </a:lnTo>
                <a:lnTo>
                  <a:pt x="1056" y="1815"/>
                </a:lnTo>
                <a:lnTo>
                  <a:pt x="1051" y="1816"/>
                </a:lnTo>
                <a:lnTo>
                  <a:pt x="1046" y="1817"/>
                </a:lnTo>
                <a:lnTo>
                  <a:pt x="1041" y="1817"/>
                </a:lnTo>
                <a:lnTo>
                  <a:pt x="1033" y="1820"/>
                </a:lnTo>
                <a:lnTo>
                  <a:pt x="1028" y="1821"/>
                </a:lnTo>
                <a:lnTo>
                  <a:pt x="1026" y="1821"/>
                </a:lnTo>
                <a:lnTo>
                  <a:pt x="1024" y="1822"/>
                </a:lnTo>
                <a:lnTo>
                  <a:pt x="1022" y="1822"/>
                </a:lnTo>
                <a:lnTo>
                  <a:pt x="1021" y="1823"/>
                </a:lnTo>
                <a:lnTo>
                  <a:pt x="1020" y="1823"/>
                </a:lnTo>
                <a:lnTo>
                  <a:pt x="1017" y="1824"/>
                </a:lnTo>
                <a:lnTo>
                  <a:pt x="1016" y="1824"/>
                </a:lnTo>
                <a:lnTo>
                  <a:pt x="1015" y="1825"/>
                </a:lnTo>
                <a:lnTo>
                  <a:pt x="1013" y="1826"/>
                </a:lnTo>
                <a:lnTo>
                  <a:pt x="1012" y="1828"/>
                </a:lnTo>
                <a:lnTo>
                  <a:pt x="1009" y="1830"/>
                </a:lnTo>
                <a:lnTo>
                  <a:pt x="1008" y="1831"/>
                </a:lnTo>
                <a:lnTo>
                  <a:pt x="1005" y="1834"/>
                </a:lnTo>
                <a:lnTo>
                  <a:pt x="1004" y="1837"/>
                </a:lnTo>
                <a:lnTo>
                  <a:pt x="1000" y="1839"/>
                </a:lnTo>
                <a:lnTo>
                  <a:pt x="999" y="1841"/>
                </a:lnTo>
                <a:lnTo>
                  <a:pt x="1008" y="1852"/>
                </a:lnTo>
                <a:lnTo>
                  <a:pt x="1014" y="1858"/>
                </a:lnTo>
                <a:lnTo>
                  <a:pt x="1015" y="1858"/>
                </a:lnTo>
                <a:lnTo>
                  <a:pt x="1016" y="1858"/>
                </a:lnTo>
                <a:lnTo>
                  <a:pt x="1016" y="1859"/>
                </a:lnTo>
                <a:lnTo>
                  <a:pt x="1015" y="1860"/>
                </a:lnTo>
                <a:lnTo>
                  <a:pt x="1014" y="1862"/>
                </a:lnTo>
                <a:lnTo>
                  <a:pt x="1020" y="1865"/>
                </a:lnTo>
                <a:lnTo>
                  <a:pt x="1021" y="1866"/>
                </a:lnTo>
                <a:lnTo>
                  <a:pt x="1021" y="1867"/>
                </a:lnTo>
                <a:lnTo>
                  <a:pt x="1020" y="1868"/>
                </a:lnTo>
                <a:lnTo>
                  <a:pt x="1020" y="1869"/>
                </a:lnTo>
                <a:lnTo>
                  <a:pt x="1020" y="1871"/>
                </a:lnTo>
                <a:lnTo>
                  <a:pt x="1021" y="1872"/>
                </a:lnTo>
                <a:lnTo>
                  <a:pt x="1021" y="1873"/>
                </a:lnTo>
                <a:lnTo>
                  <a:pt x="1022" y="1874"/>
                </a:lnTo>
                <a:lnTo>
                  <a:pt x="1022" y="1875"/>
                </a:lnTo>
                <a:lnTo>
                  <a:pt x="1022" y="1876"/>
                </a:lnTo>
                <a:lnTo>
                  <a:pt x="1022" y="1877"/>
                </a:lnTo>
                <a:lnTo>
                  <a:pt x="1023" y="1880"/>
                </a:lnTo>
                <a:lnTo>
                  <a:pt x="1023" y="1881"/>
                </a:lnTo>
                <a:lnTo>
                  <a:pt x="1024" y="1881"/>
                </a:lnTo>
                <a:lnTo>
                  <a:pt x="1025" y="1882"/>
                </a:lnTo>
                <a:lnTo>
                  <a:pt x="1025" y="1883"/>
                </a:lnTo>
                <a:lnTo>
                  <a:pt x="1026" y="1883"/>
                </a:lnTo>
                <a:lnTo>
                  <a:pt x="1028" y="1882"/>
                </a:lnTo>
                <a:lnTo>
                  <a:pt x="1030" y="1882"/>
                </a:lnTo>
                <a:lnTo>
                  <a:pt x="1032" y="1882"/>
                </a:lnTo>
                <a:lnTo>
                  <a:pt x="1032" y="1883"/>
                </a:lnTo>
                <a:lnTo>
                  <a:pt x="1032" y="1884"/>
                </a:lnTo>
                <a:lnTo>
                  <a:pt x="1031" y="1885"/>
                </a:lnTo>
                <a:lnTo>
                  <a:pt x="1030" y="1885"/>
                </a:lnTo>
                <a:lnTo>
                  <a:pt x="1029" y="1885"/>
                </a:lnTo>
                <a:lnTo>
                  <a:pt x="1029" y="1886"/>
                </a:lnTo>
                <a:lnTo>
                  <a:pt x="1028" y="1886"/>
                </a:lnTo>
                <a:lnTo>
                  <a:pt x="1026" y="1888"/>
                </a:lnTo>
                <a:lnTo>
                  <a:pt x="1025" y="1888"/>
                </a:lnTo>
                <a:lnTo>
                  <a:pt x="1024" y="1889"/>
                </a:lnTo>
                <a:lnTo>
                  <a:pt x="1023" y="1889"/>
                </a:lnTo>
                <a:lnTo>
                  <a:pt x="1023" y="1890"/>
                </a:lnTo>
                <a:lnTo>
                  <a:pt x="1022" y="1890"/>
                </a:lnTo>
                <a:lnTo>
                  <a:pt x="1021" y="1890"/>
                </a:lnTo>
                <a:lnTo>
                  <a:pt x="1020" y="1890"/>
                </a:lnTo>
                <a:lnTo>
                  <a:pt x="1018" y="1890"/>
                </a:lnTo>
                <a:lnTo>
                  <a:pt x="1017" y="1890"/>
                </a:lnTo>
                <a:lnTo>
                  <a:pt x="1016" y="1890"/>
                </a:lnTo>
                <a:lnTo>
                  <a:pt x="1015" y="1890"/>
                </a:lnTo>
                <a:lnTo>
                  <a:pt x="1015" y="1891"/>
                </a:lnTo>
                <a:lnTo>
                  <a:pt x="1014" y="1891"/>
                </a:lnTo>
                <a:lnTo>
                  <a:pt x="1013" y="1891"/>
                </a:lnTo>
                <a:lnTo>
                  <a:pt x="1012" y="1891"/>
                </a:lnTo>
                <a:lnTo>
                  <a:pt x="1010" y="1891"/>
                </a:lnTo>
                <a:lnTo>
                  <a:pt x="1009" y="1891"/>
                </a:lnTo>
                <a:lnTo>
                  <a:pt x="1009" y="1892"/>
                </a:lnTo>
                <a:lnTo>
                  <a:pt x="1008" y="1892"/>
                </a:lnTo>
                <a:lnTo>
                  <a:pt x="1007" y="1892"/>
                </a:lnTo>
                <a:lnTo>
                  <a:pt x="1006" y="1892"/>
                </a:lnTo>
                <a:lnTo>
                  <a:pt x="1005" y="1892"/>
                </a:lnTo>
                <a:lnTo>
                  <a:pt x="1005" y="1893"/>
                </a:lnTo>
                <a:lnTo>
                  <a:pt x="1004" y="1893"/>
                </a:lnTo>
                <a:lnTo>
                  <a:pt x="1003" y="1893"/>
                </a:lnTo>
                <a:lnTo>
                  <a:pt x="1001" y="1893"/>
                </a:lnTo>
                <a:lnTo>
                  <a:pt x="1000" y="1893"/>
                </a:lnTo>
                <a:lnTo>
                  <a:pt x="999" y="1893"/>
                </a:lnTo>
                <a:lnTo>
                  <a:pt x="999" y="1892"/>
                </a:lnTo>
                <a:lnTo>
                  <a:pt x="998" y="1892"/>
                </a:lnTo>
                <a:lnTo>
                  <a:pt x="997" y="1892"/>
                </a:lnTo>
                <a:lnTo>
                  <a:pt x="997" y="1893"/>
                </a:lnTo>
                <a:lnTo>
                  <a:pt x="996" y="1893"/>
                </a:lnTo>
                <a:lnTo>
                  <a:pt x="976" y="1902"/>
                </a:lnTo>
                <a:lnTo>
                  <a:pt x="936" y="1919"/>
                </a:lnTo>
                <a:lnTo>
                  <a:pt x="934" y="1919"/>
                </a:lnTo>
                <a:lnTo>
                  <a:pt x="933" y="1919"/>
                </a:lnTo>
                <a:lnTo>
                  <a:pt x="932" y="1919"/>
                </a:lnTo>
                <a:lnTo>
                  <a:pt x="932" y="1921"/>
                </a:lnTo>
                <a:lnTo>
                  <a:pt x="931" y="1921"/>
                </a:lnTo>
                <a:lnTo>
                  <a:pt x="930" y="1921"/>
                </a:lnTo>
                <a:lnTo>
                  <a:pt x="929" y="1921"/>
                </a:lnTo>
                <a:lnTo>
                  <a:pt x="928" y="1921"/>
                </a:lnTo>
                <a:lnTo>
                  <a:pt x="927" y="1921"/>
                </a:lnTo>
                <a:lnTo>
                  <a:pt x="927" y="1922"/>
                </a:lnTo>
                <a:lnTo>
                  <a:pt x="925" y="1922"/>
                </a:lnTo>
                <a:lnTo>
                  <a:pt x="924" y="1922"/>
                </a:lnTo>
                <a:lnTo>
                  <a:pt x="923" y="1922"/>
                </a:lnTo>
                <a:lnTo>
                  <a:pt x="922" y="1922"/>
                </a:lnTo>
                <a:lnTo>
                  <a:pt x="921" y="1922"/>
                </a:lnTo>
                <a:lnTo>
                  <a:pt x="920" y="1922"/>
                </a:lnTo>
                <a:lnTo>
                  <a:pt x="919" y="1922"/>
                </a:lnTo>
                <a:lnTo>
                  <a:pt x="917" y="1922"/>
                </a:lnTo>
                <a:lnTo>
                  <a:pt x="916" y="1922"/>
                </a:lnTo>
                <a:lnTo>
                  <a:pt x="916" y="1921"/>
                </a:lnTo>
                <a:lnTo>
                  <a:pt x="915" y="1921"/>
                </a:lnTo>
                <a:lnTo>
                  <a:pt x="914" y="1921"/>
                </a:lnTo>
                <a:lnTo>
                  <a:pt x="913" y="1921"/>
                </a:lnTo>
                <a:lnTo>
                  <a:pt x="912" y="1921"/>
                </a:lnTo>
                <a:lnTo>
                  <a:pt x="911" y="1921"/>
                </a:lnTo>
                <a:lnTo>
                  <a:pt x="910" y="1919"/>
                </a:lnTo>
                <a:lnTo>
                  <a:pt x="908" y="1919"/>
                </a:lnTo>
                <a:lnTo>
                  <a:pt x="907" y="1919"/>
                </a:lnTo>
                <a:lnTo>
                  <a:pt x="906" y="1919"/>
                </a:lnTo>
                <a:lnTo>
                  <a:pt x="906" y="1918"/>
                </a:lnTo>
                <a:lnTo>
                  <a:pt x="905" y="1918"/>
                </a:lnTo>
                <a:lnTo>
                  <a:pt x="904" y="1918"/>
                </a:lnTo>
                <a:lnTo>
                  <a:pt x="873" y="1905"/>
                </a:lnTo>
                <a:lnTo>
                  <a:pt x="871" y="1904"/>
                </a:lnTo>
                <a:lnTo>
                  <a:pt x="868" y="1902"/>
                </a:lnTo>
                <a:lnTo>
                  <a:pt x="866" y="1901"/>
                </a:lnTo>
                <a:lnTo>
                  <a:pt x="865" y="1901"/>
                </a:lnTo>
                <a:lnTo>
                  <a:pt x="865" y="1900"/>
                </a:lnTo>
                <a:lnTo>
                  <a:pt x="864" y="1900"/>
                </a:lnTo>
                <a:lnTo>
                  <a:pt x="864" y="1899"/>
                </a:lnTo>
                <a:lnTo>
                  <a:pt x="863" y="1899"/>
                </a:lnTo>
                <a:lnTo>
                  <a:pt x="863" y="1898"/>
                </a:lnTo>
                <a:lnTo>
                  <a:pt x="862" y="1898"/>
                </a:lnTo>
                <a:lnTo>
                  <a:pt x="862" y="1897"/>
                </a:lnTo>
                <a:lnTo>
                  <a:pt x="861" y="1897"/>
                </a:lnTo>
                <a:lnTo>
                  <a:pt x="861" y="1896"/>
                </a:lnTo>
                <a:lnTo>
                  <a:pt x="861" y="1894"/>
                </a:lnTo>
                <a:lnTo>
                  <a:pt x="861" y="1893"/>
                </a:lnTo>
                <a:lnTo>
                  <a:pt x="858" y="1888"/>
                </a:lnTo>
                <a:lnTo>
                  <a:pt x="858" y="1885"/>
                </a:lnTo>
                <a:lnTo>
                  <a:pt x="857" y="1884"/>
                </a:lnTo>
                <a:lnTo>
                  <a:pt x="857" y="1883"/>
                </a:lnTo>
                <a:lnTo>
                  <a:pt x="855" y="1875"/>
                </a:lnTo>
                <a:lnTo>
                  <a:pt x="854" y="1875"/>
                </a:lnTo>
                <a:lnTo>
                  <a:pt x="853" y="1875"/>
                </a:lnTo>
                <a:lnTo>
                  <a:pt x="852" y="1875"/>
                </a:lnTo>
                <a:lnTo>
                  <a:pt x="851" y="1875"/>
                </a:lnTo>
                <a:lnTo>
                  <a:pt x="849" y="1875"/>
                </a:lnTo>
                <a:lnTo>
                  <a:pt x="846" y="1875"/>
                </a:lnTo>
                <a:lnTo>
                  <a:pt x="845" y="1875"/>
                </a:lnTo>
                <a:lnTo>
                  <a:pt x="844" y="1875"/>
                </a:lnTo>
                <a:lnTo>
                  <a:pt x="841" y="1875"/>
                </a:lnTo>
                <a:lnTo>
                  <a:pt x="829" y="1876"/>
                </a:lnTo>
                <a:lnTo>
                  <a:pt x="823" y="1877"/>
                </a:lnTo>
                <a:lnTo>
                  <a:pt x="813" y="1880"/>
                </a:lnTo>
                <a:lnTo>
                  <a:pt x="793" y="1885"/>
                </a:lnTo>
                <a:lnTo>
                  <a:pt x="747" y="1890"/>
                </a:lnTo>
                <a:lnTo>
                  <a:pt x="734" y="1891"/>
                </a:lnTo>
                <a:lnTo>
                  <a:pt x="728" y="1892"/>
                </a:lnTo>
                <a:lnTo>
                  <a:pt x="729" y="1892"/>
                </a:lnTo>
                <a:lnTo>
                  <a:pt x="734" y="1896"/>
                </a:lnTo>
                <a:lnTo>
                  <a:pt x="739" y="1899"/>
                </a:lnTo>
                <a:lnTo>
                  <a:pt x="741" y="1899"/>
                </a:lnTo>
                <a:lnTo>
                  <a:pt x="745" y="1902"/>
                </a:lnTo>
                <a:lnTo>
                  <a:pt x="750" y="1905"/>
                </a:lnTo>
                <a:lnTo>
                  <a:pt x="753" y="1907"/>
                </a:lnTo>
                <a:lnTo>
                  <a:pt x="754" y="1908"/>
                </a:lnTo>
                <a:lnTo>
                  <a:pt x="755" y="1909"/>
                </a:lnTo>
                <a:lnTo>
                  <a:pt x="758" y="1910"/>
                </a:lnTo>
                <a:lnTo>
                  <a:pt x="759" y="1911"/>
                </a:lnTo>
                <a:lnTo>
                  <a:pt x="760" y="1911"/>
                </a:lnTo>
                <a:lnTo>
                  <a:pt x="760" y="1913"/>
                </a:lnTo>
                <a:lnTo>
                  <a:pt x="760" y="1914"/>
                </a:lnTo>
                <a:lnTo>
                  <a:pt x="760" y="1915"/>
                </a:lnTo>
                <a:lnTo>
                  <a:pt x="760" y="1917"/>
                </a:lnTo>
                <a:lnTo>
                  <a:pt x="760" y="1918"/>
                </a:lnTo>
                <a:lnTo>
                  <a:pt x="760" y="1921"/>
                </a:lnTo>
                <a:lnTo>
                  <a:pt x="761" y="1925"/>
                </a:lnTo>
                <a:lnTo>
                  <a:pt x="761" y="1928"/>
                </a:lnTo>
                <a:lnTo>
                  <a:pt x="762" y="1932"/>
                </a:lnTo>
                <a:lnTo>
                  <a:pt x="765" y="1934"/>
                </a:lnTo>
                <a:lnTo>
                  <a:pt x="769" y="1936"/>
                </a:lnTo>
                <a:lnTo>
                  <a:pt x="776" y="1941"/>
                </a:lnTo>
                <a:lnTo>
                  <a:pt x="779" y="1942"/>
                </a:lnTo>
                <a:lnTo>
                  <a:pt x="780" y="1942"/>
                </a:lnTo>
                <a:lnTo>
                  <a:pt x="781" y="1943"/>
                </a:lnTo>
                <a:lnTo>
                  <a:pt x="786" y="1944"/>
                </a:lnTo>
                <a:lnTo>
                  <a:pt x="790" y="1947"/>
                </a:lnTo>
                <a:lnTo>
                  <a:pt x="792" y="1947"/>
                </a:lnTo>
                <a:lnTo>
                  <a:pt x="793" y="1947"/>
                </a:lnTo>
                <a:lnTo>
                  <a:pt x="795" y="1947"/>
                </a:lnTo>
                <a:lnTo>
                  <a:pt x="796" y="1945"/>
                </a:lnTo>
                <a:lnTo>
                  <a:pt x="798" y="1944"/>
                </a:lnTo>
                <a:lnTo>
                  <a:pt x="799" y="1945"/>
                </a:lnTo>
                <a:lnTo>
                  <a:pt x="802" y="1943"/>
                </a:lnTo>
                <a:lnTo>
                  <a:pt x="803" y="1942"/>
                </a:lnTo>
                <a:lnTo>
                  <a:pt x="804" y="1943"/>
                </a:lnTo>
                <a:lnTo>
                  <a:pt x="805" y="1943"/>
                </a:lnTo>
                <a:lnTo>
                  <a:pt x="806" y="1944"/>
                </a:lnTo>
                <a:lnTo>
                  <a:pt x="807" y="1945"/>
                </a:lnTo>
                <a:lnTo>
                  <a:pt x="810" y="1948"/>
                </a:lnTo>
                <a:lnTo>
                  <a:pt x="810" y="1949"/>
                </a:lnTo>
                <a:lnTo>
                  <a:pt x="811" y="1949"/>
                </a:lnTo>
                <a:lnTo>
                  <a:pt x="813" y="1950"/>
                </a:lnTo>
                <a:lnTo>
                  <a:pt x="814" y="1952"/>
                </a:lnTo>
                <a:lnTo>
                  <a:pt x="814" y="1955"/>
                </a:lnTo>
                <a:lnTo>
                  <a:pt x="815" y="1956"/>
                </a:lnTo>
                <a:lnTo>
                  <a:pt x="815" y="1957"/>
                </a:lnTo>
                <a:lnTo>
                  <a:pt x="815" y="1958"/>
                </a:lnTo>
                <a:lnTo>
                  <a:pt x="815" y="1959"/>
                </a:lnTo>
                <a:lnTo>
                  <a:pt x="820" y="1960"/>
                </a:lnTo>
                <a:lnTo>
                  <a:pt x="829" y="1963"/>
                </a:lnTo>
                <a:lnTo>
                  <a:pt x="845" y="1969"/>
                </a:lnTo>
                <a:lnTo>
                  <a:pt x="846" y="1969"/>
                </a:lnTo>
                <a:lnTo>
                  <a:pt x="847" y="1968"/>
                </a:lnTo>
                <a:lnTo>
                  <a:pt x="848" y="1968"/>
                </a:lnTo>
                <a:lnTo>
                  <a:pt x="849" y="1967"/>
                </a:lnTo>
                <a:lnTo>
                  <a:pt x="851" y="1967"/>
                </a:lnTo>
                <a:lnTo>
                  <a:pt x="851" y="1966"/>
                </a:lnTo>
                <a:lnTo>
                  <a:pt x="852" y="1966"/>
                </a:lnTo>
                <a:lnTo>
                  <a:pt x="853" y="1966"/>
                </a:lnTo>
                <a:lnTo>
                  <a:pt x="853" y="1965"/>
                </a:lnTo>
                <a:lnTo>
                  <a:pt x="854" y="1965"/>
                </a:lnTo>
                <a:lnTo>
                  <a:pt x="854" y="1964"/>
                </a:lnTo>
                <a:lnTo>
                  <a:pt x="855" y="1964"/>
                </a:lnTo>
                <a:lnTo>
                  <a:pt x="856" y="1964"/>
                </a:lnTo>
                <a:lnTo>
                  <a:pt x="856" y="1963"/>
                </a:lnTo>
                <a:lnTo>
                  <a:pt x="857" y="1963"/>
                </a:lnTo>
                <a:lnTo>
                  <a:pt x="858" y="1963"/>
                </a:lnTo>
                <a:lnTo>
                  <a:pt x="860" y="1963"/>
                </a:lnTo>
                <a:lnTo>
                  <a:pt x="860" y="1961"/>
                </a:lnTo>
                <a:lnTo>
                  <a:pt x="861" y="1961"/>
                </a:lnTo>
                <a:lnTo>
                  <a:pt x="862" y="1963"/>
                </a:lnTo>
                <a:lnTo>
                  <a:pt x="863" y="1963"/>
                </a:lnTo>
                <a:lnTo>
                  <a:pt x="864" y="1963"/>
                </a:lnTo>
                <a:lnTo>
                  <a:pt x="865" y="1963"/>
                </a:lnTo>
                <a:lnTo>
                  <a:pt x="866" y="1963"/>
                </a:lnTo>
                <a:lnTo>
                  <a:pt x="868" y="1963"/>
                </a:lnTo>
                <a:lnTo>
                  <a:pt x="869" y="1963"/>
                </a:lnTo>
                <a:lnTo>
                  <a:pt x="870" y="1964"/>
                </a:lnTo>
                <a:lnTo>
                  <a:pt x="872" y="1964"/>
                </a:lnTo>
                <a:lnTo>
                  <a:pt x="873" y="1964"/>
                </a:lnTo>
                <a:lnTo>
                  <a:pt x="874" y="1965"/>
                </a:lnTo>
                <a:lnTo>
                  <a:pt x="875" y="1965"/>
                </a:lnTo>
                <a:lnTo>
                  <a:pt x="877" y="1965"/>
                </a:lnTo>
                <a:lnTo>
                  <a:pt x="878" y="1965"/>
                </a:lnTo>
                <a:lnTo>
                  <a:pt x="878" y="1966"/>
                </a:lnTo>
                <a:lnTo>
                  <a:pt x="879" y="1966"/>
                </a:lnTo>
                <a:lnTo>
                  <a:pt x="880" y="1966"/>
                </a:lnTo>
                <a:lnTo>
                  <a:pt x="881" y="1967"/>
                </a:lnTo>
                <a:lnTo>
                  <a:pt x="882" y="1967"/>
                </a:lnTo>
                <a:lnTo>
                  <a:pt x="883" y="1967"/>
                </a:lnTo>
                <a:lnTo>
                  <a:pt x="885" y="1968"/>
                </a:lnTo>
                <a:lnTo>
                  <a:pt x="886" y="1968"/>
                </a:lnTo>
                <a:lnTo>
                  <a:pt x="887" y="1969"/>
                </a:lnTo>
                <a:lnTo>
                  <a:pt x="888" y="1969"/>
                </a:lnTo>
                <a:lnTo>
                  <a:pt x="889" y="1969"/>
                </a:lnTo>
                <a:lnTo>
                  <a:pt x="890" y="1969"/>
                </a:lnTo>
                <a:lnTo>
                  <a:pt x="891" y="1970"/>
                </a:lnTo>
                <a:lnTo>
                  <a:pt x="893" y="1970"/>
                </a:lnTo>
                <a:lnTo>
                  <a:pt x="894" y="1972"/>
                </a:lnTo>
                <a:lnTo>
                  <a:pt x="895" y="1972"/>
                </a:lnTo>
                <a:lnTo>
                  <a:pt x="896" y="1972"/>
                </a:lnTo>
                <a:lnTo>
                  <a:pt x="897" y="1973"/>
                </a:lnTo>
                <a:lnTo>
                  <a:pt x="898" y="1973"/>
                </a:lnTo>
                <a:lnTo>
                  <a:pt x="899" y="1973"/>
                </a:lnTo>
                <a:lnTo>
                  <a:pt x="899" y="1974"/>
                </a:lnTo>
                <a:lnTo>
                  <a:pt x="900" y="1974"/>
                </a:lnTo>
                <a:lnTo>
                  <a:pt x="902" y="1974"/>
                </a:lnTo>
                <a:lnTo>
                  <a:pt x="903" y="1975"/>
                </a:lnTo>
                <a:lnTo>
                  <a:pt x="904" y="1975"/>
                </a:lnTo>
                <a:lnTo>
                  <a:pt x="905" y="1975"/>
                </a:lnTo>
                <a:lnTo>
                  <a:pt x="906" y="1975"/>
                </a:lnTo>
                <a:lnTo>
                  <a:pt x="907" y="1976"/>
                </a:lnTo>
                <a:lnTo>
                  <a:pt x="908" y="1976"/>
                </a:lnTo>
                <a:lnTo>
                  <a:pt x="910" y="1977"/>
                </a:lnTo>
                <a:lnTo>
                  <a:pt x="911" y="1977"/>
                </a:lnTo>
                <a:lnTo>
                  <a:pt x="912" y="1977"/>
                </a:lnTo>
                <a:lnTo>
                  <a:pt x="912" y="1978"/>
                </a:lnTo>
                <a:lnTo>
                  <a:pt x="913" y="1978"/>
                </a:lnTo>
                <a:lnTo>
                  <a:pt x="913" y="1980"/>
                </a:lnTo>
                <a:lnTo>
                  <a:pt x="913" y="1981"/>
                </a:lnTo>
                <a:lnTo>
                  <a:pt x="913" y="1982"/>
                </a:lnTo>
                <a:lnTo>
                  <a:pt x="913" y="1983"/>
                </a:lnTo>
                <a:lnTo>
                  <a:pt x="912" y="1984"/>
                </a:lnTo>
                <a:lnTo>
                  <a:pt x="912" y="1985"/>
                </a:lnTo>
                <a:lnTo>
                  <a:pt x="912" y="1986"/>
                </a:lnTo>
                <a:lnTo>
                  <a:pt x="912" y="1987"/>
                </a:lnTo>
                <a:lnTo>
                  <a:pt x="912" y="1989"/>
                </a:lnTo>
                <a:lnTo>
                  <a:pt x="912" y="1990"/>
                </a:lnTo>
                <a:lnTo>
                  <a:pt x="911" y="1990"/>
                </a:lnTo>
                <a:lnTo>
                  <a:pt x="911" y="1991"/>
                </a:lnTo>
                <a:lnTo>
                  <a:pt x="911" y="1992"/>
                </a:lnTo>
                <a:lnTo>
                  <a:pt x="912" y="1993"/>
                </a:lnTo>
                <a:lnTo>
                  <a:pt x="913" y="1994"/>
                </a:lnTo>
                <a:lnTo>
                  <a:pt x="912" y="1999"/>
                </a:lnTo>
                <a:lnTo>
                  <a:pt x="906" y="2008"/>
                </a:lnTo>
                <a:lnTo>
                  <a:pt x="905" y="2009"/>
                </a:lnTo>
                <a:lnTo>
                  <a:pt x="905" y="2010"/>
                </a:lnTo>
                <a:lnTo>
                  <a:pt x="904" y="2010"/>
                </a:lnTo>
                <a:lnTo>
                  <a:pt x="903" y="2011"/>
                </a:lnTo>
                <a:lnTo>
                  <a:pt x="902" y="2011"/>
                </a:lnTo>
                <a:lnTo>
                  <a:pt x="899" y="2011"/>
                </a:lnTo>
                <a:lnTo>
                  <a:pt x="896" y="2014"/>
                </a:lnTo>
                <a:lnTo>
                  <a:pt x="894" y="2015"/>
                </a:lnTo>
                <a:lnTo>
                  <a:pt x="881" y="2023"/>
                </a:lnTo>
                <a:lnTo>
                  <a:pt x="878" y="2026"/>
                </a:lnTo>
                <a:lnTo>
                  <a:pt x="877" y="2027"/>
                </a:lnTo>
                <a:lnTo>
                  <a:pt x="893" y="2071"/>
                </a:lnTo>
                <a:lnTo>
                  <a:pt x="895" y="2076"/>
                </a:lnTo>
                <a:lnTo>
                  <a:pt x="896" y="2079"/>
                </a:lnTo>
                <a:lnTo>
                  <a:pt x="915" y="2134"/>
                </a:lnTo>
                <a:lnTo>
                  <a:pt x="917" y="2137"/>
                </a:lnTo>
                <a:lnTo>
                  <a:pt x="927" y="2161"/>
                </a:lnTo>
                <a:lnTo>
                  <a:pt x="936" y="2185"/>
                </a:lnTo>
                <a:lnTo>
                  <a:pt x="938" y="2191"/>
                </a:lnTo>
                <a:lnTo>
                  <a:pt x="830" y="2191"/>
                </a:lnTo>
                <a:lnTo>
                  <a:pt x="819" y="2191"/>
                </a:lnTo>
                <a:lnTo>
                  <a:pt x="810" y="2200"/>
                </a:lnTo>
                <a:lnTo>
                  <a:pt x="810" y="2220"/>
                </a:lnTo>
                <a:lnTo>
                  <a:pt x="941" y="2221"/>
                </a:lnTo>
                <a:lnTo>
                  <a:pt x="941" y="2223"/>
                </a:lnTo>
                <a:lnTo>
                  <a:pt x="947" y="2223"/>
                </a:lnTo>
                <a:lnTo>
                  <a:pt x="948" y="2275"/>
                </a:lnTo>
                <a:lnTo>
                  <a:pt x="790" y="2275"/>
                </a:lnTo>
                <a:lnTo>
                  <a:pt x="782" y="2267"/>
                </a:lnTo>
                <a:lnTo>
                  <a:pt x="782" y="2233"/>
                </a:lnTo>
                <a:lnTo>
                  <a:pt x="771" y="2223"/>
                </a:lnTo>
                <a:lnTo>
                  <a:pt x="693" y="2223"/>
                </a:lnTo>
                <a:lnTo>
                  <a:pt x="667" y="2191"/>
                </a:lnTo>
                <a:lnTo>
                  <a:pt x="660" y="2186"/>
                </a:lnTo>
                <a:lnTo>
                  <a:pt x="691" y="2170"/>
                </a:lnTo>
                <a:lnTo>
                  <a:pt x="693" y="2169"/>
                </a:lnTo>
                <a:lnTo>
                  <a:pt x="693" y="2160"/>
                </a:lnTo>
                <a:lnTo>
                  <a:pt x="756" y="2160"/>
                </a:lnTo>
                <a:lnTo>
                  <a:pt x="773" y="2160"/>
                </a:lnTo>
                <a:lnTo>
                  <a:pt x="790" y="2160"/>
                </a:lnTo>
                <a:lnTo>
                  <a:pt x="794" y="2160"/>
                </a:lnTo>
                <a:lnTo>
                  <a:pt x="795" y="2160"/>
                </a:lnTo>
                <a:lnTo>
                  <a:pt x="797" y="2159"/>
                </a:lnTo>
                <a:lnTo>
                  <a:pt x="798" y="2159"/>
                </a:lnTo>
                <a:lnTo>
                  <a:pt x="799" y="2158"/>
                </a:lnTo>
                <a:lnTo>
                  <a:pt x="801" y="2158"/>
                </a:lnTo>
                <a:lnTo>
                  <a:pt x="801" y="2157"/>
                </a:lnTo>
                <a:lnTo>
                  <a:pt x="803" y="2155"/>
                </a:lnTo>
                <a:lnTo>
                  <a:pt x="810" y="2150"/>
                </a:lnTo>
                <a:lnTo>
                  <a:pt x="841" y="2124"/>
                </a:lnTo>
                <a:lnTo>
                  <a:pt x="843" y="2122"/>
                </a:lnTo>
                <a:lnTo>
                  <a:pt x="841" y="2112"/>
                </a:lnTo>
                <a:lnTo>
                  <a:pt x="779" y="2112"/>
                </a:lnTo>
                <a:lnTo>
                  <a:pt x="779" y="2108"/>
                </a:lnTo>
                <a:lnTo>
                  <a:pt x="777" y="2108"/>
                </a:lnTo>
                <a:lnTo>
                  <a:pt x="777" y="2102"/>
                </a:lnTo>
                <a:lnTo>
                  <a:pt x="777" y="2095"/>
                </a:lnTo>
                <a:lnTo>
                  <a:pt x="773" y="2095"/>
                </a:lnTo>
                <a:lnTo>
                  <a:pt x="773" y="2099"/>
                </a:lnTo>
                <a:lnTo>
                  <a:pt x="769" y="2099"/>
                </a:lnTo>
                <a:lnTo>
                  <a:pt x="769" y="2084"/>
                </a:lnTo>
                <a:lnTo>
                  <a:pt x="769" y="2079"/>
                </a:lnTo>
                <a:lnTo>
                  <a:pt x="769" y="2048"/>
                </a:lnTo>
                <a:lnTo>
                  <a:pt x="764" y="2044"/>
                </a:lnTo>
                <a:lnTo>
                  <a:pt x="748" y="2044"/>
                </a:lnTo>
                <a:lnTo>
                  <a:pt x="744" y="2048"/>
                </a:lnTo>
                <a:lnTo>
                  <a:pt x="744" y="2079"/>
                </a:lnTo>
                <a:lnTo>
                  <a:pt x="744" y="2109"/>
                </a:lnTo>
                <a:lnTo>
                  <a:pt x="744" y="2110"/>
                </a:lnTo>
                <a:lnTo>
                  <a:pt x="743" y="2110"/>
                </a:lnTo>
                <a:lnTo>
                  <a:pt x="742" y="2110"/>
                </a:lnTo>
                <a:lnTo>
                  <a:pt x="741" y="2110"/>
                </a:lnTo>
                <a:lnTo>
                  <a:pt x="741" y="2107"/>
                </a:lnTo>
                <a:lnTo>
                  <a:pt x="739" y="2107"/>
                </a:lnTo>
                <a:lnTo>
                  <a:pt x="739" y="2112"/>
                </a:lnTo>
                <a:lnTo>
                  <a:pt x="674" y="2112"/>
                </a:lnTo>
                <a:lnTo>
                  <a:pt x="674" y="2109"/>
                </a:lnTo>
                <a:lnTo>
                  <a:pt x="672" y="2108"/>
                </a:lnTo>
                <a:lnTo>
                  <a:pt x="672" y="2100"/>
                </a:lnTo>
                <a:lnTo>
                  <a:pt x="665" y="2100"/>
                </a:lnTo>
                <a:lnTo>
                  <a:pt x="660" y="2100"/>
                </a:lnTo>
                <a:lnTo>
                  <a:pt x="658" y="2100"/>
                </a:lnTo>
                <a:lnTo>
                  <a:pt x="651" y="2100"/>
                </a:lnTo>
                <a:lnTo>
                  <a:pt x="635" y="2100"/>
                </a:lnTo>
                <a:lnTo>
                  <a:pt x="635" y="2094"/>
                </a:lnTo>
                <a:lnTo>
                  <a:pt x="632" y="2094"/>
                </a:lnTo>
                <a:lnTo>
                  <a:pt x="632" y="2079"/>
                </a:lnTo>
                <a:lnTo>
                  <a:pt x="632" y="2066"/>
                </a:lnTo>
                <a:lnTo>
                  <a:pt x="632" y="2058"/>
                </a:lnTo>
                <a:lnTo>
                  <a:pt x="632" y="2016"/>
                </a:lnTo>
                <a:lnTo>
                  <a:pt x="626" y="2008"/>
                </a:lnTo>
                <a:lnTo>
                  <a:pt x="598" y="2023"/>
                </a:lnTo>
                <a:lnTo>
                  <a:pt x="596" y="2023"/>
                </a:lnTo>
                <a:lnTo>
                  <a:pt x="593" y="2025"/>
                </a:lnTo>
                <a:lnTo>
                  <a:pt x="579" y="2032"/>
                </a:lnTo>
                <a:lnTo>
                  <a:pt x="573" y="2035"/>
                </a:lnTo>
                <a:lnTo>
                  <a:pt x="571" y="2036"/>
                </a:lnTo>
                <a:lnTo>
                  <a:pt x="558" y="2043"/>
                </a:lnTo>
                <a:lnTo>
                  <a:pt x="554" y="2045"/>
                </a:lnTo>
                <a:lnTo>
                  <a:pt x="535" y="2056"/>
                </a:lnTo>
                <a:lnTo>
                  <a:pt x="534" y="2066"/>
                </a:lnTo>
                <a:lnTo>
                  <a:pt x="539" y="2069"/>
                </a:lnTo>
                <a:lnTo>
                  <a:pt x="543" y="2071"/>
                </a:lnTo>
                <a:lnTo>
                  <a:pt x="547" y="2075"/>
                </a:lnTo>
                <a:lnTo>
                  <a:pt x="552" y="2079"/>
                </a:lnTo>
                <a:lnTo>
                  <a:pt x="554" y="2081"/>
                </a:lnTo>
                <a:lnTo>
                  <a:pt x="557" y="2082"/>
                </a:lnTo>
                <a:lnTo>
                  <a:pt x="566" y="2088"/>
                </a:lnTo>
                <a:lnTo>
                  <a:pt x="581" y="2098"/>
                </a:lnTo>
                <a:lnTo>
                  <a:pt x="594" y="2107"/>
                </a:lnTo>
                <a:lnTo>
                  <a:pt x="606" y="2115"/>
                </a:lnTo>
                <a:lnTo>
                  <a:pt x="609" y="2117"/>
                </a:lnTo>
                <a:lnTo>
                  <a:pt x="611" y="2118"/>
                </a:lnTo>
                <a:lnTo>
                  <a:pt x="625" y="2128"/>
                </a:lnTo>
                <a:lnTo>
                  <a:pt x="627" y="2130"/>
                </a:lnTo>
                <a:lnTo>
                  <a:pt x="626" y="2132"/>
                </a:lnTo>
                <a:lnTo>
                  <a:pt x="626" y="2133"/>
                </a:lnTo>
                <a:lnTo>
                  <a:pt x="632" y="2158"/>
                </a:lnTo>
                <a:lnTo>
                  <a:pt x="636" y="2160"/>
                </a:lnTo>
                <a:lnTo>
                  <a:pt x="635" y="2161"/>
                </a:lnTo>
                <a:lnTo>
                  <a:pt x="634" y="2160"/>
                </a:lnTo>
                <a:lnTo>
                  <a:pt x="632" y="2159"/>
                </a:lnTo>
                <a:lnTo>
                  <a:pt x="633" y="2162"/>
                </a:lnTo>
                <a:lnTo>
                  <a:pt x="632" y="2163"/>
                </a:lnTo>
                <a:lnTo>
                  <a:pt x="629" y="2164"/>
                </a:lnTo>
                <a:lnTo>
                  <a:pt x="618" y="2158"/>
                </a:lnTo>
                <a:lnTo>
                  <a:pt x="613" y="2154"/>
                </a:lnTo>
                <a:lnTo>
                  <a:pt x="601" y="2146"/>
                </a:lnTo>
                <a:lnTo>
                  <a:pt x="592" y="2139"/>
                </a:lnTo>
                <a:lnTo>
                  <a:pt x="585" y="2134"/>
                </a:lnTo>
                <a:lnTo>
                  <a:pt x="562" y="2119"/>
                </a:lnTo>
                <a:lnTo>
                  <a:pt x="525" y="2093"/>
                </a:lnTo>
                <a:lnTo>
                  <a:pt x="506" y="2081"/>
                </a:lnTo>
                <a:lnTo>
                  <a:pt x="502" y="2078"/>
                </a:lnTo>
                <a:lnTo>
                  <a:pt x="498" y="2075"/>
                </a:lnTo>
                <a:lnTo>
                  <a:pt x="497" y="2074"/>
                </a:lnTo>
                <a:lnTo>
                  <a:pt x="497" y="2073"/>
                </a:lnTo>
                <a:lnTo>
                  <a:pt x="497" y="2071"/>
                </a:lnTo>
                <a:lnTo>
                  <a:pt x="497" y="2070"/>
                </a:lnTo>
                <a:lnTo>
                  <a:pt x="499" y="2063"/>
                </a:lnTo>
                <a:lnTo>
                  <a:pt x="500" y="2061"/>
                </a:lnTo>
                <a:lnTo>
                  <a:pt x="500" y="2058"/>
                </a:lnTo>
                <a:lnTo>
                  <a:pt x="506" y="2037"/>
                </a:lnTo>
                <a:lnTo>
                  <a:pt x="506" y="2035"/>
                </a:lnTo>
                <a:lnTo>
                  <a:pt x="503" y="2035"/>
                </a:lnTo>
                <a:lnTo>
                  <a:pt x="500" y="2035"/>
                </a:lnTo>
                <a:lnTo>
                  <a:pt x="499" y="2034"/>
                </a:lnTo>
                <a:lnTo>
                  <a:pt x="499" y="2033"/>
                </a:lnTo>
                <a:lnTo>
                  <a:pt x="501" y="2032"/>
                </a:lnTo>
                <a:lnTo>
                  <a:pt x="501" y="2004"/>
                </a:lnTo>
                <a:lnTo>
                  <a:pt x="502" y="2004"/>
                </a:lnTo>
                <a:lnTo>
                  <a:pt x="522" y="2004"/>
                </a:lnTo>
                <a:lnTo>
                  <a:pt x="523" y="1945"/>
                </a:lnTo>
                <a:lnTo>
                  <a:pt x="523" y="1928"/>
                </a:lnTo>
                <a:lnTo>
                  <a:pt x="523" y="1915"/>
                </a:lnTo>
                <a:lnTo>
                  <a:pt x="523" y="1905"/>
                </a:lnTo>
                <a:lnTo>
                  <a:pt x="523" y="1888"/>
                </a:lnTo>
                <a:lnTo>
                  <a:pt x="522" y="1829"/>
                </a:lnTo>
                <a:lnTo>
                  <a:pt x="503" y="1829"/>
                </a:lnTo>
                <a:lnTo>
                  <a:pt x="502" y="1829"/>
                </a:lnTo>
                <a:lnTo>
                  <a:pt x="501" y="1830"/>
                </a:lnTo>
                <a:lnTo>
                  <a:pt x="500" y="1830"/>
                </a:lnTo>
                <a:lnTo>
                  <a:pt x="499" y="1830"/>
                </a:lnTo>
                <a:lnTo>
                  <a:pt x="498" y="1831"/>
                </a:lnTo>
                <a:lnTo>
                  <a:pt x="497" y="1831"/>
                </a:lnTo>
                <a:lnTo>
                  <a:pt x="497" y="1832"/>
                </a:lnTo>
                <a:lnTo>
                  <a:pt x="495" y="1833"/>
                </a:lnTo>
                <a:lnTo>
                  <a:pt x="494" y="1833"/>
                </a:lnTo>
                <a:lnTo>
                  <a:pt x="493" y="1834"/>
                </a:lnTo>
                <a:lnTo>
                  <a:pt x="493" y="1835"/>
                </a:lnTo>
                <a:lnTo>
                  <a:pt x="492" y="1837"/>
                </a:lnTo>
                <a:lnTo>
                  <a:pt x="492" y="1838"/>
                </a:lnTo>
                <a:lnTo>
                  <a:pt x="492" y="1876"/>
                </a:lnTo>
                <a:lnTo>
                  <a:pt x="493" y="1877"/>
                </a:lnTo>
                <a:lnTo>
                  <a:pt x="493" y="1906"/>
                </a:lnTo>
                <a:lnTo>
                  <a:pt x="492" y="1906"/>
                </a:lnTo>
                <a:lnTo>
                  <a:pt x="492" y="1907"/>
                </a:lnTo>
                <a:lnTo>
                  <a:pt x="491" y="1907"/>
                </a:lnTo>
                <a:lnTo>
                  <a:pt x="491" y="1908"/>
                </a:lnTo>
                <a:lnTo>
                  <a:pt x="491" y="1909"/>
                </a:lnTo>
                <a:lnTo>
                  <a:pt x="491" y="1910"/>
                </a:lnTo>
                <a:lnTo>
                  <a:pt x="485" y="1910"/>
                </a:lnTo>
                <a:lnTo>
                  <a:pt x="480" y="1899"/>
                </a:lnTo>
                <a:lnTo>
                  <a:pt x="468" y="1877"/>
                </a:lnTo>
                <a:lnTo>
                  <a:pt x="454" y="1849"/>
                </a:lnTo>
                <a:lnTo>
                  <a:pt x="452" y="1849"/>
                </a:lnTo>
                <a:lnTo>
                  <a:pt x="451" y="1849"/>
                </a:lnTo>
                <a:lnTo>
                  <a:pt x="450" y="1848"/>
                </a:lnTo>
                <a:lnTo>
                  <a:pt x="449" y="1848"/>
                </a:lnTo>
                <a:lnTo>
                  <a:pt x="449" y="1847"/>
                </a:lnTo>
                <a:lnTo>
                  <a:pt x="448" y="1847"/>
                </a:lnTo>
                <a:lnTo>
                  <a:pt x="443" y="1838"/>
                </a:lnTo>
                <a:lnTo>
                  <a:pt x="442" y="1834"/>
                </a:lnTo>
                <a:lnTo>
                  <a:pt x="442" y="1833"/>
                </a:lnTo>
                <a:lnTo>
                  <a:pt x="441" y="1832"/>
                </a:lnTo>
                <a:lnTo>
                  <a:pt x="439" y="1828"/>
                </a:lnTo>
                <a:lnTo>
                  <a:pt x="435" y="1822"/>
                </a:lnTo>
                <a:lnTo>
                  <a:pt x="436" y="1821"/>
                </a:lnTo>
                <a:lnTo>
                  <a:pt x="434" y="1816"/>
                </a:lnTo>
                <a:lnTo>
                  <a:pt x="432" y="1816"/>
                </a:lnTo>
                <a:lnTo>
                  <a:pt x="424" y="1800"/>
                </a:lnTo>
                <a:lnTo>
                  <a:pt x="414" y="1804"/>
                </a:lnTo>
                <a:lnTo>
                  <a:pt x="405" y="1808"/>
                </a:lnTo>
                <a:lnTo>
                  <a:pt x="406" y="1809"/>
                </a:lnTo>
                <a:lnTo>
                  <a:pt x="406" y="1812"/>
                </a:lnTo>
                <a:lnTo>
                  <a:pt x="407" y="1814"/>
                </a:lnTo>
                <a:lnTo>
                  <a:pt x="407" y="1815"/>
                </a:lnTo>
                <a:lnTo>
                  <a:pt x="408" y="1816"/>
                </a:lnTo>
                <a:lnTo>
                  <a:pt x="409" y="1818"/>
                </a:lnTo>
                <a:lnTo>
                  <a:pt x="410" y="1821"/>
                </a:lnTo>
                <a:lnTo>
                  <a:pt x="410" y="1822"/>
                </a:lnTo>
                <a:lnTo>
                  <a:pt x="412" y="1823"/>
                </a:lnTo>
                <a:lnTo>
                  <a:pt x="413" y="1824"/>
                </a:lnTo>
                <a:lnTo>
                  <a:pt x="414" y="1826"/>
                </a:lnTo>
                <a:lnTo>
                  <a:pt x="415" y="1828"/>
                </a:lnTo>
                <a:lnTo>
                  <a:pt x="415" y="1829"/>
                </a:lnTo>
                <a:lnTo>
                  <a:pt x="415" y="1830"/>
                </a:lnTo>
                <a:lnTo>
                  <a:pt x="417" y="1833"/>
                </a:lnTo>
                <a:lnTo>
                  <a:pt x="418" y="1834"/>
                </a:lnTo>
                <a:lnTo>
                  <a:pt x="418" y="1835"/>
                </a:lnTo>
                <a:lnTo>
                  <a:pt x="419" y="1838"/>
                </a:lnTo>
                <a:lnTo>
                  <a:pt x="421" y="1839"/>
                </a:lnTo>
                <a:lnTo>
                  <a:pt x="421" y="1840"/>
                </a:lnTo>
                <a:lnTo>
                  <a:pt x="422" y="1840"/>
                </a:lnTo>
                <a:lnTo>
                  <a:pt x="422" y="1841"/>
                </a:lnTo>
                <a:lnTo>
                  <a:pt x="423" y="1842"/>
                </a:lnTo>
                <a:lnTo>
                  <a:pt x="423" y="1843"/>
                </a:lnTo>
                <a:lnTo>
                  <a:pt x="424" y="1845"/>
                </a:lnTo>
                <a:lnTo>
                  <a:pt x="424" y="1846"/>
                </a:lnTo>
                <a:lnTo>
                  <a:pt x="424" y="1847"/>
                </a:lnTo>
                <a:lnTo>
                  <a:pt x="423" y="1847"/>
                </a:lnTo>
                <a:lnTo>
                  <a:pt x="422" y="1847"/>
                </a:lnTo>
                <a:lnTo>
                  <a:pt x="421" y="1847"/>
                </a:lnTo>
                <a:lnTo>
                  <a:pt x="439" y="1881"/>
                </a:lnTo>
                <a:lnTo>
                  <a:pt x="436" y="1882"/>
                </a:lnTo>
                <a:lnTo>
                  <a:pt x="436" y="1883"/>
                </a:lnTo>
                <a:lnTo>
                  <a:pt x="430" y="1896"/>
                </a:lnTo>
                <a:lnTo>
                  <a:pt x="449" y="1939"/>
                </a:lnTo>
                <a:lnTo>
                  <a:pt x="452" y="1940"/>
                </a:lnTo>
                <a:lnTo>
                  <a:pt x="452" y="1965"/>
                </a:lnTo>
                <a:lnTo>
                  <a:pt x="435" y="1969"/>
                </a:lnTo>
                <a:lnTo>
                  <a:pt x="387" y="1984"/>
                </a:lnTo>
                <a:lnTo>
                  <a:pt x="376" y="1961"/>
                </a:lnTo>
                <a:lnTo>
                  <a:pt x="376" y="1959"/>
                </a:lnTo>
                <a:lnTo>
                  <a:pt x="374" y="1956"/>
                </a:lnTo>
                <a:lnTo>
                  <a:pt x="373" y="1953"/>
                </a:lnTo>
                <a:lnTo>
                  <a:pt x="372" y="1951"/>
                </a:lnTo>
                <a:lnTo>
                  <a:pt x="358" y="1918"/>
                </a:lnTo>
                <a:lnTo>
                  <a:pt x="348" y="1922"/>
                </a:lnTo>
                <a:lnTo>
                  <a:pt x="346" y="1922"/>
                </a:lnTo>
                <a:lnTo>
                  <a:pt x="345" y="1923"/>
                </a:lnTo>
                <a:lnTo>
                  <a:pt x="343" y="1922"/>
                </a:lnTo>
                <a:lnTo>
                  <a:pt x="337" y="1924"/>
                </a:lnTo>
                <a:lnTo>
                  <a:pt x="337" y="1925"/>
                </a:lnTo>
                <a:lnTo>
                  <a:pt x="332" y="1926"/>
                </a:lnTo>
                <a:lnTo>
                  <a:pt x="324" y="1928"/>
                </a:lnTo>
                <a:lnTo>
                  <a:pt x="322" y="1928"/>
                </a:lnTo>
                <a:lnTo>
                  <a:pt x="320" y="1927"/>
                </a:lnTo>
                <a:lnTo>
                  <a:pt x="319" y="1927"/>
                </a:lnTo>
                <a:lnTo>
                  <a:pt x="317" y="1927"/>
                </a:lnTo>
                <a:lnTo>
                  <a:pt x="316" y="1927"/>
                </a:lnTo>
                <a:lnTo>
                  <a:pt x="312" y="1928"/>
                </a:lnTo>
                <a:lnTo>
                  <a:pt x="306" y="1931"/>
                </a:lnTo>
                <a:lnTo>
                  <a:pt x="303" y="1932"/>
                </a:lnTo>
                <a:lnTo>
                  <a:pt x="298" y="1933"/>
                </a:lnTo>
                <a:lnTo>
                  <a:pt x="299" y="1936"/>
                </a:lnTo>
                <a:lnTo>
                  <a:pt x="233" y="1956"/>
                </a:lnTo>
                <a:lnTo>
                  <a:pt x="167" y="1976"/>
                </a:lnTo>
                <a:lnTo>
                  <a:pt x="142" y="1983"/>
                </a:lnTo>
                <a:lnTo>
                  <a:pt x="117" y="1991"/>
                </a:lnTo>
                <a:lnTo>
                  <a:pt x="93" y="1998"/>
                </a:lnTo>
                <a:lnTo>
                  <a:pt x="80" y="2001"/>
                </a:lnTo>
                <a:lnTo>
                  <a:pt x="68" y="2004"/>
                </a:lnTo>
                <a:lnTo>
                  <a:pt x="67" y="2001"/>
                </a:lnTo>
                <a:lnTo>
                  <a:pt x="66" y="2001"/>
                </a:lnTo>
                <a:lnTo>
                  <a:pt x="64" y="2001"/>
                </a:lnTo>
                <a:lnTo>
                  <a:pt x="63" y="2002"/>
                </a:lnTo>
                <a:lnTo>
                  <a:pt x="62" y="2002"/>
                </a:lnTo>
                <a:lnTo>
                  <a:pt x="61" y="2003"/>
                </a:lnTo>
                <a:lnTo>
                  <a:pt x="61" y="2004"/>
                </a:lnTo>
                <a:lnTo>
                  <a:pt x="108" y="2116"/>
                </a:lnTo>
                <a:lnTo>
                  <a:pt x="110" y="2116"/>
                </a:lnTo>
                <a:lnTo>
                  <a:pt x="123" y="2118"/>
                </a:lnTo>
                <a:lnTo>
                  <a:pt x="230" y="2135"/>
                </a:lnTo>
                <a:lnTo>
                  <a:pt x="239" y="2092"/>
                </a:lnTo>
                <a:lnTo>
                  <a:pt x="243" y="2093"/>
                </a:lnTo>
                <a:lnTo>
                  <a:pt x="233" y="2135"/>
                </a:lnTo>
                <a:lnTo>
                  <a:pt x="261" y="2139"/>
                </a:lnTo>
                <a:lnTo>
                  <a:pt x="322" y="2121"/>
                </a:lnTo>
                <a:lnTo>
                  <a:pt x="330" y="2087"/>
                </a:lnTo>
                <a:lnTo>
                  <a:pt x="333" y="2088"/>
                </a:lnTo>
                <a:lnTo>
                  <a:pt x="325" y="2120"/>
                </a:lnTo>
                <a:lnTo>
                  <a:pt x="354" y="2112"/>
                </a:lnTo>
                <a:lnTo>
                  <a:pt x="364" y="2070"/>
                </a:lnTo>
                <a:lnTo>
                  <a:pt x="366" y="2070"/>
                </a:lnTo>
                <a:lnTo>
                  <a:pt x="358" y="2111"/>
                </a:lnTo>
                <a:lnTo>
                  <a:pt x="435" y="2088"/>
                </a:lnTo>
                <a:lnTo>
                  <a:pt x="472" y="2103"/>
                </a:lnTo>
                <a:lnTo>
                  <a:pt x="316" y="2147"/>
                </a:lnTo>
                <a:lnTo>
                  <a:pt x="264" y="2163"/>
                </a:lnTo>
                <a:lnTo>
                  <a:pt x="253" y="2164"/>
                </a:lnTo>
                <a:lnTo>
                  <a:pt x="250" y="2164"/>
                </a:lnTo>
                <a:lnTo>
                  <a:pt x="246" y="2163"/>
                </a:lnTo>
                <a:lnTo>
                  <a:pt x="229" y="2160"/>
                </a:lnTo>
                <a:lnTo>
                  <a:pt x="210" y="2158"/>
                </a:lnTo>
                <a:lnTo>
                  <a:pt x="204" y="2157"/>
                </a:lnTo>
                <a:lnTo>
                  <a:pt x="197" y="2154"/>
                </a:lnTo>
                <a:lnTo>
                  <a:pt x="189" y="2152"/>
                </a:lnTo>
                <a:lnTo>
                  <a:pt x="185" y="2151"/>
                </a:lnTo>
                <a:lnTo>
                  <a:pt x="163" y="2147"/>
                </a:lnTo>
                <a:lnTo>
                  <a:pt x="159" y="2147"/>
                </a:lnTo>
                <a:lnTo>
                  <a:pt x="119" y="2142"/>
                </a:lnTo>
                <a:lnTo>
                  <a:pt x="113" y="2139"/>
                </a:lnTo>
                <a:lnTo>
                  <a:pt x="106" y="2137"/>
                </a:lnTo>
                <a:lnTo>
                  <a:pt x="89" y="2126"/>
                </a:lnTo>
                <a:lnTo>
                  <a:pt x="73" y="2109"/>
                </a:lnTo>
                <a:lnTo>
                  <a:pt x="0" y="1931"/>
                </a:lnTo>
                <a:lnTo>
                  <a:pt x="120" y="1896"/>
                </a:lnTo>
                <a:lnTo>
                  <a:pt x="115" y="1892"/>
                </a:lnTo>
                <a:lnTo>
                  <a:pt x="51" y="1813"/>
                </a:lnTo>
                <a:lnTo>
                  <a:pt x="303" y="1624"/>
                </a:lnTo>
                <a:lnTo>
                  <a:pt x="348" y="1589"/>
                </a:lnTo>
                <a:lnTo>
                  <a:pt x="421" y="1535"/>
                </a:lnTo>
                <a:lnTo>
                  <a:pt x="374" y="1485"/>
                </a:lnTo>
                <a:lnTo>
                  <a:pt x="316" y="1425"/>
                </a:lnTo>
                <a:lnTo>
                  <a:pt x="319" y="1418"/>
                </a:lnTo>
                <a:lnTo>
                  <a:pt x="322" y="1410"/>
                </a:lnTo>
                <a:lnTo>
                  <a:pt x="326" y="1411"/>
                </a:lnTo>
                <a:lnTo>
                  <a:pt x="329" y="1393"/>
                </a:lnTo>
                <a:lnTo>
                  <a:pt x="338" y="1367"/>
                </a:lnTo>
                <a:lnTo>
                  <a:pt x="356" y="1318"/>
                </a:lnTo>
                <a:lnTo>
                  <a:pt x="373" y="1269"/>
                </a:lnTo>
                <a:lnTo>
                  <a:pt x="395" y="1213"/>
                </a:lnTo>
                <a:lnTo>
                  <a:pt x="395" y="1206"/>
                </a:lnTo>
                <a:lnTo>
                  <a:pt x="395" y="1160"/>
                </a:lnTo>
                <a:lnTo>
                  <a:pt x="395" y="1101"/>
                </a:lnTo>
                <a:lnTo>
                  <a:pt x="395" y="1089"/>
                </a:lnTo>
                <a:lnTo>
                  <a:pt x="389" y="1086"/>
                </a:lnTo>
                <a:lnTo>
                  <a:pt x="389" y="1082"/>
                </a:lnTo>
                <a:lnTo>
                  <a:pt x="381" y="1041"/>
                </a:lnTo>
                <a:lnTo>
                  <a:pt x="373" y="999"/>
                </a:lnTo>
                <a:lnTo>
                  <a:pt x="364" y="954"/>
                </a:lnTo>
                <a:lnTo>
                  <a:pt x="363" y="954"/>
                </a:lnTo>
                <a:lnTo>
                  <a:pt x="363" y="951"/>
                </a:lnTo>
                <a:lnTo>
                  <a:pt x="362" y="912"/>
                </a:lnTo>
                <a:lnTo>
                  <a:pt x="397" y="912"/>
                </a:lnTo>
                <a:lnTo>
                  <a:pt x="396" y="894"/>
                </a:lnTo>
                <a:lnTo>
                  <a:pt x="421" y="894"/>
                </a:lnTo>
                <a:lnTo>
                  <a:pt x="422" y="893"/>
                </a:lnTo>
                <a:lnTo>
                  <a:pt x="425" y="893"/>
                </a:lnTo>
                <a:lnTo>
                  <a:pt x="430" y="892"/>
                </a:lnTo>
                <a:lnTo>
                  <a:pt x="465" y="892"/>
                </a:lnTo>
                <a:lnTo>
                  <a:pt x="469" y="892"/>
                </a:lnTo>
                <a:lnTo>
                  <a:pt x="491" y="889"/>
                </a:lnTo>
                <a:lnTo>
                  <a:pt x="493" y="889"/>
                </a:lnTo>
                <a:lnTo>
                  <a:pt x="494" y="889"/>
                </a:lnTo>
                <a:lnTo>
                  <a:pt x="484" y="853"/>
                </a:lnTo>
                <a:lnTo>
                  <a:pt x="480" y="837"/>
                </a:lnTo>
                <a:lnTo>
                  <a:pt x="480" y="836"/>
                </a:lnTo>
                <a:lnTo>
                  <a:pt x="480" y="835"/>
                </a:lnTo>
                <a:lnTo>
                  <a:pt x="478" y="835"/>
                </a:lnTo>
                <a:lnTo>
                  <a:pt x="478" y="834"/>
                </a:lnTo>
                <a:lnTo>
                  <a:pt x="478" y="833"/>
                </a:lnTo>
                <a:lnTo>
                  <a:pt x="478" y="831"/>
                </a:lnTo>
                <a:lnTo>
                  <a:pt x="478" y="830"/>
                </a:lnTo>
                <a:lnTo>
                  <a:pt x="478" y="829"/>
                </a:lnTo>
                <a:lnTo>
                  <a:pt x="478" y="828"/>
                </a:lnTo>
                <a:lnTo>
                  <a:pt x="478" y="827"/>
                </a:lnTo>
                <a:lnTo>
                  <a:pt x="478" y="813"/>
                </a:lnTo>
                <a:lnTo>
                  <a:pt x="478" y="806"/>
                </a:lnTo>
                <a:lnTo>
                  <a:pt x="478" y="805"/>
                </a:lnTo>
                <a:lnTo>
                  <a:pt x="478" y="803"/>
                </a:lnTo>
                <a:lnTo>
                  <a:pt x="481" y="801"/>
                </a:lnTo>
                <a:lnTo>
                  <a:pt x="480" y="801"/>
                </a:lnTo>
                <a:lnTo>
                  <a:pt x="480" y="800"/>
                </a:lnTo>
                <a:lnTo>
                  <a:pt x="480" y="797"/>
                </a:lnTo>
                <a:lnTo>
                  <a:pt x="481" y="795"/>
                </a:lnTo>
                <a:lnTo>
                  <a:pt x="481" y="794"/>
                </a:lnTo>
                <a:lnTo>
                  <a:pt x="492" y="764"/>
                </a:lnTo>
                <a:lnTo>
                  <a:pt x="528" y="764"/>
                </a:lnTo>
                <a:lnTo>
                  <a:pt x="535" y="751"/>
                </a:lnTo>
                <a:lnTo>
                  <a:pt x="537" y="747"/>
                </a:lnTo>
                <a:lnTo>
                  <a:pt x="537" y="746"/>
                </a:lnTo>
                <a:lnTo>
                  <a:pt x="537" y="745"/>
                </a:lnTo>
                <a:lnTo>
                  <a:pt x="539" y="745"/>
                </a:lnTo>
                <a:lnTo>
                  <a:pt x="539" y="744"/>
                </a:lnTo>
                <a:lnTo>
                  <a:pt x="540" y="743"/>
                </a:lnTo>
                <a:lnTo>
                  <a:pt x="540" y="742"/>
                </a:lnTo>
                <a:lnTo>
                  <a:pt x="541" y="742"/>
                </a:lnTo>
                <a:lnTo>
                  <a:pt x="541" y="741"/>
                </a:lnTo>
                <a:lnTo>
                  <a:pt x="542" y="740"/>
                </a:lnTo>
                <a:lnTo>
                  <a:pt x="542" y="738"/>
                </a:lnTo>
                <a:lnTo>
                  <a:pt x="543" y="738"/>
                </a:lnTo>
                <a:lnTo>
                  <a:pt x="543" y="737"/>
                </a:lnTo>
                <a:lnTo>
                  <a:pt x="560" y="693"/>
                </a:lnTo>
                <a:lnTo>
                  <a:pt x="612" y="693"/>
                </a:lnTo>
                <a:lnTo>
                  <a:pt x="613" y="690"/>
                </a:lnTo>
                <a:lnTo>
                  <a:pt x="615" y="687"/>
                </a:lnTo>
                <a:lnTo>
                  <a:pt x="617" y="678"/>
                </a:lnTo>
                <a:lnTo>
                  <a:pt x="623" y="656"/>
                </a:lnTo>
                <a:lnTo>
                  <a:pt x="621" y="656"/>
                </a:lnTo>
                <a:lnTo>
                  <a:pt x="627" y="636"/>
                </a:lnTo>
                <a:lnTo>
                  <a:pt x="629" y="629"/>
                </a:lnTo>
                <a:lnTo>
                  <a:pt x="633" y="614"/>
                </a:lnTo>
                <a:lnTo>
                  <a:pt x="636" y="605"/>
                </a:lnTo>
                <a:lnTo>
                  <a:pt x="636" y="603"/>
                </a:lnTo>
                <a:lnTo>
                  <a:pt x="636" y="602"/>
                </a:lnTo>
                <a:lnTo>
                  <a:pt x="636" y="601"/>
                </a:lnTo>
                <a:lnTo>
                  <a:pt x="637" y="600"/>
                </a:lnTo>
                <a:lnTo>
                  <a:pt x="637" y="599"/>
                </a:lnTo>
                <a:lnTo>
                  <a:pt x="637" y="598"/>
                </a:lnTo>
                <a:lnTo>
                  <a:pt x="637" y="597"/>
                </a:lnTo>
                <a:lnTo>
                  <a:pt x="637" y="595"/>
                </a:lnTo>
                <a:lnTo>
                  <a:pt x="638" y="595"/>
                </a:lnTo>
                <a:lnTo>
                  <a:pt x="638" y="594"/>
                </a:lnTo>
                <a:lnTo>
                  <a:pt x="638" y="593"/>
                </a:lnTo>
                <a:lnTo>
                  <a:pt x="638" y="592"/>
                </a:lnTo>
                <a:lnTo>
                  <a:pt x="638" y="591"/>
                </a:lnTo>
                <a:lnTo>
                  <a:pt x="638" y="590"/>
                </a:lnTo>
                <a:lnTo>
                  <a:pt x="640" y="589"/>
                </a:lnTo>
                <a:lnTo>
                  <a:pt x="640" y="587"/>
                </a:lnTo>
                <a:lnTo>
                  <a:pt x="640" y="586"/>
                </a:lnTo>
                <a:lnTo>
                  <a:pt x="640" y="585"/>
                </a:lnTo>
                <a:lnTo>
                  <a:pt x="640" y="584"/>
                </a:lnTo>
                <a:lnTo>
                  <a:pt x="640" y="583"/>
                </a:lnTo>
                <a:lnTo>
                  <a:pt x="640" y="582"/>
                </a:lnTo>
                <a:lnTo>
                  <a:pt x="641" y="578"/>
                </a:lnTo>
                <a:lnTo>
                  <a:pt x="629" y="578"/>
                </a:lnTo>
                <a:lnTo>
                  <a:pt x="628" y="567"/>
                </a:lnTo>
                <a:lnTo>
                  <a:pt x="629" y="561"/>
                </a:lnTo>
                <a:lnTo>
                  <a:pt x="629" y="550"/>
                </a:lnTo>
                <a:lnTo>
                  <a:pt x="636" y="550"/>
                </a:lnTo>
                <a:lnTo>
                  <a:pt x="640" y="549"/>
                </a:lnTo>
                <a:lnTo>
                  <a:pt x="642" y="547"/>
                </a:lnTo>
                <a:lnTo>
                  <a:pt x="643" y="543"/>
                </a:lnTo>
                <a:lnTo>
                  <a:pt x="646" y="523"/>
                </a:lnTo>
                <a:lnTo>
                  <a:pt x="646" y="519"/>
                </a:lnTo>
                <a:lnTo>
                  <a:pt x="646" y="518"/>
                </a:lnTo>
                <a:lnTo>
                  <a:pt x="646" y="517"/>
                </a:lnTo>
                <a:lnTo>
                  <a:pt x="646" y="516"/>
                </a:lnTo>
                <a:lnTo>
                  <a:pt x="646" y="515"/>
                </a:lnTo>
                <a:lnTo>
                  <a:pt x="646" y="514"/>
                </a:lnTo>
                <a:lnTo>
                  <a:pt x="646" y="513"/>
                </a:lnTo>
                <a:lnTo>
                  <a:pt x="647" y="511"/>
                </a:lnTo>
                <a:lnTo>
                  <a:pt x="647" y="510"/>
                </a:lnTo>
                <a:lnTo>
                  <a:pt x="647" y="509"/>
                </a:lnTo>
                <a:lnTo>
                  <a:pt x="647" y="508"/>
                </a:lnTo>
                <a:lnTo>
                  <a:pt x="647" y="507"/>
                </a:lnTo>
                <a:lnTo>
                  <a:pt x="647" y="506"/>
                </a:lnTo>
                <a:lnTo>
                  <a:pt x="647" y="505"/>
                </a:lnTo>
                <a:lnTo>
                  <a:pt x="649" y="504"/>
                </a:lnTo>
                <a:lnTo>
                  <a:pt x="649" y="502"/>
                </a:lnTo>
                <a:lnTo>
                  <a:pt x="649" y="501"/>
                </a:lnTo>
                <a:lnTo>
                  <a:pt x="649" y="500"/>
                </a:lnTo>
                <a:lnTo>
                  <a:pt x="649" y="499"/>
                </a:lnTo>
                <a:lnTo>
                  <a:pt x="649" y="498"/>
                </a:lnTo>
                <a:lnTo>
                  <a:pt x="650" y="498"/>
                </a:lnTo>
                <a:lnTo>
                  <a:pt x="650" y="497"/>
                </a:lnTo>
                <a:lnTo>
                  <a:pt x="650" y="496"/>
                </a:lnTo>
                <a:lnTo>
                  <a:pt x="650" y="494"/>
                </a:lnTo>
                <a:lnTo>
                  <a:pt x="650" y="493"/>
                </a:lnTo>
                <a:lnTo>
                  <a:pt x="651" y="492"/>
                </a:lnTo>
                <a:lnTo>
                  <a:pt x="651" y="491"/>
                </a:lnTo>
                <a:lnTo>
                  <a:pt x="651" y="490"/>
                </a:lnTo>
                <a:lnTo>
                  <a:pt x="651" y="489"/>
                </a:lnTo>
                <a:lnTo>
                  <a:pt x="652" y="488"/>
                </a:lnTo>
                <a:lnTo>
                  <a:pt x="652" y="487"/>
                </a:lnTo>
                <a:lnTo>
                  <a:pt x="652" y="485"/>
                </a:lnTo>
                <a:lnTo>
                  <a:pt x="652" y="484"/>
                </a:lnTo>
                <a:lnTo>
                  <a:pt x="652" y="483"/>
                </a:lnTo>
                <a:lnTo>
                  <a:pt x="653" y="483"/>
                </a:lnTo>
                <a:lnTo>
                  <a:pt x="653" y="482"/>
                </a:lnTo>
                <a:lnTo>
                  <a:pt x="653" y="481"/>
                </a:lnTo>
                <a:lnTo>
                  <a:pt x="653" y="480"/>
                </a:lnTo>
                <a:lnTo>
                  <a:pt x="654" y="479"/>
                </a:lnTo>
                <a:lnTo>
                  <a:pt x="654" y="477"/>
                </a:lnTo>
                <a:lnTo>
                  <a:pt x="654" y="476"/>
                </a:lnTo>
                <a:lnTo>
                  <a:pt x="654" y="475"/>
                </a:lnTo>
                <a:lnTo>
                  <a:pt x="655" y="474"/>
                </a:lnTo>
                <a:lnTo>
                  <a:pt x="655" y="473"/>
                </a:lnTo>
                <a:lnTo>
                  <a:pt x="655" y="472"/>
                </a:lnTo>
                <a:lnTo>
                  <a:pt x="657" y="471"/>
                </a:lnTo>
                <a:lnTo>
                  <a:pt x="657" y="469"/>
                </a:lnTo>
                <a:lnTo>
                  <a:pt x="657" y="468"/>
                </a:lnTo>
                <a:lnTo>
                  <a:pt x="658" y="467"/>
                </a:lnTo>
                <a:lnTo>
                  <a:pt x="658" y="466"/>
                </a:lnTo>
                <a:lnTo>
                  <a:pt x="658" y="465"/>
                </a:lnTo>
                <a:lnTo>
                  <a:pt x="659" y="464"/>
                </a:lnTo>
                <a:lnTo>
                  <a:pt x="659" y="463"/>
                </a:lnTo>
                <a:lnTo>
                  <a:pt x="659" y="462"/>
                </a:lnTo>
                <a:lnTo>
                  <a:pt x="660" y="460"/>
                </a:lnTo>
                <a:lnTo>
                  <a:pt x="660" y="459"/>
                </a:lnTo>
                <a:lnTo>
                  <a:pt x="661" y="458"/>
                </a:lnTo>
                <a:lnTo>
                  <a:pt x="661" y="457"/>
                </a:lnTo>
                <a:lnTo>
                  <a:pt x="661" y="456"/>
                </a:lnTo>
                <a:lnTo>
                  <a:pt x="662" y="455"/>
                </a:lnTo>
                <a:lnTo>
                  <a:pt x="662" y="454"/>
                </a:lnTo>
                <a:lnTo>
                  <a:pt x="663" y="452"/>
                </a:lnTo>
                <a:lnTo>
                  <a:pt x="663" y="451"/>
                </a:lnTo>
                <a:lnTo>
                  <a:pt x="663" y="450"/>
                </a:lnTo>
                <a:lnTo>
                  <a:pt x="665" y="450"/>
                </a:lnTo>
                <a:lnTo>
                  <a:pt x="665" y="449"/>
                </a:lnTo>
                <a:lnTo>
                  <a:pt x="665" y="448"/>
                </a:lnTo>
                <a:lnTo>
                  <a:pt x="666" y="447"/>
                </a:lnTo>
                <a:lnTo>
                  <a:pt x="666" y="446"/>
                </a:lnTo>
                <a:lnTo>
                  <a:pt x="667" y="445"/>
                </a:lnTo>
                <a:lnTo>
                  <a:pt x="667" y="443"/>
                </a:lnTo>
                <a:lnTo>
                  <a:pt x="668" y="442"/>
                </a:lnTo>
                <a:lnTo>
                  <a:pt x="668" y="441"/>
                </a:lnTo>
                <a:lnTo>
                  <a:pt x="669" y="440"/>
                </a:lnTo>
                <a:lnTo>
                  <a:pt x="669" y="439"/>
                </a:lnTo>
                <a:lnTo>
                  <a:pt x="669" y="438"/>
                </a:lnTo>
                <a:lnTo>
                  <a:pt x="670" y="438"/>
                </a:lnTo>
                <a:lnTo>
                  <a:pt x="670" y="437"/>
                </a:lnTo>
                <a:lnTo>
                  <a:pt x="670" y="435"/>
                </a:lnTo>
                <a:lnTo>
                  <a:pt x="671" y="435"/>
                </a:lnTo>
                <a:lnTo>
                  <a:pt x="671" y="434"/>
                </a:lnTo>
                <a:lnTo>
                  <a:pt x="672" y="433"/>
                </a:lnTo>
                <a:lnTo>
                  <a:pt x="672" y="432"/>
                </a:lnTo>
                <a:lnTo>
                  <a:pt x="674" y="431"/>
                </a:lnTo>
                <a:lnTo>
                  <a:pt x="674" y="430"/>
                </a:lnTo>
                <a:lnTo>
                  <a:pt x="675" y="430"/>
                </a:lnTo>
                <a:lnTo>
                  <a:pt x="675" y="429"/>
                </a:lnTo>
                <a:lnTo>
                  <a:pt x="675" y="428"/>
                </a:lnTo>
                <a:lnTo>
                  <a:pt x="676" y="426"/>
                </a:lnTo>
                <a:lnTo>
                  <a:pt x="676" y="425"/>
                </a:lnTo>
                <a:lnTo>
                  <a:pt x="677" y="425"/>
                </a:lnTo>
                <a:lnTo>
                  <a:pt x="677" y="424"/>
                </a:lnTo>
                <a:lnTo>
                  <a:pt x="677" y="423"/>
                </a:lnTo>
                <a:lnTo>
                  <a:pt x="678" y="423"/>
                </a:lnTo>
                <a:lnTo>
                  <a:pt x="678" y="422"/>
                </a:lnTo>
                <a:lnTo>
                  <a:pt x="679" y="421"/>
                </a:lnTo>
                <a:lnTo>
                  <a:pt x="679" y="420"/>
                </a:lnTo>
                <a:lnTo>
                  <a:pt x="680" y="420"/>
                </a:lnTo>
                <a:lnTo>
                  <a:pt x="680" y="418"/>
                </a:lnTo>
                <a:lnTo>
                  <a:pt x="682" y="417"/>
                </a:lnTo>
                <a:lnTo>
                  <a:pt x="682" y="416"/>
                </a:lnTo>
                <a:lnTo>
                  <a:pt x="683" y="416"/>
                </a:lnTo>
                <a:lnTo>
                  <a:pt x="683" y="415"/>
                </a:lnTo>
                <a:lnTo>
                  <a:pt x="684" y="414"/>
                </a:lnTo>
                <a:lnTo>
                  <a:pt x="684" y="413"/>
                </a:lnTo>
                <a:lnTo>
                  <a:pt x="685" y="413"/>
                </a:lnTo>
                <a:lnTo>
                  <a:pt x="685" y="412"/>
                </a:lnTo>
                <a:lnTo>
                  <a:pt x="686" y="412"/>
                </a:lnTo>
                <a:lnTo>
                  <a:pt x="686" y="411"/>
                </a:lnTo>
                <a:lnTo>
                  <a:pt x="686" y="409"/>
                </a:lnTo>
                <a:lnTo>
                  <a:pt x="687" y="409"/>
                </a:lnTo>
                <a:lnTo>
                  <a:pt x="687" y="408"/>
                </a:lnTo>
                <a:lnTo>
                  <a:pt x="701" y="389"/>
                </a:lnTo>
                <a:lnTo>
                  <a:pt x="709" y="379"/>
                </a:lnTo>
                <a:lnTo>
                  <a:pt x="709" y="378"/>
                </a:lnTo>
                <a:lnTo>
                  <a:pt x="710" y="378"/>
                </a:lnTo>
                <a:lnTo>
                  <a:pt x="710" y="376"/>
                </a:lnTo>
                <a:lnTo>
                  <a:pt x="710" y="375"/>
                </a:lnTo>
                <a:lnTo>
                  <a:pt x="711" y="374"/>
                </a:lnTo>
                <a:lnTo>
                  <a:pt x="711" y="373"/>
                </a:lnTo>
                <a:lnTo>
                  <a:pt x="711" y="372"/>
                </a:lnTo>
                <a:lnTo>
                  <a:pt x="711" y="371"/>
                </a:lnTo>
                <a:lnTo>
                  <a:pt x="711" y="370"/>
                </a:lnTo>
                <a:lnTo>
                  <a:pt x="711" y="369"/>
                </a:lnTo>
                <a:lnTo>
                  <a:pt x="711" y="367"/>
                </a:lnTo>
                <a:lnTo>
                  <a:pt x="683" y="365"/>
                </a:lnTo>
                <a:lnTo>
                  <a:pt x="678" y="364"/>
                </a:lnTo>
                <a:lnTo>
                  <a:pt x="678" y="363"/>
                </a:lnTo>
                <a:lnTo>
                  <a:pt x="677" y="362"/>
                </a:lnTo>
                <a:lnTo>
                  <a:pt x="668" y="331"/>
                </a:lnTo>
                <a:lnTo>
                  <a:pt x="667" y="327"/>
                </a:lnTo>
                <a:lnTo>
                  <a:pt x="662" y="311"/>
                </a:lnTo>
                <a:lnTo>
                  <a:pt x="653" y="282"/>
                </a:lnTo>
                <a:lnTo>
                  <a:pt x="636" y="227"/>
                </a:lnTo>
                <a:lnTo>
                  <a:pt x="636" y="226"/>
                </a:lnTo>
                <a:lnTo>
                  <a:pt x="646" y="226"/>
                </a:lnTo>
                <a:lnTo>
                  <a:pt x="646" y="198"/>
                </a:lnTo>
                <a:lnTo>
                  <a:pt x="646" y="168"/>
                </a:lnTo>
                <a:lnTo>
                  <a:pt x="623" y="168"/>
                </a:lnTo>
                <a:lnTo>
                  <a:pt x="623" y="159"/>
                </a:lnTo>
                <a:lnTo>
                  <a:pt x="610" y="159"/>
                </a:lnTo>
                <a:lnTo>
                  <a:pt x="610" y="165"/>
                </a:lnTo>
                <a:lnTo>
                  <a:pt x="608" y="165"/>
                </a:lnTo>
                <a:lnTo>
                  <a:pt x="608" y="161"/>
                </a:lnTo>
                <a:lnTo>
                  <a:pt x="602" y="161"/>
                </a:lnTo>
                <a:lnTo>
                  <a:pt x="602" y="159"/>
                </a:lnTo>
                <a:lnTo>
                  <a:pt x="601" y="121"/>
                </a:lnTo>
                <a:lnTo>
                  <a:pt x="601" y="71"/>
                </a:lnTo>
                <a:lnTo>
                  <a:pt x="596" y="71"/>
                </a:lnTo>
                <a:lnTo>
                  <a:pt x="596" y="63"/>
                </a:lnTo>
                <a:lnTo>
                  <a:pt x="601" y="63"/>
                </a:lnTo>
                <a:lnTo>
                  <a:pt x="621" y="63"/>
                </a:lnTo>
                <a:lnTo>
                  <a:pt x="657" y="63"/>
                </a:lnTo>
                <a:lnTo>
                  <a:pt x="667" y="63"/>
                </a:lnTo>
                <a:lnTo>
                  <a:pt x="703" y="62"/>
                </a:lnTo>
                <a:lnTo>
                  <a:pt x="712" y="62"/>
                </a:lnTo>
                <a:lnTo>
                  <a:pt x="810" y="62"/>
                </a:lnTo>
                <a:lnTo>
                  <a:pt x="810" y="61"/>
                </a:lnTo>
                <a:lnTo>
                  <a:pt x="877" y="61"/>
                </a:lnTo>
                <a:lnTo>
                  <a:pt x="908" y="61"/>
                </a:lnTo>
                <a:lnTo>
                  <a:pt x="911" y="51"/>
                </a:lnTo>
                <a:lnTo>
                  <a:pt x="912" y="46"/>
                </a:lnTo>
                <a:lnTo>
                  <a:pt x="914" y="38"/>
                </a:lnTo>
                <a:lnTo>
                  <a:pt x="915" y="27"/>
                </a:lnTo>
                <a:lnTo>
                  <a:pt x="919" y="2"/>
                </a:lnTo>
                <a:lnTo>
                  <a:pt x="927" y="2"/>
                </a:lnTo>
                <a:lnTo>
                  <a:pt x="927" y="1"/>
                </a:lnTo>
                <a:lnTo>
                  <a:pt x="991" y="0"/>
                </a:lnTo>
                <a:lnTo>
                  <a:pt x="1000" y="0"/>
                </a:lnTo>
                <a:close/>
                <a:moveTo>
                  <a:pt x="1098" y="995"/>
                </a:moveTo>
                <a:lnTo>
                  <a:pt x="1098" y="997"/>
                </a:lnTo>
                <a:lnTo>
                  <a:pt x="1089" y="997"/>
                </a:lnTo>
                <a:lnTo>
                  <a:pt x="961" y="997"/>
                </a:lnTo>
                <a:lnTo>
                  <a:pt x="958" y="997"/>
                </a:lnTo>
                <a:lnTo>
                  <a:pt x="958" y="1008"/>
                </a:lnTo>
                <a:lnTo>
                  <a:pt x="959" y="1008"/>
                </a:lnTo>
                <a:lnTo>
                  <a:pt x="959" y="1019"/>
                </a:lnTo>
                <a:lnTo>
                  <a:pt x="959" y="1022"/>
                </a:lnTo>
                <a:lnTo>
                  <a:pt x="964" y="1022"/>
                </a:lnTo>
                <a:lnTo>
                  <a:pt x="964" y="1025"/>
                </a:lnTo>
                <a:lnTo>
                  <a:pt x="964" y="1027"/>
                </a:lnTo>
                <a:lnTo>
                  <a:pt x="964" y="1029"/>
                </a:lnTo>
                <a:lnTo>
                  <a:pt x="964" y="1031"/>
                </a:lnTo>
                <a:lnTo>
                  <a:pt x="958" y="1030"/>
                </a:lnTo>
                <a:lnTo>
                  <a:pt x="958" y="1036"/>
                </a:lnTo>
                <a:lnTo>
                  <a:pt x="958" y="1042"/>
                </a:lnTo>
                <a:lnTo>
                  <a:pt x="958" y="1047"/>
                </a:lnTo>
                <a:lnTo>
                  <a:pt x="958" y="1101"/>
                </a:lnTo>
                <a:lnTo>
                  <a:pt x="958" y="1108"/>
                </a:lnTo>
                <a:lnTo>
                  <a:pt x="958" y="1160"/>
                </a:lnTo>
                <a:lnTo>
                  <a:pt x="958" y="1210"/>
                </a:lnTo>
                <a:lnTo>
                  <a:pt x="1000" y="1210"/>
                </a:lnTo>
                <a:lnTo>
                  <a:pt x="1000" y="1215"/>
                </a:lnTo>
                <a:lnTo>
                  <a:pt x="1000" y="1266"/>
                </a:lnTo>
                <a:lnTo>
                  <a:pt x="1006" y="1269"/>
                </a:lnTo>
                <a:lnTo>
                  <a:pt x="1080" y="1316"/>
                </a:lnTo>
                <a:lnTo>
                  <a:pt x="1083" y="1319"/>
                </a:lnTo>
                <a:lnTo>
                  <a:pt x="1089" y="1324"/>
                </a:lnTo>
                <a:lnTo>
                  <a:pt x="1173" y="1377"/>
                </a:lnTo>
                <a:lnTo>
                  <a:pt x="1207" y="1399"/>
                </a:lnTo>
                <a:lnTo>
                  <a:pt x="1219" y="1407"/>
                </a:lnTo>
                <a:lnTo>
                  <a:pt x="1220" y="1408"/>
                </a:lnTo>
                <a:lnTo>
                  <a:pt x="1218" y="1411"/>
                </a:lnTo>
                <a:lnTo>
                  <a:pt x="1240" y="1425"/>
                </a:lnTo>
                <a:lnTo>
                  <a:pt x="1275" y="1425"/>
                </a:lnTo>
                <a:lnTo>
                  <a:pt x="1342" y="1425"/>
                </a:lnTo>
                <a:lnTo>
                  <a:pt x="1342" y="1427"/>
                </a:lnTo>
                <a:lnTo>
                  <a:pt x="1446" y="1427"/>
                </a:lnTo>
                <a:lnTo>
                  <a:pt x="1471" y="1427"/>
                </a:lnTo>
                <a:lnTo>
                  <a:pt x="1471" y="1425"/>
                </a:lnTo>
                <a:lnTo>
                  <a:pt x="1478" y="1425"/>
                </a:lnTo>
                <a:lnTo>
                  <a:pt x="1474" y="1422"/>
                </a:lnTo>
                <a:lnTo>
                  <a:pt x="1473" y="1422"/>
                </a:lnTo>
                <a:lnTo>
                  <a:pt x="1473" y="1421"/>
                </a:lnTo>
                <a:lnTo>
                  <a:pt x="1472" y="1421"/>
                </a:lnTo>
                <a:lnTo>
                  <a:pt x="1471" y="1420"/>
                </a:lnTo>
                <a:lnTo>
                  <a:pt x="1470" y="1419"/>
                </a:lnTo>
                <a:lnTo>
                  <a:pt x="1469" y="1418"/>
                </a:lnTo>
                <a:lnTo>
                  <a:pt x="1468" y="1418"/>
                </a:lnTo>
                <a:lnTo>
                  <a:pt x="1468" y="1417"/>
                </a:lnTo>
                <a:lnTo>
                  <a:pt x="1467" y="1417"/>
                </a:lnTo>
                <a:lnTo>
                  <a:pt x="1467" y="1416"/>
                </a:lnTo>
                <a:lnTo>
                  <a:pt x="1465" y="1416"/>
                </a:lnTo>
                <a:lnTo>
                  <a:pt x="1465" y="1415"/>
                </a:lnTo>
                <a:lnTo>
                  <a:pt x="1464" y="1415"/>
                </a:lnTo>
                <a:lnTo>
                  <a:pt x="1464" y="1413"/>
                </a:lnTo>
                <a:lnTo>
                  <a:pt x="1463" y="1413"/>
                </a:lnTo>
                <a:lnTo>
                  <a:pt x="1463" y="1412"/>
                </a:lnTo>
                <a:lnTo>
                  <a:pt x="1462" y="1412"/>
                </a:lnTo>
                <a:lnTo>
                  <a:pt x="1462" y="1411"/>
                </a:lnTo>
                <a:lnTo>
                  <a:pt x="1461" y="1411"/>
                </a:lnTo>
                <a:lnTo>
                  <a:pt x="1461" y="1410"/>
                </a:lnTo>
                <a:lnTo>
                  <a:pt x="1460" y="1410"/>
                </a:lnTo>
                <a:lnTo>
                  <a:pt x="1460" y="1409"/>
                </a:lnTo>
                <a:lnTo>
                  <a:pt x="1459" y="1409"/>
                </a:lnTo>
                <a:lnTo>
                  <a:pt x="1459" y="1408"/>
                </a:lnTo>
                <a:lnTo>
                  <a:pt x="1457" y="1407"/>
                </a:lnTo>
                <a:lnTo>
                  <a:pt x="1457" y="1405"/>
                </a:lnTo>
                <a:lnTo>
                  <a:pt x="1456" y="1405"/>
                </a:lnTo>
                <a:lnTo>
                  <a:pt x="1456" y="1404"/>
                </a:lnTo>
                <a:lnTo>
                  <a:pt x="1455" y="1404"/>
                </a:lnTo>
                <a:lnTo>
                  <a:pt x="1455" y="1403"/>
                </a:lnTo>
                <a:lnTo>
                  <a:pt x="1454" y="1402"/>
                </a:lnTo>
                <a:lnTo>
                  <a:pt x="1454" y="1401"/>
                </a:lnTo>
                <a:lnTo>
                  <a:pt x="1453" y="1401"/>
                </a:lnTo>
                <a:lnTo>
                  <a:pt x="1453" y="1400"/>
                </a:lnTo>
                <a:lnTo>
                  <a:pt x="1452" y="1399"/>
                </a:lnTo>
                <a:lnTo>
                  <a:pt x="1452" y="1398"/>
                </a:lnTo>
                <a:lnTo>
                  <a:pt x="1451" y="1398"/>
                </a:lnTo>
                <a:lnTo>
                  <a:pt x="1451" y="1396"/>
                </a:lnTo>
                <a:lnTo>
                  <a:pt x="1449" y="1396"/>
                </a:lnTo>
                <a:lnTo>
                  <a:pt x="1449" y="1395"/>
                </a:lnTo>
                <a:lnTo>
                  <a:pt x="1449" y="1394"/>
                </a:lnTo>
                <a:lnTo>
                  <a:pt x="1448" y="1394"/>
                </a:lnTo>
                <a:lnTo>
                  <a:pt x="1448" y="1393"/>
                </a:lnTo>
                <a:lnTo>
                  <a:pt x="1448" y="1392"/>
                </a:lnTo>
                <a:lnTo>
                  <a:pt x="1447" y="1392"/>
                </a:lnTo>
                <a:lnTo>
                  <a:pt x="1447" y="1391"/>
                </a:lnTo>
                <a:lnTo>
                  <a:pt x="1446" y="1390"/>
                </a:lnTo>
                <a:lnTo>
                  <a:pt x="1446" y="1388"/>
                </a:lnTo>
                <a:lnTo>
                  <a:pt x="1446" y="1387"/>
                </a:lnTo>
                <a:lnTo>
                  <a:pt x="1445" y="1387"/>
                </a:lnTo>
                <a:lnTo>
                  <a:pt x="1445" y="1386"/>
                </a:lnTo>
                <a:lnTo>
                  <a:pt x="1445" y="1385"/>
                </a:lnTo>
                <a:lnTo>
                  <a:pt x="1444" y="1384"/>
                </a:lnTo>
                <a:lnTo>
                  <a:pt x="1444" y="1383"/>
                </a:lnTo>
                <a:lnTo>
                  <a:pt x="1444" y="1382"/>
                </a:lnTo>
                <a:lnTo>
                  <a:pt x="1443" y="1382"/>
                </a:lnTo>
                <a:lnTo>
                  <a:pt x="1443" y="1381"/>
                </a:lnTo>
                <a:lnTo>
                  <a:pt x="1443" y="1379"/>
                </a:lnTo>
                <a:lnTo>
                  <a:pt x="1443" y="1378"/>
                </a:lnTo>
                <a:lnTo>
                  <a:pt x="1442" y="1378"/>
                </a:lnTo>
                <a:lnTo>
                  <a:pt x="1442" y="1377"/>
                </a:lnTo>
                <a:lnTo>
                  <a:pt x="1442" y="1376"/>
                </a:lnTo>
                <a:lnTo>
                  <a:pt x="1442" y="1375"/>
                </a:lnTo>
                <a:lnTo>
                  <a:pt x="1442" y="1374"/>
                </a:lnTo>
                <a:lnTo>
                  <a:pt x="1404" y="1374"/>
                </a:lnTo>
                <a:lnTo>
                  <a:pt x="1404" y="1328"/>
                </a:lnTo>
                <a:lnTo>
                  <a:pt x="1342" y="1328"/>
                </a:lnTo>
                <a:lnTo>
                  <a:pt x="1342" y="1319"/>
                </a:lnTo>
                <a:lnTo>
                  <a:pt x="1451" y="1319"/>
                </a:lnTo>
                <a:lnTo>
                  <a:pt x="1452" y="1265"/>
                </a:lnTo>
                <a:lnTo>
                  <a:pt x="1452" y="1210"/>
                </a:lnTo>
                <a:lnTo>
                  <a:pt x="1387" y="1210"/>
                </a:lnTo>
                <a:lnTo>
                  <a:pt x="1387" y="1211"/>
                </a:lnTo>
                <a:lnTo>
                  <a:pt x="1387" y="1216"/>
                </a:lnTo>
                <a:lnTo>
                  <a:pt x="1341" y="1244"/>
                </a:lnTo>
                <a:lnTo>
                  <a:pt x="1341" y="1209"/>
                </a:lnTo>
                <a:lnTo>
                  <a:pt x="1341" y="1164"/>
                </a:lnTo>
                <a:lnTo>
                  <a:pt x="1341" y="1159"/>
                </a:lnTo>
                <a:lnTo>
                  <a:pt x="1341" y="1128"/>
                </a:lnTo>
                <a:lnTo>
                  <a:pt x="1307" y="1128"/>
                </a:lnTo>
                <a:lnTo>
                  <a:pt x="1307" y="1140"/>
                </a:lnTo>
                <a:lnTo>
                  <a:pt x="1292" y="1140"/>
                </a:lnTo>
                <a:lnTo>
                  <a:pt x="1292" y="1139"/>
                </a:lnTo>
                <a:lnTo>
                  <a:pt x="1277" y="1139"/>
                </a:lnTo>
                <a:lnTo>
                  <a:pt x="1277" y="1128"/>
                </a:lnTo>
                <a:lnTo>
                  <a:pt x="1277" y="1108"/>
                </a:lnTo>
                <a:lnTo>
                  <a:pt x="1277" y="1099"/>
                </a:lnTo>
                <a:lnTo>
                  <a:pt x="1219" y="1099"/>
                </a:lnTo>
                <a:lnTo>
                  <a:pt x="1150" y="1100"/>
                </a:lnTo>
                <a:lnTo>
                  <a:pt x="1090" y="1100"/>
                </a:lnTo>
                <a:lnTo>
                  <a:pt x="1080" y="1100"/>
                </a:lnTo>
                <a:lnTo>
                  <a:pt x="1080" y="1107"/>
                </a:lnTo>
                <a:lnTo>
                  <a:pt x="1080" y="1158"/>
                </a:lnTo>
                <a:lnTo>
                  <a:pt x="1080" y="1208"/>
                </a:lnTo>
                <a:lnTo>
                  <a:pt x="1017" y="1208"/>
                </a:lnTo>
                <a:lnTo>
                  <a:pt x="1017" y="1160"/>
                </a:lnTo>
                <a:lnTo>
                  <a:pt x="1017" y="1107"/>
                </a:lnTo>
                <a:lnTo>
                  <a:pt x="1017" y="1103"/>
                </a:lnTo>
                <a:lnTo>
                  <a:pt x="1049" y="1103"/>
                </a:lnTo>
                <a:lnTo>
                  <a:pt x="1049" y="1074"/>
                </a:lnTo>
                <a:lnTo>
                  <a:pt x="1090" y="1074"/>
                </a:lnTo>
                <a:lnTo>
                  <a:pt x="1114" y="1074"/>
                </a:lnTo>
                <a:lnTo>
                  <a:pt x="1114" y="1053"/>
                </a:lnTo>
                <a:lnTo>
                  <a:pt x="1114" y="1047"/>
                </a:lnTo>
                <a:lnTo>
                  <a:pt x="1148" y="1047"/>
                </a:lnTo>
                <a:lnTo>
                  <a:pt x="1148" y="1000"/>
                </a:lnTo>
                <a:lnTo>
                  <a:pt x="1148" y="997"/>
                </a:lnTo>
                <a:lnTo>
                  <a:pt x="1114" y="997"/>
                </a:lnTo>
                <a:lnTo>
                  <a:pt x="1114" y="994"/>
                </a:lnTo>
                <a:lnTo>
                  <a:pt x="1098" y="995"/>
                </a:lnTo>
                <a:close/>
                <a:moveTo>
                  <a:pt x="2103" y="823"/>
                </a:moveTo>
                <a:lnTo>
                  <a:pt x="2005" y="823"/>
                </a:lnTo>
                <a:lnTo>
                  <a:pt x="2005" y="851"/>
                </a:lnTo>
                <a:lnTo>
                  <a:pt x="1971" y="851"/>
                </a:lnTo>
                <a:lnTo>
                  <a:pt x="1971" y="868"/>
                </a:lnTo>
                <a:lnTo>
                  <a:pt x="1974" y="868"/>
                </a:lnTo>
                <a:lnTo>
                  <a:pt x="1974" y="901"/>
                </a:lnTo>
                <a:lnTo>
                  <a:pt x="2061" y="901"/>
                </a:lnTo>
                <a:lnTo>
                  <a:pt x="2064" y="901"/>
                </a:lnTo>
                <a:lnTo>
                  <a:pt x="2064" y="867"/>
                </a:lnTo>
                <a:lnTo>
                  <a:pt x="2064" y="865"/>
                </a:lnTo>
                <a:lnTo>
                  <a:pt x="2065" y="865"/>
                </a:lnTo>
                <a:lnTo>
                  <a:pt x="2088" y="865"/>
                </a:lnTo>
                <a:lnTo>
                  <a:pt x="2089" y="865"/>
                </a:lnTo>
                <a:lnTo>
                  <a:pt x="2089" y="867"/>
                </a:lnTo>
                <a:lnTo>
                  <a:pt x="2089" y="901"/>
                </a:lnTo>
                <a:lnTo>
                  <a:pt x="2093" y="902"/>
                </a:lnTo>
                <a:lnTo>
                  <a:pt x="2102" y="902"/>
                </a:lnTo>
                <a:lnTo>
                  <a:pt x="2103" y="852"/>
                </a:lnTo>
                <a:lnTo>
                  <a:pt x="2103" y="823"/>
                </a:lnTo>
                <a:close/>
              </a:path>
            </a:pathLst>
          </a:custGeom>
          <a:grpFill/>
          <a:ln w="19050">
            <a:solidFill>
              <a:schemeClr val="tx1"/>
            </a:solidFill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 sz="1350"/>
          </a:p>
        </p:txBody>
      </p:sp>
    </p:spTree>
    <p:extLst>
      <p:ext uri="{BB962C8B-B14F-4D97-AF65-F5344CB8AC3E}">
        <p14:creationId xmlns:p14="http://schemas.microsoft.com/office/powerpoint/2010/main" val="10568324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Map of California Cities-</a:t>
            </a:r>
            <a:r>
              <a:rPr lang="en-US" altLang="zh-CN" dirty="0">
                <a:solidFill>
                  <a:srgbClr val="FF0000"/>
                </a:solidFill>
              </a:rPr>
              <a:t>Oakland</a:t>
            </a:r>
          </a:p>
        </p:txBody>
      </p:sp>
      <p:sp>
        <p:nvSpPr>
          <p:cNvPr id="2" name="Freeform 70">
            <a:extLst>
              <a:ext uri="{FF2B5EF4-FFF2-40B4-BE49-F238E27FC236}">
                <a16:creationId xmlns:a16="http://schemas.microsoft.com/office/drawing/2014/main" id="{56295C82-5B54-275F-BC77-60EAEF19C835}"/>
              </a:ext>
            </a:extLst>
          </p:cNvPr>
          <p:cNvSpPr>
            <a:spLocks noEditPoints="1"/>
          </p:cNvSpPr>
          <p:nvPr/>
        </p:nvSpPr>
        <p:spPr bwMode="auto">
          <a:xfrm>
            <a:off x="748130" y="1581351"/>
            <a:ext cx="2140744" cy="2844404"/>
          </a:xfrm>
          <a:custGeom>
            <a:avLst/>
            <a:gdLst>
              <a:gd name="T0" fmla="*/ 920 w 1798"/>
              <a:gd name="T1" fmla="*/ 1528 h 2389"/>
              <a:gd name="T2" fmla="*/ 965 w 1798"/>
              <a:gd name="T3" fmla="*/ 1360 h 2389"/>
              <a:gd name="T4" fmla="*/ 714 w 1798"/>
              <a:gd name="T5" fmla="*/ 953 h 2389"/>
              <a:gd name="T6" fmla="*/ 224 w 1798"/>
              <a:gd name="T7" fmla="*/ 444 h 2389"/>
              <a:gd name="T8" fmla="*/ 546 w 1798"/>
              <a:gd name="T9" fmla="*/ 541 h 2389"/>
              <a:gd name="T10" fmla="*/ 582 w 1798"/>
              <a:gd name="T11" fmla="*/ 519 h 2389"/>
              <a:gd name="T12" fmla="*/ 579 w 1798"/>
              <a:gd name="T13" fmla="*/ 458 h 2389"/>
              <a:gd name="T14" fmla="*/ 518 w 1798"/>
              <a:gd name="T15" fmla="*/ 410 h 2389"/>
              <a:gd name="T16" fmla="*/ 520 w 1798"/>
              <a:gd name="T17" fmla="*/ 333 h 2389"/>
              <a:gd name="T18" fmla="*/ 551 w 1798"/>
              <a:gd name="T19" fmla="*/ 350 h 2389"/>
              <a:gd name="T20" fmla="*/ 583 w 1798"/>
              <a:gd name="T21" fmla="*/ 358 h 2389"/>
              <a:gd name="T22" fmla="*/ 626 w 1798"/>
              <a:gd name="T23" fmla="*/ 369 h 2389"/>
              <a:gd name="T24" fmla="*/ 650 w 1798"/>
              <a:gd name="T25" fmla="*/ 336 h 2389"/>
              <a:gd name="T26" fmla="*/ 679 w 1798"/>
              <a:gd name="T27" fmla="*/ 313 h 2389"/>
              <a:gd name="T28" fmla="*/ 735 w 1798"/>
              <a:gd name="T29" fmla="*/ 303 h 2389"/>
              <a:gd name="T30" fmla="*/ 776 w 1798"/>
              <a:gd name="T31" fmla="*/ 325 h 2389"/>
              <a:gd name="T32" fmla="*/ 827 w 1798"/>
              <a:gd name="T33" fmla="*/ 317 h 2389"/>
              <a:gd name="T34" fmla="*/ 896 w 1798"/>
              <a:gd name="T35" fmla="*/ 313 h 2389"/>
              <a:gd name="T36" fmla="*/ 888 w 1798"/>
              <a:gd name="T37" fmla="*/ 263 h 2389"/>
              <a:gd name="T38" fmla="*/ 846 w 1798"/>
              <a:gd name="T39" fmla="*/ 262 h 2389"/>
              <a:gd name="T40" fmla="*/ 827 w 1798"/>
              <a:gd name="T41" fmla="*/ 208 h 2389"/>
              <a:gd name="T42" fmla="*/ 826 w 1798"/>
              <a:gd name="T43" fmla="*/ 149 h 2389"/>
              <a:gd name="T44" fmla="*/ 892 w 1798"/>
              <a:gd name="T45" fmla="*/ 26 h 2389"/>
              <a:gd name="T46" fmla="*/ 1066 w 1798"/>
              <a:gd name="T47" fmla="*/ 264 h 2389"/>
              <a:gd name="T48" fmla="*/ 1167 w 1798"/>
              <a:gd name="T49" fmla="*/ 364 h 2389"/>
              <a:gd name="T50" fmla="*/ 1204 w 1798"/>
              <a:gd name="T51" fmla="*/ 416 h 2389"/>
              <a:gd name="T52" fmla="*/ 1252 w 1798"/>
              <a:gd name="T53" fmla="*/ 449 h 2389"/>
              <a:gd name="T54" fmla="*/ 1263 w 1798"/>
              <a:gd name="T55" fmla="*/ 557 h 2389"/>
              <a:gd name="T56" fmla="*/ 1351 w 1798"/>
              <a:gd name="T57" fmla="*/ 717 h 2389"/>
              <a:gd name="T58" fmla="*/ 1378 w 1798"/>
              <a:gd name="T59" fmla="*/ 803 h 2389"/>
              <a:gd name="T60" fmla="*/ 1386 w 1798"/>
              <a:gd name="T61" fmla="*/ 761 h 2389"/>
              <a:gd name="T62" fmla="*/ 1462 w 1798"/>
              <a:gd name="T63" fmla="*/ 806 h 2389"/>
              <a:gd name="T64" fmla="*/ 1586 w 1798"/>
              <a:gd name="T65" fmla="*/ 929 h 2389"/>
              <a:gd name="T66" fmla="*/ 1663 w 1798"/>
              <a:gd name="T67" fmla="*/ 1029 h 2389"/>
              <a:gd name="T68" fmla="*/ 1728 w 1798"/>
              <a:gd name="T69" fmla="*/ 1173 h 2389"/>
              <a:gd name="T70" fmla="*/ 1775 w 1798"/>
              <a:gd name="T71" fmla="*/ 1253 h 2389"/>
              <a:gd name="T72" fmla="*/ 1741 w 1798"/>
              <a:gd name="T73" fmla="*/ 1473 h 2389"/>
              <a:gd name="T74" fmla="*/ 1659 w 1798"/>
              <a:gd name="T75" fmla="*/ 1428 h 2389"/>
              <a:gd name="T76" fmla="*/ 1626 w 1798"/>
              <a:gd name="T77" fmla="*/ 1455 h 2389"/>
              <a:gd name="T78" fmla="*/ 1592 w 1798"/>
              <a:gd name="T79" fmla="*/ 1384 h 2389"/>
              <a:gd name="T80" fmla="*/ 1487 w 1798"/>
              <a:gd name="T81" fmla="*/ 1384 h 2389"/>
              <a:gd name="T82" fmla="*/ 1399 w 1798"/>
              <a:gd name="T83" fmla="*/ 1405 h 2389"/>
              <a:gd name="T84" fmla="*/ 1379 w 1798"/>
              <a:gd name="T85" fmla="*/ 1430 h 2389"/>
              <a:gd name="T86" fmla="*/ 1365 w 1798"/>
              <a:gd name="T87" fmla="*/ 1453 h 2389"/>
              <a:gd name="T88" fmla="*/ 1384 w 1798"/>
              <a:gd name="T89" fmla="*/ 1489 h 2389"/>
              <a:gd name="T90" fmla="*/ 1347 w 1798"/>
              <a:gd name="T91" fmla="*/ 1508 h 2389"/>
              <a:gd name="T92" fmla="*/ 1296 w 1798"/>
              <a:gd name="T93" fmla="*/ 1510 h 2389"/>
              <a:gd name="T94" fmla="*/ 1244 w 1798"/>
              <a:gd name="T95" fmla="*/ 1480 h 2389"/>
              <a:gd name="T96" fmla="*/ 1226 w 1798"/>
              <a:gd name="T97" fmla="*/ 1563 h 2389"/>
              <a:gd name="T98" fmla="*/ 1160 w 1798"/>
              <a:gd name="T99" fmla="*/ 1822 h 2389"/>
              <a:gd name="T100" fmla="*/ 1060 w 1798"/>
              <a:gd name="T101" fmla="*/ 676 h 2389"/>
              <a:gd name="T102" fmla="*/ 1086 w 1798"/>
              <a:gd name="T103" fmla="*/ 631 h 2389"/>
              <a:gd name="T104" fmla="*/ 1032 w 1798"/>
              <a:gd name="T105" fmla="*/ 588 h 2389"/>
              <a:gd name="T106" fmla="*/ 996 w 1798"/>
              <a:gd name="T107" fmla="*/ 546 h 2389"/>
              <a:gd name="T108" fmla="*/ 967 w 1798"/>
              <a:gd name="T109" fmla="*/ 507 h 2389"/>
              <a:gd name="T110" fmla="*/ 912 w 1798"/>
              <a:gd name="T111" fmla="*/ 510 h 2389"/>
              <a:gd name="T112" fmla="*/ 867 w 1798"/>
              <a:gd name="T113" fmla="*/ 519 h 2389"/>
              <a:gd name="T114" fmla="*/ 807 w 1798"/>
              <a:gd name="T115" fmla="*/ 558 h 2389"/>
              <a:gd name="T116" fmla="*/ 808 w 1798"/>
              <a:gd name="T117" fmla="*/ 604 h 2389"/>
              <a:gd name="T118" fmla="*/ 853 w 1798"/>
              <a:gd name="T119" fmla="*/ 634 h 2389"/>
              <a:gd name="T120" fmla="*/ 898 w 1798"/>
              <a:gd name="T121" fmla="*/ 646 h 2389"/>
              <a:gd name="T122" fmla="*/ 948 w 1798"/>
              <a:gd name="T123" fmla="*/ 660 h 2389"/>
              <a:gd name="T124" fmla="*/ 1019 w 1798"/>
              <a:gd name="T125" fmla="*/ 682 h 23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798" h="2389">
                <a:moveTo>
                  <a:pt x="1026" y="2389"/>
                </a:moveTo>
                <a:lnTo>
                  <a:pt x="1025" y="2388"/>
                </a:lnTo>
                <a:lnTo>
                  <a:pt x="975" y="2313"/>
                </a:lnTo>
                <a:lnTo>
                  <a:pt x="964" y="2296"/>
                </a:lnTo>
                <a:lnTo>
                  <a:pt x="821" y="2081"/>
                </a:lnTo>
                <a:lnTo>
                  <a:pt x="620" y="1778"/>
                </a:lnTo>
                <a:lnTo>
                  <a:pt x="557" y="1681"/>
                </a:lnTo>
                <a:lnTo>
                  <a:pt x="746" y="1683"/>
                </a:lnTo>
                <a:lnTo>
                  <a:pt x="789" y="1630"/>
                </a:lnTo>
                <a:lnTo>
                  <a:pt x="728" y="1594"/>
                </a:lnTo>
                <a:lnTo>
                  <a:pt x="721" y="1590"/>
                </a:lnTo>
                <a:lnTo>
                  <a:pt x="712" y="1584"/>
                </a:lnTo>
                <a:lnTo>
                  <a:pt x="784" y="1504"/>
                </a:lnTo>
                <a:lnTo>
                  <a:pt x="804" y="1482"/>
                </a:lnTo>
                <a:lnTo>
                  <a:pt x="805" y="1482"/>
                </a:lnTo>
                <a:lnTo>
                  <a:pt x="805" y="1483"/>
                </a:lnTo>
                <a:lnTo>
                  <a:pt x="826" y="1507"/>
                </a:lnTo>
                <a:lnTo>
                  <a:pt x="830" y="1509"/>
                </a:lnTo>
                <a:lnTo>
                  <a:pt x="830" y="1510"/>
                </a:lnTo>
                <a:lnTo>
                  <a:pt x="838" y="1517"/>
                </a:lnTo>
                <a:lnTo>
                  <a:pt x="849" y="1526"/>
                </a:lnTo>
                <a:lnTo>
                  <a:pt x="856" y="1532"/>
                </a:lnTo>
                <a:lnTo>
                  <a:pt x="861" y="1536"/>
                </a:lnTo>
                <a:lnTo>
                  <a:pt x="862" y="1536"/>
                </a:lnTo>
                <a:lnTo>
                  <a:pt x="867" y="1542"/>
                </a:lnTo>
                <a:lnTo>
                  <a:pt x="878" y="1550"/>
                </a:lnTo>
                <a:lnTo>
                  <a:pt x="878" y="1551"/>
                </a:lnTo>
                <a:lnTo>
                  <a:pt x="892" y="1562"/>
                </a:lnTo>
                <a:lnTo>
                  <a:pt x="900" y="1552"/>
                </a:lnTo>
                <a:lnTo>
                  <a:pt x="903" y="1549"/>
                </a:lnTo>
                <a:lnTo>
                  <a:pt x="906" y="1544"/>
                </a:lnTo>
                <a:lnTo>
                  <a:pt x="908" y="1541"/>
                </a:lnTo>
                <a:lnTo>
                  <a:pt x="909" y="1541"/>
                </a:lnTo>
                <a:lnTo>
                  <a:pt x="911" y="1540"/>
                </a:lnTo>
                <a:lnTo>
                  <a:pt x="915" y="1533"/>
                </a:lnTo>
                <a:lnTo>
                  <a:pt x="917" y="1531"/>
                </a:lnTo>
                <a:lnTo>
                  <a:pt x="919" y="1528"/>
                </a:lnTo>
                <a:lnTo>
                  <a:pt x="920" y="1528"/>
                </a:lnTo>
                <a:lnTo>
                  <a:pt x="922" y="1524"/>
                </a:lnTo>
                <a:lnTo>
                  <a:pt x="928" y="1518"/>
                </a:lnTo>
                <a:lnTo>
                  <a:pt x="938" y="1504"/>
                </a:lnTo>
                <a:lnTo>
                  <a:pt x="939" y="1503"/>
                </a:lnTo>
                <a:lnTo>
                  <a:pt x="939" y="1502"/>
                </a:lnTo>
                <a:lnTo>
                  <a:pt x="948" y="1492"/>
                </a:lnTo>
                <a:lnTo>
                  <a:pt x="949" y="1490"/>
                </a:lnTo>
                <a:lnTo>
                  <a:pt x="950" y="1489"/>
                </a:lnTo>
                <a:lnTo>
                  <a:pt x="954" y="1490"/>
                </a:lnTo>
                <a:lnTo>
                  <a:pt x="959" y="1492"/>
                </a:lnTo>
                <a:lnTo>
                  <a:pt x="959" y="1490"/>
                </a:lnTo>
                <a:lnTo>
                  <a:pt x="963" y="1489"/>
                </a:lnTo>
                <a:lnTo>
                  <a:pt x="962" y="1438"/>
                </a:lnTo>
                <a:lnTo>
                  <a:pt x="963" y="1436"/>
                </a:lnTo>
                <a:lnTo>
                  <a:pt x="963" y="1435"/>
                </a:lnTo>
                <a:lnTo>
                  <a:pt x="963" y="1434"/>
                </a:lnTo>
                <a:lnTo>
                  <a:pt x="964" y="1434"/>
                </a:lnTo>
                <a:lnTo>
                  <a:pt x="964" y="1433"/>
                </a:lnTo>
                <a:lnTo>
                  <a:pt x="964" y="1431"/>
                </a:lnTo>
                <a:lnTo>
                  <a:pt x="964" y="1430"/>
                </a:lnTo>
                <a:lnTo>
                  <a:pt x="964" y="1428"/>
                </a:lnTo>
                <a:lnTo>
                  <a:pt x="965" y="1427"/>
                </a:lnTo>
                <a:lnTo>
                  <a:pt x="965" y="1426"/>
                </a:lnTo>
                <a:lnTo>
                  <a:pt x="965" y="1425"/>
                </a:lnTo>
                <a:lnTo>
                  <a:pt x="965" y="1424"/>
                </a:lnTo>
                <a:lnTo>
                  <a:pt x="965" y="1423"/>
                </a:lnTo>
                <a:lnTo>
                  <a:pt x="965" y="1422"/>
                </a:lnTo>
                <a:lnTo>
                  <a:pt x="965" y="1421"/>
                </a:lnTo>
                <a:lnTo>
                  <a:pt x="965" y="1418"/>
                </a:lnTo>
                <a:lnTo>
                  <a:pt x="965" y="1415"/>
                </a:lnTo>
                <a:lnTo>
                  <a:pt x="965" y="1414"/>
                </a:lnTo>
                <a:lnTo>
                  <a:pt x="965" y="1407"/>
                </a:lnTo>
                <a:lnTo>
                  <a:pt x="965" y="1406"/>
                </a:lnTo>
                <a:lnTo>
                  <a:pt x="965" y="1405"/>
                </a:lnTo>
                <a:lnTo>
                  <a:pt x="965" y="1398"/>
                </a:lnTo>
                <a:lnTo>
                  <a:pt x="965" y="1380"/>
                </a:lnTo>
                <a:lnTo>
                  <a:pt x="965" y="1363"/>
                </a:lnTo>
                <a:lnTo>
                  <a:pt x="965" y="1360"/>
                </a:lnTo>
                <a:lnTo>
                  <a:pt x="965" y="1356"/>
                </a:lnTo>
                <a:lnTo>
                  <a:pt x="964" y="1326"/>
                </a:lnTo>
                <a:lnTo>
                  <a:pt x="964" y="1325"/>
                </a:lnTo>
                <a:lnTo>
                  <a:pt x="964" y="1321"/>
                </a:lnTo>
                <a:lnTo>
                  <a:pt x="964" y="1298"/>
                </a:lnTo>
                <a:lnTo>
                  <a:pt x="964" y="1297"/>
                </a:lnTo>
                <a:lnTo>
                  <a:pt x="965" y="1297"/>
                </a:lnTo>
                <a:lnTo>
                  <a:pt x="988" y="1297"/>
                </a:lnTo>
                <a:lnTo>
                  <a:pt x="988" y="1259"/>
                </a:lnTo>
                <a:lnTo>
                  <a:pt x="983" y="1175"/>
                </a:lnTo>
                <a:lnTo>
                  <a:pt x="981" y="1157"/>
                </a:lnTo>
                <a:lnTo>
                  <a:pt x="978" y="1145"/>
                </a:lnTo>
                <a:lnTo>
                  <a:pt x="973" y="1132"/>
                </a:lnTo>
                <a:lnTo>
                  <a:pt x="964" y="1119"/>
                </a:lnTo>
                <a:lnTo>
                  <a:pt x="948" y="1105"/>
                </a:lnTo>
                <a:lnTo>
                  <a:pt x="898" y="1078"/>
                </a:lnTo>
                <a:lnTo>
                  <a:pt x="879" y="1068"/>
                </a:lnTo>
                <a:lnTo>
                  <a:pt x="860" y="1054"/>
                </a:lnTo>
                <a:lnTo>
                  <a:pt x="850" y="1045"/>
                </a:lnTo>
                <a:lnTo>
                  <a:pt x="837" y="1030"/>
                </a:lnTo>
                <a:lnTo>
                  <a:pt x="828" y="1004"/>
                </a:lnTo>
                <a:lnTo>
                  <a:pt x="828" y="1003"/>
                </a:lnTo>
                <a:lnTo>
                  <a:pt x="827" y="1003"/>
                </a:lnTo>
                <a:lnTo>
                  <a:pt x="827" y="989"/>
                </a:lnTo>
                <a:lnTo>
                  <a:pt x="826" y="974"/>
                </a:lnTo>
                <a:lnTo>
                  <a:pt x="824" y="967"/>
                </a:lnTo>
                <a:lnTo>
                  <a:pt x="821" y="958"/>
                </a:lnTo>
                <a:lnTo>
                  <a:pt x="814" y="951"/>
                </a:lnTo>
                <a:lnTo>
                  <a:pt x="807" y="945"/>
                </a:lnTo>
                <a:lnTo>
                  <a:pt x="801" y="941"/>
                </a:lnTo>
                <a:lnTo>
                  <a:pt x="799" y="941"/>
                </a:lnTo>
                <a:lnTo>
                  <a:pt x="779" y="930"/>
                </a:lnTo>
                <a:lnTo>
                  <a:pt x="772" y="929"/>
                </a:lnTo>
                <a:lnTo>
                  <a:pt x="769" y="929"/>
                </a:lnTo>
                <a:lnTo>
                  <a:pt x="760" y="932"/>
                </a:lnTo>
                <a:lnTo>
                  <a:pt x="747" y="937"/>
                </a:lnTo>
                <a:lnTo>
                  <a:pt x="729" y="946"/>
                </a:lnTo>
                <a:lnTo>
                  <a:pt x="714" y="953"/>
                </a:lnTo>
                <a:lnTo>
                  <a:pt x="676" y="934"/>
                </a:lnTo>
                <a:lnTo>
                  <a:pt x="658" y="924"/>
                </a:lnTo>
                <a:lnTo>
                  <a:pt x="653" y="922"/>
                </a:lnTo>
                <a:lnTo>
                  <a:pt x="646" y="917"/>
                </a:lnTo>
                <a:lnTo>
                  <a:pt x="613" y="893"/>
                </a:lnTo>
                <a:lnTo>
                  <a:pt x="611" y="891"/>
                </a:lnTo>
                <a:lnTo>
                  <a:pt x="596" y="881"/>
                </a:lnTo>
                <a:lnTo>
                  <a:pt x="578" y="871"/>
                </a:lnTo>
                <a:lnTo>
                  <a:pt x="568" y="869"/>
                </a:lnTo>
                <a:lnTo>
                  <a:pt x="559" y="868"/>
                </a:lnTo>
                <a:lnTo>
                  <a:pt x="520" y="867"/>
                </a:lnTo>
                <a:lnTo>
                  <a:pt x="515" y="867"/>
                </a:lnTo>
                <a:lnTo>
                  <a:pt x="509" y="868"/>
                </a:lnTo>
                <a:lnTo>
                  <a:pt x="500" y="870"/>
                </a:lnTo>
                <a:lnTo>
                  <a:pt x="486" y="873"/>
                </a:lnTo>
                <a:lnTo>
                  <a:pt x="470" y="877"/>
                </a:lnTo>
                <a:lnTo>
                  <a:pt x="469" y="877"/>
                </a:lnTo>
                <a:lnTo>
                  <a:pt x="447" y="883"/>
                </a:lnTo>
                <a:lnTo>
                  <a:pt x="422" y="883"/>
                </a:lnTo>
                <a:lnTo>
                  <a:pt x="417" y="883"/>
                </a:lnTo>
                <a:lnTo>
                  <a:pt x="408" y="883"/>
                </a:lnTo>
                <a:lnTo>
                  <a:pt x="373" y="877"/>
                </a:lnTo>
                <a:lnTo>
                  <a:pt x="357" y="873"/>
                </a:lnTo>
                <a:lnTo>
                  <a:pt x="204" y="831"/>
                </a:lnTo>
                <a:lnTo>
                  <a:pt x="180" y="819"/>
                </a:lnTo>
                <a:lnTo>
                  <a:pt x="177" y="818"/>
                </a:lnTo>
                <a:lnTo>
                  <a:pt x="173" y="817"/>
                </a:lnTo>
                <a:lnTo>
                  <a:pt x="114" y="791"/>
                </a:lnTo>
                <a:lnTo>
                  <a:pt x="70" y="707"/>
                </a:lnTo>
                <a:lnTo>
                  <a:pt x="54" y="657"/>
                </a:lnTo>
                <a:lnTo>
                  <a:pt x="51" y="647"/>
                </a:lnTo>
                <a:lnTo>
                  <a:pt x="47" y="634"/>
                </a:lnTo>
                <a:lnTo>
                  <a:pt x="0" y="468"/>
                </a:lnTo>
                <a:lnTo>
                  <a:pt x="10" y="464"/>
                </a:lnTo>
                <a:lnTo>
                  <a:pt x="52" y="454"/>
                </a:lnTo>
                <a:lnTo>
                  <a:pt x="97" y="441"/>
                </a:lnTo>
                <a:lnTo>
                  <a:pt x="162" y="424"/>
                </a:lnTo>
                <a:lnTo>
                  <a:pt x="224" y="444"/>
                </a:lnTo>
                <a:lnTo>
                  <a:pt x="232" y="446"/>
                </a:lnTo>
                <a:lnTo>
                  <a:pt x="308" y="471"/>
                </a:lnTo>
                <a:lnTo>
                  <a:pt x="325" y="475"/>
                </a:lnTo>
                <a:lnTo>
                  <a:pt x="328" y="477"/>
                </a:lnTo>
                <a:lnTo>
                  <a:pt x="365" y="489"/>
                </a:lnTo>
                <a:lnTo>
                  <a:pt x="411" y="504"/>
                </a:lnTo>
                <a:lnTo>
                  <a:pt x="415" y="504"/>
                </a:lnTo>
                <a:lnTo>
                  <a:pt x="415" y="505"/>
                </a:lnTo>
                <a:lnTo>
                  <a:pt x="427" y="508"/>
                </a:lnTo>
                <a:lnTo>
                  <a:pt x="443" y="513"/>
                </a:lnTo>
                <a:lnTo>
                  <a:pt x="444" y="514"/>
                </a:lnTo>
                <a:lnTo>
                  <a:pt x="458" y="517"/>
                </a:lnTo>
                <a:lnTo>
                  <a:pt x="465" y="516"/>
                </a:lnTo>
                <a:lnTo>
                  <a:pt x="468" y="517"/>
                </a:lnTo>
                <a:lnTo>
                  <a:pt x="469" y="519"/>
                </a:lnTo>
                <a:lnTo>
                  <a:pt x="477" y="521"/>
                </a:lnTo>
                <a:lnTo>
                  <a:pt x="482" y="522"/>
                </a:lnTo>
                <a:lnTo>
                  <a:pt x="484" y="522"/>
                </a:lnTo>
                <a:lnTo>
                  <a:pt x="486" y="522"/>
                </a:lnTo>
                <a:lnTo>
                  <a:pt x="486" y="523"/>
                </a:lnTo>
                <a:lnTo>
                  <a:pt x="486" y="525"/>
                </a:lnTo>
                <a:lnTo>
                  <a:pt x="489" y="525"/>
                </a:lnTo>
                <a:lnTo>
                  <a:pt x="490" y="524"/>
                </a:lnTo>
                <a:lnTo>
                  <a:pt x="491" y="524"/>
                </a:lnTo>
                <a:lnTo>
                  <a:pt x="494" y="525"/>
                </a:lnTo>
                <a:lnTo>
                  <a:pt x="499" y="528"/>
                </a:lnTo>
                <a:lnTo>
                  <a:pt x="500" y="528"/>
                </a:lnTo>
                <a:lnTo>
                  <a:pt x="501" y="530"/>
                </a:lnTo>
                <a:lnTo>
                  <a:pt x="502" y="530"/>
                </a:lnTo>
                <a:lnTo>
                  <a:pt x="509" y="529"/>
                </a:lnTo>
                <a:lnTo>
                  <a:pt x="509" y="530"/>
                </a:lnTo>
                <a:lnTo>
                  <a:pt x="510" y="531"/>
                </a:lnTo>
                <a:lnTo>
                  <a:pt x="524" y="534"/>
                </a:lnTo>
                <a:lnTo>
                  <a:pt x="527" y="536"/>
                </a:lnTo>
                <a:lnTo>
                  <a:pt x="529" y="537"/>
                </a:lnTo>
                <a:lnTo>
                  <a:pt x="536" y="538"/>
                </a:lnTo>
                <a:lnTo>
                  <a:pt x="537" y="539"/>
                </a:lnTo>
                <a:lnTo>
                  <a:pt x="546" y="541"/>
                </a:lnTo>
                <a:lnTo>
                  <a:pt x="548" y="546"/>
                </a:lnTo>
                <a:lnTo>
                  <a:pt x="549" y="546"/>
                </a:lnTo>
                <a:lnTo>
                  <a:pt x="552" y="547"/>
                </a:lnTo>
                <a:lnTo>
                  <a:pt x="554" y="547"/>
                </a:lnTo>
                <a:lnTo>
                  <a:pt x="557" y="547"/>
                </a:lnTo>
                <a:lnTo>
                  <a:pt x="557" y="548"/>
                </a:lnTo>
                <a:lnTo>
                  <a:pt x="558" y="546"/>
                </a:lnTo>
                <a:lnTo>
                  <a:pt x="559" y="545"/>
                </a:lnTo>
                <a:lnTo>
                  <a:pt x="560" y="546"/>
                </a:lnTo>
                <a:lnTo>
                  <a:pt x="563" y="547"/>
                </a:lnTo>
                <a:lnTo>
                  <a:pt x="565" y="545"/>
                </a:lnTo>
                <a:lnTo>
                  <a:pt x="565" y="546"/>
                </a:lnTo>
                <a:lnTo>
                  <a:pt x="565" y="547"/>
                </a:lnTo>
                <a:lnTo>
                  <a:pt x="567" y="547"/>
                </a:lnTo>
                <a:lnTo>
                  <a:pt x="569" y="548"/>
                </a:lnTo>
                <a:lnTo>
                  <a:pt x="570" y="548"/>
                </a:lnTo>
                <a:lnTo>
                  <a:pt x="574" y="549"/>
                </a:lnTo>
                <a:lnTo>
                  <a:pt x="577" y="550"/>
                </a:lnTo>
                <a:lnTo>
                  <a:pt x="578" y="550"/>
                </a:lnTo>
                <a:lnTo>
                  <a:pt x="579" y="550"/>
                </a:lnTo>
                <a:lnTo>
                  <a:pt x="580" y="552"/>
                </a:lnTo>
                <a:lnTo>
                  <a:pt x="580" y="550"/>
                </a:lnTo>
                <a:lnTo>
                  <a:pt x="582" y="548"/>
                </a:lnTo>
                <a:lnTo>
                  <a:pt x="580" y="548"/>
                </a:lnTo>
                <a:lnTo>
                  <a:pt x="580" y="547"/>
                </a:lnTo>
                <a:lnTo>
                  <a:pt x="579" y="546"/>
                </a:lnTo>
                <a:lnTo>
                  <a:pt x="579" y="545"/>
                </a:lnTo>
                <a:lnTo>
                  <a:pt x="578" y="540"/>
                </a:lnTo>
                <a:lnTo>
                  <a:pt x="578" y="539"/>
                </a:lnTo>
                <a:lnTo>
                  <a:pt x="577" y="534"/>
                </a:lnTo>
                <a:lnTo>
                  <a:pt x="577" y="533"/>
                </a:lnTo>
                <a:lnTo>
                  <a:pt x="577" y="532"/>
                </a:lnTo>
                <a:lnTo>
                  <a:pt x="577" y="531"/>
                </a:lnTo>
                <a:lnTo>
                  <a:pt x="578" y="529"/>
                </a:lnTo>
                <a:lnTo>
                  <a:pt x="579" y="527"/>
                </a:lnTo>
                <a:lnTo>
                  <a:pt x="579" y="524"/>
                </a:lnTo>
                <a:lnTo>
                  <a:pt x="580" y="521"/>
                </a:lnTo>
                <a:lnTo>
                  <a:pt x="582" y="519"/>
                </a:lnTo>
                <a:lnTo>
                  <a:pt x="582" y="517"/>
                </a:lnTo>
                <a:lnTo>
                  <a:pt x="582" y="516"/>
                </a:lnTo>
                <a:lnTo>
                  <a:pt x="583" y="515"/>
                </a:lnTo>
                <a:lnTo>
                  <a:pt x="583" y="514"/>
                </a:lnTo>
                <a:lnTo>
                  <a:pt x="583" y="513"/>
                </a:lnTo>
                <a:lnTo>
                  <a:pt x="584" y="511"/>
                </a:lnTo>
                <a:lnTo>
                  <a:pt x="585" y="506"/>
                </a:lnTo>
                <a:lnTo>
                  <a:pt x="582" y="505"/>
                </a:lnTo>
                <a:lnTo>
                  <a:pt x="580" y="505"/>
                </a:lnTo>
                <a:lnTo>
                  <a:pt x="582" y="502"/>
                </a:lnTo>
                <a:lnTo>
                  <a:pt x="585" y="502"/>
                </a:lnTo>
                <a:lnTo>
                  <a:pt x="585" y="503"/>
                </a:lnTo>
                <a:lnTo>
                  <a:pt x="586" y="503"/>
                </a:lnTo>
                <a:lnTo>
                  <a:pt x="586" y="502"/>
                </a:lnTo>
                <a:lnTo>
                  <a:pt x="588" y="497"/>
                </a:lnTo>
                <a:lnTo>
                  <a:pt x="588" y="495"/>
                </a:lnTo>
                <a:lnTo>
                  <a:pt x="590" y="490"/>
                </a:lnTo>
                <a:lnTo>
                  <a:pt x="591" y="489"/>
                </a:lnTo>
                <a:lnTo>
                  <a:pt x="591" y="486"/>
                </a:lnTo>
                <a:lnTo>
                  <a:pt x="592" y="483"/>
                </a:lnTo>
                <a:lnTo>
                  <a:pt x="592" y="482"/>
                </a:lnTo>
                <a:lnTo>
                  <a:pt x="593" y="480"/>
                </a:lnTo>
                <a:lnTo>
                  <a:pt x="594" y="477"/>
                </a:lnTo>
                <a:lnTo>
                  <a:pt x="594" y="475"/>
                </a:lnTo>
                <a:lnTo>
                  <a:pt x="595" y="471"/>
                </a:lnTo>
                <a:lnTo>
                  <a:pt x="596" y="469"/>
                </a:lnTo>
                <a:lnTo>
                  <a:pt x="597" y="464"/>
                </a:lnTo>
                <a:lnTo>
                  <a:pt x="597" y="463"/>
                </a:lnTo>
                <a:lnTo>
                  <a:pt x="596" y="462"/>
                </a:lnTo>
                <a:lnTo>
                  <a:pt x="596" y="461"/>
                </a:lnTo>
                <a:lnTo>
                  <a:pt x="595" y="461"/>
                </a:lnTo>
                <a:lnTo>
                  <a:pt x="593" y="458"/>
                </a:lnTo>
                <a:lnTo>
                  <a:pt x="592" y="457"/>
                </a:lnTo>
                <a:lnTo>
                  <a:pt x="590" y="458"/>
                </a:lnTo>
                <a:lnTo>
                  <a:pt x="588" y="458"/>
                </a:lnTo>
                <a:lnTo>
                  <a:pt x="587" y="457"/>
                </a:lnTo>
                <a:lnTo>
                  <a:pt x="586" y="456"/>
                </a:lnTo>
                <a:lnTo>
                  <a:pt x="579" y="458"/>
                </a:lnTo>
                <a:lnTo>
                  <a:pt x="579" y="457"/>
                </a:lnTo>
                <a:lnTo>
                  <a:pt x="578" y="457"/>
                </a:lnTo>
                <a:lnTo>
                  <a:pt x="578" y="456"/>
                </a:lnTo>
                <a:lnTo>
                  <a:pt x="577" y="456"/>
                </a:lnTo>
                <a:lnTo>
                  <a:pt x="576" y="455"/>
                </a:lnTo>
                <a:lnTo>
                  <a:pt x="575" y="455"/>
                </a:lnTo>
                <a:lnTo>
                  <a:pt x="574" y="455"/>
                </a:lnTo>
                <a:lnTo>
                  <a:pt x="573" y="455"/>
                </a:lnTo>
                <a:lnTo>
                  <a:pt x="573" y="456"/>
                </a:lnTo>
                <a:lnTo>
                  <a:pt x="570" y="456"/>
                </a:lnTo>
                <a:lnTo>
                  <a:pt x="569" y="456"/>
                </a:lnTo>
                <a:lnTo>
                  <a:pt x="568" y="456"/>
                </a:lnTo>
                <a:lnTo>
                  <a:pt x="563" y="457"/>
                </a:lnTo>
                <a:lnTo>
                  <a:pt x="558" y="460"/>
                </a:lnTo>
                <a:lnTo>
                  <a:pt x="556" y="460"/>
                </a:lnTo>
                <a:lnTo>
                  <a:pt x="554" y="460"/>
                </a:lnTo>
                <a:lnTo>
                  <a:pt x="552" y="460"/>
                </a:lnTo>
                <a:lnTo>
                  <a:pt x="552" y="456"/>
                </a:lnTo>
                <a:lnTo>
                  <a:pt x="551" y="455"/>
                </a:lnTo>
                <a:lnTo>
                  <a:pt x="545" y="456"/>
                </a:lnTo>
                <a:lnTo>
                  <a:pt x="545" y="457"/>
                </a:lnTo>
                <a:lnTo>
                  <a:pt x="540" y="458"/>
                </a:lnTo>
                <a:lnTo>
                  <a:pt x="533" y="460"/>
                </a:lnTo>
                <a:lnTo>
                  <a:pt x="532" y="460"/>
                </a:lnTo>
                <a:lnTo>
                  <a:pt x="531" y="456"/>
                </a:lnTo>
                <a:lnTo>
                  <a:pt x="531" y="454"/>
                </a:lnTo>
                <a:lnTo>
                  <a:pt x="531" y="453"/>
                </a:lnTo>
                <a:lnTo>
                  <a:pt x="529" y="452"/>
                </a:lnTo>
                <a:lnTo>
                  <a:pt x="529" y="451"/>
                </a:lnTo>
                <a:lnTo>
                  <a:pt x="528" y="448"/>
                </a:lnTo>
                <a:lnTo>
                  <a:pt x="528" y="447"/>
                </a:lnTo>
                <a:lnTo>
                  <a:pt x="525" y="434"/>
                </a:lnTo>
                <a:lnTo>
                  <a:pt x="524" y="431"/>
                </a:lnTo>
                <a:lnTo>
                  <a:pt x="524" y="429"/>
                </a:lnTo>
                <a:lnTo>
                  <a:pt x="523" y="427"/>
                </a:lnTo>
                <a:lnTo>
                  <a:pt x="521" y="421"/>
                </a:lnTo>
                <a:lnTo>
                  <a:pt x="520" y="418"/>
                </a:lnTo>
                <a:lnTo>
                  <a:pt x="518" y="410"/>
                </a:lnTo>
                <a:lnTo>
                  <a:pt x="517" y="402"/>
                </a:lnTo>
                <a:lnTo>
                  <a:pt x="516" y="399"/>
                </a:lnTo>
                <a:lnTo>
                  <a:pt x="516" y="397"/>
                </a:lnTo>
                <a:lnTo>
                  <a:pt x="514" y="390"/>
                </a:lnTo>
                <a:lnTo>
                  <a:pt x="511" y="382"/>
                </a:lnTo>
                <a:lnTo>
                  <a:pt x="509" y="375"/>
                </a:lnTo>
                <a:lnTo>
                  <a:pt x="509" y="373"/>
                </a:lnTo>
                <a:lnTo>
                  <a:pt x="509" y="372"/>
                </a:lnTo>
                <a:lnTo>
                  <a:pt x="508" y="368"/>
                </a:lnTo>
                <a:lnTo>
                  <a:pt x="507" y="364"/>
                </a:lnTo>
                <a:lnTo>
                  <a:pt x="507" y="363"/>
                </a:lnTo>
                <a:lnTo>
                  <a:pt x="507" y="362"/>
                </a:lnTo>
                <a:lnTo>
                  <a:pt x="507" y="361"/>
                </a:lnTo>
                <a:lnTo>
                  <a:pt x="506" y="359"/>
                </a:lnTo>
                <a:lnTo>
                  <a:pt x="506" y="358"/>
                </a:lnTo>
                <a:lnTo>
                  <a:pt x="504" y="353"/>
                </a:lnTo>
                <a:lnTo>
                  <a:pt x="502" y="354"/>
                </a:lnTo>
                <a:lnTo>
                  <a:pt x="502" y="353"/>
                </a:lnTo>
                <a:lnTo>
                  <a:pt x="501" y="350"/>
                </a:lnTo>
                <a:lnTo>
                  <a:pt x="503" y="350"/>
                </a:lnTo>
                <a:lnTo>
                  <a:pt x="503" y="347"/>
                </a:lnTo>
                <a:lnTo>
                  <a:pt x="503" y="346"/>
                </a:lnTo>
                <a:lnTo>
                  <a:pt x="503" y="345"/>
                </a:lnTo>
                <a:lnTo>
                  <a:pt x="502" y="345"/>
                </a:lnTo>
                <a:lnTo>
                  <a:pt x="502" y="344"/>
                </a:lnTo>
                <a:lnTo>
                  <a:pt x="502" y="343"/>
                </a:lnTo>
                <a:lnTo>
                  <a:pt x="502" y="342"/>
                </a:lnTo>
                <a:lnTo>
                  <a:pt x="501" y="340"/>
                </a:lnTo>
                <a:lnTo>
                  <a:pt x="501" y="339"/>
                </a:lnTo>
                <a:lnTo>
                  <a:pt x="501" y="338"/>
                </a:lnTo>
                <a:lnTo>
                  <a:pt x="501" y="337"/>
                </a:lnTo>
                <a:lnTo>
                  <a:pt x="500" y="335"/>
                </a:lnTo>
                <a:lnTo>
                  <a:pt x="501" y="335"/>
                </a:lnTo>
                <a:lnTo>
                  <a:pt x="512" y="331"/>
                </a:lnTo>
                <a:lnTo>
                  <a:pt x="517" y="330"/>
                </a:lnTo>
                <a:lnTo>
                  <a:pt x="518" y="330"/>
                </a:lnTo>
                <a:lnTo>
                  <a:pt x="519" y="329"/>
                </a:lnTo>
                <a:lnTo>
                  <a:pt x="520" y="333"/>
                </a:lnTo>
                <a:lnTo>
                  <a:pt x="521" y="333"/>
                </a:lnTo>
                <a:lnTo>
                  <a:pt x="524" y="333"/>
                </a:lnTo>
                <a:lnTo>
                  <a:pt x="525" y="331"/>
                </a:lnTo>
                <a:lnTo>
                  <a:pt x="526" y="331"/>
                </a:lnTo>
                <a:lnTo>
                  <a:pt x="527" y="331"/>
                </a:lnTo>
                <a:lnTo>
                  <a:pt x="528" y="331"/>
                </a:lnTo>
                <a:lnTo>
                  <a:pt x="529" y="330"/>
                </a:lnTo>
                <a:lnTo>
                  <a:pt x="531" y="330"/>
                </a:lnTo>
                <a:lnTo>
                  <a:pt x="532" y="330"/>
                </a:lnTo>
                <a:lnTo>
                  <a:pt x="533" y="330"/>
                </a:lnTo>
                <a:lnTo>
                  <a:pt x="534" y="329"/>
                </a:lnTo>
                <a:lnTo>
                  <a:pt x="535" y="329"/>
                </a:lnTo>
                <a:lnTo>
                  <a:pt x="536" y="329"/>
                </a:lnTo>
                <a:lnTo>
                  <a:pt x="537" y="328"/>
                </a:lnTo>
                <a:lnTo>
                  <a:pt x="539" y="328"/>
                </a:lnTo>
                <a:lnTo>
                  <a:pt x="539" y="329"/>
                </a:lnTo>
                <a:lnTo>
                  <a:pt x="540" y="330"/>
                </a:lnTo>
                <a:lnTo>
                  <a:pt x="540" y="331"/>
                </a:lnTo>
                <a:lnTo>
                  <a:pt x="540" y="333"/>
                </a:lnTo>
                <a:lnTo>
                  <a:pt x="541" y="335"/>
                </a:lnTo>
                <a:lnTo>
                  <a:pt x="540" y="335"/>
                </a:lnTo>
                <a:lnTo>
                  <a:pt x="541" y="336"/>
                </a:lnTo>
                <a:lnTo>
                  <a:pt x="541" y="337"/>
                </a:lnTo>
                <a:lnTo>
                  <a:pt x="541" y="339"/>
                </a:lnTo>
                <a:lnTo>
                  <a:pt x="541" y="340"/>
                </a:lnTo>
                <a:lnTo>
                  <a:pt x="542" y="340"/>
                </a:lnTo>
                <a:lnTo>
                  <a:pt x="542" y="342"/>
                </a:lnTo>
                <a:lnTo>
                  <a:pt x="543" y="344"/>
                </a:lnTo>
                <a:lnTo>
                  <a:pt x="544" y="344"/>
                </a:lnTo>
                <a:lnTo>
                  <a:pt x="545" y="343"/>
                </a:lnTo>
                <a:lnTo>
                  <a:pt x="545" y="344"/>
                </a:lnTo>
                <a:lnTo>
                  <a:pt x="546" y="343"/>
                </a:lnTo>
                <a:lnTo>
                  <a:pt x="548" y="346"/>
                </a:lnTo>
                <a:lnTo>
                  <a:pt x="548" y="347"/>
                </a:lnTo>
                <a:lnTo>
                  <a:pt x="549" y="351"/>
                </a:lnTo>
                <a:lnTo>
                  <a:pt x="550" y="351"/>
                </a:lnTo>
                <a:lnTo>
                  <a:pt x="550" y="350"/>
                </a:lnTo>
                <a:lnTo>
                  <a:pt x="551" y="350"/>
                </a:lnTo>
                <a:lnTo>
                  <a:pt x="551" y="351"/>
                </a:lnTo>
                <a:lnTo>
                  <a:pt x="551" y="352"/>
                </a:lnTo>
                <a:lnTo>
                  <a:pt x="551" y="353"/>
                </a:lnTo>
                <a:lnTo>
                  <a:pt x="551" y="354"/>
                </a:lnTo>
                <a:lnTo>
                  <a:pt x="551" y="355"/>
                </a:lnTo>
                <a:lnTo>
                  <a:pt x="550" y="355"/>
                </a:lnTo>
                <a:lnTo>
                  <a:pt x="551" y="359"/>
                </a:lnTo>
                <a:lnTo>
                  <a:pt x="551" y="361"/>
                </a:lnTo>
                <a:lnTo>
                  <a:pt x="551" y="363"/>
                </a:lnTo>
                <a:lnTo>
                  <a:pt x="552" y="363"/>
                </a:lnTo>
                <a:lnTo>
                  <a:pt x="553" y="363"/>
                </a:lnTo>
                <a:lnTo>
                  <a:pt x="554" y="362"/>
                </a:lnTo>
                <a:lnTo>
                  <a:pt x="556" y="362"/>
                </a:lnTo>
                <a:lnTo>
                  <a:pt x="557" y="362"/>
                </a:lnTo>
                <a:lnTo>
                  <a:pt x="558" y="362"/>
                </a:lnTo>
                <a:lnTo>
                  <a:pt x="559" y="362"/>
                </a:lnTo>
                <a:lnTo>
                  <a:pt x="560" y="361"/>
                </a:lnTo>
                <a:lnTo>
                  <a:pt x="561" y="361"/>
                </a:lnTo>
                <a:lnTo>
                  <a:pt x="562" y="361"/>
                </a:lnTo>
                <a:lnTo>
                  <a:pt x="563" y="361"/>
                </a:lnTo>
                <a:lnTo>
                  <a:pt x="565" y="361"/>
                </a:lnTo>
                <a:lnTo>
                  <a:pt x="566" y="361"/>
                </a:lnTo>
                <a:lnTo>
                  <a:pt x="567" y="361"/>
                </a:lnTo>
                <a:lnTo>
                  <a:pt x="567" y="360"/>
                </a:lnTo>
                <a:lnTo>
                  <a:pt x="568" y="360"/>
                </a:lnTo>
                <a:lnTo>
                  <a:pt x="570" y="360"/>
                </a:lnTo>
                <a:lnTo>
                  <a:pt x="571" y="360"/>
                </a:lnTo>
                <a:lnTo>
                  <a:pt x="573" y="360"/>
                </a:lnTo>
                <a:lnTo>
                  <a:pt x="574" y="360"/>
                </a:lnTo>
                <a:lnTo>
                  <a:pt x="574" y="359"/>
                </a:lnTo>
                <a:lnTo>
                  <a:pt x="575" y="359"/>
                </a:lnTo>
                <a:lnTo>
                  <a:pt x="576" y="359"/>
                </a:lnTo>
                <a:lnTo>
                  <a:pt x="577" y="359"/>
                </a:lnTo>
                <a:lnTo>
                  <a:pt x="578" y="359"/>
                </a:lnTo>
                <a:lnTo>
                  <a:pt x="579" y="359"/>
                </a:lnTo>
                <a:lnTo>
                  <a:pt x="580" y="358"/>
                </a:lnTo>
                <a:lnTo>
                  <a:pt x="582" y="358"/>
                </a:lnTo>
                <a:lnTo>
                  <a:pt x="583" y="358"/>
                </a:lnTo>
                <a:lnTo>
                  <a:pt x="584" y="358"/>
                </a:lnTo>
                <a:lnTo>
                  <a:pt x="585" y="358"/>
                </a:lnTo>
                <a:lnTo>
                  <a:pt x="586" y="358"/>
                </a:lnTo>
                <a:lnTo>
                  <a:pt x="587" y="356"/>
                </a:lnTo>
                <a:lnTo>
                  <a:pt x="588" y="356"/>
                </a:lnTo>
                <a:lnTo>
                  <a:pt x="590" y="356"/>
                </a:lnTo>
                <a:lnTo>
                  <a:pt x="591" y="356"/>
                </a:lnTo>
                <a:lnTo>
                  <a:pt x="592" y="356"/>
                </a:lnTo>
                <a:lnTo>
                  <a:pt x="593" y="356"/>
                </a:lnTo>
                <a:lnTo>
                  <a:pt x="594" y="355"/>
                </a:lnTo>
                <a:lnTo>
                  <a:pt x="594" y="356"/>
                </a:lnTo>
                <a:lnTo>
                  <a:pt x="594" y="358"/>
                </a:lnTo>
                <a:lnTo>
                  <a:pt x="594" y="360"/>
                </a:lnTo>
                <a:lnTo>
                  <a:pt x="594" y="361"/>
                </a:lnTo>
                <a:lnTo>
                  <a:pt x="595" y="365"/>
                </a:lnTo>
                <a:lnTo>
                  <a:pt x="595" y="367"/>
                </a:lnTo>
                <a:lnTo>
                  <a:pt x="595" y="369"/>
                </a:lnTo>
                <a:lnTo>
                  <a:pt x="596" y="370"/>
                </a:lnTo>
                <a:lnTo>
                  <a:pt x="596" y="371"/>
                </a:lnTo>
                <a:lnTo>
                  <a:pt x="596" y="373"/>
                </a:lnTo>
                <a:lnTo>
                  <a:pt x="597" y="373"/>
                </a:lnTo>
                <a:lnTo>
                  <a:pt x="599" y="373"/>
                </a:lnTo>
                <a:lnTo>
                  <a:pt x="601" y="372"/>
                </a:lnTo>
                <a:lnTo>
                  <a:pt x="602" y="372"/>
                </a:lnTo>
                <a:lnTo>
                  <a:pt x="603" y="372"/>
                </a:lnTo>
                <a:lnTo>
                  <a:pt x="604" y="372"/>
                </a:lnTo>
                <a:lnTo>
                  <a:pt x="605" y="372"/>
                </a:lnTo>
                <a:lnTo>
                  <a:pt x="607" y="372"/>
                </a:lnTo>
                <a:lnTo>
                  <a:pt x="608" y="371"/>
                </a:lnTo>
                <a:lnTo>
                  <a:pt x="609" y="371"/>
                </a:lnTo>
                <a:lnTo>
                  <a:pt x="610" y="371"/>
                </a:lnTo>
                <a:lnTo>
                  <a:pt x="611" y="371"/>
                </a:lnTo>
                <a:lnTo>
                  <a:pt x="612" y="371"/>
                </a:lnTo>
                <a:lnTo>
                  <a:pt x="613" y="371"/>
                </a:lnTo>
                <a:lnTo>
                  <a:pt x="615" y="370"/>
                </a:lnTo>
                <a:lnTo>
                  <a:pt x="616" y="370"/>
                </a:lnTo>
                <a:lnTo>
                  <a:pt x="622" y="369"/>
                </a:lnTo>
                <a:lnTo>
                  <a:pt x="626" y="369"/>
                </a:lnTo>
                <a:lnTo>
                  <a:pt x="627" y="369"/>
                </a:lnTo>
                <a:lnTo>
                  <a:pt x="627" y="368"/>
                </a:lnTo>
                <a:lnTo>
                  <a:pt x="628" y="368"/>
                </a:lnTo>
                <a:lnTo>
                  <a:pt x="630" y="368"/>
                </a:lnTo>
                <a:lnTo>
                  <a:pt x="634" y="368"/>
                </a:lnTo>
                <a:lnTo>
                  <a:pt x="636" y="367"/>
                </a:lnTo>
                <a:lnTo>
                  <a:pt x="637" y="367"/>
                </a:lnTo>
                <a:lnTo>
                  <a:pt x="638" y="367"/>
                </a:lnTo>
                <a:lnTo>
                  <a:pt x="639" y="367"/>
                </a:lnTo>
                <a:lnTo>
                  <a:pt x="641" y="367"/>
                </a:lnTo>
                <a:lnTo>
                  <a:pt x="642" y="365"/>
                </a:lnTo>
                <a:lnTo>
                  <a:pt x="643" y="365"/>
                </a:lnTo>
                <a:lnTo>
                  <a:pt x="644" y="365"/>
                </a:lnTo>
                <a:lnTo>
                  <a:pt x="645" y="365"/>
                </a:lnTo>
                <a:lnTo>
                  <a:pt x="646" y="365"/>
                </a:lnTo>
                <a:lnTo>
                  <a:pt x="646" y="364"/>
                </a:lnTo>
                <a:lnTo>
                  <a:pt x="646" y="363"/>
                </a:lnTo>
                <a:lnTo>
                  <a:pt x="645" y="362"/>
                </a:lnTo>
                <a:lnTo>
                  <a:pt x="645" y="360"/>
                </a:lnTo>
                <a:lnTo>
                  <a:pt x="645" y="358"/>
                </a:lnTo>
                <a:lnTo>
                  <a:pt x="645" y="356"/>
                </a:lnTo>
                <a:lnTo>
                  <a:pt x="644" y="353"/>
                </a:lnTo>
                <a:lnTo>
                  <a:pt x="644" y="352"/>
                </a:lnTo>
                <a:lnTo>
                  <a:pt x="644" y="348"/>
                </a:lnTo>
                <a:lnTo>
                  <a:pt x="644" y="347"/>
                </a:lnTo>
                <a:lnTo>
                  <a:pt x="645" y="347"/>
                </a:lnTo>
                <a:lnTo>
                  <a:pt x="646" y="347"/>
                </a:lnTo>
                <a:lnTo>
                  <a:pt x="647" y="347"/>
                </a:lnTo>
                <a:lnTo>
                  <a:pt x="647" y="346"/>
                </a:lnTo>
                <a:lnTo>
                  <a:pt x="649" y="346"/>
                </a:lnTo>
                <a:lnTo>
                  <a:pt x="650" y="346"/>
                </a:lnTo>
                <a:lnTo>
                  <a:pt x="651" y="346"/>
                </a:lnTo>
                <a:lnTo>
                  <a:pt x="652" y="346"/>
                </a:lnTo>
                <a:lnTo>
                  <a:pt x="651" y="344"/>
                </a:lnTo>
                <a:lnTo>
                  <a:pt x="651" y="342"/>
                </a:lnTo>
                <a:lnTo>
                  <a:pt x="651" y="339"/>
                </a:lnTo>
                <a:lnTo>
                  <a:pt x="651" y="338"/>
                </a:lnTo>
                <a:lnTo>
                  <a:pt x="650" y="336"/>
                </a:lnTo>
                <a:lnTo>
                  <a:pt x="650" y="334"/>
                </a:lnTo>
                <a:lnTo>
                  <a:pt x="650" y="331"/>
                </a:lnTo>
                <a:lnTo>
                  <a:pt x="650" y="330"/>
                </a:lnTo>
                <a:lnTo>
                  <a:pt x="650" y="329"/>
                </a:lnTo>
                <a:lnTo>
                  <a:pt x="649" y="328"/>
                </a:lnTo>
                <a:lnTo>
                  <a:pt x="649" y="325"/>
                </a:lnTo>
                <a:lnTo>
                  <a:pt x="649" y="323"/>
                </a:lnTo>
                <a:lnTo>
                  <a:pt x="647" y="321"/>
                </a:lnTo>
                <a:lnTo>
                  <a:pt x="647" y="320"/>
                </a:lnTo>
                <a:lnTo>
                  <a:pt x="647" y="319"/>
                </a:lnTo>
                <a:lnTo>
                  <a:pt x="649" y="319"/>
                </a:lnTo>
                <a:lnTo>
                  <a:pt x="650" y="319"/>
                </a:lnTo>
                <a:lnTo>
                  <a:pt x="651" y="318"/>
                </a:lnTo>
                <a:lnTo>
                  <a:pt x="652" y="318"/>
                </a:lnTo>
                <a:lnTo>
                  <a:pt x="653" y="318"/>
                </a:lnTo>
                <a:lnTo>
                  <a:pt x="654" y="318"/>
                </a:lnTo>
                <a:lnTo>
                  <a:pt x="655" y="317"/>
                </a:lnTo>
                <a:lnTo>
                  <a:pt x="655" y="318"/>
                </a:lnTo>
                <a:lnTo>
                  <a:pt x="656" y="318"/>
                </a:lnTo>
                <a:lnTo>
                  <a:pt x="658" y="318"/>
                </a:lnTo>
                <a:lnTo>
                  <a:pt x="658" y="317"/>
                </a:lnTo>
                <a:lnTo>
                  <a:pt x="659" y="317"/>
                </a:lnTo>
                <a:lnTo>
                  <a:pt x="660" y="317"/>
                </a:lnTo>
                <a:lnTo>
                  <a:pt x="661" y="317"/>
                </a:lnTo>
                <a:lnTo>
                  <a:pt x="662" y="317"/>
                </a:lnTo>
                <a:lnTo>
                  <a:pt x="663" y="317"/>
                </a:lnTo>
                <a:lnTo>
                  <a:pt x="663" y="316"/>
                </a:lnTo>
                <a:lnTo>
                  <a:pt x="664" y="316"/>
                </a:lnTo>
                <a:lnTo>
                  <a:pt x="666" y="316"/>
                </a:lnTo>
                <a:lnTo>
                  <a:pt x="668" y="316"/>
                </a:lnTo>
                <a:lnTo>
                  <a:pt x="669" y="316"/>
                </a:lnTo>
                <a:lnTo>
                  <a:pt x="670" y="314"/>
                </a:lnTo>
                <a:lnTo>
                  <a:pt x="673" y="314"/>
                </a:lnTo>
                <a:lnTo>
                  <a:pt x="675" y="314"/>
                </a:lnTo>
                <a:lnTo>
                  <a:pt x="676" y="314"/>
                </a:lnTo>
                <a:lnTo>
                  <a:pt x="677" y="314"/>
                </a:lnTo>
                <a:lnTo>
                  <a:pt x="678" y="313"/>
                </a:lnTo>
                <a:lnTo>
                  <a:pt x="679" y="313"/>
                </a:lnTo>
                <a:lnTo>
                  <a:pt x="680" y="313"/>
                </a:lnTo>
                <a:lnTo>
                  <a:pt x="681" y="313"/>
                </a:lnTo>
                <a:lnTo>
                  <a:pt x="683" y="313"/>
                </a:lnTo>
                <a:lnTo>
                  <a:pt x="684" y="312"/>
                </a:lnTo>
                <a:lnTo>
                  <a:pt x="685" y="312"/>
                </a:lnTo>
                <a:lnTo>
                  <a:pt x="685" y="314"/>
                </a:lnTo>
                <a:lnTo>
                  <a:pt x="686" y="313"/>
                </a:lnTo>
                <a:lnTo>
                  <a:pt x="687" y="313"/>
                </a:lnTo>
                <a:lnTo>
                  <a:pt x="687" y="312"/>
                </a:lnTo>
                <a:lnTo>
                  <a:pt x="687" y="311"/>
                </a:lnTo>
                <a:lnTo>
                  <a:pt x="697" y="309"/>
                </a:lnTo>
                <a:lnTo>
                  <a:pt x="697" y="310"/>
                </a:lnTo>
                <a:lnTo>
                  <a:pt x="697" y="311"/>
                </a:lnTo>
                <a:lnTo>
                  <a:pt x="698" y="310"/>
                </a:lnTo>
                <a:lnTo>
                  <a:pt x="701" y="310"/>
                </a:lnTo>
                <a:lnTo>
                  <a:pt x="702" y="310"/>
                </a:lnTo>
                <a:lnTo>
                  <a:pt x="703" y="310"/>
                </a:lnTo>
                <a:lnTo>
                  <a:pt x="704" y="310"/>
                </a:lnTo>
                <a:lnTo>
                  <a:pt x="705" y="309"/>
                </a:lnTo>
                <a:lnTo>
                  <a:pt x="706" y="309"/>
                </a:lnTo>
                <a:lnTo>
                  <a:pt x="708" y="309"/>
                </a:lnTo>
                <a:lnTo>
                  <a:pt x="709" y="309"/>
                </a:lnTo>
                <a:lnTo>
                  <a:pt x="712" y="308"/>
                </a:lnTo>
                <a:lnTo>
                  <a:pt x="714" y="308"/>
                </a:lnTo>
                <a:lnTo>
                  <a:pt x="717" y="308"/>
                </a:lnTo>
                <a:lnTo>
                  <a:pt x="717" y="306"/>
                </a:lnTo>
                <a:lnTo>
                  <a:pt x="715" y="306"/>
                </a:lnTo>
                <a:lnTo>
                  <a:pt x="726" y="304"/>
                </a:lnTo>
                <a:lnTo>
                  <a:pt x="727" y="304"/>
                </a:lnTo>
                <a:lnTo>
                  <a:pt x="727" y="305"/>
                </a:lnTo>
                <a:lnTo>
                  <a:pt x="728" y="305"/>
                </a:lnTo>
                <a:lnTo>
                  <a:pt x="730" y="305"/>
                </a:lnTo>
                <a:lnTo>
                  <a:pt x="731" y="305"/>
                </a:lnTo>
                <a:lnTo>
                  <a:pt x="732" y="305"/>
                </a:lnTo>
                <a:lnTo>
                  <a:pt x="732" y="304"/>
                </a:lnTo>
                <a:lnTo>
                  <a:pt x="734" y="304"/>
                </a:lnTo>
                <a:lnTo>
                  <a:pt x="735" y="304"/>
                </a:lnTo>
                <a:lnTo>
                  <a:pt x="735" y="303"/>
                </a:lnTo>
                <a:lnTo>
                  <a:pt x="743" y="302"/>
                </a:lnTo>
                <a:lnTo>
                  <a:pt x="746" y="301"/>
                </a:lnTo>
                <a:lnTo>
                  <a:pt x="751" y="301"/>
                </a:lnTo>
                <a:lnTo>
                  <a:pt x="753" y="300"/>
                </a:lnTo>
                <a:lnTo>
                  <a:pt x="754" y="300"/>
                </a:lnTo>
                <a:lnTo>
                  <a:pt x="757" y="300"/>
                </a:lnTo>
                <a:lnTo>
                  <a:pt x="760" y="299"/>
                </a:lnTo>
                <a:lnTo>
                  <a:pt x="760" y="301"/>
                </a:lnTo>
                <a:lnTo>
                  <a:pt x="761" y="300"/>
                </a:lnTo>
                <a:lnTo>
                  <a:pt x="762" y="300"/>
                </a:lnTo>
                <a:lnTo>
                  <a:pt x="763" y="300"/>
                </a:lnTo>
                <a:lnTo>
                  <a:pt x="763" y="299"/>
                </a:lnTo>
                <a:lnTo>
                  <a:pt x="764" y="299"/>
                </a:lnTo>
                <a:lnTo>
                  <a:pt x="764" y="300"/>
                </a:lnTo>
                <a:lnTo>
                  <a:pt x="765" y="302"/>
                </a:lnTo>
                <a:lnTo>
                  <a:pt x="764" y="302"/>
                </a:lnTo>
                <a:lnTo>
                  <a:pt x="764" y="303"/>
                </a:lnTo>
                <a:lnTo>
                  <a:pt x="764" y="304"/>
                </a:lnTo>
                <a:lnTo>
                  <a:pt x="765" y="305"/>
                </a:lnTo>
                <a:lnTo>
                  <a:pt x="765" y="306"/>
                </a:lnTo>
                <a:lnTo>
                  <a:pt x="765" y="308"/>
                </a:lnTo>
                <a:lnTo>
                  <a:pt x="765" y="310"/>
                </a:lnTo>
                <a:lnTo>
                  <a:pt x="765" y="311"/>
                </a:lnTo>
                <a:lnTo>
                  <a:pt x="765" y="312"/>
                </a:lnTo>
                <a:lnTo>
                  <a:pt x="765" y="313"/>
                </a:lnTo>
                <a:lnTo>
                  <a:pt x="765" y="314"/>
                </a:lnTo>
                <a:lnTo>
                  <a:pt x="767" y="316"/>
                </a:lnTo>
                <a:lnTo>
                  <a:pt x="767" y="317"/>
                </a:lnTo>
                <a:lnTo>
                  <a:pt x="767" y="319"/>
                </a:lnTo>
                <a:lnTo>
                  <a:pt x="767" y="320"/>
                </a:lnTo>
                <a:lnTo>
                  <a:pt x="767" y="322"/>
                </a:lnTo>
                <a:lnTo>
                  <a:pt x="767" y="323"/>
                </a:lnTo>
                <a:lnTo>
                  <a:pt x="768" y="326"/>
                </a:lnTo>
                <a:lnTo>
                  <a:pt x="768" y="327"/>
                </a:lnTo>
                <a:lnTo>
                  <a:pt x="770" y="327"/>
                </a:lnTo>
                <a:lnTo>
                  <a:pt x="771" y="327"/>
                </a:lnTo>
                <a:lnTo>
                  <a:pt x="774" y="325"/>
                </a:lnTo>
                <a:lnTo>
                  <a:pt x="776" y="325"/>
                </a:lnTo>
                <a:lnTo>
                  <a:pt x="777" y="325"/>
                </a:lnTo>
                <a:lnTo>
                  <a:pt x="778" y="323"/>
                </a:lnTo>
                <a:lnTo>
                  <a:pt x="779" y="323"/>
                </a:lnTo>
                <a:lnTo>
                  <a:pt x="780" y="323"/>
                </a:lnTo>
                <a:lnTo>
                  <a:pt x="781" y="322"/>
                </a:lnTo>
                <a:lnTo>
                  <a:pt x="781" y="323"/>
                </a:lnTo>
                <a:lnTo>
                  <a:pt x="782" y="323"/>
                </a:lnTo>
                <a:lnTo>
                  <a:pt x="784" y="321"/>
                </a:lnTo>
                <a:lnTo>
                  <a:pt x="785" y="321"/>
                </a:lnTo>
                <a:lnTo>
                  <a:pt x="786" y="321"/>
                </a:lnTo>
                <a:lnTo>
                  <a:pt x="787" y="321"/>
                </a:lnTo>
                <a:lnTo>
                  <a:pt x="788" y="321"/>
                </a:lnTo>
                <a:lnTo>
                  <a:pt x="789" y="321"/>
                </a:lnTo>
                <a:lnTo>
                  <a:pt x="789" y="322"/>
                </a:lnTo>
                <a:lnTo>
                  <a:pt x="794" y="321"/>
                </a:lnTo>
                <a:lnTo>
                  <a:pt x="795" y="321"/>
                </a:lnTo>
                <a:lnTo>
                  <a:pt x="797" y="320"/>
                </a:lnTo>
                <a:lnTo>
                  <a:pt x="798" y="320"/>
                </a:lnTo>
                <a:lnTo>
                  <a:pt x="801" y="320"/>
                </a:lnTo>
                <a:lnTo>
                  <a:pt x="802" y="320"/>
                </a:lnTo>
                <a:lnTo>
                  <a:pt x="804" y="320"/>
                </a:lnTo>
                <a:lnTo>
                  <a:pt x="805" y="320"/>
                </a:lnTo>
                <a:lnTo>
                  <a:pt x="806" y="320"/>
                </a:lnTo>
                <a:lnTo>
                  <a:pt x="807" y="320"/>
                </a:lnTo>
                <a:lnTo>
                  <a:pt x="807" y="319"/>
                </a:lnTo>
                <a:lnTo>
                  <a:pt x="808" y="319"/>
                </a:lnTo>
                <a:lnTo>
                  <a:pt x="810" y="319"/>
                </a:lnTo>
                <a:lnTo>
                  <a:pt x="811" y="319"/>
                </a:lnTo>
                <a:lnTo>
                  <a:pt x="812" y="319"/>
                </a:lnTo>
                <a:lnTo>
                  <a:pt x="814" y="319"/>
                </a:lnTo>
                <a:lnTo>
                  <a:pt x="815" y="319"/>
                </a:lnTo>
                <a:lnTo>
                  <a:pt x="818" y="319"/>
                </a:lnTo>
                <a:lnTo>
                  <a:pt x="819" y="319"/>
                </a:lnTo>
                <a:lnTo>
                  <a:pt x="821" y="319"/>
                </a:lnTo>
                <a:lnTo>
                  <a:pt x="822" y="319"/>
                </a:lnTo>
                <a:lnTo>
                  <a:pt x="826" y="318"/>
                </a:lnTo>
                <a:lnTo>
                  <a:pt x="827" y="318"/>
                </a:lnTo>
                <a:lnTo>
                  <a:pt x="827" y="317"/>
                </a:lnTo>
                <a:lnTo>
                  <a:pt x="828" y="317"/>
                </a:lnTo>
                <a:lnTo>
                  <a:pt x="828" y="318"/>
                </a:lnTo>
                <a:lnTo>
                  <a:pt x="829" y="318"/>
                </a:lnTo>
                <a:lnTo>
                  <a:pt x="830" y="318"/>
                </a:lnTo>
                <a:lnTo>
                  <a:pt x="831" y="318"/>
                </a:lnTo>
                <a:lnTo>
                  <a:pt x="833" y="318"/>
                </a:lnTo>
                <a:lnTo>
                  <a:pt x="836" y="318"/>
                </a:lnTo>
                <a:lnTo>
                  <a:pt x="837" y="318"/>
                </a:lnTo>
                <a:lnTo>
                  <a:pt x="838" y="317"/>
                </a:lnTo>
                <a:lnTo>
                  <a:pt x="839" y="317"/>
                </a:lnTo>
                <a:lnTo>
                  <a:pt x="840" y="317"/>
                </a:lnTo>
                <a:lnTo>
                  <a:pt x="841" y="317"/>
                </a:lnTo>
                <a:lnTo>
                  <a:pt x="843" y="317"/>
                </a:lnTo>
                <a:lnTo>
                  <a:pt x="844" y="317"/>
                </a:lnTo>
                <a:lnTo>
                  <a:pt x="845" y="317"/>
                </a:lnTo>
                <a:lnTo>
                  <a:pt x="846" y="317"/>
                </a:lnTo>
                <a:lnTo>
                  <a:pt x="847" y="317"/>
                </a:lnTo>
                <a:lnTo>
                  <a:pt x="848" y="317"/>
                </a:lnTo>
                <a:lnTo>
                  <a:pt x="849" y="317"/>
                </a:lnTo>
                <a:lnTo>
                  <a:pt x="850" y="317"/>
                </a:lnTo>
                <a:lnTo>
                  <a:pt x="853" y="316"/>
                </a:lnTo>
                <a:lnTo>
                  <a:pt x="854" y="316"/>
                </a:lnTo>
                <a:lnTo>
                  <a:pt x="855" y="316"/>
                </a:lnTo>
                <a:lnTo>
                  <a:pt x="857" y="316"/>
                </a:lnTo>
                <a:lnTo>
                  <a:pt x="863" y="316"/>
                </a:lnTo>
                <a:lnTo>
                  <a:pt x="864" y="316"/>
                </a:lnTo>
                <a:lnTo>
                  <a:pt x="866" y="316"/>
                </a:lnTo>
                <a:lnTo>
                  <a:pt x="869" y="314"/>
                </a:lnTo>
                <a:lnTo>
                  <a:pt x="870" y="314"/>
                </a:lnTo>
                <a:lnTo>
                  <a:pt x="875" y="314"/>
                </a:lnTo>
                <a:lnTo>
                  <a:pt x="877" y="314"/>
                </a:lnTo>
                <a:lnTo>
                  <a:pt x="881" y="314"/>
                </a:lnTo>
                <a:lnTo>
                  <a:pt x="882" y="313"/>
                </a:lnTo>
                <a:lnTo>
                  <a:pt x="884" y="313"/>
                </a:lnTo>
                <a:lnTo>
                  <a:pt x="888" y="313"/>
                </a:lnTo>
                <a:lnTo>
                  <a:pt x="891" y="313"/>
                </a:lnTo>
                <a:lnTo>
                  <a:pt x="892" y="313"/>
                </a:lnTo>
                <a:lnTo>
                  <a:pt x="896" y="313"/>
                </a:lnTo>
                <a:lnTo>
                  <a:pt x="899" y="312"/>
                </a:lnTo>
                <a:lnTo>
                  <a:pt x="900" y="312"/>
                </a:lnTo>
                <a:lnTo>
                  <a:pt x="905" y="312"/>
                </a:lnTo>
                <a:lnTo>
                  <a:pt x="906" y="311"/>
                </a:lnTo>
                <a:lnTo>
                  <a:pt x="907" y="310"/>
                </a:lnTo>
                <a:lnTo>
                  <a:pt x="906" y="306"/>
                </a:lnTo>
                <a:lnTo>
                  <a:pt x="906" y="303"/>
                </a:lnTo>
                <a:lnTo>
                  <a:pt x="906" y="302"/>
                </a:lnTo>
                <a:lnTo>
                  <a:pt x="906" y="301"/>
                </a:lnTo>
                <a:lnTo>
                  <a:pt x="906" y="300"/>
                </a:lnTo>
                <a:lnTo>
                  <a:pt x="906" y="299"/>
                </a:lnTo>
                <a:lnTo>
                  <a:pt x="906" y="296"/>
                </a:lnTo>
                <a:lnTo>
                  <a:pt x="906" y="295"/>
                </a:lnTo>
                <a:lnTo>
                  <a:pt x="905" y="293"/>
                </a:lnTo>
                <a:lnTo>
                  <a:pt x="905" y="292"/>
                </a:lnTo>
                <a:lnTo>
                  <a:pt x="905" y="291"/>
                </a:lnTo>
                <a:lnTo>
                  <a:pt x="905" y="287"/>
                </a:lnTo>
                <a:lnTo>
                  <a:pt x="905" y="286"/>
                </a:lnTo>
                <a:lnTo>
                  <a:pt x="905" y="285"/>
                </a:lnTo>
                <a:lnTo>
                  <a:pt x="905" y="284"/>
                </a:lnTo>
                <a:lnTo>
                  <a:pt x="905" y="281"/>
                </a:lnTo>
                <a:lnTo>
                  <a:pt x="905" y="280"/>
                </a:lnTo>
                <a:lnTo>
                  <a:pt x="904" y="280"/>
                </a:lnTo>
                <a:lnTo>
                  <a:pt x="904" y="279"/>
                </a:lnTo>
                <a:lnTo>
                  <a:pt x="904" y="278"/>
                </a:lnTo>
                <a:lnTo>
                  <a:pt x="904" y="276"/>
                </a:lnTo>
                <a:lnTo>
                  <a:pt x="904" y="275"/>
                </a:lnTo>
                <a:lnTo>
                  <a:pt x="904" y="274"/>
                </a:lnTo>
                <a:lnTo>
                  <a:pt x="904" y="272"/>
                </a:lnTo>
                <a:lnTo>
                  <a:pt x="904" y="271"/>
                </a:lnTo>
                <a:lnTo>
                  <a:pt x="904" y="268"/>
                </a:lnTo>
                <a:lnTo>
                  <a:pt x="903" y="267"/>
                </a:lnTo>
                <a:lnTo>
                  <a:pt x="903" y="261"/>
                </a:lnTo>
                <a:lnTo>
                  <a:pt x="892" y="262"/>
                </a:lnTo>
                <a:lnTo>
                  <a:pt x="891" y="262"/>
                </a:lnTo>
                <a:lnTo>
                  <a:pt x="890" y="262"/>
                </a:lnTo>
                <a:lnTo>
                  <a:pt x="888" y="262"/>
                </a:lnTo>
                <a:lnTo>
                  <a:pt x="888" y="263"/>
                </a:lnTo>
                <a:lnTo>
                  <a:pt x="888" y="262"/>
                </a:lnTo>
                <a:lnTo>
                  <a:pt x="887" y="262"/>
                </a:lnTo>
                <a:lnTo>
                  <a:pt x="886" y="262"/>
                </a:lnTo>
                <a:lnTo>
                  <a:pt x="884" y="262"/>
                </a:lnTo>
                <a:lnTo>
                  <a:pt x="882" y="262"/>
                </a:lnTo>
                <a:lnTo>
                  <a:pt x="881" y="262"/>
                </a:lnTo>
                <a:lnTo>
                  <a:pt x="879" y="263"/>
                </a:lnTo>
                <a:lnTo>
                  <a:pt x="878" y="263"/>
                </a:lnTo>
                <a:lnTo>
                  <a:pt x="878" y="262"/>
                </a:lnTo>
                <a:lnTo>
                  <a:pt x="877" y="262"/>
                </a:lnTo>
                <a:lnTo>
                  <a:pt x="875" y="262"/>
                </a:lnTo>
                <a:lnTo>
                  <a:pt x="873" y="263"/>
                </a:lnTo>
                <a:lnTo>
                  <a:pt x="872" y="263"/>
                </a:lnTo>
                <a:lnTo>
                  <a:pt x="870" y="261"/>
                </a:lnTo>
                <a:lnTo>
                  <a:pt x="869" y="263"/>
                </a:lnTo>
                <a:lnTo>
                  <a:pt x="867" y="263"/>
                </a:lnTo>
                <a:lnTo>
                  <a:pt x="866" y="263"/>
                </a:lnTo>
                <a:lnTo>
                  <a:pt x="865" y="263"/>
                </a:lnTo>
                <a:lnTo>
                  <a:pt x="864" y="263"/>
                </a:lnTo>
                <a:lnTo>
                  <a:pt x="864" y="264"/>
                </a:lnTo>
                <a:lnTo>
                  <a:pt x="863" y="264"/>
                </a:lnTo>
                <a:lnTo>
                  <a:pt x="862" y="266"/>
                </a:lnTo>
                <a:lnTo>
                  <a:pt x="861" y="266"/>
                </a:lnTo>
                <a:lnTo>
                  <a:pt x="860" y="263"/>
                </a:lnTo>
                <a:lnTo>
                  <a:pt x="857" y="264"/>
                </a:lnTo>
                <a:lnTo>
                  <a:pt x="855" y="264"/>
                </a:lnTo>
                <a:lnTo>
                  <a:pt x="855" y="266"/>
                </a:lnTo>
                <a:lnTo>
                  <a:pt x="854" y="266"/>
                </a:lnTo>
                <a:lnTo>
                  <a:pt x="853" y="267"/>
                </a:lnTo>
                <a:lnTo>
                  <a:pt x="852" y="268"/>
                </a:lnTo>
                <a:lnTo>
                  <a:pt x="850" y="267"/>
                </a:lnTo>
                <a:lnTo>
                  <a:pt x="850" y="266"/>
                </a:lnTo>
                <a:lnTo>
                  <a:pt x="852" y="266"/>
                </a:lnTo>
                <a:lnTo>
                  <a:pt x="853" y="264"/>
                </a:lnTo>
                <a:lnTo>
                  <a:pt x="850" y="264"/>
                </a:lnTo>
                <a:lnTo>
                  <a:pt x="849" y="264"/>
                </a:lnTo>
                <a:lnTo>
                  <a:pt x="847" y="263"/>
                </a:lnTo>
                <a:lnTo>
                  <a:pt x="846" y="262"/>
                </a:lnTo>
                <a:lnTo>
                  <a:pt x="845" y="261"/>
                </a:lnTo>
                <a:lnTo>
                  <a:pt x="844" y="261"/>
                </a:lnTo>
                <a:lnTo>
                  <a:pt x="844" y="260"/>
                </a:lnTo>
                <a:lnTo>
                  <a:pt x="845" y="260"/>
                </a:lnTo>
                <a:lnTo>
                  <a:pt x="844" y="252"/>
                </a:lnTo>
                <a:lnTo>
                  <a:pt x="841" y="252"/>
                </a:lnTo>
                <a:lnTo>
                  <a:pt x="840" y="252"/>
                </a:lnTo>
                <a:lnTo>
                  <a:pt x="835" y="253"/>
                </a:lnTo>
                <a:lnTo>
                  <a:pt x="835" y="252"/>
                </a:lnTo>
                <a:lnTo>
                  <a:pt x="835" y="250"/>
                </a:lnTo>
                <a:lnTo>
                  <a:pt x="832" y="250"/>
                </a:lnTo>
                <a:lnTo>
                  <a:pt x="831" y="250"/>
                </a:lnTo>
                <a:lnTo>
                  <a:pt x="829" y="250"/>
                </a:lnTo>
                <a:lnTo>
                  <a:pt x="830" y="247"/>
                </a:lnTo>
                <a:lnTo>
                  <a:pt x="831" y="245"/>
                </a:lnTo>
                <a:lnTo>
                  <a:pt x="831" y="244"/>
                </a:lnTo>
                <a:lnTo>
                  <a:pt x="831" y="243"/>
                </a:lnTo>
                <a:lnTo>
                  <a:pt x="831" y="242"/>
                </a:lnTo>
                <a:lnTo>
                  <a:pt x="831" y="240"/>
                </a:lnTo>
                <a:lnTo>
                  <a:pt x="831" y="237"/>
                </a:lnTo>
                <a:lnTo>
                  <a:pt x="832" y="236"/>
                </a:lnTo>
                <a:lnTo>
                  <a:pt x="832" y="235"/>
                </a:lnTo>
                <a:lnTo>
                  <a:pt x="833" y="234"/>
                </a:lnTo>
                <a:lnTo>
                  <a:pt x="833" y="233"/>
                </a:lnTo>
                <a:lnTo>
                  <a:pt x="832" y="230"/>
                </a:lnTo>
                <a:lnTo>
                  <a:pt x="832" y="229"/>
                </a:lnTo>
                <a:lnTo>
                  <a:pt x="831" y="226"/>
                </a:lnTo>
                <a:lnTo>
                  <a:pt x="832" y="226"/>
                </a:lnTo>
                <a:lnTo>
                  <a:pt x="831" y="224"/>
                </a:lnTo>
                <a:lnTo>
                  <a:pt x="830" y="222"/>
                </a:lnTo>
                <a:lnTo>
                  <a:pt x="831" y="221"/>
                </a:lnTo>
                <a:lnTo>
                  <a:pt x="831" y="220"/>
                </a:lnTo>
                <a:lnTo>
                  <a:pt x="831" y="218"/>
                </a:lnTo>
                <a:lnTo>
                  <a:pt x="831" y="215"/>
                </a:lnTo>
                <a:lnTo>
                  <a:pt x="828" y="213"/>
                </a:lnTo>
                <a:lnTo>
                  <a:pt x="827" y="211"/>
                </a:lnTo>
                <a:lnTo>
                  <a:pt x="827" y="210"/>
                </a:lnTo>
                <a:lnTo>
                  <a:pt x="827" y="208"/>
                </a:lnTo>
                <a:lnTo>
                  <a:pt x="823" y="204"/>
                </a:lnTo>
                <a:lnTo>
                  <a:pt x="822" y="202"/>
                </a:lnTo>
                <a:lnTo>
                  <a:pt x="824" y="200"/>
                </a:lnTo>
                <a:lnTo>
                  <a:pt x="826" y="199"/>
                </a:lnTo>
                <a:lnTo>
                  <a:pt x="828" y="195"/>
                </a:lnTo>
                <a:lnTo>
                  <a:pt x="829" y="195"/>
                </a:lnTo>
                <a:lnTo>
                  <a:pt x="828" y="185"/>
                </a:lnTo>
                <a:lnTo>
                  <a:pt x="824" y="185"/>
                </a:lnTo>
                <a:lnTo>
                  <a:pt x="822" y="181"/>
                </a:lnTo>
                <a:lnTo>
                  <a:pt x="823" y="181"/>
                </a:lnTo>
                <a:lnTo>
                  <a:pt x="824" y="181"/>
                </a:lnTo>
                <a:lnTo>
                  <a:pt x="826" y="181"/>
                </a:lnTo>
                <a:lnTo>
                  <a:pt x="827" y="181"/>
                </a:lnTo>
                <a:lnTo>
                  <a:pt x="828" y="181"/>
                </a:lnTo>
                <a:lnTo>
                  <a:pt x="828" y="179"/>
                </a:lnTo>
                <a:lnTo>
                  <a:pt x="828" y="178"/>
                </a:lnTo>
                <a:lnTo>
                  <a:pt x="828" y="177"/>
                </a:lnTo>
                <a:lnTo>
                  <a:pt x="829" y="177"/>
                </a:lnTo>
                <a:lnTo>
                  <a:pt x="828" y="176"/>
                </a:lnTo>
                <a:lnTo>
                  <a:pt x="826" y="175"/>
                </a:lnTo>
                <a:lnTo>
                  <a:pt x="827" y="175"/>
                </a:lnTo>
                <a:lnTo>
                  <a:pt x="827" y="174"/>
                </a:lnTo>
                <a:lnTo>
                  <a:pt x="828" y="174"/>
                </a:lnTo>
                <a:lnTo>
                  <a:pt x="828" y="171"/>
                </a:lnTo>
                <a:lnTo>
                  <a:pt x="829" y="171"/>
                </a:lnTo>
                <a:lnTo>
                  <a:pt x="829" y="170"/>
                </a:lnTo>
                <a:lnTo>
                  <a:pt x="828" y="168"/>
                </a:lnTo>
                <a:lnTo>
                  <a:pt x="827" y="167"/>
                </a:lnTo>
                <a:lnTo>
                  <a:pt x="827" y="165"/>
                </a:lnTo>
                <a:lnTo>
                  <a:pt x="827" y="164"/>
                </a:lnTo>
                <a:lnTo>
                  <a:pt x="827" y="161"/>
                </a:lnTo>
                <a:lnTo>
                  <a:pt x="827" y="160"/>
                </a:lnTo>
                <a:lnTo>
                  <a:pt x="827" y="159"/>
                </a:lnTo>
                <a:lnTo>
                  <a:pt x="826" y="154"/>
                </a:lnTo>
                <a:lnTo>
                  <a:pt x="826" y="153"/>
                </a:lnTo>
                <a:lnTo>
                  <a:pt x="826" y="152"/>
                </a:lnTo>
                <a:lnTo>
                  <a:pt x="826" y="150"/>
                </a:lnTo>
                <a:lnTo>
                  <a:pt x="826" y="149"/>
                </a:lnTo>
                <a:lnTo>
                  <a:pt x="826" y="148"/>
                </a:lnTo>
                <a:lnTo>
                  <a:pt x="826" y="146"/>
                </a:lnTo>
                <a:lnTo>
                  <a:pt x="824" y="145"/>
                </a:lnTo>
                <a:lnTo>
                  <a:pt x="821" y="102"/>
                </a:lnTo>
                <a:lnTo>
                  <a:pt x="820" y="87"/>
                </a:lnTo>
                <a:lnTo>
                  <a:pt x="819" y="72"/>
                </a:lnTo>
                <a:lnTo>
                  <a:pt x="815" y="42"/>
                </a:lnTo>
                <a:lnTo>
                  <a:pt x="815" y="40"/>
                </a:lnTo>
                <a:lnTo>
                  <a:pt x="815" y="38"/>
                </a:lnTo>
                <a:lnTo>
                  <a:pt x="815" y="35"/>
                </a:lnTo>
                <a:lnTo>
                  <a:pt x="815" y="32"/>
                </a:lnTo>
                <a:lnTo>
                  <a:pt x="814" y="30"/>
                </a:lnTo>
                <a:lnTo>
                  <a:pt x="814" y="28"/>
                </a:lnTo>
                <a:lnTo>
                  <a:pt x="814" y="26"/>
                </a:lnTo>
                <a:lnTo>
                  <a:pt x="814" y="25"/>
                </a:lnTo>
                <a:lnTo>
                  <a:pt x="814" y="24"/>
                </a:lnTo>
                <a:lnTo>
                  <a:pt x="814" y="22"/>
                </a:lnTo>
                <a:lnTo>
                  <a:pt x="814" y="19"/>
                </a:lnTo>
                <a:lnTo>
                  <a:pt x="814" y="17"/>
                </a:lnTo>
                <a:lnTo>
                  <a:pt x="813" y="15"/>
                </a:lnTo>
                <a:lnTo>
                  <a:pt x="813" y="13"/>
                </a:lnTo>
                <a:lnTo>
                  <a:pt x="813" y="10"/>
                </a:lnTo>
                <a:lnTo>
                  <a:pt x="813" y="9"/>
                </a:lnTo>
                <a:lnTo>
                  <a:pt x="813" y="8"/>
                </a:lnTo>
                <a:lnTo>
                  <a:pt x="813" y="7"/>
                </a:lnTo>
                <a:lnTo>
                  <a:pt x="813" y="6"/>
                </a:lnTo>
                <a:lnTo>
                  <a:pt x="812" y="0"/>
                </a:lnTo>
                <a:lnTo>
                  <a:pt x="826" y="14"/>
                </a:lnTo>
                <a:lnTo>
                  <a:pt x="845" y="31"/>
                </a:lnTo>
                <a:lnTo>
                  <a:pt x="850" y="27"/>
                </a:lnTo>
                <a:lnTo>
                  <a:pt x="862" y="22"/>
                </a:lnTo>
                <a:lnTo>
                  <a:pt x="866" y="19"/>
                </a:lnTo>
                <a:lnTo>
                  <a:pt x="870" y="18"/>
                </a:lnTo>
                <a:lnTo>
                  <a:pt x="880" y="22"/>
                </a:lnTo>
                <a:lnTo>
                  <a:pt x="882" y="23"/>
                </a:lnTo>
                <a:lnTo>
                  <a:pt x="886" y="24"/>
                </a:lnTo>
                <a:lnTo>
                  <a:pt x="888" y="25"/>
                </a:lnTo>
                <a:lnTo>
                  <a:pt x="892" y="26"/>
                </a:lnTo>
                <a:lnTo>
                  <a:pt x="895" y="26"/>
                </a:lnTo>
                <a:lnTo>
                  <a:pt x="913" y="33"/>
                </a:lnTo>
                <a:lnTo>
                  <a:pt x="924" y="35"/>
                </a:lnTo>
                <a:lnTo>
                  <a:pt x="929" y="36"/>
                </a:lnTo>
                <a:lnTo>
                  <a:pt x="947" y="41"/>
                </a:lnTo>
                <a:lnTo>
                  <a:pt x="970" y="55"/>
                </a:lnTo>
                <a:lnTo>
                  <a:pt x="971" y="56"/>
                </a:lnTo>
                <a:lnTo>
                  <a:pt x="985" y="65"/>
                </a:lnTo>
                <a:lnTo>
                  <a:pt x="1001" y="91"/>
                </a:lnTo>
                <a:lnTo>
                  <a:pt x="1002" y="93"/>
                </a:lnTo>
                <a:lnTo>
                  <a:pt x="1012" y="108"/>
                </a:lnTo>
                <a:lnTo>
                  <a:pt x="1014" y="112"/>
                </a:lnTo>
                <a:lnTo>
                  <a:pt x="1016" y="114"/>
                </a:lnTo>
                <a:lnTo>
                  <a:pt x="1030" y="124"/>
                </a:lnTo>
                <a:lnTo>
                  <a:pt x="1040" y="154"/>
                </a:lnTo>
                <a:lnTo>
                  <a:pt x="1035" y="157"/>
                </a:lnTo>
                <a:lnTo>
                  <a:pt x="1034" y="158"/>
                </a:lnTo>
                <a:lnTo>
                  <a:pt x="1031" y="160"/>
                </a:lnTo>
                <a:lnTo>
                  <a:pt x="1027" y="162"/>
                </a:lnTo>
                <a:lnTo>
                  <a:pt x="1014" y="170"/>
                </a:lnTo>
                <a:lnTo>
                  <a:pt x="1002" y="188"/>
                </a:lnTo>
                <a:lnTo>
                  <a:pt x="1007" y="191"/>
                </a:lnTo>
                <a:lnTo>
                  <a:pt x="1009" y="192"/>
                </a:lnTo>
                <a:lnTo>
                  <a:pt x="1014" y="195"/>
                </a:lnTo>
                <a:lnTo>
                  <a:pt x="1026" y="209"/>
                </a:lnTo>
                <a:lnTo>
                  <a:pt x="1034" y="220"/>
                </a:lnTo>
                <a:lnTo>
                  <a:pt x="1043" y="233"/>
                </a:lnTo>
                <a:lnTo>
                  <a:pt x="1044" y="234"/>
                </a:lnTo>
                <a:lnTo>
                  <a:pt x="1046" y="236"/>
                </a:lnTo>
                <a:lnTo>
                  <a:pt x="1049" y="240"/>
                </a:lnTo>
                <a:lnTo>
                  <a:pt x="1052" y="244"/>
                </a:lnTo>
                <a:lnTo>
                  <a:pt x="1054" y="245"/>
                </a:lnTo>
                <a:lnTo>
                  <a:pt x="1058" y="251"/>
                </a:lnTo>
                <a:lnTo>
                  <a:pt x="1060" y="254"/>
                </a:lnTo>
                <a:lnTo>
                  <a:pt x="1061" y="255"/>
                </a:lnTo>
                <a:lnTo>
                  <a:pt x="1064" y="259"/>
                </a:lnTo>
                <a:lnTo>
                  <a:pt x="1065" y="260"/>
                </a:lnTo>
                <a:lnTo>
                  <a:pt x="1066" y="264"/>
                </a:lnTo>
                <a:lnTo>
                  <a:pt x="1067" y="264"/>
                </a:lnTo>
                <a:lnTo>
                  <a:pt x="1067" y="266"/>
                </a:lnTo>
                <a:lnTo>
                  <a:pt x="1068" y="266"/>
                </a:lnTo>
                <a:lnTo>
                  <a:pt x="1069" y="267"/>
                </a:lnTo>
                <a:lnTo>
                  <a:pt x="1071" y="268"/>
                </a:lnTo>
                <a:lnTo>
                  <a:pt x="1072" y="268"/>
                </a:lnTo>
                <a:lnTo>
                  <a:pt x="1072" y="269"/>
                </a:lnTo>
                <a:lnTo>
                  <a:pt x="1073" y="269"/>
                </a:lnTo>
                <a:lnTo>
                  <a:pt x="1073" y="270"/>
                </a:lnTo>
                <a:lnTo>
                  <a:pt x="1073" y="271"/>
                </a:lnTo>
                <a:lnTo>
                  <a:pt x="1075" y="275"/>
                </a:lnTo>
                <a:lnTo>
                  <a:pt x="1084" y="286"/>
                </a:lnTo>
                <a:lnTo>
                  <a:pt x="1081" y="294"/>
                </a:lnTo>
                <a:lnTo>
                  <a:pt x="1083" y="297"/>
                </a:lnTo>
                <a:lnTo>
                  <a:pt x="1084" y="300"/>
                </a:lnTo>
                <a:lnTo>
                  <a:pt x="1086" y="302"/>
                </a:lnTo>
                <a:lnTo>
                  <a:pt x="1088" y="303"/>
                </a:lnTo>
                <a:lnTo>
                  <a:pt x="1089" y="305"/>
                </a:lnTo>
                <a:lnTo>
                  <a:pt x="1090" y="308"/>
                </a:lnTo>
                <a:lnTo>
                  <a:pt x="1091" y="309"/>
                </a:lnTo>
                <a:lnTo>
                  <a:pt x="1092" y="310"/>
                </a:lnTo>
                <a:lnTo>
                  <a:pt x="1092" y="311"/>
                </a:lnTo>
                <a:lnTo>
                  <a:pt x="1095" y="316"/>
                </a:lnTo>
                <a:lnTo>
                  <a:pt x="1103" y="318"/>
                </a:lnTo>
                <a:lnTo>
                  <a:pt x="1114" y="319"/>
                </a:lnTo>
                <a:lnTo>
                  <a:pt x="1117" y="320"/>
                </a:lnTo>
                <a:lnTo>
                  <a:pt x="1119" y="320"/>
                </a:lnTo>
                <a:lnTo>
                  <a:pt x="1139" y="323"/>
                </a:lnTo>
                <a:lnTo>
                  <a:pt x="1156" y="356"/>
                </a:lnTo>
                <a:lnTo>
                  <a:pt x="1157" y="359"/>
                </a:lnTo>
                <a:lnTo>
                  <a:pt x="1160" y="361"/>
                </a:lnTo>
                <a:lnTo>
                  <a:pt x="1161" y="361"/>
                </a:lnTo>
                <a:lnTo>
                  <a:pt x="1162" y="362"/>
                </a:lnTo>
                <a:lnTo>
                  <a:pt x="1164" y="363"/>
                </a:lnTo>
                <a:lnTo>
                  <a:pt x="1165" y="363"/>
                </a:lnTo>
                <a:lnTo>
                  <a:pt x="1165" y="364"/>
                </a:lnTo>
                <a:lnTo>
                  <a:pt x="1166" y="364"/>
                </a:lnTo>
                <a:lnTo>
                  <a:pt x="1167" y="364"/>
                </a:lnTo>
                <a:lnTo>
                  <a:pt x="1167" y="365"/>
                </a:lnTo>
                <a:lnTo>
                  <a:pt x="1168" y="365"/>
                </a:lnTo>
                <a:lnTo>
                  <a:pt x="1168" y="367"/>
                </a:lnTo>
                <a:lnTo>
                  <a:pt x="1169" y="367"/>
                </a:lnTo>
                <a:lnTo>
                  <a:pt x="1170" y="368"/>
                </a:lnTo>
                <a:lnTo>
                  <a:pt x="1170" y="369"/>
                </a:lnTo>
                <a:lnTo>
                  <a:pt x="1170" y="370"/>
                </a:lnTo>
                <a:lnTo>
                  <a:pt x="1171" y="370"/>
                </a:lnTo>
                <a:lnTo>
                  <a:pt x="1171" y="369"/>
                </a:lnTo>
                <a:lnTo>
                  <a:pt x="1173" y="370"/>
                </a:lnTo>
                <a:lnTo>
                  <a:pt x="1174" y="371"/>
                </a:lnTo>
                <a:lnTo>
                  <a:pt x="1175" y="372"/>
                </a:lnTo>
                <a:lnTo>
                  <a:pt x="1176" y="373"/>
                </a:lnTo>
                <a:lnTo>
                  <a:pt x="1177" y="375"/>
                </a:lnTo>
                <a:lnTo>
                  <a:pt x="1181" y="378"/>
                </a:lnTo>
                <a:lnTo>
                  <a:pt x="1183" y="380"/>
                </a:lnTo>
                <a:lnTo>
                  <a:pt x="1184" y="381"/>
                </a:lnTo>
                <a:lnTo>
                  <a:pt x="1186" y="384"/>
                </a:lnTo>
                <a:lnTo>
                  <a:pt x="1189" y="385"/>
                </a:lnTo>
                <a:lnTo>
                  <a:pt x="1195" y="392"/>
                </a:lnTo>
                <a:lnTo>
                  <a:pt x="1199" y="395"/>
                </a:lnTo>
                <a:lnTo>
                  <a:pt x="1199" y="401"/>
                </a:lnTo>
                <a:lnTo>
                  <a:pt x="1196" y="404"/>
                </a:lnTo>
                <a:lnTo>
                  <a:pt x="1194" y="411"/>
                </a:lnTo>
                <a:lnTo>
                  <a:pt x="1194" y="412"/>
                </a:lnTo>
                <a:lnTo>
                  <a:pt x="1195" y="412"/>
                </a:lnTo>
                <a:lnTo>
                  <a:pt x="1195" y="413"/>
                </a:lnTo>
                <a:lnTo>
                  <a:pt x="1196" y="413"/>
                </a:lnTo>
                <a:lnTo>
                  <a:pt x="1196" y="414"/>
                </a:lnTo>
                <a:lnTo>
                  <a:pt x="1198" y="414"/>
                </a:lnTo>
                <a:lnTo>
                  <a:pt x="1199" y="414"/>
                </a:lnTo>
                <a:lnTo>
                  <a:pt x="1199" y="415"/>
                </a:lnTo>
                <a:lnTo>
                  <a:pt x="1200" y="415"/>
                </a:lnTo>
                <a:lnTo>
                  <a:pt x="1201" y="415"/>
                </a:lnTo>
                <a:lnTo>
                  <a:pt x="1202" y="415"/>
                </a:lnTo>
                <a:lnTo>
                  <a:pt x="1203" y="415"/>
                </a:lnTo>
                <a:lnTo>
                  <a:pt x="1203" y="416"/>
                </a:lnTo>
                <a:lnTo>
                  <a:pt x="1204" y="416"/>
                </a:lnTo>
                <a:lnTo>
                  <a:pt x="1204" y="418"/>
                </a:lnTo>
                <a:lnTo>
                  <a:pt x="1207" y="419"/>
                </a:lnTo>
                <a:lnTo>
                  <a:pt x="1207" y="420"/>
                </a:lnTo>
                <a:lnTo>
                  <a:pt x="1208" y="420"/>
                </a:lnTo>
                <a:lnTo>
                  <a:pt x="1208" y="421"/>
                </a:lnTo>
                <a:lnTo>
                  <a:pt x="1209" y="421"/>
                </a:lnTo>
                <a:lnTo>
                  <a:pt x="1209" y="422"/>
                </a:lnTo>
                <a:lnTo>
                  <a:pt x="1209" y="423"/>
                </a:lnTo>
                <a:lnTo>
                  <a:pt x="1208" y="423"/>
                </a:lnTo>
                <a:lnTo>
                  <a:pt x="1207" y="424"/>
                </a:lnTo>
                <a:lnTo>
                  <a:pt x="1208" y="424"/>
                </a:lnTo>
                <a:lnTo>
                  <a:pt x="1209" y="423"/>
                </a:lnTo>
                <a:lnTo>
                  <a:pt x="1210" y="423"/>
                </a:lnTo>
                <a:lnTo>
                  <a:pt x="1212" y="423"/>
                </a:lnTo>
                <a:lnTo>
                  <a:pt x="1213" y="424"/>
                </a:lnTo>
                <a:lnTo>
                  <a:pt x="1216" y="424"/>
                </a:lnTo>
                <a:lnTo>
                  <a:pt x="1218" y="426"/>
                </a:lnTo>
                <a:lnTo>
                  <a:pt x="1220" y="426"/>
                </a:lnTo>
                <a:lnTo>
                  <a:pt x="1221" y="427"/>
                </a:lnTo>
                <a:lnTo>
                  <a:pt x="1225" y="430"/>
                </a:lnTo>
                <a:lnTo>
                  <a:pt x="1226" y="431"/>
                </a:lnTo>
                <a:lnTo>
                  <a:pt x="1228" y="434"/>
                </a:lnTo>
                <a:lnTo>
                  <a:pt x="1228" y="435"/>
                </a:lnTo>
                <a:lnTo>
                  <a:pt x="1229" y="435"/>
                </a:lnTo>
                <a:lnTo>
                  <a:pt x="1230" y="436"/>
                </a:lnTo>
                <a:lnTo>
                  <a:pt x="1232" y="437"/>
                </a:lnTo>
                <a:lnTo>
                  <a:pt x="1233" y="438"/>
                </a:lnTo>
                <a:lnTo>
                  <a:pt x="1234" y="439"/>
                </a:lnTo>
                <a:lnTo>
                  <a:pt x="1235" y="440"/>
                </a:lnTo>
                <a:lnTo>
                  <a:pt x="1236" y="441"/>
                </a:lnTo>
                <a:lnTo>
                  <a:pt x="1240" y="445"/>
                </a:lnTo>
                <a:lnTo>
                  <a:pt x="1242" y="447"/>
                </a:lnTo>
                <a:lnTo>
                  <a:pt x="1244" y="448"/>
                </a:lnTo>
                <a:lnTo>
                  <a:pt x="1245" y="449"/>
                </a:lnTo>
                <a:lnTo>
                  <a:pt x="1245" y="451"/>
                </a:lnTo>
                <a:lnTo>
                  <a:pt x="1246" y="451"/>
                </a:lnTo>
                <a:lnTo>
                  <a:pt x="1250" y="449"/>
                </a:lnTo>
                <a:lnTo>
                  <a:pt x="1252" y="449"/>
                </a:lnTo>
                <a:lnTo>
                  <a:pt x="1253" y="449"/>
                </a:lnTo>
                <a:lnTo>
                  <a:pt x="1254" y="449"/>
                </a:lnTo>
                <a:lnTo>
                  <a:pt x="1260" y="449"/>
                </a:lnTo>
                <a:lnTo>
                  <a:pt x="1270" y="453"/>
                </a:lnTo>
                <a:lnTo>
                  <a:pt x="1271" y="454"/>
                </a:lnTo>
                <a:lnTo>
                  <a:pt x="1272" y="454"/>
                </a:lnTo>
                <a:lnTo>
                  <a:pt x="1277" y="465"/>
                </a:lnTo>
                <a:lnTo>
                  <a:pt x="1277" y="468"/>
                </a:lnTo>
                <a:lnTo>
                  <a:pt x="1280" y="475"/>
                </a:lnTo>
                <a:lnTo>
                  <a:pt x="1282" y="479"/>
                </a:lnTo>
                <a:lnTo>
                  <a:pt x="1283" y="482"/>
                </a:lnTo>
                <a:lnTo>
                  <a:pt x="1279" y="489"/>
                </a:lnTo>
                <a:lnTo>
                  <a:pt x="1276" y="496"/>
                </a:lnTo>
                <a:lnTo>
                  <a:pt x="1274" y="498"/>
                </a:lnTo>
                <a:lnTo>
                  <a:pt x="1272" y="499"/>
                </a:lnTo>
                <a:lnTo>
                  <a:pt x="1271" y="500"/>
                </a:lnTo>
                <a:lnTo>
                  <a:pt x="1271" y="502"/>
                </a:lnTo>
                <a:lnTo>
                  <a:pt x="1270" y="505"/>
                </a:lnTo>
                <a:lnTo>
                  <a:pt x="1268" y="508"/>
                </a:lnTo>
                <a:lnTo>
                  <a:pt x="1268" y="510"/>
                </a:lnTo>
                <a:lnTo>
                  <a:pt x="1268" y="511"/>
                </a:lnTo>
                <a:lnTo>
                  <a:pt x="1266" y="514"/>
                </a:lnTo>
                <a:lnTo>
                  <a:pt x="1261" y="524"/>
                </a:lnTo>
                <a:lnTo>
                  <a:pt x="1261" y="529"/>
                </a:lnTo>
                <a:lnTo>
                  <a:pt x="1260" y="536"/>
                </a:lnTo>
                <a:lnTo>
                  <a:pt x="1260" y="537"/>
                </a:lnTo>
                <a:lnTo>
                  <a:pt x="1259" y="541"/>
                </a:lnTo>
                <a:lnTo>
                  <a:pt x="1259" y="542"/>
                </a:lnTo>
                <a:lnTo>
                  <a:pt x="1258" y="542"/>
                </a:lnTo>
                <a:lnTo>
                  <a:pt x="1259" y="544"/>
                </a:lnTo>
                <a:lnTo>
                  <a:pt x="1259" y="545"/>
                </a:lnTo>
                <a:lnTo>
                  <a:pt x="1258" y="547"/>
                </a:lnTo>
                <a:lnTo>
                  <a:pt x="1259" y="547"/>
                </a:lnTo>
                <a:lnTo>
                  <a:pt x="1259" y="548"/>
                </a:lnTo>
                <a:lnTo>
                  <a:pt x="1260" y="552"/>
                </a:lnTo>
                <a:lnTo>
                  <a:pt x="1262" y="554"/>
                </a:lnTo>
                <a:lnTo>
                  <a:pt x="1263" y="555"/>
                </a:lnTo>
                <a:lnTo>
                  <a:pt x="1263" y="557"/>
                </a:lnTo>
                <a:lnTo>
                  <a:pt x="1265" y="558"/>
                </a:lnTo>
                <a:lnTo>
                  <a:pt x="1265" y="559"/>
                </a:lnTo>
                <a:lnTo>
                  <a:pt x="1266" y="561"/>
                </a:lnTo>
                <a:lnTo>
                  <a:pt x="1266" y="562"/>
                </a:lnTo>
                <a:lnTo>
                  <a:pt x="1267" y="563"/>
                </a:lnTo>
                <a:lnTo>
                  <a:pt x="1268" y="566"/>
                </a:lnTo>
                <a:lnTo>
                  <a:pt x="1268" y="567"/>
                </a:lnTo>
                <a:lnTo>
                  <a:pt x="1267" y="571"/>
                </a:lnTo>
                <a:lnTo>
                  <a:pt x="1266" y="578"/>
                </a:lnTo>
                <a:lnTo>
                  <a:pt x="1265" y="582"/>
                </a:lnTo>
                <a:lnTo>
                  <a:pt x="1263" y="583"/>
                </a:lnTo>
                <a:lnTo>
                  <a:pt x="1263" y="586"/>
                </a:lnTo>
                <a:lnTo>
                  <a:pt x="1262" y="587"/>
                </a:lnTo>
                <a:lnTo>
                  <a:pt x="1261" y="591"/>
                </a:lnTo>
                <a:lnTo>
                  <a:pt x="1261" y="593"/>
                </a:lnTo>
                <a:lnTo>
                  <a:pt x="1260" y="596"/>
                </a:lnTo>
                <a:lnTo>
                  <a:pt x="1260" y="598"/>
                </a:lnTo>
                <a:lnTo>
                  <a:pt x="1266" y="605"/>
                </a:lnTo>
                <a:lnTo>
                  <a:pt x="1267" y="607"/>
                </a:lnTo>
                <a:lnTo>
                  <a:pt x="1269" y="610"/>
                </a:lnTo>
                <a:lnTo>
                  <a:pt x="1270" y="612"/>
                </a:lnTo>
                <a:lnTo>
                  <a:pt x="1278" y="613"/>
                </a:lnTo>
                <a:lnTo>
                  <a:pt x="1279" y="613"/>
                </a:lnTo>
                <a:lnTo>
                  <a:pt x="1284" y="613"/>
                </a:lnTo>
                <a:lnTo>
                  <a:pt x="1302" y="624"/>
                </a:lnTo>
                <a:lnTo>
                  <a:pt x="1309" y="635"/>
                </a:lnTo>
                <a:lnTo>
                  <a:pt x="1322" y="649"/>
                </a:lnTo>
                <a:lnTo>
                  <a:pt x="1329" y="655"/>
                </a:lnTo>
                <a:lnTo>
                  <a:pt x="1338" y="663"/>
                </a:lnTo>
                <a:lnTo>
                  <a:pt x="1344" y="667"/>
                </a:lnTo>
                <a:lnTo>
                  <a:pt x="1345" y="668"/>
                </a:lnTo>
                <a:lnTo>
                  <a:pt x="1345" y="672"/>
                </a:lnTo>
                <a:lnTo>
                  <a:pt x="1350" y="690"/>
                </a:lnTo>
                <a:lnTo>
                  <a:pt x="1351" y="691"/>
                </a:lnTo>
                <a:lnTo>
                  <a:pt x="1353" y="705"/>
                </a:lnTo>
                <a:lnTo>
                  <a:pt x="1354" y="709"/>
                </a:lnTo>
                <a:lnTo>
                  <a:pt x="1352" y="714"/>
                </a:lnTo>
                <a:lnTo>
                  <a:pt x="1351" y="717"/>
                </a:lnTo>
                <a:lnTo>
                  <a:pt x="1351" y="718"/>
                </a:lnTo>
                <a:lnTo>
                  <a:pt x="1344" y="732"/>
                </a:lnTo>
                <a:lnTo>
                  <a:pt x="1342" y="735"/>
                </a:lnTo>
                <a:lnTo>
                  <a:pt x="1336" y="739"/>
                </a:lnTo>
                <a:lnTo>
                  <a:pt x="1328" y="743"/>
                </a:lnTo>
                <a:lnTo>
                  <a:pt x="1322" y="752"/>
                </a:lnTo>
                <a:lnTo>
                  <a:pt x="1318" y="759"/>
                </a:lnTo>
                <a:lnTo>
                  <a:pt x="1317" y="759"/>
                </a:lnTo>
                <a:lnTo>
                  <a:pt x="1325" y="769"/>
                </a:lnTo>
                <a:lnTo>
                  <a:pt x="1334" y="763"/>
                </a:lnTo>
                <a:lnTo>
                  <a:pt x="1336" y="764"/>
                </a:lnTo>
                <a:lnTo>
                  <a:pt x="1339" y="767"/>
                </a:lnTo>
                <a:lnTo>
                  <a:pt x="1346" y="773"/>
                </a:lnTo>
                <a:lnTo>
                  <a:pt x="1342" y="781"/>
                </a:lnTo>
                <a:lnTo>
                  <a:pt x="1342" y="782"/>
                </a:lnTo>
                <a:lnTo>
                  <a:pt x="1344" y="783"/>
                </a:lnTo>
                <a:lnTo>
                  <a:pt x="1346" y="784"/>
                </a:lnTo>
                <a:lnTo>
                  <a:pt x="1347" y="784"/>
                </a:lnTo>
                <a:lnTo>
                  <a:pt x="1348" y="785"/>
                </a:lnTo>
                <a:lnTo>
                  <a:pt x="1351" y="787"/>
                </a:lnTo>
                <a:lnTo>
                  <a:pt x="1353" y="789"/>
                </a:lnTo>
                <a:lnTo>
                  <a:pt x="1354" y="789"/>
                </a:lnTo>
                <a:lnTo>
                  <a:pt x="1355" y="790"/>
                </a:lnTo>
                <a:lnTo>
                  <a:pt x="1356" y="791"/>
                </a:lnTo>
                <a:lnTo>
                  <a:pt x="1358" y="791"/>
                </a:lnTo>
                <a:lnTo>
                  <a:pt x="1359" y="792"/>
                </a:lnTo>
                <a:lnTo>
                  <a:pt x="1361" y="793"/>
                </a:lnTo>
                <a:lnTo>
                  <a:pt x="1362" y="794"/>
                </a:lnTo>
                <a:lnTo>
                  <a:pt x="1363" y="794"/>
                </a:lnTo>
                <a:lnTo>
                  <a:pt x="1364" y="795"/>
                </a:lnTo>
                <a:lnTo>
                  <a:pt x="1365" y="797"/>
                </a:lnTo>
                <a:lnTo>
                  <a:pt x="1367" y="797"/>
                </a:lnTo>
                <a:lnTo>
                  <a:pt x="1370" y="799"/>
                </a:lnTo>
                <a:lnTo>
                  <a:pt x="1371" y="800"/>
                </a:lnTo>
                <a:lnTo>
                  <a:pt x="1372" y="800"/>
                </a:lnTo>
                <a:lnTo>
                  <a:pt x="1375" y="801"/>
                </a:lnTo>
                <a:lnTo>
                  <a:pt x="1377" y="803"/>
                </a:lnTo>
                <a:lnTo>
                  <a:pt x="1378" y="803"/>
                </a:lnTo>
                <a:lnTo>
                  <a:pt x="1380" y="804"/>
                </a:lnTo>
                <a:lnTo>
                  <a:pt x="1381" y="806"/>
                </a:lnTo>
                <a:lnTo>
                  <a:pt x="1382" y="806"/>
                </a:lnTo>
                <a:lnTo>
                  <a:pt x="1390" y="810"/>
                </a:lnTo>
                <a:lnTo>
                  <a:pt x="1396" y="814"/>
                </a:lnTo>
                <a:lnTo>
                  <a:pt x="1397" y="815"/>
                </a:lnTo>
                <a:lnTo>
                  <a:pt x="1397" y="806"/>
                </a:lnTo>
                <a:lnTo>
                  <a:pt x="1396" y="806"/>
                </a:lnTo>
                <a:lnTo>
                  <a:pt x="1396" y="804"/>
                </a:lnTo>
                <a:lnTo>
                  <a:pt x="1396" y="802"/>
                </a:lnTo>
                <a:lnTo>
                  <a:pt x="1396" y="800"/>
                </a:lnTo>
                <a:lnTo>
                  <a:pt x="1397" y="798"/>
                </a:lnTo>
                <a:lnTo>
                  <a:pt x="1397" y="797"/>
                </a:lnTo>
                <a:lnTo>
                  <a:pt x="1396" y="797"/>
                </a:lnTo>
                <a:lnTo>
                  <a:pt x="1393" y="797"/>
                </a:lnTo>
                <a:lnTo>
                  <a:pt x="1392" y="797"/>
                </a:lnTo>
                <a:lnTo>
                  <a:pt x="1390" y="795"/>
                </a:lnTo>
                <a:lnTo>
                  <a:pt x="1389" y="793"/>
                </a:lnTo>
                <a:lnTo>
                  <a:pt x="1389" y="792"/>
                </a:lnTo>
                <a:lnTo>
                  <a:pt x="1386" y="791"/>
                </a:lnTo>
                <a:lnTo>
                  <a:pt x="1385" y="789"/>
                </a:lnTo>
                <a:lnTo>
                  <a:pt x="1385" y="787"/>
                </a:lnTo>
                <a:lnTo>
                  <a:pt x="1385" y="786"/>
                </a:lnTo>
                <a:lnTo>
                  <a:pt x="1385" y="785"/>
                </a:lnTo>
                <a:lnTo>
                  <a:pt x="1384" y="785"/>
                </a:lnTo>
                <a:lnTo>
                  <a:pt x="1384" y="784"/>
                </a:lnTo>
                <a:lnTo>
                  <a:pt x="1384" y="783"/>
                </a:lnTo>
                <a:lnTo>
                  <a:pt x="1382" y="783"/>
                </a:lnTo>
                <a:lnTo>
                  <a:pt x="1381" y="782"/>
                </a:lnTo>
                <a:lnTo>
                  <a:pt x="1381" y="781"/>
                </a:lnTo>
                <a:lnTo>
                  <a:pt x="1381" y="777"/>
                </a:lnTo>
                <a:lnTo>
                  <a:pt x="1381" y="773"/>
                </a:lnTo>
                <a:lnTo>
                  <a:pt x="1381" y="768"/>
                </a:lnTo>
                <a:lnTo>
                  <a:pt x="1381" y="763"/>
                </a:lnTo>
                <a:lnTo>
                  <a:pt x="1382" y="763"/>
                </a:lnTo>
                <a:lnTo>
                  <a:pt x="1384" y="763"/>
                </a:lnTo>
                <a:lnTo>
                  <a:pt x="1385" y="761"/>
                </a:lnTo>
                <a:lnTo>
                  <a:pt x="1386" y="761"/>
                </a:lnTo>
                <a:lnTo>
                  <a:pt x="1387" y="760"/>
                </a:lnTo>
                <a:lnTo>
                  <a:pt x="1389" y="759"/>
                </a:lnTo>
                <a:lnTo>
                  <a:pt x="1390" y="758"/>
                </a:lnTo>
                <a:lnTo>
                  <a:pt x="1393" y="757"/>
                </a:lnTo>
                <a:lnTo>
                  <a:pt x="1395" y="757"/>
                </a:lnTo>
                <a:lnTo>
                  <a:pt x="1396" y="756"/>
                </a:lnTo>
                <a:lnTo>
                  <a:pt x="1397" y="755"/>
                </a:lnTo>
                <a:lnTo>
                  <a:pt x="1398" y="755"/>
                </a:lnTo>
                <a:lnTo>
                  <a:pt x="1399" y="753"/>
                </a:lnTo>
                <a:lnTo>
                  <a:pt x="1402" y="752"/>
                </a:lnTo>
                <a:lnTo>
                  <a:pt x="1403" y="752"/>
                </a:lnTo>
                <a:lnTo>
                  <a:pt x="1404" y="752"/>
                </a:lnTo>
                <a:lnTo>
                  <a:pt x="1407" y="752"/>
                </a:lnTo>
                <a:lnTo>
                  <a:pt x="1410" y="752"/>
                </a:lnTo>
                <a:lnTo>
                  <a:pt x="1412" y="753"/>
                </a:lnTo>
                <a:lnTo>
                  <a:pt x="1413" y="753"/>
                </a:lnTo>
                <a:lnTo>
                  <a:pt x="1413" y="755"/>
                </a:lnTo>
                <a:lnTo>
                  <a:pt x="1415" y="755"/>
                </a:lnTo>
                <a:lnTo>
                  <a:pt x="1418" y="756"/>
                </a:lnTo>
                <a:lnTo>
                  <a:pt x="1418" y="757"/>
                </a:lnTo>
                <a:lnTo>
                  <a:pt x="1419" y="757"/>
                </a:lnTo>
                <a:lnTo>
                  <a:pt x="1421" y="757"/>
                </a:lnTo>
                <a:lnTo>
                  <a:pt x="1422" y="758"/>
                </a:lnTo>
                <a:lnTo>
                  <a:pt x="1424" y="759"/>
                </a:lnTo>
                <a:lnTo>
                  <a:pt x="1424" y="763"/>
                </a:lnTo>
                <a:lnTo>
                  <a:pt x="1424" y="765"/>
                </a:lnTo>
                <a:lnTo>
                  <a:pt x="1429" y="778"/>
                </a:lnTo>
                <a:lnTo>
                  <a:pt x="1430" y="780"/>
                </a:lnTo>
                <a:lnTo>
                  <a:pt x="1444" y="790"/>
                </a:lnTo>
                <a:lnTo>
                  <a:pt x="1445" y="791"/>
                </a:lnTo>
                <a:lnTo>
                  <a:pt x="1447" y="792"/>
                </a:lnTo>
                <a:lnTo>
                  <a:pt x="1448" y="793"/>
                </a:lnTo>
                <a:lnTo>
                  <a:pt x="1447" y="795"/>
                </a:lnTo>
                <a:lnTo>
                  <a:pt x="1443" y="798"/>
                </a:lnTo>
                <a:lnTo>
                  <a:pt x="1443" y="807"/>
                </a:lnTo>
                <a:lnTo>
                  <a:pt x="1451" y="806"/>
                </a:lnTo>
                <a:lnTo>
                  <a:pt x="1452" y="806"/>
                </a:lnTo>
                <a:lnTo>
                  <a:pt x="1462" y="806"/>
                </a:lnTo>
                <a:lnTo>
                  <a:pt x="1472" y="825"/>
                </a:lnTo>
                <a:lnTo>
                  <a:pt x="1464" y="831"/>
                </a:lnTo>
                <a:lnTo>
                  <a:pt x="1470" y="834"/>
                </a:lnTo>
                <a:lnTo>
                  <a:pt x="1473" y="832"/>
                </a:lnTo>
                <a:lnTo>
                  <a:pt x="1474" y="832"/>
                </a:lnTo>
                <a:lnTo>
                  <a:pt x="1485" y="837"/>
                </a:lnTo>
                <a:lnTo>
                  <a:pt x="1485" y="840"/>
                </a:lnTo>
                <a:lnTo>
                  <a:pt x="1502" y="840"/>
                </a:lnTo>
                <a:lnTo>
                  <a:pt x="1503" y="840"/>
                </a:lnTo>
                <a:lnTo>
                  <a:pt x="1516" y="840"/>
                </a:lnTo>
                <a:lnTo>
                  <a:pt x="1517" y="840"/>
                </a:lnTo>
                <a:lnTo>
                  <a:pt x="1517" y="845"/>
                </a:lnTo>
                <a:lnTo>
                  <a:pt x="1517" y="865"/>
                </a:lnTo>
                <a:lnTo>
                  <a:pt x="1517" y="868"/>
                </a:lnTo>
                <a:lnTo>
                  <a:pt x="1517" y="871"/>
                </a:lnTo>
                <a:lnTo>
                  <a:pt x="1525" y="873"/>
                </a:lnTo>
                <a:lnTo>
                  <a:pt x="1529" y="873"/>
                </a:lnTo>
                <a:lnTo>
                  <a:pt x="1542" y="873"/>
                </a:lnTo>
                <a:lnTo>
                  <a:pt x="1546" y="873"/>
                </a:lnTo>
                <a:lnTo>
                  <a:pt x="1559" y="873"/>
                </a:lnTo>
                <a:lnTo>
                  <a:pt x="1561" y="873"/>
                </a:lnTo>
                <a:lnTo>
                  <a:pt x="1584" y="873"/>
                </a:lnTo>
                <a:lnTo>
                  <a:pt x="1586" y="898"/>
                </a:lnTo>
                <a:lnTo>
                  <a:pt x="1590" y="898"/>
                </a:lnTo>
                <a:lnTo>
                  <a:pt x="1592" y="900"/>
                </a:lnTo>
                <a:lnTo>
                  <a:pt x="1595" y="902"/>
                </a:lnTo>
                <a:lnTo>
                  <a:pt x="1596" y="903"/>
                </a:lnTo>
                <a:lnTo>
                  <a:pt x="1595" y="905"/>
                </a:lnTo>
                <a:lnTo>
                  <a:pt x="1591" y="911"/>
                </a:lnTo>
                <a:lnTo>
                  <a:pt x="1590" y="911"/>
                </a:lnTo>
                <a:lnTo>
                  <a:pt x="1589" y="915"/>
                </a:lnTo>
                <a:lnTo>
                  <a:pt x="1587" y="917"/>
                </a:lnTo>
                <a:lnTo>
                  <a:pt x="1587" y="918"/>
                </a:lnTo>
                <a:lnTo>
                  <a:pt x="1586" y="919"/>
                </a:lnTo>
                <a:lnTo>
                  <a:pt x="1584" y="920"/>
                </a:lnTo>
                <a:lnTo>
                  <a:pt x="1584" y="921"/>
                </a:lnTo>
                <a:lnTo>
                  <a:pt x="1582" y="926"/>
                </a:lnTo>
                <a:lnTo>
                  <a:pt x="1586" y="929"/>
                </a:lnTo>
                <a:lnTo>
                  <a:pt x="1584" y="928"/>
                </a:lnTo>
                <a:lnTo>
                  <a:pt x="1584" y="929"/>
                </a:lnTo>
                <a:lnTo>
                  <a:pt x="1589" y="935"/>
                </a:lnTo>
                <a:lnTo>
                  <a:pt x="1590" y="935"/>
                </a:lnTo>
                <a:lnTo>
                  <a:pt x="1590" y="936"/>
                </a:lnTo>
                <a:lnTo>
                  <a:pt x="1595" y="942"/>
                </a:lnTo>
                <a:lnTo>
                  <a:pt x="1599" y="947"/>
                </a:lnTo>
                <a:lnTo>
                  <a:pt x="1604" y="953"/>
                </a:lnTo>
                <a:lnTo>
                  <a:pt x="1606" y="957"/>
                </a:lnTo>
                <a:lnTo>
                  <a:pt x="1610" y="961"/>
                </a:lnTo>
                <a:lnTo>
                  <a:pt x="1613" y="966"/>
                </a:lnTo>
                <a:lnTo>
                  <a:pt x="1615" y="968"/>
                </a:lnTo>
                <a:lnTo>
                  <a:pt x="1618" y="972"/>
                </a:lnTo>
                <a:lnTo>
                  <a:pt x="1624" y="979"/>
                </a:lnTo>
                <a:lnTo>
                  <a:pt x="1626" y="981"/>
                </a:lnTo>
                <a:lnTo>
                  <a:pt x="1628" y="984"/>
                </a:lnTo>
                <a:lnTo>
                  <a:pt x="1630" y="986"/>
                </a:lnTo>
                <a:lnTo>
                  <a:pt x="1632" y="989"/>
                </a:lnTo>
                <a:lnTo>
                  <a:pt x="1634" y="993"/>
                </a:lnTo>
                <a:lnTo>
                  <a:pt x="1637" y="996"/>
                </a:lnTo>
                <a:lnTo>
                  <a:pt x="1639" y="999"/>
                </a:lnTo>
                <a:lnTo>
                  <a:pt x="1641" y="1001"/>
                </a:lnTo>
                <a:lnTo>
                  <a:pt x="1641" y="1002"/>
                </a:lnTo>
                <a:lnTo>
                  <a:pt x="1643" y="1004"/>
                </a:lnTo>
                <a:lnTo>
                  <a:pt x="1646" y="1008"/>
                </a:lnTo>
                <a:lnTo>
                  <a:pt x="1649" y="1012"/>
                </a:lnTo>
                <a:lnTo>
                  <a:pt x="1650" y="1013"/>
                </a:lnTo>
                <a:lnTo>
                  <a:pt x="1652" y="1011"/>
                </a:lnTo>
                <a:lnTo>
                  <a:pt x="1654" y="1010"/>
                </a:lnTo>
                <a:lnTo>
                  <a:pt x="1660" y="1017"/>
                </a:lnTo>
                <a:lnTo>
                  <a:pt x="1658" y="1019"/>
                </a:lnTo>
                <a:lnTo>
                  <a:pt x="1656" y="1020"/>
                </a:lnTo>
                <a:lnTo>
                  <a:pt x="1658" y="1023"/>
                </a:lnTo>
                <a:lnTo>
                  <a:pt x="1659" y="1025"/>
                </a:lnTo>
                <a:lnTo>
                  <a:pt x="1659" y="1026"/>
                </a:lnTo>
                <a:lnTo>
                  <a:pt x="1660" y="1026"/>
                </a:lnTo>
                <a:lnTo>
                  <a:pt x="1662" y="1028"/>
                </a:lnTo>
                <a:lnTo>
                  <a:pt x="1663" y="1029"/>
                </a:lnTo>
                <a:lnTo>
                  <a:pt x="1664" y="1031"/>
                </a:lnTo>
                <a:lnTo>
                  <a:pt x="1665" y="1033"/>
                </a:lnTo>
                <a:lnTo>
                  <a:pt x="1667" y="1035"/>
                </a:lnTo>
                <a:lnTo>
                  <a:pt x="1668" y="1036"/>
                </a:lnTo>
                <a:lnTo>
                  <a:pt x="1671" y="1039"/>
                </a:lnTo>
                <a:lnTo>
                  <a:pt x="1674" y="1046"/>
                </a:lnTo>
                <a:lnTo>
                  <a:pt x="1674" y="1048"/>
                </a:lnTo>
                <a:lnTo>
                  <a:pt x="1676" y="1053"/>
                </a:lnTo>
                <a:lnTo>
                  <a:pt x="1682" y="1065"/>
                </a:lnTo>
                <a:lnTo>
                  <a:pt x="1686" y="1076"/>
                </a:lnTo>
                <a:lnTo>
                  <a:pt x="1686" y="1077"/>
                </a:lnTo>
                <a:lnTo>
                  <a:pt x="1693" y="1093"/>
                </a:lnTo>
                <a:lnTo>
                  <a:pt x="1701" y="1110"/>
                </a:lnTo>
                <a:lnTo>
                  <a:pt x="1702" y="1110"/>
                </a:lnTo>
                <a:lnTo>
                  <a:pt x="1702" y="1111"/>
                </a:lnTo>
                <a:lnTo>
                  <a:pt x="1704" y="1114"/>
                </a:lnTo>
                <a:lnTo>
                  <a:pt x="1705" y="1114"/>
                </a:lnTo>
                <a:lnTo>
                  <a:pt x="1705" y="1115"/>
                </a:lnTo>
                <a:lnTo>
                  <a:pt x="1710" y="1128"/>
                </a:lnTo>
                <a:lnTo>
                  <a:pt x="1716" y="1141"/>
                </a:lnTo>
                <a:lnTo>
                  <a:pt x="1719" y="1148"/>
                </a:lnTo>
                <a:lnTo>
                  <a:pt x="1721" y="1156"/>
                </a:lnTo>
                <a:lnTo>
                  <a:pt x="1721" y="1157"/>
                </a:lnTo>
                <a:lnTo>
                  <a:pt x="1721" y="1158"/>
                </a:lnTo>
                <a:lnTo>
                  <a:pt x="1722" y="1160"/>
                </a:lnTo>
                <a:lnTo>
                  <a:pt x="1722" y="1161"/>
                </a:lnTo>
                <a:lnTo>
                  <a:pt x="1722" y="1162"/>
                </a:lnTo>
                <a:lnTo>
                  <a:pt x="1723" y="1162"/>
                </a:lnTo>
                <a:lnTo>
                  <a:pt x="1725" y="1164"/>
                </a:lnTo>
                <a:lnTo>
                  <a:pt x="1725" y="1165"/>
                </a:lnTo>
                <a:lnTo>
                  <a:pt x="1725" y="1166"/>
                </a:lnTo>
                <a:lnTo>
                  <a:pt x="1726" y="1166"/>
                </a:lnTo>
                <a:lnTo>
                  <a:pt x="1726" y="1168"/>
                </a:lnTo>
                <a:lnTo>
                  <a:pt x="1726" y="1170"/>
                </a:lnTo>
                <a:lnTo>
                  <a:pt x="1727" y="1171"/>
                </a:lnTo>
                <a:lnTo>
                  <a:pt x="1727" y="1172"/>
                </a:lnTo>
                <a:lnTo>
                  <a:pt x="1727" y="1173"/>
                </a:lnTo>
                <a:lnTo>
                  <a:pt x="1728" y="1173"/>
                </a:lnTo>
                <a:lnTo>
                  <a:pt x="1728" y="1174"/>
                </a:lnTo>
                <a:lnTo>
                  <a:pt x="1728" y="1175"/>
                </a:lnTo>
                <a:lnTo>
                  <a:pt x="1730" y="1175"/>
                </a:lnTo>
                <a:lnTo>
                  <a:pt x="1730" y="1177"/>
                </a:lnTo>
                <a:lnTo>
                  <a:pt x="1731" y="1177"/>
                </a:lnTo>
                <a:lnTo>
                  <a:pt x="1733" y="1179"/>
                </a:lnTo>
                <a:lnTo>
                  <a:pt x="1733" y="1180"/>
                </a:lnTo>
                <a:lnTo>
                  <a:pt x="1734" y="1180"/>
                </a:lnTo>
                <a:lnTo>
                  <a:pt x="1734" y="1181"/>
                </a:lnTo>
                <a:lnTo>
                  <a:pt x="1734" y="1182"/>
                </a:lnTo>
                <a:lnTo>
                  <a:pt x="1735" y="1182"/>
                </a:lnTo>
                <a:lnTo>
                  <a:pt x="1735" y="1183"/>
                </a:lnTo>
                <a:lnTo>
                  <a:pt x="1735" y="1185"/>
                </a:lnTo>
                <a:lnTo>
                  <a:pt x="1735" y="1188"/>
                </a:lnTo>
                <a:lnTo>
                  <a:pt x="1736" y="1188"/>
                </a:lnTo>
                <a:lnTo>
                  <a:pt x="1736" y="1189"/>
                </a:lnTo>
                <a:lnTo>
                  <a:pt x="1736" y="1190"/>
                </a:lnTo>
                <a:lnTo>
                  <a:pt x="1736" y="1191"/>
                </a:lnTo>
                <a:lnTo>
                  <a:pt x="1738" y="1191"/>
                </a:lnTo>
                <a:lnTo>
                  <a:pt x="1738" y="1193"/>
                </a:lnTo>
                <a:lnTo>
                  <a:pt x="1738" y="1194"/>
                </a:lnTo>
                <a:lnTo>
                  <a:pt x="1748" y="1208"/>
                </a:lnTo>
                <a:lnTo>
                  <a:pt x="1756" y="1220"/>
                </a:lnTo>
                <a:lnTo>
                  <a:pt x="1759" y="1225"/>
                </a:lnTo>
                <a:lnTo>
                  <a:pt x="1761" y="1228"/>
                </a:lnTo>
                <a:lnTo>
                  <a:pt x="1762" y="1229"/>
                </a:lnTo>
                <a:lnTo>
                  <a:pt x="1762" y="1230"/>
                </a:lnTo>
                <a:lnTo>
                  <a:pt x="1762" y="1231"/>
                </a:lnTo>
                <a:lnTo>
                  <a:pt x="1764" y="1232"/>
                </a:lnTo>
                <a:lnTo>
                  <a:pt x="1765" y="1233"/>
                </a:lnTo>
                <a:lnTo>
                  <a:pt x="1766" y="1237"/>
                </a:lnTo>
                <a:lnTo>
                  <a:pt x="1767" y="1238"/>
                </a:lnTo>
                <a:lnTo>
                  <a:pt x="1767" y="1239"/>
                </a:lnTo>
                <a:lnTo>
                  <a:pt x="1768" y="1241"/>
                </a:lnTo>
                <a:lnTo>
                  <a:pt x="1770" y="1244"/>
                </a:lnTo>
                <a:lnTo>
                  <a:pt x="1770" y="1245"/>
                </a:lnTo>
                <a:lnTo>
                  <a:pt x="1772" y="1247"/>
                </a:lnTo>
                <a:lnTo>
                  <a:pt x="1775" y="1253"/>
                </a:lnTo>
                <a:lnTo>
                  <a:pt x="1776" y="1255"/>
                </a:lnTo>
                <a:lnTo>
                  <a:pt x="1777" y="1257"/>
                </a:lnTo>
                <a:lnTo>
                  <a:pt x="1780" y="1262"/>
                </a:lnTo>
                <a:lnTo>
                  <a:pt x="1783" y="1269"/>
                </a:lnTo>
                <a:lnTo>
                  <a:pt x="1787" y="1274"/>
                </a:lnTo>
                <a:lnTo>
                  <a:pt x="1787" y="1275"/>
                </a:lnTo>
                <a:lnTo>
                  <a:pt x="1787" y="1276"/>
                </a:lnTo>
                <a:lnTo>
                  <a:pt x="1787" y="1278"/>
                </a:lnTo>
                <a:lnTo>
                  <a:pt x="1789" y="1278"/>
                </a:lnTo>
                <a:lnTo>
                  <a:pt x="1789" y="1279"/>
                </a:lnTo>
                <a:lnTo>
                  <a:pt x="1789" y="1280"/>
                </a:lnTo>
                <a:lnTo>
                  <a:pt x="1789" y="1281"/>
                </a:lnTo>
                <a:lnTo>
                  <a:pt x="1789" y="1282"/>
                </a:lnTo>
                <a:lnTo>
                  <a:pt x="1790" y="1290"/>
                </a:lnTo>
                <a:lnTo>
                  <a:pt x="1792" y="1289"/>
                </a:lnTo>
                <a:lnTo>
                  <a:pt x="1795" y="1335"/>
                </a:lnTo>
                <a:lnTo>
                  <a:pt x="1795" y="1338"/>
                </a:lnTo>
                <a:lnTo>
                  <a:pt x="1795" y="1342"/>
                </a:lnTo>
                <a:lnTo>
                  <a:pt x="1795" y="1345"/>
                </a:lnTo>
                <a:lnTo>
                  <a:pt x="1797" y="1349"/>
                </a:lnTo>
                <a:lnTo>
                  <a:pt x="1798" y="1356"/>
                </a:lnTo>
                <a:lnTo>
                  <a:pt x="1798" y="1368"/>
                </a:lnTo>
                <a:lnTo>
                  <a:pt x="1798" y="1371"/>
                </a:lnTo>
                <a:lnTo>
                  <a:pt x="1794" y="1381"/>
                </a:lnTo>
                <a:lnTo>
                  <a:pt x="1794" y="1399"/>
                </a:lnTo>
                <a:lnTo>
                  <a:pt x="1798" y="1409"/>
                </a:lnTo>
                <a:lnTo>
                  <a:pt x="1795" y="1417"/>
                </a:lnTo>
                <a:lnTo>
                  <a:pt x="1786" y="1428"/>
                </a:lnTo>
                <a:lnTo>
                  <a:pt x="1780" y="1434"/>
                </a:lnTo>
                <a:lnTo>
                  <a:pt x="1775" y="1439"/>
                </a:lnTo>
                <a:lnTo>
                  <a:pt x="1767" y="1445"/>
                </a:lnTo>
                <a:lnTo>
                  <a:pt x="1757" y="1448"/>
                </a:lnTo>
                <a:lnTo>
                  <a:pt x="1750" y="1449"/>
                </a:lnTo>
                <a:lnTo>
                  <a:pt x="1749" y="1450"/>
                </a:lnTo>
                <a:lnTo>
                  <a:pt x="1745" y="1459"/>
                </a:lnTo>
                <a:lnTo>
                  <a:pt x="1742" y="1467"/>
                </a:lnTo>
                <a:lnTo>
                  <a:pt x="1742" y="1473"/>
                </a:lnTo>
                <a:lnTo>
                  <a:pt x="1741" y="1473"/>
                </a:lnTo>
                <a:lnTo>
                  <a:pt x="1736" y="1476"/>
                </a:lnTo>
                <a:lnTo>
                  <a:pt x="1725" y="1481"/>
                </a:lnTo>
                <a:lnTo>
                  <a:pt x="1718" y="1469"/>
                </a:lnTo>
                <a:lnTo>
                  <a:pt x="1705" y="1468"/>
                </a:lnTo>
                <a:lnTo>
                  <a:pt x="1700" y="1468"/>
                </a:lnTo>
                <a:lnTo>
                  <a:pt x="1698" y="1468"/>
                </a:lnTo>
                <a:lnTo>
                  <a:pt x="1696" y="1468"/>
                </a:lnTo>
                <a:lnTo>
                  <a:pt x="1692" y="1467"/>
                </a:lnTo>
                <a:lnTo>
                  <a:pt x="1689" y="1467"/>
                </a:lnTo>
                <a:lnTo>
                  <a:pt x="1686" y="1467"/>
                </a:lnTo>
                <a:lnTo>
                  <a:pt x="1685" y="1467"/>
                </a:lnTo>
                <a:lnTo>
                  <a:pt x="1682" y="1466"/>
                </a:lnTo>
                <a:lnTo>
                  <a:pt x="1681" y="1466"/>
                </a:lnTo>
                <a:lnTo>
                  <a:pt x="1679" y="1466"/>
                </a:lnTo>
                <a:lnTo>
                  <a:pt x="1675" y="1463"/>
                </a:lnTo>
                <a:lnTo>
                  <a:pt x="1672" y="1458"/>
                </a:lnTo>
                <a:lnTo>
                  <a:pt x="1671" y="1457"/>
                </a:lnTo>
                <a:lnTo>
                  <a:pt x="1669" y="1456"/>
                </a:lnTo>
                <a:lnTo>
                  <a:pt x="1666" y="1451"/>
                </a:lnTo>
                <a:lnTo>
                  <a:pt x="1667" y="1450"/>
                </a:lnTo>
                <a:lnTo>
                  <a:pt x="1668" y="1449"/>
                </a:lnTo>
                <a:lnTo>
                  <a:pt x="1669" y="1449"/>
                </a:lnTo>
                <a:lnTo>
                  <a:pt x="1671" y="1449"/>
                </a:lnTo>
                <a:lnTo>
                  <a:pt x="1673" y="1448"/>
                </a:lnTo>
                <a:lnTo>
                  <a:pt x="1675" y="1445"/>
                </a:lnTo>
                <a:lnTo>
                  <a:pt x="1680" y="1441"/>
                </a:lnTo>
                <a:lnTo>
                  <a:pt x="1681" y="1434"/>
                </a:lnTo>
                <a:lnTo>
                  <a:pt x="1680" y="1432"/>
                </a:lnTo>
                <a:lnTo>
                  <a:pt x="1679" y="1432"/>
                </a:lnTo>
                <a:lnTo>
                  <a:pt x="1676" y="1433"/>
                </a:lnTo>
                <a:lnTo>
                  <a:pt x="1675" y="1433"/>
                </a:lnTo>
                <a:lnTo>
                  <a:pt x="1673" y="1433"/>
                </a:lnTo>
                <a:lnTo>
                  <a:pt x="1672" y="1433"/>
                </a:lnTo>
                <a:lnTo>
                  <a:pt x="1669" y="1432"/>
                </a:lnTo>
                <a:lnTo>
                  <a:pt x="1664" y="1430"/>
                </a:lnTo>
                <a:lnTo>
                  <a:pt x="1663" y="1430"/>
                </a:lnTo>
                <a:lnTo>
                  <a:pt x="1660" y="1428"/>
                </a:lnTo>
                <a:lnTo>
                  <a:pt x="1659" y="1428"/>
                </a:lnTo>
                <a:lnTo>
                  <a:pt x="1658" y="1428"/>
                </a:lnTo>
                <a:lnTo>
                  <a:pt x="1656" y="1427"/>
                </a:lnTo>
                <a:lnTo>
                  <a:pt x="1655" y="1427"/>
                </a:lnTo>
                <a:lnTo>
                  <a:pt x="1652" y="1426"/>
                </a:lnTo>
                <a:lnTo>
                  <a:pt x="1651" y="1426"/>
                </a:lnTo>
                <a:lnTo>
                  <a:pt x="1650" y="1426"/>
                </a:lnTo>
                <a:lnTo>
                  <a:pt x="1648" y="1426"/>
                </a:lnTo>
                <a:lnTo>
                  <a:pt x="1647" y="1427"/>
                </a:lnTo>
                <a:lnTo>
                  <a:pt x="1646" y="1428"/>
                </a:lnTo>
                <a:lnTo>
                  <a:pt x="1646" y="1430"/>
                </a:lnTo>
                <a:lnTo>
                  <a:pt x="1645" y="1431"/>
                </a:lnTo>
                <a:lnTo>
                  <a:pt x="1645" y="1432"/>
                </a:lnTo>
                <a:lnTo>
                  <a:pt x="1643" y="1432"/>
                </a:lnTo>
                <a:lnTo>
                  <a:pt x="1643" y="1433"/>
                </a:lnTo>
                <a:lnTo>
                  <a:pt x="1642" y="1434"/>
                </a:lnTo>
                <a:lnTo>
                  <a:pt x="1642" y="1435"/>
                </a:lnTo>
                <a:lnTo>
                  <a:pt x="1641" y="1436"/>
                </a:lnTo>
                <a:lnTo>
                  <a:pt x="1641" y="1438"/>
                </a:lnTo>
                <a:lnTo>
                  <a:pt x="1640" y="1439"/>
                </a:lnTo>
                <a:lnTo>
                  <a:pt x="1639" y="1440"/>
                </a:lnTo>
                <a:lnTo>
                  <a:pt x="1639" y="1441"/>
                </a:lnTo>
                <a:lnTo>
                  <a:pt x="1638" y="1442"/>
                </a:lnTo>
                <a:lnTo>
                  <a:pt x="1638" y="1443"/>
                </a:lnTo>
                <a:lnTo>
                  <a:pt x="1638" y="1444"/>
                </a:lnTo>
                <a:lnTo>
                  <a:pt x="1637" y="1445"/>
                </a:lnTo>
                <a:lnTo>
                  <a:pt x="1637" y="1447"/>
                </a:lnTo>
                <a:lnTo>
                  <a:pt x="1635" y="1447"/>
                </a:lnTo>
                <a:lnTo>
                  <a:pt x="1635" y="1448"/>
                </a:lnTo>
                <a:lnTo>
                  <a:pt x="1634" y="1449"/>
                </a:lnTo>
                <a:lnTo>
                  <a:pt x="1633" y="1450"/>
                </a:lnTo>
                <a:lnTo>
                  <a:pt x="1632" y="1451"/>
                </a:lnTo>
                <a:lnTo>
                  <a:pt x="1631" y="1451"/>
                </a:lnTo>
                <a:lnTo>
                  <a:pt x="1631" y="1452"/>
                </a:lnTo>
                <a:lnTo>
                  <a:pt x="1630" y="1452"/>
                </a:lnTo>
                <a:lnTo>
                  <a:pt x="1629" y="1453"/>
                </a:lnTo>
                <a:lnTo>
                  <a:pt x="1628" y="1453"/>
                </a:lnTo>
                <a:lnTo>
                  <a:pt x="1626" y="1453"/>
                </a:lnTo>
                <a:lnTo>
                  <a:pt x="1626" y="1455"/>
                </a:lnTo>
                <a:lnTo>
                  <a:pt x="1625" y="1456"/>
                </a:lnTo>
                <a:lnTo>
                  <a:pt x="1624" y="1457"/>
                </a:lnTo>
                <a:lnTo>
                  <a:pt x="1623" y="1457"/>
                </a:lnTo>
                <a:lnTo>
                  <a:pt x="1623" y="1458"/>
                </a:lnTo>
                <a:lnTo>
                  <a:pt x="1621" y="1458"/>
                </a:lnTo>
                <a:lnTo>
                  <a:pt x="1618" y="1458"/>
                </a:lnTo>
                <a:lnTo>
                  <a:pt x="1617" y="1458"/>
                </a:lnTo>
                <a:lnTo>
                  <a:pt x="1615" y="1448"/>
                </a:lnTo>
                <a:lnTo>
                  <a:pt x="1614" y="1444"/>
                </a:lnTo>
                <a:lnTo>
                  <a:pt x="1614" y="1443"/>
                </a:lnTo>
                <a:lnTo>
                  <a:pt x="1613" y="1441"/>
                </a:lnTo>
                <a:lnTo>
                  <a:pt x="1613" y="1440"/>
                </a:lnTo>
                <a:lnTo>
                  <a:pt x="1613" y="1439"/>
                </a:lnTo>
                <a:lnTo>
                  <a:pt x="1610" y="1430"/>
                </a:lnTo>
                <a:lnTo>
                  <a:pt x="1610" y="1425"/>
                </a:lnTo>
                <a:lnTo>
                  <a:pt x="1610" y="1424"/>
                </a:lnTo>
                <a:lnTo>
                  <a:pt x="1609" y="1418"/>
                </a:lnTo>
                <a:lnTo>
                  <a:pt x="1608" y="1416"/>
                </a:lnTo>
                <a:lnTo>
                  <a:pt x="1608" y="1413"/>
                </a:lnTo>
                <a:lnTo>
                  <a:pt x="1608" y="1411"/>
                </a:lnTo>
                <a:lnTo>
                  <a:pt x="1607" y="1410"/>
                </a:lnTo>
                <a:lnTo>
                  <a:pt x="1607" y="1408"/>
                </a:lnTo>
                <a:lnTo>
                  <a:pt x="1607" y="1407"/>
                </a:lnTo>
                <a:lnTo>
                  <a:pt x="1607" y="1406"/>
                </a:lnTo>
                <a:lnTo>
                  <a:pt x="1606" y="1406"/>
                </a:lnTo>
                <a:lnTo>
                  <a:pt x="1606" y="1404"/>
                </a:lnTo>
                <a:lnTo>
                  <a:pt x="1605" y="1401"/>
                </a:lnTo>
                <a:lnTo>
                  <a:pt x="1605" y="1400"/>
                </a:lnTo>
                <a:lnTo>
                  <a:pt x="1604" y="1398"/>
                </a:lnTo>
                <a:lnTo>
                  <a:pt x="1603" y="1397"/>
                </a:lnTo>
                <a:lnTo>
                  <a:pt x="1601" y="1394"/>
                </a:lnTo>
                <a:lnTo>
                  <a:pt x="1600" y="1392"/>
                </a:lnTo>
                <a:lnTo>
                  <a:pt x="1599" y="1392"/>
                </a:lnTo>
                <a:lnTo>
                  <a:pt x="1599" y="1391"/>
                </a:lnTo>
                <a:lnTo>
                  <a:pt x="1597" y="1390"/>
                </a:lnTo>
                <a:lnTo>
                  <a:pt x="1596" y="1388"/>
                </a:lnTo>
                <a:lnTo>
                  <a:pt x="1593" y="1385"/>
                </a:lnTo>
                <a:lnTo>
                  <a:pt x="1592" y="1384"/>
                </a:lnTo>
                <a:lnTo>
                  <a:pt x="1590" y="1382"/>
                </a:lnTo>
                <a:lnTo>
                  <a:pt x="1587" y="1379"/>
                </a:lnTo>
                <a:lnTo>
                  <a:pt x="1586" y="1376"/>
                </a:lnTo>
                <a:lnTo>
                  <a:pt x="1583" y="1375"/>
                </a:lnTo>
                <a:lnTo>
                  <a:pt x="1582" y="1374"/>
                </a:lnTo>
                <a:lnTo>
                  <a:pt x="1581" y="1372"/>
                </a:lnTo>
                <a:lnTo>
                  <a:pt x="1580" y="1371"/>
                </a:lnTo>
                <a:lnTo>
                  <a:pt x="1579" y="1369"/>
                </a:lnTo>
                <a:lnTo>
                  <a:pt x="1578" y="1368"/>
                </a:lnTo>
                <a:lnTo>
                  <a:pt x="1578" y="1367"/>
                </a:lnTo>
                <a:lnTo>
                  <a:pt x="1576" y="1366"/>
                </a:lnTo>
                <a:lnTo>
                  <a:pt x="1576" y="1365"/>
                </a:lnTo>
                <a:lnTo>
                  <a:pt x="1575" y="1364"/>
                </a:lnTo>
                <a:lnTo>
                  <a:pt x="1574" y="1363"/>
                </a:lnTo>
                <a:lnTo>
                  <a:pt x="1573" y="1360"/>
                </a:lnTo>
                <a:lnTo>
                  <a:pt x="1571" y="1356"/>
                </a:lnTo>
                <a:lnTo>
                  <a:pt x="1570" y="1354"/>
                </a:lnTo>
                <a:lnTo>
                  <a:pt x="1569" y="1352"/>
                </a:lnTo>
                <a:lnTo>
                  <a:pt x="1567" y="1351"/>
                </a:lnTo>
                <a:lnTo>
                  <a:pt x="1567" y="1350"/>
                </a:lnTo>
                <a:lnTo>
                  <a:pt x="1566" y="1349"/>
                </a:lnTo>
                <a:lnTo>
                  <a:pt x="1564" y="1347"/>
                </a:lnTo>
                <a:lnTo>
                  <a:pt x="1561" y="1349"/>
                </a:lnTo>
                <a:lnTo>
                  <a:pt x="1557" y="1356"/>
                </a:lnTo>
                <a:lnTo>
                  <a:pt x="1555" y="1359"/>
                </a:lnTo>
                <a:lnTo>
                  <a:pt x="1553" y="1362"/>
                </a:lnTo>
                <a:lnTo>
                  <a:pt x="1552" y="1363"/>
                </a:lnTo>
                <a:lnTo>
                  <a:pt x="1546" y="1364"/>
                </a:lnTo>
                <a:lnTo>
                  <a:pt x="1545" y="1365"/>
                </a:lnTo>
                <a:lnTo>
                  <a:pt x="1541" y="1365"/>
                </a:lnTo>
                <a:lnTo>
                  <a:pt x="1533" y="1368"/>
                </a:lnTo>
                <a:lnTo>
                  <a:pt x="1527" y="1371"/>
                </a:lnTo>
                <a:lnTo>
                  <a:pt x="1520" y="1373"/>
                </a:lnTo>
                <a:lnTo>
                  <a:pt x="1512" y="1376"/>
                </a:lnTo>
                <a:lnTo>
                  <a:pt x="1510" y="1376"/>
                </a:lnTo>
                <a:lnTo>
                  <a:pt x="1497" y="1381"/>
                </a:lnTo>
                <a:lnTo>
                  <a:pt x="1489" y="1384"/>
                </a:lnTo>
                <a:lnTo>
                  <a:pt x="1487" y="1384"/>
                </a:lnTo>
                <a:lnTo>
                  <a:pt x="1482" y="1387"/>
                </a:lnTo>
                <a:lnTo>
                  <a:pt x="1471" y="1390"/>
                </a:lnTo>
                <a:lnTo>
                  <a:pt x="1460" y="1394"/>
                </a:lnTo>
                <a:lnTo>
                  <a:pt x="1456" y="1396"/>
                </a:lnTo>
                <a:lnTo>
                  <a:pt x="1454" y="1397"/>
                </a:lnTo>
                <a:lnTo>
                  <a:pt x="1453" y="1397"/>
                </a:lnTo>
                <a:lnTo>
                  <a:pt x="1446" y="1401"/>
                </a:lnTo>
                <a:lnTo>
                  <a:pt x="1443" y="1402"/>
                </a:lnTo>
                <a:lnTo>
                  <a:pt x="1439" y="1405"/>
                </a:lnTo>
                <a:lnTo>
                  <a:pt x="1439" y="1406"/>
                </a:lnTo>
                <a:lnTo>
                  <a:pt x="1429" y="1411"/>
                </a:lnTo>
                <a:lnTo>
                  <a:pt x="1429" y="1410"/>
                </a:lnTo>
                <a:lnTo>
                  <a:pt x="1427" y="1407"/>
                </a:lnTo>
                <a:lnTo>
                  <a:pt x="1426" y="1405"/>
                </a:lnTo>
                <a:lnTo>
                  <a:pt x="1422" y="1400"/>
                </a:lnTo>
                <a:lnTo>
                  <a:pt x="1420" y="1396"/>
                </a:lnTo>
                <a:lnTo>
                  <a:pt x="1419" y="1393"/>
                </a:lnTo>
                <a:lnTo>
                  <a:pt x="1417" y="1394"/>
                </a:lnTo>
                <a:lnTo>
                  <a:pt x="1415" y="1396"/>
                </a:lnTo>
                <a:lnTo>
                  <a:pt x="1414" y="1396"/>
                </a:lnTo>
                <a:lnTo>
                  <a:pt x="1413" y="1397"/>
                </a:lnTo>
                <a:lnTo>
                  <a:pt x="1412" y="1397"/>
                </a:lnTo>
                <a:lnTo>
                  <a:pt x="1412" y="1398"/>
                </a:lnTo>
                <a:lnTo>
                  <a:pt x="1411" y="1398"/>
                </a:lnTo>
                <a:lnTo>
                  <a:pt x="1410" y="1398"/>
                </a:lnTo>
                <a:lnTo>
                  <a:pt x="1410" y="1399"/>
                </a:lnTo>
                <a:lnTo>
                  <a:pt x="1409" y="1399"/>
                </a:lnTo>
                <a:lnTo>
                  <a:pt x="1407" y="1400"/>
                </a:lnTo>
                <a:lnTo>
                  <a:pt x="1406" y="1400"/>
                </a:lnTo>
                <a:lnTo>
                  <a:pt x="1406" y="1401"/>
                </a:lnTo>
                <a:lnTo>
                  <a:pt x="1405" y="1401"/>
                </a:lnTo>
                <a:lnTo>
                  <a:pt x="1404" y="1401"/>
                </a:lnTo>
                <a:lnTo>
                  <a:pt x="1404" y="1402"/>
                </a:lnTo>
                <a:lnTo>
                  <a:pt x="1403" y="1402"/>
                </a:lnTo>
                <a:lnTo>
                  <a:pt x="1402" y="1404"/>
                </a:lnTo>
                <a:lnTo>
                  <a:pt x="1401" y="1404"/>
                </a:lnTo>
                <a:lnTo>
                  <a:pt x="1401" y="1405"/>
                </a:lnTo>
                <a:lnTo>
                  <a:pt x="1399" y="1405"/>
                </a:lnTo>
                <a:lnTo>
                  <a:pt x="1398" y="1405"/>
                </a:lnTo>
                <a:lnTo>
                  <a:pt x="1398" y="1406"/>
                </a:lnTo>
                <a:lnTo>
                  <a:pt x="1397" y="1406"/>
                </a:lnTo>
                <a:lnTo>
                  <a:pt x="1396" y="1407"/>
                </a:lnTo>
                <a:lnTo>
                  <a:pt x="1395" y="1407"/>
                </a:lnTo>
                <a:lnTo>
                  <a:pt x="1394" y="1408"/>
                </a:lnTo>
                <a:lnTo>
                  <a:pt x="1393" y="1408"/>
                </a:lnTo>
                <a:lnTo>
                  <a:pt x="1393" y="1409"/>
                </a:lnTo>
                <a:lnTo>
                  <a:pt x="1392" y="1409"/>
                </a:lnTo>
                <a:lnTo>
                  <a:pt x="1390" y="1410"/>
                </a:lnTo>
                <a:lnTo>
                  <a:pt x="1389" y="1410"/>
                </a:lnTo>
                <a:lnTo>
                  <a:pt x="1388" y="1411"/>
                </a:lnTo>
                <a:lnTo>
                  <a:pt x="1387" y="1411"/>
                </a:lnTo>
                <a:lnTo>
                  <a:pt x="1387" y="1413"/>
                </a:lnTo>
                <a:lnTo>
                  <a:pt x="1386" y="1413"/>
                </a:lnTo>
                <a:lnTo>
                  <a:pt x="1385" y="1414"/>
                </a:lnTo>
                <a:lnTo>
                  <a:pt x="1384" y="1414"/>
                </a:lnTo>
                <a:lnTo>
                  <a:pt x="1382" y="1415"/>
                </a:lnTo>
                <a:lnTo>
                  <a:pt x="1381" y="1415"/>
                </a:lnTo>
                <a:lnTo>
                  <a:pt x="1381" y="1416"/>
                </a:lnTo>
                <a:lnTo>
                  <a:pt x="1380" y="1416"/>
                </a:lnTo>
                <a:lnTo>
                  <a:pt x="1379" y="1417"/>
                </a:lnTo>
                <a:lnTo>
                  <a:pt x="1378" y="1417"/>
                </a:lnTo>
                <a:lnTo>
                  <a:pt x="1377" y="1418"/>
                </a:lnTo>
                <a:lnTo>
                  <a:pt x="1376" y="1418"/>
                </a:lnTo>
                <a:lnTo>
                  <a:pt x="1375" y="1419"/>
                </a:lnTo>
                <a:lnTo>
                  <a:pt x="1373" y="1419"/>
                </a:lnTo>
                <a:lnTo>
                  <a:pt x="1375" y="1421"/>
                </a:lnTo>
                <a:lnTo>
                  <a:pt x="1375" y="1422"/>
                </a:lnTo>
                <a:lnTo>
                  <a:pt x="1376" y="1422"/>
                </a:lnTo>
                <a:lnTo>
                  <a:pt x="1376" y="1423"/>
                </a:lnTo>
                <a:lnTo>
                  <a:pt x="1376" y="1424"/>
                </a:lnTo>
                <a:lnTo>
                  <a:pt x="1377" y="1425"/>
                </a:lnTo>
                <a:lnTo>
                  <a:pt x="1377" y="1426"/>
                </a:lnTo>
                <a:lnTo>
                  <a:pt x="1378" y="1427"/>
                </a:lnTo>
                <a:lnTo>
                  <a:pt x="1378" y="1428"/>
                </a:lnTo>
                <a:lnTo>
                  <a:pt x="1379" y="1428"/>
                </a:lnTo>
                <a:lnTo>
                  <a:pt x="1379" y="1430"/>
                </a:lnTo>
                <a:lnTo>
                  <a:pt x="1379" y="1431"/>
                </a:lnTo>
                <a:lnTo>
                  <a:pt x="1380" y="1431"/>
                </a:lnTo>
                <a:lnTo>
                  <a:pt x="1380" y="1432"/>
                </a:lnTo>
                <a:lnTo>
                  <a:pt x="1380" y="1433"/>
                </a:lnTo>
                <a:lnTo>
                  <a:pt x="1381" y="1433"/>
                </a:lnTo>
                <a:lnTo>
                  <a:pt x="1381" y="1434"/>
                </a:lnTo>
                <a:lnTo>
                  <a:pt x="1381" y="1435"/>
                </a:lnTo>
                <a:lnTo>
                  <a:pt x="1382" y="1435"/>
                </a:lnTo>
                <a:lnTo>
                  <a:pt x="1382" y="1436"/>
                </a:lnTo>
                <a:lnTo>
                  <a:pt x="1384" y="1438"/>
                </a:lnTo>
                <a:lnTo>
                  <a:pt x="1384" y="1439"/>
                </a:lnTo>
                <a:lnTo>
                  <a:pt x="1384" y="1440"/>
                </a:lnTo>
                <a:lnTo>
                  <a:pt x="1385" y="1440"/>
                </a:lnTo>
                <a:lnTo>
                  <a:pt x="1385" y="1441"/>
                </a:lnTo>
                <a:lnTo>
                  <a:pt x="1386" y="1442"/>
                </a:lnTo>
                <a:lnTo>
                  <a:pt x="1386" y="1443"/>
                </a:lnTo>
                <a:lnTo>
                  <a:pt x="1386" y="1444"/>
                </a:lnTo>
                <a:lnTo>
                  <a:pt x="1387" y="1444"/>
                </a:lnTo>
                <a:lnTo>
                  <a:pt x="1387" y="1445"/>
                </a:lnTo>
                <a:lnTo>
                  <a:pt x="1387" y="1447"/>
                </a:lnTo>
                <a:lnTo>
                  <a:pt x="1386" y="1447"/>
                </a:lnTo>
                <a:lnTo>
                  <a:pt x="1385" y="1448"/>
                </a:lnTo>
                <a:lnTo>
                  <a:pt x="1384" y="1448"/>
                </a:lnTo>
                <a:lnTo>
                  <a:pt x="1382" y="1449"/>
                </a:lnTo>
                <a:lnTo>
                  <a:pt x="1381" y="1449"/>
                </a:lnTo>
                <a:lnTo>
                  <a:pt x="1380" y="1450"/>
                </a:lnTo>
                <a:lnTo>
                  <a:pt x="1379" y="1450"/>
                </a:lnTo>
                <a:lnTo>
                  <a:pt x="1378" y="1450"/>
                </a:lnTo>
                <a:lnTo>
                  <a:pt x="1377" y="1450"/>
                </a:lnTo>
                <a:lnTo>
                  <a:pt x="1376" y="1451"/>
                </a:lnTo>
                <a:lnTo>
                  <a:pt x="1373" y="1451"/>
                </a:lnTo>
                <a:lnTo>
                  <a:pt x="1372" y="1451"/>
                </a:lnTo>
                <a:lnTo>
                  <a:pt x="1371" y="1452"/>
                </a:lnTo>
                <a:lnTo>
                  <a:pt x="1370" y="1452"/>
                </a:lnTo>
                <a:lnTo>
                  <a:pt x="1369" y="1452"/>
                </a:lnTo>
                <a:lnTo>
                  <a:pt x="1368" y="1452"/>
                </a:lnTo>
                <a:lnTo>
                  <a:pt x="1367" y="1453"/>
                </a:lnTo>
                <a:lnTo>
                  <a:pt x="1365" y="1453"/>
                </a:lnTo>
                <a:lnTo>
                  <a:pt x="1364" y="1453"/>
                </a:lnTo>
                <a:lnTo>
                  <a:pt x="1363" y="1453"/>
                </a:lnTo>
                <a:lnTo>
                  <a:pt x="1362" y="1453"/>
                </a:lnTo>
                <a:lnTo>
                  <a:pt x="1361" y="1455"/>
                </a:lnTo>
                <a:lnTo>
                  <a:pt x="1360" y="1455"/>
                </a:lnTo>
                <a:lnTo>
                  <a:pt x="1359" y="1455"/>
                </a:lnTo>
                <a:lnTo>
                  <a:pt x="1356" y="1456"/>
                </a:lnTo>
                <a:lnTo>
                  <a:pt x="1354" y="1456"/>
                </a:lnTo>
                <a:lnTo>
                  <a:pt x="1354" y="1457"/>
                </a:lnTo>
                <a:lnTo>
                  <a:pt x="1355" y="1457"/>
                </a:lnTo>
                <a:lnTo>
                  <a:pt x="1356" y="1458"/>
                </a:lnTo>
                <a:lnTo>
                  <a:pt x="1356" y="1459"/>
                </a:lnTo>
                <a:lnTo>
                  <a:pt x="1358" y="1459"/>
                </a:lnTo>
                <a:lnTo>
                  <a:pt x="1358" y="1460"/>
                </a:lnTo>
                <a:lnTo>
                  <a:pt x="1359" y="1461"/>
                </a:lnTo>
                <a:lnTo>
                  <a:pt x="1360" y="1461"/>
                </a:lnTo>
                <a:lnTo>
                  <a:pt x="1360" y="1463"/>
                </a:lnTo>
                <a:lnTo>
                  <a:pt x="1361" y="1464"/>
                </a:lnTo>
                <a:lnTo>
                  <a:pt x="1362" y="1465"/>
                </a:lnTo>
                <a:lnTo>
                  <a:pt x="1363" y="1466"/>
                </a:lnTo>
                <a:lnTo>
                  <a:pt x="1363" y="1467"/>
                </a:lnTo>
                <a:lnTo>
                  <a:pt x="1364" y="1468"/>
                </a:lnTo>
                <a:lnTo>
                  <a:pt x="1365" y="1468"/>
                </a:lnTo>
                <a:lnTo>
                  <a:pt x="1367" y="1469"/>
                </a:lnTo>
                <a:lnTo>
                  <a:pt x="1367" y="1470"/>
                </a:lnTo>
                <a:lnTo>
                  <a:pt x="1368" y="1472"/>
                </a:lnTo>
                <a:lnTo>
                  <a:pt x="1369" y="1473"/>
                </a:lnTo>
                <a:lnTo>
                  <a:pt x="1370" y="1474"/>
                </a:lnTo>
                <a:lnTo>
                  <a:pt x="1371" y="1474"/>
                </a:lnTo>
                <a:lnTo>
                  <a:pt x="1371" y="1475"/>
                </a:lnTo>
                <a:lnTo>
                  <a:pt x="1372" y="1476"/>
                </a:lnTo>
                <a:lnTo>
                  <a:pt x="1373" y="1477"/>
                </a:lnTo>
                <a:lnTo>
                  <a:pt x="1375" y="1478"/>
                </a:lnTo>
                <a:lnTo>
                  <a:pt x="1375" y="1480"/>
                </a:lnTo>
                <a:lnTo>
                  <a:pt x="1377" y="1481"/>
                </a:lnTo>
                <a:lnTo>
                  <a:pt x="1379" y="1483"/>
                </a:lnTo>
                <a:lnTo>
                  <a:pt x="1381" y="1486"/>
                </a:lnTo>
                <a:lnTo>
                  <a:pt x="1384" y="1489"/>
                </a:lnTo>
                <a:lnTo>
                  <a:pt x="1380" y="1487"/>
                </a:lnTo>
                <a:lnTo>
                  <a:pt x="1381" y="1489"/>
                </a:lnTo>
                <a:lnTo>
                  <a:pt x="1379" y="1487"/>
                </a:lnTo>
                <a:lnTo>
                  <a:pt x="1379" y="1486"/>
                </a:lnTo>
                <a:lnTo>
                  <a:pt x="1376" y="1485"/>
                </a:lnTo>
                <a:lnTo>
                  <a:pt x="1376" y="1486"/>
                </a:lnTo>
                <a:lnTo>
                  <a:pt x="1373" y="1486"/>
                </a:lnTo>
                <a:lnTo>
                  <a:pt x="1372" y="1487"/>
                </a:lnTo>
                <a:lnTo>
                  <a:pt x="1371" y="1489"/>
                </a:lnTo>
                <a:lnTo>
                  <a:pt x="1370" y="1490"/>
                </a:lnTo>
                <a:lnTo>
                  <a:pt x="1370" y="1491"/>
                </a:lnTo>
                <a:lnTo>
                  <a:pt x="1369" y="1492"/>
                </a:lnTo>
                <a:lnTo>
                  <a:pt x="1368" y="1493"/>
                </a:lnTo>
                <a:lnTo>
                  <a:pt x="1368" y="1494"/>
                </a:lnTo>
                <a:lnTo>
                  <a:pt x="1367" y="1495"/>
                </a:lnTo>
                <a:lnTo>
                  <a:pt x="1365" y="1497"/>
                </a:lnTo>
                <a:lnTo>
                  <a:pt x="1364" y="1497"/>
                </a:lnTo>
                <a:lnTo>
                  <a:pt x="1364" y="1498"/>
                </a:lnTo>
                <a:lnTo>
                  <a:pt x="1363" y="1498"/>
                </a:lnTo>
                <a:lnTo>
                  <a:pt x="1362" y="1498"/>
                </a:lnTo>
                <a:lnTo>
                  <a:pt x="1361" y="1498"/>
                </a:lnTo>
                <a:lnTo>
                  <a:pt x="1360" y="1498"/>
                </a:lnTo>
                <a:lnTo>
                  <a:pt x="1359" y="1498"/>
                </a:lnTo>
                <a:lnTo>
                  <a:pt x="1358" y="1498"/>
                </a:lnTo>
                <a:lnTo>
                  <a:pt x="1356" y="1498"/>
                </a:lnTo>
                <a:lnTo>
                  <a:pt x="1355" y="1498"/>
                </a:lnTo>
                <a:lnTo>
                  <a:pt x="1354" y="1498"/>
                </a:lnTo>
                <a:lnTo>
                  <a:pt x="1354" y="1499"/>
                </a:lnTo>
                <a:lnTo>
                  <a:pt x="1353" y="1499"/>
                </a:lnTo>
                <a:lnTo>
                  <a:pt x="1352" y="1500"/>
                </a:lnTo>
                <a:lnTo>
                  <a:pt x="1351" y="1501"/>
                </a:lnTo>
                <a:lnTo>
                  <a:pt x="1351" y="1502"/>
                </a:lnTo>
                <a:lnTo>
                  <a:pt x="1350" y="1502"/>
                </a:lnTo>
                <a:lnTo>
                  <a:pt x="1350" y="1503"/>
                </a:lnTo>
                <a:lnTo>
                  <a:pt x="1348" y="1504"/>
                </a:lnTo>
                <a:lnTo>
                  <a:pt x="1348" y="1506"/>
                </a:lnTo>
                <a:lnTo>
                  <a:pt x="1347" y="1507"/>
                </a:lnTo>
                <a:lnTo>
                  <a:pt x="1347" y="1508"/>
                </a:lnTo>
                <a:lnTo>
                  <a:pt x="1346" y="1509"/>
                </a:lnTo>
                <a:lnTo>
                  <a:pt x="1346" y="1510"/>
                </a:lnTo>
                <a:lnTo>
                  <a:pt x="1345" y="1510"/>
                </a:lnTo>
                <a:lnTo>
                  <a:pt x="1345" y="1511"/>
                </a:lnTo>
                <a:lnTo>
                  <a:pt x="1344" y="1511"/>
                </a:lnTo>
                <a:lnTo>
                  <a:pt x="1343" y="1511"/>
                </a:lnTo>
                <a:lnTo>
                  <a:pt x="1342" y="1511"/>
                </a:lnTo>
                <a:lnTo>
                  <a:pt x="1341" y="1511"/>
                </a:lnTo>
                <a:lnTo>
                  <a:pt x="1339" y="1511"/>
                </a:lnTo>
                <a:lnTo>
                  <a:pt x="1338" y="1511"/>
                </a:lnTo>
                <a:lnTo>
                  <a:pt x="1337" y="1511"/>
                </a:lnTo>
                <a:lnTo>
                  <a:pt x="1336" y="1511"/>
                </a:lnTo>
                <a:lnTo>
                  <a:pt x="1335" y="1511"/>
                </a:lnTo>
                <a:lnTo>
                  <a:pt x="1334" y="1511"/>
                </a:lnTo>
                <a:lnTo>
                  <a:pt x="1331" y="1511"/>
                </a:lnTo>
                <a:lnTo>
                  <a:pt x="1330" y="1511"/>
                </a:lnTo>
                <a:lnTo>
                  <a:pt x="1329" y="1511"/>
                </a:lnTo>
                <a:lnTo>
                  <a:pt x="1328" y="1510"/>
                </a:lnTo>
                <a:lnTo>
                  <a:pt x="1327" y="1510"/>
                </a:lnTo>
                <a:lnTo>
                  <a:pt x="1326" y="1510"/>
                </a:lnTo>
                <a:lnTo>
                  <a:pt x="1325" y="1511"/>
                </a:lnTo>
                <a:lnTo>
                  <a:pt x="1323" y="1511"/>
                </a:lnTo>
                <a:lnTo>
                  <a:pt x="1322" y="1511"/>
                </a:lnTo>
                <a:lnTo>
                  <a:pt x="1321" y="1511"/>
                </a:lnTo>
                <a:lnTo>
                  <a:pt x="1320" y="1512"/>
                </a:lnTo>
                <a:lnTo>
                  <a:pt x="1318" y="1512"/>
                </a:lnTo>
                <a:lnTo>
                  <a:pt x="1316" y="1511"/>
                </a:lnTo>
                <a:lnTo>
                  <a:pt x="1316" y="1510"/>
                </a:lnTo>
                <a:lnTo>
                  <a:pt x="1311" y="1507"/>
                </a:lnTo>
                <a:lnTo>
                  <a:pt x="1309" y="1507"/>
                </a:lnTo>
                <a:lnTo>
                  <a:pt x="1308" y="1507"/>
                </a:lnTo>
                <a:lnTo>
                  <a:pt x="1306" y="1508"/>
                </a:lnTo>
                <a:lnTo>
                  <a:pt x="1305" y="1508"/>
                </a:lnTo>
                <a:lnTo>
                  <a:pt x="1304" y="1509"/>
                </a:lnTo>
                <a:lnTo>
                  <a:pt x="1302" y="1510"/>
                </a:lnTo>
                <a:lnTo>
                  <a:pt x="1301" y="1510"/>
                </a:lnTo>
                <a:lnTo>
                  <a:pt x="1299" y="1510"/>
                </a:lnTo>
                <a:lnTo>
                  <a:pt x="1296" y="1510"/>
                </a:lnTo>
                <a:lnTo>
                  <a:pt x="1295" y="1510"/>
                </a:lnTo>
                <a:lnTo>
                  <a:pt x="1293" y="1510"/>
                </a:lnTo>
                <a:lnTo>
                  <a:pt x="1292" y="1510"/>
                </a:lnTo>
                <a:lnTo>
                  <a:pt x="1291" y="1510"/>
                </a:lnTo>
                <a:lnTo>
                  <a:pt x="1289" y="1509"/>
                </a:lnTo>
                <a:lnTo>
                  <a:pt x="1288" y="1509"/>
                </a:lnTo>
                <a:lnTo>
                  <a:pt x="1286" y="1509"/>
                </a:lnTo>
                <a:lnTo>
                  <a:pt x="1285" y="1509"/>
                </a:lnTo>
                <a:lnTo>
                  <a:pt x="1285" y="1508"/>
                </a:lnTo>
                <a:lnTo>
                  <a:pt x="1284" y="1508"/>
                </a:lnTo>
                <a:lnTo>
                  <a:pt x="1283" y="1508"/>
                </a:lnTo>
                <a:lnTo>
                  <a:pt x="1282" y="1506"/>
                </a:lnTo>
                <a:lnTo>
                  <a:pt x="1280" y="1506"/>
                </a:lnTo>
                <a:lnTo>
                  <a:pt x="1280" y="1504"/>
                </a:lnTo>
                <a:lnTo>
                  <a:pt x="1279" y="1504"/>
                </a:lnTo>
                <a:lnTo>
                  <a:pt x="1277" y="1503"/>
                </a:lnTo>
                <a:lnTo>
                  <a:pt x="1276" y="1502"/>
                </a:lnTo>
                <a:lnTo>
                  <a:pt x="1274" y="1500"/>
                </a:lnTo>
                <a:lnTo>
                  <a:pt x="1272" y="1500"/>
                </a:lnTo>
                <a:lnTo>
                  <a:pt x="1272" y="1499"/>
                </a:lnTo>
                <a:lnTo>
                  <a:pt x="1271" y="1498"/>
                </a:lnTo>
                <a:lnTo>
                  <a:pt x="1270" y="1498"/>
                </a:lnTo>
                <a:lnTo>
                  <a:pt x="1269" y="1498"/>
                </a:lnTo>
                <a:lnTo>
                  <a:pt x="1268" y="1497"/>
                </a:lnTo>
                <a:lnTo>
                  <a:pt x="1265" y="1492"/>
                </a:lnTo>
                <a:lnTo>
                  <a:pt x="1263" y="1491"/>
                </a:lnTo>
                <a:lnTo>
                  <a:pt x="1263" y="1490"/>
                </a:lnTo>
                <a:lnTo>
                  <a:pt x="1260" y="1487"/>
                </a:lnTo>
                <a:lnTo>
                  <a:pt x="1258" y="1487"/>
                </a:lnTo>
                <a:lnTo>
                  <a:pt x="1255" y="1486"/>
                </a:lnTo>
                <a:lnTo>
                  <a:pt x="1253" y="1484"/>
                </a:lnTo>
                <a:lnTo>
                  <a:pt x="1252" y="1483"/>
                </a:lnTo>
                <a:lnTo>
                  <a:pt x="1251" y="1483"/>
                </a:lnTo>
                <a:lnTo>
                  <a:pt x="1250" y="1482"/>
                </a:lnTo>
                <a:lnTo>
                  <a:pt x="1249" y="1482"/>
                </a:lnTo>
                <a:lnTo>
                  <a:pt x="1247" y="1482"/>
                </a:lnTo>
                <a:lnTo>
                  <a:pt x="1246" y="1481"/>
                </a:lnTo>
                <a:lnTo>
                  <a:pt x="1244" y="1480"/>
                </a:lnTo>
                <a:lnTo>
                  <a:pt x="1243" y="1480"/>
                </a:lnTo>
                <a:lnTo>
                  <a:pt x="1244" y="1481"/>
                </a:lnTo>
                <a:lnTo>
                  <a:pt x="1243" y="1481"/>
                </a:lnTo>
                <a:lnTo>
                  <a:pt x="1236" y="1478"/>
                </a:lnTo>
                <a:lnTo>
                  <a:pt x="1235" y="1477"/>
                </a:lnTo>
                <a:lnTo>
                  <a:pt x="1234" y="1477"/>
                </a:lnTo>
                <a:lnTo>
                  <a:pt x="1230" y="1484"/>
                </a:lnTo>
                <a:lnTo>
                  <a:pt x="1229" y="1484"/>
                </a:lnTo>
                <a:lnTo>
                  <a:pt x="1229" y="1485"/>
                </a:lnTo>
                <a:lnTo>
                  <a:pt x="1227" y="1484"/>
                </a:lnTo>
                <a:lnTo>
                  <a:pt x="1223" y="1492"/>
                </a:lnTo>
                <a:lnTo>
                  <a:pt x="1221" y="1492"/>
                </a:lnTo>
                <a:lnTo>
                  <a:pt x="1217" y="1490"/>
                </a:lnTo>
                <a:lnTo>
                  <a:pt x="1216" y="1489"/>
                </a:lnTo>
                <a:lnTo>
                  <a:pt x="1210" y="1492"/>
                </a:lnTo>
                <a:lnTo>
                  <a:pt x="1200" y="1499"/>
                </a:lnTo>
                <a:lnTo>
                  <a:pt x="1198" y="1501"/>
                </a:lnTo>
                <a:lnTo>
                  <a:pt x="1196" y="1502"/>
                </a:lnTo>
                <a:lnTo>
                  <a:pt x="1195" y="1502"/>
                </a:lnTo>
                <a:lnTo>
                  <a:pt x="1191" y="1504"/>
                </a:lnTo>
                <a:lnTo>
                  <a:pt x="1186" y="1499"/>
                </a:lnTo>
                <a:lnTo>
                  <a:pt x="1186" y="1498"/>
                </a:lnTo>
                <a:lnTo>
                  <a:pt x="1178" y="1502"/>
                </a:lnTo>
                <a:lnTo>
                  <a:pt x="1176" y="1502"/>
                </a:lnTo>
                <a:lnTo>
                  <a:pt x="1177" y="1503"/>
                </a:lnTo>
                <a:lnTo>
                  <a:pt x="1177" y="1504"/>
                </a:lnTo>
                <a:lnTo>
                  <a:pt x="1178" y="1512"/>
                </a:lnTo>
                <a:lnTo>
                  <a:pt x="1182" y="1511"/>
                </a:lnTo>
                <a:lnTo>
                  <a:pt x="1185" y="1519"/>
                </a:lnTo>
                <a:lnTo>
                  <a:pt x="1187" y="1526"/>
                </a:lnTo>
                <a:lnTo>
                  <a:pt x="1190" y="1529"/>
                </a:lnTo>
                <a:lnTo>
                  <a:pt x="1195" y="1534"/>
                </a:lnTo>
                <a:lnTo>
                  <a:pt x="1201" y="1539"/>
                </a:lnTo>
                <a:lnTo>
                  <a:pt x="1204" y="1540"/>
                </a:lnTo>
                <a:lnTo>
                  <a:pt x="1206" y="1541"/>
                </a:lnTo>
                <a:lnTo>
                  <a:pt x="1210" y="1545"/>
                </a:lnTo>
                <a:lnTo>
                  <a:pt x="1224" y="1561"/>
                </a:lnTo>
                <a:lnTo>
                  <a:pt x="1226" y="1563"/>
                </a:lnTo>
                <a:lnTo>
                  <a:pt x="1227" y="1565"/>
                </a:lnTo>
                <a:lnTo>
                  <a:pt x="1232" y="1569"/>
                </a:lnTo>
                <a:lnTo>
                  <a:pt x="1237" y="1575"/>
                </a:lnTo>
                <a:lnTo>
                  <a:pt x="1237" y="1576"/>
                </a:lnTo>
                <a:lnTo>
                  <a:pt x="1238" y="1576"/>
                </a:lnTo>
                <a:lnTo>
                  <a:pt x="1238" y="1577"/>
                </a:lnTo>
                <a:lnTo>
                  <a:pt x="1240" y="1577"/>
                </a:lnTo>
                <a:lnTo>
                  <a:pt x="1240" y="1578"/>
                </a:lnTo>
                <a:lnTo>
                  <a:pt x="1241" y="1579"/>
                </a:lnTo>
                <a:lnTo>
                  <a:pt x="1242" y="1579"/>
                </a:lnTo>
                <a:lnTo>
                  <a:pt x="1242" y="1581"/>
                </a:lnTo>
                <a:lnTo>
                  <a:pt x="1242" y="1582"/>
                </a:lnTo>
                <a:lnTo>
                  <a:pt x="1241" y="1582"/>
                </a:lnTo>
                <a:lnTo>
                  <a:pt x="1238" y="1583"/>
                </a:lnTo>
                <a:lnTo>
                  <a:pt x="1219" y="1590"/>
                </a:lnTo>
                <a:lnTo>
                  <a:pt x="1216" y="1591"/>
                </a:lnTo>
                <a:lnTo>
                  <a:pt x="1215" y="1591"/>
                </a:lnTo>
                <a:lnTo>
                  <a:pt x="1215" y="1592"/>
                </a:lnTo>
                <a:lnTo>
                  <a:pt x="1212" y="1585"/>
                </a:lnTo>
                <a:lnTo>
                  <a:pt x="1211" y="1582"/>
                </a:lnTo>
                <a:lnTo>
                  <a:pt x="1201" y="1584"/>
                </a:lnTo>
                <a:lnTo>
                  <a:pt x="1202" y="1587"/>
                </a:lnTo>
                <a:lnTo>
                  <a:pt x="1202" y="1588"/>
                </a:lnTo>
                <a:lnTo>
                  <a:pt x="1202" y="1590"/>
                </a:lnTo>
                <a:lnTo>
                  <a:pt x="1204" y="1599"/>
                </a:lnTo>
                <a:lnTo>
                  <a:pt x="1204" y="1600"/>
                </a:lnTo>
                <a:lnTo>
                  <a:pt x="1203" y="1601"/>
                </a:lnTo>
                <a:lnTo>
                  <a:pt x="1184" y="1601"/>
                </a:lnTo>
                <a:lnTo>
                  <a:pt x="1145" y="1627"/>
                </a:lnTo>
                <a:lnTo>
                  <a:pt x="1135" y="1630"/>
                </a:lnTo>
                <a:lnTo>
                  <a:pt x="1131" y="1632"/>
                </a:lnTo>
                <a:lnTo>
                  <a:pt x="1093" y="1644"/>
                </a:lnTo>
                <a:lnTo>
                  <a:pt x="1091" y="1645"/>
                </a:lnTo>
                <a:lnTo>
                  <a:pt x="1090" y="1645"/>
                </a:lnTo>
                <a:lnTo>
                  <a:pt x="1143" y="1780"/>
                </a:lnTo>
                <a:lnTo>
                  <a:pt x="1145" y="1787"/>
                </a:lnTo>
                <a:lnTo>
                  <a:pt x="1148" y="1792"/>
                </a:lnTo>
                <a:lnTo>
                  <a:pt x="1160" y="1822"/>
                </a:lnTo>
                <a:lnTo>
                  <a:pt x="1189" y="1865"/>
                </a:lnTo>
                <a:lnTo>
                  <a:pt x="1219" y="1913"/>
                </a:lnTo>
                <a:lnTo>
                  <a:pt x="1225" y="1907"/>
                </a:lnTo>
                <a:lnTo>
                  <a:pt x="1228" y="1912"/>
                </a:lnTo>
                <a:lnTo>
                  <a:pt x="1243" y="1933"/>
                </a:lnTo>
                <a:lnTo>
                  <a:pt x="1251" y="1945"/>
                </a:lnTo>
                <a:lnTo>
                  <a:pt x="1292" y="2005"/>
                </a:lnTo>
                <a:lnTo>
                  <a:pt x="1294" y="2008"/>
                </a:lnTo>
                <a:lnTo>
                  <a:pt x="1297" y="2013"/>
                </a:lnTo>
                <a:lnTo>
                  <a:pt x="1306" y="2026"/>
                </a:lnTo>
                <a:lnTo>
                  <a:pt x="1318" y="2026"/>
                </a:lnTo>
                <a:lnTo>
                  <a:pt x="1346" y="2025"/>
                </a:lnTo>
                <a:lnTo>
                  <a:pt x="1302" y="2075"/>
                </a:lnTo>
                <a:lnTo>
                  <a:pt x="1296" y="2082"/>
                </a:lnTo>
                <a:lnTo>
                  <a:pt x="1154" y="2244"/>
                </a:lnTo>
                <a:lnTo>
                  <a:pt x="1151" y="2248"/>
                </a:lnTo>
                <a:lnTo>
                  <a:pt x="1137" y="2262"/>
                </a:lnTo>
                <a:lnTo>
                  <a:pt x="1113" y="2291"/>
                </a:lnTo>
                <a:lnTo>
                  <a:pt x="1026" y="2389"/>
                </a:lnTo>
                <a:close/>
                <a:moveTo>
                  <a:pt x="1049" y="691"/>
                </a:moveTo>
                <a:lnTo>
                  <a:pt x="1050" y="690"/>
                </a:lnTo>
                <a:lnTo>
                  <a:pt x="1050" y="689"/>
                </a:lnTo>
                <a:lnTo>
                  <a:pt x="1050" y="688"/>
                </a:lnTo>
                <a:lnTo>
                  <a:pt x="1051" y="688"/>
                </a:lnTo>
                <a:lnTo>
                  <a:pt x="1051" y="687"/>
                </a:lnTo>
                <a:lnTo>
                  <a:pt x="1052" y="687"/>
                </a:lnTo>
                <a:lnTo>
                  <a:pt x="1055" y="684"/>
                </a:lnTo>
                <a:lnTo>
                  <a:pt x="1056" y="684"/>
                </a:lnTo>
                <a:lnTo>
                  <a:pt x="1056" y="683"/>
                </a:lnTo>
                <a:lnTo>
                  <a:pt x="1057" y="683"/>
                </a:lnTo>
                <a:lnTo>
                  <a:pt x="1057" y="682"/>
                </a:lnTo>
                <a:lnTo>
                  <a:pt x="1057" y="681"/>
                </a:lnTo>
                <a:lnTo>
                  <a:pt x="1058" y="681"/>
                </a:lnTo>
                <a:lnTo>
                  <a:pt x="1058" y="680"/>
                </a:lnTo>
                <a:lnTo>
                  <a:pt x="1059" y="679"/>
                </a:lnTo>
                <a:lnTo>
                  <a:pt x="1059" y="677"/>
                </a:lnTo>
                <a:lnTo>
                  <a:pt x="1059" y="676"/>
                </a:lnTo>
                <a:lnTo>
                  <a:pt x="1060" y="676"/>
                </a:lnTo>
                <a:lnTo>
                  <a:pt x="1060" y="675"/>
                </a:lnTo>
                <a:lnTo>
                  <a:pt x="1061" y="673"/>
                </a:lnTo>
                <a:lnTo>
                  <a:pt x="1061" y="672"/>
                </a:lnTo>
                <a:lnTo>
                  <a:pt x="1063" y="671"/>
                </a:lnTo>
                <a:lnTo>
                  <a:pt x="1064" y="669"/>
                </a:lnTo>
                <a:lnTo>
                  <a:pt x="1063" y="669"/>
                </a:lnTo>
                <a:lnTo>
                  <a:pt x="1063" y="668"/>
                </a:lnTo>
                <a:lnTo>
                  <a:pt x="1064" y="667"/>
                </a:lnTo>
                <a:lnTo>
                  <a:pt x="1064" y="665"/>
                </a:lnTo>
                <a:lnTo>
                  <a:pt x="1065" y="663"/>
                </a:lnTo>
                <a:lnTo>
                  <a:pt x="1064" y="658"/>
                </a:lnTo>
                <a:lnTo>
                  <a:pt x="1064" y="657"/>
                </a:lnTo>
                <a:lnTo>
                  <a:pt x="1065" y="655"/>
                </a:lnTo>
                <a:lnTo>
                  <a:pt x="1066" y="654"/>
                </a:lnTo>
                <a:lnTo>
                  <a:pt x="1067" y="655"/>
                </a:lnTo>
                <a:lnTo>
                  <a:pt x="1067" y="654"/>
                </a:lnTo>
                <a:lnTo>
                  <a:pt x="1067" y="652"/>
                </a:lnTo>
                <a:lnTo>
                  <a:pt x="1066" y="652"/>
                </a:lnTo>
                <a:lnTo>
                  <a:pt x="1066" y="651"/>
                </a:lnTo>
                <a:lnTo>
                  <a:pt x="1067" y="651"/>
                </a:lnTo>
                <a:lnTo>
                  <a:pt x="1067" y="650"/>
                </a:lnTo>
                <a:lnTo>
                  <a:pt x="1068" y="651"/>
                </a:lnTo>
                <a:lnTo>
                  <a:pt x="1068" y="649"/>
                </a:lnTo>
                <a:lnTo>
                  <a:pt x="1069" y="648"/>
                </a:lnTo>
                <a:lnTo>
                  <a:pt x="1069" y="647"/>
                </a:lnTo>
                <a:lnTo>
                  <a:pt x="1071" y="646"/>
                </a:lnTo>
                <a:lnTo>
                  <a:pt x="1071" y="645"/>
                </a:lnTo>
                <a:lnTo>
                  <a:pt x="1072" y="645"/>
                </a:lnTo>
                <a:lnTo>
                  <a:pt x="1072" y="643"/>
                </a:lnTo>
                <a:lnTo>
                  <a:pt x="1073" y="643"/>
                </a:lnTo>
                <a:lnTo>
                  <a:pt x="1073" y="642"/>
                </a:lnTo>
                <a:lnTo>
                  <a:pt x="1074" y="641"/>
                </a:lnTo>
                <a:lnTo>
                  <a:pt x="1075" y="640"/>
                </a:lnTo>
                <a:lnTo>
                  <a:pt x="1076" y="640"/>
                </a:lnTo>
                <a:lnTo>
                  <a:pt x="1080" y="637"/>
                </a:lnTo>
                <a:lnTo>
                  <a:pt x="1081" y="635"/>
                </a:lnTo>
                <a:lnTo>
                  <a:pt x="1083" y="633"/>
                </a:lnTo>
                <a:lnTo>
                  <a:pt x="1086" y="631"/>
                </a:lnTo>
                <a:lnTo>
                  <a:pt x="1085" y="630"/>
                </a:lnTo>
                <a:lnTo>
                  <a:pt x="1084" y="630"/>
                </a:lnTo>
                <a:lnTo>
                  <a:pt x="1077" y="624"/>
                </a:lnTo>
                <a:lnTo>
                  <a:pt x="1076" y="623"/>
                </a:lnTo>
                <a:lnTo>
                  <a:pt x="1073" y="621"/>
                </a:lnTo>
                <a:lnTo>
                  <a:pt x="1072" y="620"/>
                </a:lnTo>
                <a:lnTo>
                  <a:pt x="1071" y="618"/>
                </a:lnTo>
                <a:lnTo>
                  <a:pt x="1069" y="617"/>
                </a:lnTo>
                <a:lnTo>
                  <a:pt x="1068" y="617"/>
                </a:lnTo>
                <a:lnTo>
                  <a:pt x="1067" y="615"/>
                </a:lnTo>
                <a:lnTo>
                  <a:pt x="1066" y="615"/>
                </a:lnTo>
                <a:lnTo>
                  <a:pt x="1064" y="613"/>
                </a:lnTo>
                <a:lnTo>
                  <a:pt x="1063" y="613"/>
                </a:lnTo>
                <a:lnTo>
                  <a:pt x="1061" y="612"/>
                </a:lnTo>
                <a:lnTo>
                  <a:pt x="1059" y="610"/>
                </a:lnTo>
                <a:lnTo>
                  <a:pt x="1059" y="609"/>
                </a:lnTo>
                <a:lnTo>
                  <a:pt x="1058" y="608"/>
                </a:lnTo>
                <a:lnTo>
                  <a:pt x="1057" y="607"/>
                </a:lnTo>
                <a:lnTo>
                  <a:pt x="1056" y="607"/>
                </a:lnTo>
                <a:lnTo>
                  <a:pt x="1055" y="606"/>
                </a:lnTo>
                <a:lnTo>
                  <a:pt x="1054" y="606"/>
                </a:lnTo>
                <a:lnTo>
                  <a:pt x="1052" y="605"/>
                </a:lnTo>
                <a:lnTo>
                  <a:pt x="1052" y="604"/>
                </a:lnTo>
                <a:lnTo>
                  <a:pt x="1051" y="604"/>
                </a:lnTo>
                <a:lnTo>
                  <a:pt x="1049" y="601"/>
                </a:lnTo>
                <a:lnTo>
                  <a:pt x="1049" y="600"/>
                </a:lnTo>
                <a:lnTo>
                  <a:pt x="1048" y="601"/>
                </a:lnTo>
                <a:lnTo>
                  <a:pt x="1048" y="600"/>
                </a:lnTo>
                <a:lnTo>
                  <a:pt x="1047" y="599"/>
                </a:lnTo>
                <a:lnTo>
                  <a:pt x="1044" y="598"/>
                </a:lnTo>
                <a:lnTo>
                  <a:pt x="1043" y="597"/>
                </a:lnTo>
                <a:lnTo>
                  <a:pt x="1042" y="596"/>
                </a:lnTo>
                <a:lnTo>
                  <a:pt x="1041" y="595"/>
                </a:lnTo>
                <a:lnTo>
                  <a:pt x="1039" y="592"/>
                </a:lnTo>
                <a:lnTo>
                  <a:pt x="1036" y="590"/>
                </a:lnTo>
                <a:lnTo>
                  <a:pt x="1035" y="590"/>
                </a:lnTo>
                <a:lnTo>
                  <a:pt x="1034" y="589"/>
                </a:lnTo>
                <a:lnTo>
                  <a:pt x="1032" y="588"/>
                </a:lnTo>
                <a:lnTo>
                  <a:pt x="1030" y="586"/>
                </a:lnTo>
                <a:lnTo>
                  <a:pt x="1027" y="584"/>
                </a:lnTo>
                <a:lnTo>
                  <a:pt x="1029" y="584"/>
                </a:lnTo>
                <a:lnTo>
                  <a:pt x="1027" y="583"/>
                </a:lnTo>
                <a:lnTo>
                  <a:pt x="1025" y="582"/>
                </a:lnTo>
                <a:lnTo>
                  <a:pt x="1025" y="581"/>
                </a:lnTo>
                <a:lnTo>
                  <a:pt x="1025" y="582"/>
                </a:lnTo>
                <a:lnTo>
                  <a:pt x="1024" y="580"/>
                </a:lnTo>
                <a:lnTo>
                  <a:pt x="1021" y="578"/>
                </a:lnTo>
                <a:lnTo>
                  <a:pt x="1019" y="578"/>
                </a:lnTo>
                <a:lnTo>
                  <a:pt x="1019" y="576"/>
                </a:lnTo>
                <a:lnTo>
                  <a:pt x="1019" y="575"/>
                </a:lnTo>
                <a:lnTo>
                  <a:pt x="1018" y="575"/>
                </a:lnTo>
                <a:lnTo>
                  <a:pt x="1017" y="575"/>
                </a:lnTo>
                <a:lnTo>
                  <a:pt x="1015" y="575"/>
                </a:lnTo>
                <a:lnTo>
                  <a:pt x="1013" y="572"/>
                </a:lnTo>
                <a:lnTo>
                  <a:pt x="1013" y="571"/>
                </a:lnTo>
                <a:lnTo>
                  <a:pt x="1012" y="571"/>
                </a:lnTo>
                <a:lnTo>
                  <a:pt x="1010" y="569"/>
                </a:lnTo>
                <a:lnTo>
                  <a:pt x="1009" y="569"/>
                </a:lnTo>
                <a:lnTo>
                  <a:pt x="1009" y="567"/>
                </a:lnTo>
                <a:lnTo>
                  <a:pt x="1007" y="567"/>
                </a:lnTo>
                <a:lnTo>
                  <a:pt x="1006" y="565"/>
                </a:lnTo>
                <a:lnTo>
                  <a:pt x="1005" y="563"/>
                </a:lnTo>
                <a:lnTo>
                  <a:pt x="1005" y="562"/>
                </a:lnTo>
                <a:lnTo>
                  <a:pt x="1004" y="562"/>
                </a:lnTo>
                <a:lnTo>
                  <a:pt x="1004" y="559"/>
                </a:lnTo>
                <a:lnTo>
                  <a:pt x="1002" y="558"/>
                </a:lnTo>
                <a:lnTo>
                  <a:pt x="1001" y="557"/>
                </a:lnTo>
                <a:lnTo>
                  <a:pt x="1000" y="556"/>
                </a:lnTo>
                <a:lnTo>
                  <a:pt x="1000" y="554"/>
                </a:lnTo>
                <a:lnTo>
                  <a:pt x="1000" y="553"/>
                </a:lnTo>
                <a:lnTo>
                  <a:pt x="999" y="553"/>
                </a:lnTo>
                <a:lnTo>
                  <a:pt x="997" y="550"/>
                </a:lnTo>
                <a:lnTo>
                  <a:pt x="996" y="549"/>
                </a:lnTo>
                <a:lnTo>
                  <a:pt x="997" y="547"/>
                </a:lnTo>
                <a:lnTo>
                  <a:pt x="997" y="546"/>
                </a:lnTo>
                <a:lnTo>
                  <a:pt x="996" y="546"/>
                </a:lnTo>
                <a:lnTo>
                  <a:pt x="995" y="546"/>
                </a:lnTo>
                <a:lnTo>
                  <a:pt x="996" y="546"/>
                </a:lnTo>
                <a:lnTo>
                  <a:pt x="996" y="545"/>
                </a:lnTo>
                <a:lnTo>
                  <a:pt x="996" y="544"/>
                </a:lnTo>
                <a:lnTo>
                  <a:pt x="996" y="542"/>
                </a:lnTo>
                <a:lnTo>
                  <a:pt x="997" y="541"/>
                </a:lnTo>
                <a:lnTo>
                  <a:pt x="997" y="540"/>
                </a:lnTo>
                <a:lnTo>
                  <a:pt x="996" y="540"/>
                </a:lnTo>
                <a:lnTo>
                  <a:pt x="996" y="539"/>
                </a:lnTo>
                <a:lnTo>
                  <a:pt x="995" y="538"/>
                </a:lnTo>
                <a:lnTo>
                  <a:pt x="995" y="537"/>
                </a:lnTo>
                <a:lnTo>
                  <a:pt x="993" y="537"/>
                </a:lnTo>
                <a:lnTo>
                  <a:pt x="993" y="536"/>
                </a:lnTo>
                <a:lnTo>
                  <a:pt x="993" y="534"/>
                </a:lnTo>
                <a:lnTo>
                  <a:pt x="992" y="533"/>
                </a:lnTo>
                <a:lnTo>
                  <a:pt x="990" y="532"/>
                </a:lnTo>
                <a:lnTo>
                  <a:pt x="989" y="532"/>
                </a:lnTo>
                <a:lnTo>
                  <a:pt x="987" y="531"/>
                </a:lnTo>
                <a:lnTo>
                  <a:pt x="987" y="530"/>
                </a:lnTo>
                <a:lnTo>
                  <a:pt x="985" y="529"/>
                </a:lnTo>
                <a:lnTo>
                  <a:pt x="984" y="529"/>
                </a:lnTo>
                <a:lnTo>
                  <a:pt x="984" y="528"/>
                </a:lnTo>
                <a:lnTo>
                  <a:pt x="983" y="528"/>
                </a:lnTo>
                <a:lnTo>
                  <a:pt x="982" y="525"/>
                </a:lnTo>
                <a:lnTo>
                  <a:pt x="981" y="523"/>
                </a:lnTo>
                <a:lnTo>
                  <a:pt x="980" y="521"/>
                </a:lnTo>
                <a:lnTo>
                  <a:pt x="979" y="520"/>
                </a:lnTo>
                <a:lnTo>
                  <a:pt x="979" y="519"/>
                </a:lnTo>
                <a:lnTo>
                  <a:pt x="978" y="517"/>
                </a:lnTo>
                <a:lnTo>
                  <a:pt x="976" y="515"/>
                </a:lnTo>
                <a:lnTo>
                  <a:pt x="975" y="514"/>
                </a:lnTo>
                <a:lnTo>
                  <a:pt x="974" y="513"/>
                </a:lnTo>
                <a:lnTo>
                  <a:pt x="973" y="511"/>
                </a:lnTo>
                <a:lnTo>
                  <a:pt x="972" y="511"/>
                </a:lnTo>
                <a:lnTo>
                  <a:pt x="970" y="508"/>
                </a:lnTo>
                <a:lnTo>
                  <a:pt x="970" y="507"/>
                </a:lnTo>
                <a:lnTo>
                  <a:pt x="968" y="507"/>
                </a:lnTo>
                <a:lnTo>
                  <a:pt x="967" y="507"/>
                </a:lnTo>
                <a:lnTo>
                  <a:pt x="967" y="506"/>
                </a:lnTo>
                <a:lnTo>
                  <a:pt x="966" y="505"/>
                </a:lnTo>
                <a:lnTo>
                  <a:pt x="965" y="505"/>
                </a:lnTo>
                <a:lnTo>
                  <a:pt x="965" y="504"/>
                </a:lnTo>
                <a:lnTo>
                  <a:pt x="964" y="503"/>
                </a:lnTo>
                <a:lnTo>
                  <a:pt x="963" y="500"/>
                </a:lnTo>
                <a:lnTo>
                  <a:pt x="960" y="499"/>
                </a:lnTo>
                <a:lnTo>
                  <a:pt x="960" y="498"/>
                </a:lnTo>
                <a:lnTo>
                  <a:pt x="959" y="497"/>
                </a:lnTo>
                <a:lnTo>
                  <a:pt x="958" y="497"/>
                </a:lnTo>
                <a:lnTo>
                  <a:pt x="957" y="498"/>
                </a:lnTo>
                <a:lnTo>
                  <a:pt x="957" y="499"/>
                </a:lnTo>
                <a:lnTo>
                  <a:pt x="957" y="500"/>
                </a:lnTo>
                <a:lnTo>
                  <a:pt x="958" y="500"/>
                </a:lnTo>
                <a:lnTo>
                  <a:pt x="957" y="500"/>
                </a:lnTo>
                <a:lnTo>
                  <a:pt x="956" y="502"/>
                </a:lnTo>
                <a:lnTo>
                  <a:pt x="955" y="502"/>
                </a:lnTo>
                <a:lnTo>
                  <a:pt x="955" y="500"/>
                </a:lnTo>
                <a:lnTo>
                  <a:pt x="949" y="498"/>
                </a:lnTo>
                <a:lnTo>
                  <a:pt x="949" y="497"/>
                </a:lnTo>
                <a:lnTo>
                  <a:pt x="945" y="494"/>
                </a:lnTo>
                <a:lnTo>
                  <a:pt x="940" y="495"/>
                </a:lnTo>
                <a:lnTo>
                  <a:pt x="932" y="497"/>
                </a:lnTo>
                <a:lnTo>
                  <a:pt x="932" y="498"/>
                </a:lnTo>
                <a:lnTo>
                  <a:pt x="932" y="499"/>
                </a:lnTo>
                <a:lnTo>
                  <a:pt x="929" y="508"/>
                </a:lnTo>
                <a:lnTo>
                  <a:pt x="928" y="510"/>
                </a:lnTo>
                <a:lnTo>
                  <a:pt x="923" y="510"/>
                </a:lnTo>
                <a:lnTo>
                  <a:pt x="922" y="511"/>
                </a:lnTo>
                <a:lnTo>
                  <a:pt x="921" y="511"/>
                </a:lnTo>
                <a:lnTo>
                  <a:pt x="921" y="510"/>
                </a:lnTo>
                <a:lnTo>
                  <a:pt x="920" y="507"/>
                </a:lnTo>
                <a:lnTo>
                  <a:pt x="917" y="508"/>
                </a:lnTo>
                <a:lnTo>
                  <a:pt x="916" y="508"/>
                </a:lnTo>
                <a:lnTo>
                  <a:pt x="915" y="508"/>
                </a:lnTo>
                <a:lnTo>
                  <a:pt x="914" y="510"/>
                </a:lnTo>
                <a:lnTo>
                  <a:pt x="913" y="510"/>
                </a:lnTo>
                <a:lnTo>
                  <a:pt x="912" y="510"/>
                </a:lnTo>
                <a:lnTo>
                  <a:pt x="912" y="511"/>
                </a:lnTo>
                <a:lnTo>
                  <a:pt x="911" y="511"/>
                </a:lnTo>
                <a:lnTo>
                  <a:pt x="909" y="511"/>
                </a:lnTo>
                <a:lnTo>
                  <a:pt x="908" y="511"/>
                </a:lnTo>
                <a:lnTo>
                  <a:pt x="907" y="511"/>
                </a:lnTo>
                <a:lnTo>
                  <a:pt x="906" y="511"/>
                </a:lnTo>
                <a:lnTo>
                  <a:pt x="903" y="512"/>
                </a:lnTo>
                <a:lnTo>
                  <a:pt x="902" y="512"/>
                </a:lnTo>
                <a:lnTo>
                  <a:pt x="900" y="512"/>
                </a:lnTo>
                <a:lnTo>
                  <a:pt x="899" y="513"/>
                </a:lnTo>
                <a:lnTo>
                  <a:pt x="898" y="510"/>
                </a:lnTo>
                <a:lnTo>
                  <a:pt x="897" y="510"/>
                </a:lnTo>
                <a:lnTo>
                  <a:pt x="896" y="510"/>
                </a:lnTo>
                <a:lnTo>
                  <a:pt x="895" y="511"/>
                </a:lnTo>
                <a:lnTo>
                  <a:pt x="894" y="511"/>
                </a:lnTo>
                <a:lnTo>
                  <a:pt x="892" y="511"/>
                </a:lnTo>
                <a:lnTo>
                  <a:pt x="891" y="512"/>
                </a:lnTo>
                <a:lnTo>
                  <a:pt x="890" y="512"/>
                </a:lnTo>
                <a:lnTo>
                  <a:pt x="889" y="512"/>
                </a:lnTo>
                <a:lnTo>
                  <a:pt x="888" y="513"/>
                </a:lnTo>
                <a:lnTo>
                  <a:pt x="887" y="513"/>
                </a:lnTo>
                <a:lnTo>
                  <a:pt x="884" y="513"/>
                </a:lnTo>
                <a:lnTo>
                  <a:pt x="886" y="515"/>
                </a:lnTo>
                <a:lnTo>
                  <a:pt x="884" y="515"/>
                </a:lnTo>
                <a:lnTo>
                  <a:pt x="884" y="516"/>
                </a:lnTo>
                <a:lnTo>
                  <a:pt x="883" y="516"/>
                </a:lnTo>
                <a:lnTo>
                  <a:pt x="882" y="516"/>
                </a:lnTo>
                <a:lnTo>
                  <a:pt x="881" y="516"/>
                </a:lnTo>
                <a:lnTo>
                  <a:pt x="881" y="517"/>
                </a:lnTo>
                <a:lnTo>
                  <a:pt x="880" y="517"/>
                </a:lnTo>
                <a:lnTo>
                  <a:pt x="879" y="517"/>
                </a:lnTo>
                <a:lnTo>
                  <a:pt x="878" y="517"/>
                </a:lnTo>
                <a:lnTo>
                  <a:pt x="877" y="517"/>
                </a:lnTo>
                <a:lnTo>
                  <a:pt x="875" y="517"/>
                </a:lnTo>
                <a:lnTo>
                  <a:pt x="873" y="519"/>
                </a:lnTo>
                <a:lnTo>
                  <a:pt x="871" y="519"/>
                </a:lnTo>
                <a:lnTo>
                  <a:pt x="870" y="519"/>
                </a:lnTo>
                <a:lnTo>
                  <a:pt x="867" y="519"/>
                </a:lnTo>
                <a:lnTo>
                  <a:pt x="857" y="519"/>
                </a:lnTo>
                <a:lnTo>
                  <a:pt x="856" y="519"/>
                </a:lnTo>
                <a:lnTo>
                  <a:pt x="856" y="520"/>
                </a:lnTo>
                <a:lnTo>
                  <a:pt x="855" y="520"/>
                </a:lnTo>
                <a:lnTo>
                  <a:pt x="845" y="523"/>
                </a:lnTo>
                <a:lnTo>
                  <a:pt x="844" y="523"/>
                </a:lnTo>
                <a:lnTo>
                  <a:pt x="843" y="523"/>
                </a:lnTo>
                <a:lnTo>
                  <a:pt x="841" y="523"/>
                </a:lnTo>
                <a:lnTo>
                  <a:pt x="840" y="523"/>
                </a:lnTo>
                <a:lnTo>
                  <a:pt x="839" y="523"/>
                </a:lnTo>
                <a:lnTo>
                  <a:pt x="838" y="523"/>
                </a:lnTo>
                <a:lnTo>
                  <a:pt x="837" y="523"/>
                </a:lnTo>
                <a:lnTo>
                  <a:pt x="838" y="524"/>
                </a:lnTo>
                <a:lnTo>
                  <a:pt x="838" y="525"/>
                </a:lnTo>
                <a:lnTo>
                  <a:pt x="837" y="525"/>
                </a:lnTo>
                <a:lnTo>
                  <a:pt x="838" y="527"/>
                </a:lnTo>
                <a:lnTo>
                  <a:pt x="839" y="528"/>
                </a:lnTo>
                <a:lnTo>
                  <a:pt x="838" y="528"/>
                </a:lnTo>
                <a:lnTo>
                  <a:pt x="837" y="528"/>
                </a:lnTo>
                <a:lnTo>
                  <a:pt x="837" y="529"/>
                </a:lnTo>
                <a:lnTo>
                  <a:pt x="836" y="529"/>
                </a:lnTo>
                <a:lnTo>
                  <a:pt x="836" y="530"/>
                </a:lnTo>
                <a:lnTo>
                  <a:pt x="836" y="531"/>
                </a:lnTo>
                <a:lnTo>
                  <a:pt x="835" y="532"/>
                </a:lnTo>
                <a:lnTo>
                  <a:pt x="835" y="533"/>
                </a:lnTo>
                <a:lnTo>
                  <a:pt x="835" y="534"/>
                </a:lnTo>
                <a:lnTo>
                  <a:pt x="833" y="534"/>
                </a:lnTo>
                <a:lnTo>
                  <a:pt x="833" y="536"/>
                </a:lnTo>
                <a:lnTo>
                  <a:pt x="832" y="536"/>
                </a:lnTo>
                <a:lnTo>
                  <a:pt x="832" y="539"/>
                </a:lnTo>
                <a:lnTo>
                  <a:pt x="831" y="540"/>
                </a:lnTo>
                <a:lnTo>
                  <a:pt x="823" y="546"/>
                </a:lnTo>
                <a:lnTo>
                  <a:pt x="823" y="547"/>
                </a:lnTo>
                <a:lnTo>
                  <a:pt x="822" y="547"/>
                </a:lnTo>
                <a:lnTo>
                  <a:pt x="821" y="548"/>
                </a:lnTo>
                <a:lnTo>
                  <a:pt x="808" y="557"/>
                </a:lnTo>
                <a:lnTo>
                  <a:pt x="808" y="558"/>
                </a:lnTo>
                <a:lnTo>
                  <a:pt x="807" y="558"/>
                </a:lnTo>
                <a:lnTo>
                  <a:pt x="806" y="561"/>
                </a:lnTo>
                <a:lnTo>
                  <a:pt x="805" y="562"/>
                </a:lnTo>
                <a:lnTo>
                  <a:pt x="805" y="563"/>
                </a:lnTo>
                <a:lnTo>
                  <a:pt x="805" y="564"/>
                </a:lnTo>
                <a:lnTo>
                  <a:pt x="805" y="565"/>
                </a:lnTo>
                <a:lnTo>
                  <a:pt x="804" y="569"/>
                </a:lnTo>
                <a:lnTo>
                  <a:pt x="804" y="570"/>
                </a:lnTo>
                <a:lnTo>
                  <a:pt x="804" y="571"/>
                </a:lnTo>
                <a:lnTo>
                  <a:pt x="803" y="572"/>
                </a:lnTo>
                <a:lnTo>
                  <a:pt x="803" y="573"/>
                </a:lnTo>
                <a:lnTo>
                  <a:pt x="802" y="574"/>
                </a:lnTo>
                <a:lnTo>
                  <a:pt x="798" y="578"/>
                </a:lnTo>
                <a:lnTo>
                  <a:pt x="795" y="582"/>
                </a:lnTo>
                <a:lnTo>
                  <a:pt x="795" y="583"/>
                </a:lnTo>
                <a:lnTo>
                  <a:pt x="796" y="583"/>
                </a:lnTo>
                <a:lnTo>
                  <a:pt x="798" y="586"/>
                </a:lnTo>
                <a:lnTo>
                  <a:pt x="799" y="587"/>
                </a:lnTo>
                <a:lnTo>
                  <a:pt x="798" y="587"/>
                </a:lnTo>
                <a:lnTo>
                  <a:pt x="798" y="588"/>
                </a:lnTo>
                <a:lnTo>
                  <a:pt x="797" y="588"/>
                </a:lnTo>
                <a:lnTo>
                  <a:pt x="796" y="588"/>
                </a:lnTo>
                <a:lnTo>
                  <a:pt x="796" y="589"/>
                </a:lnTo>
                <a:lnTo>
                  <a:pt x="795" y="589"/>
                </a:lnTo>
                <a:lnTo>
                  <a:pt x="795" y="590"/>
                </a:lnTo>
                <a:lnTo>
                  <a:pt x="794" y="590"/>
                </a:lnTo>
                <a:lnTo>
                  <a:pt x="794" y="591"/>
                </a:lnTo>
                <a:lnTo>
                  <a:pt x="795" y="592"/>
                </a:lnTo>
                <a:lnTo>
                  <a:pt x="796" y="592"/>
                </a:lnTo>
                <a:lnTo>
                  <a:pt x="797" y="593"/>
                </a:lnTo>
                <a:lnTo>
                  <a:pt x="798" y="595"/>
                </a:lnTo>
                <a:lnTo>
                  <a:pt x="798" y="596"/>
                </a:lnTo>
                <a:lnTo>
                  <a:pt x="801" y="597"/>
                </a:lnTo>
                <a:lnTo>
                  <a:pt x="802" y="598"/>
                </a:lnTo>
                <a:lnTo>
                  <a:pt x="803" y="599"/>
                </a:lnTo>
                <a:lnTo>
                  <a:pt x="804" y="600"/>
                </a:lnTo>
                <a:lnTo>
                  <a:pt x="806" y="601"/>
                </a:lnTo>
                <a:lnTo>
                  <a:pt x="806" y="603"/>
                </a:lnTo>
                <a:lnTo>
                  <a:pt x="808" y="604"/>
                </a:lnTo>
                <a:lnTo>
                  <a:pt x="815" y="612"/>
                </a:lnTo>
                <a:lnTo>
                  <a:pt x="815" y="610"/>
                </a:lnTo>
                <a:lnTo>
                  <a:pt x="816" y="612"/>
                </a:lnTo>
                <a:lnTo>
                  <a:pt x="816" y="613"/>
                </a:lnTo>
                <a:lnTo>
                  <a:pt x="818" y="614"/>
                </a:lnTo>
                <a:lnTo>
                  <a:pt x="818" y="615"/>
                </a:lnTo>
                <a:lnTo>
                  <a:pt x="819" y="615"/>
                </a:lnTo>
                <a:lnTo>
                  <a:pt x="819" y="616"/>
                </a:lnTo>
                <a:lnTo>
                  <a:pt x="822" y="620"/>
                </a:lnTo>
                <a:lnTo>
                  <a:pt x="822" y="621"/>
                </a:lnTo>
                <a:lnTo>
                  <a:pt x="824" y="623"/>
                </a:lnTo>
                <a:lnTo>
                  <a:pt x="826" y="623"/>
                </a:lnTo>
                <a:lnTo>
                  <a:pt x="826" y="624"/>
                </a:lnTo>
                <a:lnTo>
                  <a:pt x="826" y="625"/>
                </a:lnTo>
                <a:lnTo>
                  <a:pt x="827" y="625"/>
                </a:lnTo>
                <a:lnTo>
                  <a:pt x="828" y="626"/>
                </a:lnTo>
                <a:lnTo>
                  <a:pt x="831" y="626"/>
                </a:lnTo>
                <a:lnTo>
                  <a:pt x="833" y="628"/>
                </a:lnTo>
                <a:lnTo>
                  <a:pt x="836" y="628"/>
                </a:lnTo>
                <a:lnTo>
                  <a:pt x="836" y="629"/>
                </a:lnTo>
                <a:lnTo>
                  <a:pt x="838" y="630"/>
                </a:lnTo>
                <a:lnTo>
                  <a:pt x="838" y="631"/>
                </a:lnTo>
                <a:lnTo>
                  <a:pt x="838" y="630"/>
                </a:lnTo>
                <a:lnTo>
                  <a:pt x="839" y="629"/>
                </a:lnTo>
                <a:lnTo>
                  <a:pt x="840" y="629"/>
                </a:lnTo>
                <a:lnTo>
                  <a:pt x="840" y="630"/>
                </a:lnTo>
                <a:lnTo>
                  <a:pt x="841" y="630"/>
                </a:lnTo>
                <a:lnTo>
                  <a:pt x="843" y="630"/>
                </a:lnTo>
                <a:lnTo>
                  <a:pt x="844" y="631"/>
                </a:lnTo>
                <a:lnTo>
                  <a:pt x="844" y="632"/>
                </a:lnTo>
                <a:lnTo>
                  <a:pt x="845" y="631"/>
                </a:lnTo>
                <a:lnTo>
                  <a:pt x="847" y="631"/>
                </a:lnTo>
                <a:lnTo>
                  <a:pt x="848" y="632"/>
                </a:lnTo>
                <a:lnTo>
                  <a:pt x="849" y="632"/>
                </a:lnTo>
                <a:lnTo>
                  <a:pt x="850" y="632"/>
                </a:lnTo>
                <a:lnTo>
                  <a:pt x="850" y="634"/>
                </a:lnTo>
                <a:lnTo>
                  <a:pt x="852" y="634"/>
                </a:lnTo>
                <a:lnTo>
                  <a:pt x="853" y="634"/>
                </a:lnTo>
                <a:lnTo>
                  <a:pt x="853" y="635"/>
                </a:lnTo>
                <a:lnTo>
                  <a:pt x="854" y="635"/>
                </a:lnTo>
                <a:lnTo>
                  <a:pt x="854" y="634"/>
                </a:lnTo>
                <a:lnTo>
                  <a:pt x="855" y="634"/>
                </a:lnTo>
                <a:lnTo>
                  <a:pt x="856" y="633"/>
                </a:lnTo>
                <a:lnTo>
                  <a:pt x="856" y="634"/>
                </a:lnTo>
                <a:lnTo>
                  <a:pt x="858" y="634"/>
                </a:lnTo>
                <a:lnTo>
                  <a:pt x="858" y="635"/>
                </a:lnTo>
                <a:lnTo>
                  <a:pt x="860" y="635"/>
                </a:lnTo>
                <a:lnTo>
                  <a:pt x="861" y="635"/>
                </a:lnTo>
                <a:lnTo>
                  <a:pt x="863" y="638"/>
                </a:lnTo>
                <a:lnTo>
                  <a:pt x="864" y="638"/>
                </a:lnTo>
                <a:lnTo>
                  <a:pt x="864" y="637"/>
                </a:lnTo>
                <a:lnTo>
                  <a:pt x="865" y="637"/>
                </a:lnTo>
                <a:lnTo>
                  <a:pt x="866" y="638"/>
                </a:lnTo>
                <a:lnTo>
                  <a:pt x="866" y="637"/>
                </a:lnTo>
                <a:lnTo>
                  <a:pt x="867" y="638"/>
                </a:lnTo>
                <a:lnTo>
                  <a:pt x="869" y="638"/>
                </a:lnTo>
                <a:lnTo>
                  <a:pt x="871" y="640"/>
                </a:lnTo>
                <a:lnTo>
                  <a:pt x="872" y="640"/>
                </a:lnTo>
                <a:lnTo>
                  <a:pt x="873" y="640"/>
                </a:lnTo>
                <a:lnTo>
                  <a:pt x="875" y="640"/>
                </a:lnTo>
                <a:lnTo>
                  <a:pt x="878" y="641"/>
                </a:lnTo>
                <a:lnTo>
                  <a:pt x="878" y="642"/>
                </a:lnTo>
                <a:lnTo>
                  <a:pt x="877" y="642"/>
                </a:lnTo>
                <a:lnTo>
                  <a:pt x="878" y="642"/>
                </a:lnTo>
                <a:lnTo>
                  <a:pt x="880" y="641"/>
                </a:lnTo>
                <a:lnTo>
                  <a:pt x="881" y="641"/>
                </a:lnTo>
                <a:lnTo>
                  <a:pt x="882" y="642"/>
                </a:lnTo>
                <a:lnTo>
                  <a:pt x="884" y="642"/>
                </a:lnTo>
                <a:lnTo>
                  <a:pt x="886" y="642"/>
                </a:lnTo>
                <a:lnTo>
                  <a:pt x="888" y="643"/>
                </a:lnTo>
                <a:lnTo>
                  <a:pt x="889" y="643"/>
                </a:lnTo>
                <a:lnTo>
                  <a:pt x="891" y="645"/>
                </a:lnTo>
                <a:lnTo>
                  <a:pt x="895" y="646"/>
                </a:lnTo>
                <a:lnTo>
                  <a:pt x="896" y="646"/>
                </a:lnTo>
                <a:lnTo>
                  <a:pt x="896" y="647"/>
                </a:lnTo>
                <a:lnTo>
                  <a:pt x="898" y="646"/>
                </a:lnTo>
                <a:lnTo>
                  <a:pt x="899" y="646"/>
                </a:lnTo>
                <a:lnTo>
                  <a:pt x="899" y="647"/>
                </a:lnTo>
                <a:lnTo>
                  <a:pt x="900" y="647"/>
                </a:lnTo>
                <a:lnTo>
                  <a:pt x="900" y="648"/>
                </a:lnTo>
                <a:lnTo>
                  <a:pt x="902" y="647"/>
                </a:lnTo>
                <a:lnTo>
                  <a:pt x="903" y="648"/>
                </a:lnTo>
                <a:lnTo>
                  <a:pt x="904" y="648"/>
                </a:lnTo>
                <a:lnTo>
                  <a:pt x="905" y="648"/>
                </a:lnTo>
                <a:lnTo>
                  <a:pt x="906" y="648"/>
                </a:lnTo>
                <a:lnTo>
                  <a:pt x="906" y="649"/>
                </a:lnTo>
                <a:lnTo>
                  <a:pt x="907" y="649"/>
                </a:lnTo>
                <a:lnTo>
                  <a:pt x="908" y="649"/>
                </a:lnTo>
                <a:lnTo>
                  <a:pt x="909" y="650"/>
                </a:lnTo>
                <a:lnTo>
                  <a:pt x="911" y="650"/>
                </a:lnTo>
                <a:lnTo>
                  <a:pt x="912" y="650"/>
                </a:lnTo>
                <a:lnTo>
                  <a:pt x="913" y="650"/>
                </a:lnTo>
                <a:lnTo>
                  <a:pt x="914" y="651"/>
                </a:lnTo>
                <a:lnTo>
                  <a:pt x="915" y="651"/>
                </a:lnTo>
                <a:lnTo>
                  <a:pt x="917" y="652"/>
                </a:lnTo>
                <a:lnTo>
                  <a:pt x="919" y="652"/>
                </a:lnTo>
                <a:lnTo>
                  <a:pt x="921" y="654"/>
                </a:lnTo>
                <a:lnTo>
                  <a:pt x="922" y="654"/>
                </a:lnTo>
                <a:lnTo>
                  <a:pt x="923" y="654"/>
                </a:lnTo>
                <a:lnTo>
                  <a:pt x="924" y="655"/>
                </a:lnTo>
                <a:lnTo>
                  <a:pt x="925" y="655"/>
                </a:lnTo>
                <a:lnTo>
                  <a:pt x="929" y="656"/>
                </a:lnTo>
                <a:lnTo>
                  <a:pt x="932" y="656"/>
                </a:lnTo>
                <a:lnTo>
                  <a:pt x="936" y="657"/>
                </a:lnTo>
                <a:lnTo>
                  <a:pt x="938" y="658"/>
                </a:lnTo>
                <a:lnTo>
                  <a:pt x="939" y="658"/>
                </a:lnTo>
                <a:lnTo>
                  <a:pt x="940" y="659"/>
                </a:lnTo>
                <a:lnTo>
                  <a:pt x="942" y="659"/>
                </a:lnTo>
                <a:lnTo>
                  <a:pt x="943" y="659"/>
                </a:lnTo>
                <a:lnTo>
                  <a:pt x="942" y="659"/>
                </a:lnTo>
                <a:lnTo>
                  <a:pt x="943" y="659"/>
                </a:lnTo>
                <a:lnTo>
                  <a:pt x="946" y="660"/>
                </a:lnTo>
                <a:lnTo>
                  <a:pt x="947" y="660"/>
                </a:lnTo>
                <a:lnTo>
                  <a:pt x="948" y="660"/>
                </a:lnTo>
                <a:lnTo>
                  <a:pt x="950" y="662"/>
                </a:lnTo>
                <a:lnTo>
                  <a:pt x="951" y="662"/>
                </a:lnTo>
                <a:lnTo>
                  <a:pt x="953" y="663"/>
                </a:lnTo>
                <a:lnTo>
                  <a:pt x="955" y="663"/>
                </a:lnTo>
                <a:lnTo>
                  <a:pt x="958" y="664"/>
                </a:lnTo>
                <a:lnTo>
                  <a:pt x="959" y="664"/>
                </a:lnTo>
                <a:lnTo>
                  <a:pt x="959" y="665"/>
                </a:lnTo>
                <a:lnTo>
                  <a:pt x="962" y="665"/>
                </a:lnTo>
                <a:lnTo>
                  <a:pt x="963" y="665"/>
                </a:lnTo>
                <a:lnTo>
                  <a:pt x="964" y="666"/>
                </a:lnTo>
                <a:lnTo>
                  <a:pt x="965" y="666"/>
                </a:lnTo>
                <a:lnTo>
                  <a:pt x="966" y="666"/>
                </a:lnTo>
                <a:lnTo>
                  <a:pt x="968" y="667"/>
                </a:lnTo>
                <a:lnTo>
                  <a:pt x="970" y="667"/>
                </a:lnTo>
                <a:lnTo>
                  <a:pt x="971" y="668"/>
                </a:lnTo>
                <a:lnTo>
                  <a:pt x="973" y="668"/>
                </a:lnTo>
                <a:lnTo>
                  <a:pt x="974" y="668"/>
                </a:lnTo>
                <a:lnTo>
                  <a:pt x="976" y="669"/>
                </a:lnTo>
                <a:lnTo>
                  <a:pt x="978" y="669"/>
                </a:lnTo>
                <a:lnTo>
                  <a:pt x="978" y="671"/>
                </a:lnTo>
                <a:lnTo>
                  <a:pt x="979" y="671"/>
                </a:lnTo>
                <a:lnTo>
                  <a:pt x="980" y="671"/>
                </a:lnTo>
                <a:lnTo>
                  <a:pt x="983" y="671"/>
                </a:lnTo>
                <a:lnTo>
                  <a:pt x="984" y="671"/>
                </a:lnTo>
                <a:lnTo>
                  <a:pt x="984" y="672"/>
                </a:lnTo>
                <a:lnTo>
                  <a:pt x="987" y="673"/>
                </a:lnTo>
                <a:lnTo>
                  <a:pt x="989" y="673"/>
                </a:lnTo>
                <a:lnTo>
                  <a:pt x="992" y="674"/>
                </a:lnTo>
                <a:lnTo>
                  <a:pt x="993" y="675"/>
                </a:lnTo>
                <a:lnTo>
                  <a:pt x="1000" y="676"/>
                </a:lnTo>
                <a:lnTo>
                  <a:pt x="1000" y="677"/>
                </a:lnTo>
                <a:lnTo>
                  <a:pt x="1004" y="677"/>
                </a:lnTo>
                <a:lnTo>
                  <a:pt x="1005" y="679"/>
                </a:lnTo>
                <a:lnTo>
                  <a:pt x="1008" y="680"/>
                </a:lnTo>
                <a:lnTo>
                  <a:pt x="1012" y="680"/>
                </a:lnTo>
                <a:lnTo>
                  <a:pt x="1015" y="681"/>
                </a:lnTo>
                <a:lnTo>
                  <a:pt x="1017" y="682"/>
                </a:lnTo>
                <a:lnTo>
                  <a:pt x="1019" y="682"/>
                </a:lnTo>
                <a:lnTo>
                  <a:pt x="1023" y="683"/>
                </a:lnTo>
                <a:lnTo>
                  <a:pt x="1025" y="684"/>
                </a:lnTo>
                <a:lnTo>
                  <a:pt x="1026" y="684"/>
                </a:lnTo>
                <a:lnTo>
                  <a:pt x="1027" y="683"/>
                </a:lnTo>
                <a:lnTo>
                  <a:pt x="1027" y="684"/>
                </a:lnTo>
                <a:lnTo>
                  <a:pt x="1029" y="684"/>
                </a:lnTo>
                <a:lnTo>
                  <a:pt x="1029" y="685"/>
                </a:lnTo>
                <a:lnTo>
                  <a:pt x="1030" y="685"/>
                </a:lnTo>
                <a:lnTo>
                  <a:pt x="1031" y="685"/>
                </a:lnTo>
                <a:lnTo>
                  <a:pt x="1032" y="685"/>
                </a:lnTo>
                <a:lnTo>
                  <a:pt x="1034" y="687"/>
                </a:lnTo>
                <a:lnTo>
                  <a:pt x="1035" y="687"/>
                </a:lnTo>
                <a:lnTo>
                  <a:pt x="1036" y="688"/>
                </a:lnTo>
                <a:lnTo>
                  <a:pt x="1038" y="688"/>
                </a:lnTo>
                <a:lnTo>
                  <a:pt x="1041" y="689"/>
                </a:lnTo>
                <a:lnTo>
                  <a:pt x="1042" y="689"/>
                </a:lnTo>
                <a:lnTo>
                  <a:pt x="1043" y="689"/>
                </a:lnTo>
                <a:lnTo>
                  <a:pt x="1044" y="690"/>
                </a:lnTo>
                <a:lnTo>
                  <a:pt x="1049" y="691"/>
                </a:lnTo>
                <a:close/>
              </a:path>
            </a:pathLst>
          </a:custGeom>
          <a:solidFill>
            <a:schemeClr val="accent4"/>
          </a:solidFill>
          <a:ln w="19050" cmpd="sng">
            <a:solidFill>
              <a:srgbClr val="FFFFFF"/>
            </a:solidFill>
            <a:prstDash val="solid"/>
            <a:round/>
            <a:headEnd/>
            <a:tailEnd/>
          </a:ln>
          <a:effectLst>
            <a:outerShdw dist="28398" dir="6993903" algn="ctr" rotWithShape="0">
              <a:srgbClr val="B2B2B2">
                <a:alpha val="50000"/>
              </a:srgbClr>
            </a:outerShdw>
          </a:effectLst>
        </p:spPr>
        <p:txBody>
          <a:bodyPr/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endParaRPr lang="zh-CN" altLang="en-US" sz="1350" b="1" ker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" name="Freeform 70">
            <a:extLst>
              <a:ext uri="{FF2B5EF4-FFF2-40B4-BE49-F238E27FC236}">
                <a16:creationId xmlns:a16="http://schemas.microsoft.com/office/drawing/2014/main" id="{3F49E243-B350-7DB9-27C9-03CC234DF24C}"/>
              </a:ext>
            </a:extLst>
          </p:cNvPr>
          <p:cNvSpPr>
            <a:spLocks noEditPoints="1"/>
          </p:cNvSpPr>
          <p:nvPr/>
        </p:nvSpPr>
        <p:spPr bwMode="auto">
          <a:xfrm>
            <a:off x="3861048" y="1581351"/>
            <a:ext cx="2140744" cy="2844404"/>
          </a:xfrm>
          <a:custGeom>
            <a:avLst/>
            <a:gdLst>
              <a:gd name="T0" fmla="*/ 920 w 1798"/>
              <a:gd name="T1" fmla="*/ 1528 h 2389"/>
              <a:gd name="T2" fmla="*/ 965 w 1798"/>
              <a:gd name="T3" fmla="*/ 1360 h 2389"/>
              <a:gd name="T4" fmla="*/ 714 w 1798"/>
              <a:gd name="T5" fmla="*/ 953 h 2389"/>
              <a:gd name="T6" fmla="*/ 224 w 1798"/>
              <a:gd name="T7" fmla="*/ 444 h 2389"/>
              <a:gd name="T8" fmla="*/ 546 w 1798"/>
              <a:gd name="T9" fmla="*/ 541 h 2389"/>
              <a:gd name="T10" fmla="*/ 582 w 1798"/>
              <a:gd name="T11" fmla="*/ 519 h 2389"/>
              <a:gd name="T12" fmla="*/ 579 w 1798"/>
              <a:gd name="T13" fmla="*/ 458 h 2389"/>
              <a:gd name="T14" fmla="*/ 518 w 1798"/>
              <a:gd name="T15" fmla="*/ 410 h 2389"/>
              <a:gd name="T16" fmla="*/ 520 w 1798"/>
              <a:gd name="T17" fmla="*/ 333 h 2389"/>
              <a:gd name="T18" fmla="*/ 551 w 1798"/>
              <a:gd name="T19" fmla="*/ 350 h 2389"/>
              <a:gd name="T20" fmla="*/ 583 w 1798"/>
              <a:gd name="T21" fmla="*/ 358 h 2389"/>
              <a:gd name="T22" fmla="*/ 626 w 1798"/>
              <a:gd name="T23" fmla="*/ 369 h 2389"/>
              <a:gd name="T24" fmla="*/ 650 w 1798"/>
              <a:gd name="T25" fmla="*/ 336 h 2389"/>
              <a:gd name="T26" fmla="*/ 679 w 1798"/>
              <a:gd name="T27" fmla="*/ 313 h 2389"/>
              <a:gd name="T28" fmla="*/ 735 w 1798"/>
              <a:gd name="T29" fmla="*/ 303 h 2389"/>
              <a:gd name="T30" fmla="*/ 776 w 1798"/>
              <a:gd name="T31" fmla="*/ 325 h 2389"/>
              <a:gd name="T32" fmla="*/ 827 w 1798"/>
              <a:gd name="T33" fmla="*/ 317 h 2389"/>
              <a:gd name="T34" fmla="*/ 896 w 1798"/>
              <a:gd name="T35" fmla="*/ 313 h 2389"/>
              <a:gd name="T36" fmla="*/ 888 w 1798"/>
              <a:gd name="T37" fmla="*/ 263 h 2389"/>
              <a:gd name="T38" fmla="*/ 846 w 1798"/>
              <a:gd name="T39" fmla="*/ 262 h 2389"/>
              <a:gd name="T40" fmla="*/ 827 w 1798"/>
              <a:gd name="T41" fmla="*/ 208 h 2389"/>
              <a:gd name="T42" fmla="*/ 826 w 1798"/>
              <a:gd name="T43" fmla="*/ 149 h 2389"/>
              <a:gd name="T44" fmla="*/ 892 w 1798"/>
              <a:gd name="T45" fmla="*/ 26 h 2389"/>
              <a:gd name="T46" fmla="*/ 1066 w 1798"/>
              <a:gd name="T47" fmla="*/ 264 h 2389"/>
              <a:gd name="T48" fmla="*/ 1167 w 1798"/>
              <a:gd name="T49" fmla="*/ 364 h 2389"/>
              <a:gd name="T50" fmla="*/ 1204 w 1798"/>
              <a:gd name="T51" fmla="*/ 416 h 2389"/>
              <a:gd name="T52" fmla="*/ 1252 w 1798"/>
              <a:gd name="T53" fmla="*/ 449 h 2389"/>
              <a:gd name="T54" fmla="*/ 1263 w 1798"/>
              <a:gd name="T55" fmla="*/ 557 h 2389"/>
              <a:gd name="T56" fmla="*/ 1351 w 1798"/>
              <a:gd name="T57" fmla="*/ 717 h 2389"/>
              <a:gd name="T58" fmla="*/ 1378 w 1798"/>
              <a:gd name="T59" fmla="*/ 803 h 2389"/>
              <a:gd name="T60" fmla="*/ 1386 w 1798"/>
              <a:gd name="T61" fmla="*/ 761 h 2389"/>
              <a:gd name="T62" fmla="*/ 1462 w 1798"/>
              <a:gd name="T63" fmla="*/ 806 h 2389"/>
              <a:gd name="T64" fmla="*/ 1586 w 1798"/>
              <a:gd name="T65" fmla="*/ 929 h 2389"/>
              <a:gd name="T66" fmla="*/ 1663 w 1798"/>
              <a:gd name="T67" fmla="*/ 1029 h 2389"/>
              <a:gd name="T68" fmla="*/ 1728 w 1798"/>
              <a:gd name="T69" fmla="*/ 1173 h 2389"/>
              <a:gd name="T70" fmla="*/ 1775 w 1798"/>
              <a:gd name="T71" fmla="*/ 1253 h 2389"/>
              <a:gd name="T72" fmla="*/ 1741 w 1798"/>
              <a:gd name="T73" fmla="*/ 1473 h 2389"/>
              <a:gd name="T74" fmla="*/ 1659 w 1798"/>
              <a:gd name="T75" fmla="*/ 1428 h 2389"/>
              <a:gd name="T76" fmla="*/ 1626 w 1798"/>
              <a:gd name="T77" fmla="*/ 1455 h 2389"/>
              <a:gd name="T78" fmla="*/ 1592 w 1798"/>
              <a:gd name="T79" fmla="*/ 1384 h 2389"/>
              <a:gd name="T80" fmla="*/ 1487 w 1798"/>
              <a:gd name="T81" fmla="*/ 1384 h 2389"/>
              <a:gd name="T82" fmla="*/ 1399 w 1798"/>
              <a:gd name="T83" fmla="*/ 1405 h 2389"/>
              <a:gd name="T84" fmla="*/ 1379 w 1798"/>
              <a:gd name="T85" fmla="*/ 1430 h 2389"/>
              <a:gd name="T86" fmla="*/ 1365 w 1798"/>
              <a:gd name="T87" fmla="*/ 1453 h 2389"/>
              <a:gd name="T88" fmla="*/ 1384 w 1798"/>
              <a:gd name="T89" fmla="*/ 1489 h 2389"/>
              <a:gd name="T90" fmla="*/ 1347 w 1798"/>
              <a:gd name="T91" fmla="*/ 1508 h 2389"/>
              <a:gd name="T92" fmla="*/ 1296 w 1798"/>
              <a:gd name="T93" fmla="*/ 1510 h 2389"/>
              <a:gd name="T94" fmla="*/ 1244 w 1798"/>
              <a:gd name="T95" fmla="*/ 1480 h 2389"/>
              <a:gd name="T96" fmla="*/ 1226 w 1798"/>
              <a:gd name="T97" fmla="*/ 1563 h 2389"/>
              <a:gd name="T98" fmla="*/ 1160 w 1798"/>
              <a:gd name="T99" fmla="*/ 1822 h 2389"/>
              <a:gd name="T100" fmla="*/ 1060 w 1798"/>
              <a:gd name="T101" fmla="*/ 676 h 2389"/>
              <a:gd name="T102" fmla="*/ 1086 w 1798"/>
              <a:gd name="T103" fmla="*/ 631 h 2389"/>
              <a:gd name="T104" fmla="*/ 1032 w 1798"/>
              <a:gd name="T105" fmla="*/ 588 h 2389"/>
              <a:gd name="T106" fmla="*/ 996 w 1798"/>
              <a:gd name="T107" fmla="*/ 546 h 2389"/>
              <a:gd name="T108" fmla="*/ 967 w 1798"/>
              <a:gd name="T109" fmla="*/ 507 h 2389"/>
              <a:gd name="T110" fmla="*/ 912 w 1798"/>
              <a:gd name="T111" fmla="*/ 510 h 2389"/>
              <a:gd name="T112" fmla="*/ 867 w 1798"/>
              <a:gd name="T113" fmla="*/ 519 h 2389"/>
              <a:gd name="T114" fmla="*/ 807 w 1798"/>
              <a:gd name="T115" fmla="*/ 558 h 2389"/>
              <a:gd name="T116" fmla="*/ 808 w 1798"/>
              <a:gd name="T117" fmla="*/ 604 h 2389"/>
              <a:gd name="T118" fmla="*/ 853 w 1798"/>
              <a:gd name="T119" fmla="*/ 634 h 2389"/>
              <a:gd name="T120" fmla="*/ 898 w 1798"/>
              <a:gd name="T121" fmla="*/ 646 h 2389"/>
              <a:gd name="T122" fmla="*/ 948 w 1798"/>
              <a:gd name="T123" fmla="*/ 660 h 2389"/>
              <a:gd name="T124" fmla="*/ 1019 w 1798"/>
              <a:gd name="T125" fmla="*/ 682 h 23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798" h="2389">
                <a:moveTo>
                  <a:pt x="1026" y="2389"/>
                </a:moveTo>
                <a:lnTo>
                  <a:pt x="1025" y="2388"/>
                </a:lnTo>
                <a:lnTo>
                  <a:pt x="975" y="2313"/>
                </a:lnTo>
                <a:lnTo>
                  <a:pt x="964" y="2296"/>
                </a:lnTo>
                <a:lnTo>
                  <a:pt x="821" y="2081"/>
                </a:lnTo>
                <a:lnTo>
                  <a:pt x="620" y="1778"/>
                </a:lnTo>
                <a:lnTo>
                  <a:pt x="557" y="1681"/>
                </a:lnTo>
                <a:lnTo>
                  <a:pt x="746" y="1683"/>
                </a:lnTo>
                <a:lnTo>
                  <a:pt x="789" y="1630"/>
                </a:lnTo>
                <a:lnTo>
                  <a:pt x="728" y="1594"/>
                </a:lnTo>
                <a:lnTo>
                  <a:pt x="721" y="1590"/>
                </a:lnTo>
                <a:lnTo>
                  <a:pt x="712" y="1584"/>
                </a:lnTo>
                <a:lnTo>
                  <a:pt x="784" y="1504"/>
                </a:lnTo>
                <a:lnTo>
                  <a:pt x="804" y="1482"/>
                </a:lnTo>
                <a:lnTo>
                  <a:pt x="805" y="1482"/>
                </a:lnTo>
                <a:lnTo>
                  <a:pt x="805" y="1483"/>
                </a:lnTo>
                <a:lnTo>
                  <a:pt x="826" y="1507"/>
                </a:lnTo>
                <a:lnTo>
                  <a:pt x="830" y="1509"/>
                </a:lnTo>
                <a:lnTo>
                  <a:pt x="830" y="1510"/>
                </a:lnTo>
                <a:lnTo>
                  <a:pt x="838" y="1517"/>
                </a:lnTo>
                <a:lnTo>
                  <a:pt x="849" y="1526"/>
                </a:lnTo>
                <a:lnTo>
                  <a:pt x="856" y="1532"/>
                </a:lnTo>
                <a:lnTo>
                  <a:pt x="861" y="1536"/>
                </a:lnTo>
                <a:lnTo>
                  <a:pt x="862" y="1536"/>
                </a:lnTo>
                <a:lnTo>
                  <a:pt x="867" y="1542"/>
                </a:lnTo>
                <a:lnTo>
                  <a:pt x="878" y="1550"/>
                </a:lnTo>
                <a:lnTo>
                  <a:pt x="878" y="1551"/>
                </a:lnTo>
                <a:lnTo>
                  <a:pt x="892" y="1562"/>
                </a:lnTo>
                <a:lnTo>
                  <a:pt x="900" y="1552"/>
                </a:lnTo>
                <a:lnTo>
                  <a:pt x="903" y="1549"/>
                </a:lnTo>
                <a:lnTo>
                  <a:pt x="906" y="1544"/>
                </a:lnTo>
                <a:lnTo>
                  <a:pt x="908" y="1541"/>
                </a:lnTo>
                <a:lnTo>
                  <a:pt x="909" y="1541"/>
                </a:lnTo>
                <a:lnTo>
                  <a:pt x="911" y="1540"/>
                </a:lnTo>
                <a:lnTo>
                  <a:pt x="915" y="1533"/>
                </a:lnTo>
                <a:lnTo>
                  <a:pt x="917" y="1531"/>
                </a:lnTo>
                <a:lnTo>
                  <a:pt x="919" y="1528"/>
                </a:lnTo>
                <a:lnTo>
                  <a:pt x="920" y="1528"/>
                </a:lnTo>
                <a:lnTo>
                  <a:pt x="922" y="1524"/>
                </a:lnTo>
                <a:lnTo>
                  <a:pt x="928" y="1518"/>
                </a:lnTo>
                <a:lnTo>
                  <a:pt x="938" y="1504"/>
                </a:lnTo>
                <a:lnTo>
                  <a:pt x="939" y="1503"/>
                </a:lnTo>
                <a:lnTo>
                  <a:pt x="939" y="1502"/>
                </a:lnTo>
                <a:lnTo>
                  <a:pt x="948" y="1492"/>
                </a:lnTo>
                <a:lnTo>
                  <a:pt x="949" y="1490"/>
                </a:lnTo>
                <a:lnTo>
                  <a:pt x="950" y="1489"/>
                </a:lnTo>
                <a:lnTo>
                  <a:pt x="954" y="1490"/>
                </a:lnTo>
                <a:lnTo>
                  <a:pt x="959" y="1492"/>
                </a:lnTo>
                <a:lnTo>
                  <a:pt x="959" y="1490"/>
                </a:lnTo>
                <a:lnTo>
                  <a:pt x="963" y="1489"/>
                </a:lnTo>
                <a:lnTo>
                  <a:pt x="962" y="1438"/>
                </a:lnTo>
                <a:lnTo>
                  <a:pt x="963" y="1436"/>
                </a:lnTo>
                <a:lnTo>
                  <a:pt x="963" y="1435"/>
                </a:lnTo>
                <a:lnTo>
                  <a:pt x="963" y="1434"/>
                </a:lnTo>
                <a:lnTo>
                  <a:pt x="964" y="1434"/>
                </a:lnTo>
                <a:lnTo>
                  <a:pt x="964" y="1433"/>
                </a:lnTo>
                <a:lnTo>
                  <a:pt x="964" y="1431"/>
                </a:lnTo>
                <a:lnTo>
                  <a:pt x="964" y="1430"/>
                </a:lnTo>
                <a:lnTo>
                  <a:pt x="964" y="1428"/>
                </a:lnTo>
                <a:lnTo>
                  <a:pt x="965" y="1427"/>
                </a:lnTo>
                <a:lnTo>
                  <a:pt x="965" y="1426"/>
                </a:lnTo>
                <a:lnTo>
                  <a:pt x="965" y="1425"/>
                </a:lnTo>
                <a:lnTo>
                  <a:pt x="965" y="1424"/>
                </a:lnTo>
                <a:lnTo>
                  <a:pt x="965" y="1423"/>
                </a:lnTo>
                <a:lnTo>
                  <a:pt x="965" y="1422"/>
                </a:lnTo>
                <a:lnTo>
                  <a:pt x="965" y="1421"/>
                </a:lnTo>
                <a:lnTo>
                  <a:pt x="965" y="1418"/>
                </a:lnTo>
                <a:lnTo>
                  <a:pt x="965" y="1415"/>
                </a:lnTo>
                <a:lnTo>
                  <a:pt x="965" y="1414"/>
                </a:lnTo>
                <a:lnTo>
                  <a:pt x="965" y="1407"/>
                </a:lnTo>
                <a:lnTo>
                  <a:pt x="965" y="1406"/>
                </a:lnTo>
                <a:lnTo>
                  <a:pt x="965" y="1405"/>
                </a:lnTo>
                <a:lnTo>
                  <a:pt x="965" y="1398"/>
                </a:lnTo>
                <a:lnTo>
                  <a:pt x="965" y="1380"/>
                </a:lnTo>
                <a:lnTo>
                  <a:pt x="965" y="1363"/>
                </a:lnTo>
                <a:lnTo>
                  <a:pt x="965" y="1360"/>
                </a:lnTo>
                <a:lnTo>
                  <a:pt x="965" y="1356"/>
                </a:lnTo>
                <a:lnTo>
                  <a:pt x="964" y="1326"/>
                </a:lnTo>
                <a:lnTo>
                  <a:pt x="964" y="1325"/>
                </a:lnTo>
                <a:lnTo>
                  <a:pt x="964" y="1321"/>
                </a:lnTo>
                <a:lnTo>
                  <a:pt x="964" y="1298"/>
                </a:lnTo>
                <a:lnTo>
                  <a:pt x="964" y="1297"/>
                </a:lnTo>
                <a:lnTo>
                  <a:pt x="965" y="1297"/>
                </a:lnTo>
                <a:lnTo>
                  <a:pt x="988" y="1297"/>
                </a:lnTo>
                <a:lnTo>
                  <a:pt x="988" y="1259"/>
                </a:lnTo>
                <a:lnTo>
                  <a:pt x="983" y="1175"/>
                </a:lnTo>
                <a:lnTo>
                  <a:pt x="981" y="1157"/>
                </a:lnTo>
                <a:lnTo>
                  <a:pt x="978" y="1145"/>
                </a:lnTo>
                <a:lnTo>
                  <a:pt x="973" y="1132"/>
                </a:lnTo>
                <a:lnTo>
                  <a:pt x="964" y="1119"/>
                </a:lnTo>
                <a:lnTo>
                  <a:pt x="948" y="1105"/>
                </a:lnTo>
                <a:lnTo>
                  <a:pt x="898" y="1078"/>
                </a:lnTo>
                <a:lnTo>
                  <a:pt x="879" y="1068"/>
                </a:lnTo>
                <a:lnTo>
                  <a:pt x="860" y="1054"/>
                </a:lnTo>
                <a:lnTo>
                  <a:pt x="850" y="1045"/>
                </a:lnTo>
                <a:lnTo>
                  <a:pt x="837" y="1030"/>
                </a:lnTo>
                <a:lnTo>
                  <a:pt x="828" y="1004"/>
                </a:lnTo>
                <a:lnTo>
                  <a:pt x="828" y="1003"/>
                </a:lnTo>
                <a:lnTo>
                  <a:pt x="827" y="1003"/>
                </a:lnTo>
                <a:lnTo>
                  <a:pt x="827" y="989"/>
                </a:lnTo>
                <a:lnTo>
                  <a:pt x="826" y="974"/>
                </a:lnTo>
                <a:lnTo>
                  <a:pt x="824" y="967"/>
                </a:lnTo>
                <a:lnTo>
                  <a:pt x="821" y="958"/>
                </a:lnTo>
                <a:lnTo>
                  <a:pt x="814" y="951"/>
                </a:lnTo>
                <a:lnTo>
                  <a:pt x="807" y="945"/>
                </a:lnTo>
                <a:lnTo>
                  <a:pt x="801" y="941"/>
                </a:lnTo>
                <a:lnTo>
                  <a:pt x="799" y="941"/>
                </a:lnTo>
                <a:lnTo>
                  <a:pt x="779" y="930"/>
                </a:lnTo>
                <a:lnTo>
                  <a:pt x="772" y="929"/>
                </a:lnTo>
                <a:lnTo>
                  <a:pt x="769" y="929"/>
                </a:lnTo>
                <a:lnTo>
                  <a:pt x="760" y="932"/>
                </a:lnTo>
                <a:lnTo>
                  <a:pt x="747" y="937"/>
                </a:lnTo>
                <a:lnTo>
                  <a:pt x="729" y="946"/>
                </a:lnTo>
                <a:lnTo>
                  <a:pt x="714" y="953"/>
                </a:lnTo>
                <a:lnTo>
                  <a:pt x="676" y="934"/>
                </a:lnTo>
                <a:lnTo>
                  <a:pt x="658" y="924"/>
                </a:lnTo>
                <a:lnTo>
                  <a:pt x="653" y="922"/>
                </a:lnTo>
                <a:lnTo>
                  <a:pt x="646" y="917"/>
                </a:lnTo>
                <a:lnTo>
                  <a:pt x="613" y="893"/>
                </a:lnTo>
                <a:lnTo>
                  <a:pt x="611" y="891"/>
                </a:lnTo>
                <a:lnTo>
                  <a:pt x="596" y="881"/>
                </a:lnTo>
                <a:lnTo>
                  <a:pt x="578" y="871"/>
                </a:lnTo>
                <a:lnTo>
                  <a:pt x="568" y="869"/>
                </a:lnTo>
                <a:lnTo>
                  <a:pt x="559" y="868"/>
                </a:lnTo>
                <a:lnTo>
                  <a:pt x="520" y="867"/>
                </a:lnTo>
                <a:lnTo>
                  <a:pt x="515" y="867"/>
                </a:lnTo>
                <a:lnTo>
                  <a:pt x="509" y="868"/>
                </a:lnTo>
                <a:lnTo>
                  <a:pt x="500" y="870"/>
                </a:lnTo>
                <a:lnTo>
                  <a:pt x="486" y="873"/>
                </a:lnTo>
                <a:lnTo>
                  <a:pt x="470" y="877"/>
                </a:lnTo>
                <a:lnTo>
                  <a:pt x="469" y="877"/>
                </a:lnTo>
                <a:lnTo>
                  <a:pt x="447" y="883"/>
                </a:lnTo>
                <a:lnTo>
                  <a:pt x="422" y="883"/>
                </a:lnTo>
                <a:lnTo>
                  <a:pt x="417" y="883"/>
                </a:lnTo>
                <a:lnTo>
                  <a:pt x="408" y="883"/>
                </a:lnTo>
                <a:lnTo>
                  <a:pt x="373" y="877"/>
                </a:lnTo>
                <a:lnTo>
                  <a:pt x="357" y="873"/>
                </a:lnTo>
                <a:lnTo>
                  <a:pt x="204" y="831"/>
                </a:lnTo>
                <a:lnTo>
                  <a:pt x="180" y="819"/>
                </a:lnTo>
                <a:lnTo>
                  <a:pt x="177" y="818"/>
                </a:lnTo>
                <a:lnTo>
                  <a:pt x="173" y="817"/>
                </a:lnTo>
                <a:lnTo>
                  <a:pt x="114" y="791"/>
                </a:lnTo>
                <a:lnTo>
                  <a:pt x="70" y="707"/>
                </a:lnTo>
                <a:lnTo>
                  <a:pt x="54" y="657"/>
                </a:lnTo>
                <a:lnTo>
                  <a:pt x="51" y="647"/>
                </a:lnTo>
                <a:lnTo>
                  <a:pt x="47" y="634"/>
                </a:lnTo>
                <a:lnTo>
                  <a:pt x="0" y="468"/>
                </a:lnTo>
                <a:lnTo>
                  <a:pt x="10" y="464"/>
                </a:lnTo>
                <a:lnTo>
                  <a:pt x="52" y="454"/>
                </a:lnTo>
                <a:lnTo>
                  <a:pt x="97" y="441"/>
                </a:lnTo>
                <a:lnTo>
                  <a:pt x="162" y="424"/>
                </a:lnTo>
                <a:lnTo>
                  <a:pt x="224" y="444"/>
                </a:lnTo>
                <a:lnTo>
                  <a:pt x="232" y="446"/>
                </a:lnTo>
                <a:lnTo>
                  <a:pt x="308" y="471"/>
                </a:lnTo>
                <a:lnTo>
                  <a:pt x="325" y="475"/>
                </a:lnTo>
                <a:lnTo>
                  <a:pt x="328" y="477"/>
                </a:lnTo>
                <a:lnTo>
                  <a:pt x="365" y="489"/>
                </a:lnTo>
                <a:lnTo>
                  <a:pt x="411" y="504"/>
                </a:lnTo>
                <a:lnTo>
                  <a:pt x="415" y="504"/>
                </a:lnTo>
                <a:lnTo>
                  <a:pt x="415" y="505"/>
                </a:lnTo>
                <a:lnTo>
                  <a:pt x="427" y="508"/>
                </a:lnTo>
                <a:lnTo>
                  <a:pt x="443" y="513"/>
                </a:lnTo>
                <a:lnTo>
                  <a:pt x="444" y="514"/>
                </a:lnTo>
                <a:lnTo>
                  <a:pt x="458" y="517"/>
                </a:lnTo>
                <a:lnTo>
                  <a:pt x="465" y="516"/>
                </a:lnTo>
                <a:lnTo>
                  <a:pt x="468" y="517"/>
                </a:lnTo>
                <a:lnTo>
                  <a:pt x="469" y="519"/>
                </a:lnTo>
                <a:lnTo>
                  <a:pt x="477" y="521"/>
                </a:lnTo>
                <a:lnTo>
                  <a:pt x="482" y="522"/>
                </a:lnTo>
                <a:lnTo>
                  <a:pt x="484" y="522"/>
                </a:lnTo>
                <a:lnTo>
                  <a:pt x="486" y="522"/>
                </a:lnTo>
                <a:lnTo>
                  <a:pt x="486" y="523"/>
                </a:lnTo>
                <a:lnTo>
                  <a:pt x="486" y="525"/>
                </a:lnTo>
                <a:lnTo>
                  <a:pt x="489" y="525"/>
                </a:lnTo>
                <a:lnTo>
                  <a:pt x="490" y="524"/>
                </a:lnTo>
                <a:lnTo>
                  <a:pt x="491" y="524"/>
                </a:lnTo>
                <a:lnTo>
                  <a:pt x="494" y="525"/>
                </a:lnTo>
                <a:lnTo>
                  <a:pt x="499" y="528"/>
                </a:lnTo>
                <a:lnTo>
                  <a:pt x="500" y="528"/>
                </a:lnTo>
                <a:lnTo>
                  <a:pt x="501" y="530"/>
                </a:lnTo>
                <a:lnTo>
                  <a:pt x="502" y="530"/>
                </a:lnTo>
                <a:lnTo>
                  <a:pt x="509" y="529"/>
                </a:lnTo>
                <a:lnTo>
                  <a:pt x="509" y="530"/>
                </a:lnTo>
                <a:lnTo>
                  <a:pt x="510" y="531"/>
                </a:lnTo>
                <a:lnTo>
                  <a:pt x="524" y="534"/>
                </a:lnTo>
                <a:lnTo>
                  <a:pt x="527" y="536"/>
                </a:lnTo>
                <a:lnTo>
                  <a:pt x="529" y="537"/>
                </a:lnTo>
                <a:lnTo>
                  <a:pt x="536" y="538"/>
                </a:lnTo>
                <a:lnTo>
                  <a:pt x="537" y="539"/>
                </a:lnTo>
                <a:lnTo>
                  <a:pt x="546" y="541"/>
                </a:lnTo>
                <a:lnTo>
                  <a:pt x="548" y="546"/>
                </a:lnTo>
                <a:lnTo>
                  <a:pt x="549" y="546"/>
                </a:lnTo>
                <a:lnTo>
                  <a:pt x="552" y="547"/>
                </a:lnTo>
                <a:lnTo>
                  <a:pt x="554" y="547"/>
                </a:lnTo>
                <a:lnTo>
                  <a:pt x="557" y="547"/>
                </a:lnTo>
                <a:lnTo>
                  <a:pt x="557" y="548"/>
                </a:lnTo>
                <a:lnTo>
                  <a:pt x="558" y="546"/>
                </a:lnTo>
                <a:lnTo>
                  <a:pt x="559" y="545"/>
                </a:lnTo>
                <a:lnTo>
                  <a:pt x="560" y="546"/>
                </a:lnTo>
                <a:lnTo>
                  <a:pt x="563" y="547"/>
                </a:lnTo>
                <a:lnTo>
                  <a:pt x="565" y="545"/>
                </a:lnTo>
                <a:lnTo>
                  <a:pt x="565" y="546"/>
                </a:lnTo>
                <a:lnTo>
                  <a:pt x="565" y="547"/>
                </a:lnTo>
                <a:lnTo>
                  <a:pt x="567" y="547"/>
                </a:lnTo>
                <a:lnTo>
                  <a:pt x="569" y="548"/>
                </a:lnTo>
                <a:lnTo>
                  <a:pt x="570" y="548"/>
                </a:lnTo>
                <a:lnTo>
                  <a:pt x="574" y="549"/>
                </a:lnTo>
                <a:lnTo>
                  <a:pt x="577" y="550"/>
                </a:lnTo>
                <a:lnTo>
                  <a:pt x="578" y="550"/>
                </a:lnTo>
                <a:lnTo>
                  <a:pt x="579" y="550"/>
                </a:lnTo>
                <a:lnTo>
                  <a:pt x="580" y="552"/>
                </a:lnTo>
                <a:lnTo>
                  <a:pt x="580" y="550"/>
                </a:lnTo>
                <a:lnTo>
                  <a:pt x="582" y="548"/>
                </a:lnTo>
                <a:lnTo>
                  <a:pt x="580" y="548"/>
                </a:lnTo>
                <a:lnTo>
                  <a:pt x="580" y="547"/>
                </a:lnTo>
                <a:lnTo>
                  <a:pt x="579" y="546"/>
                </a:lnTo>
                <a:lnTo>
                  <a:pt x="579" y="545"/>
                </a:lnTo>
                <a:lnTo>
                  <a:pt x="578" y="540"/>
                </a:lnTo>
                <a:lnTo>
                  <a:pt x="578" y="539"/>
                </a:lnTo>
                <a:lnTo>
                  <a:pt x="577" y="534"/>
                </a:lnTo>
                <a:lnTo>
                  <a:pt x="577" y="533"/>
                </a:lnTo>
                <a:lnTo>
                  <a:pt x="577" y="532"/>
                </a:lnTo>
                <a:lnTo>
                  <a:pt x="577" y="531"/>
                </a:lnTo>
                <a:lnTo>
                  <a:pt x="578" y="529"/>
                </a:lnTo>
                <a:lnTo>
                  <a:pt x="579" y="527"/>
                </a:lnTo>
                <a:lnTo>
                  <a:pt x="579" y="524"/>
                </a:lnTo>
                <a:lnTo>
                  <a:pt x="580" y="521"/>
                </a:lnTo>
                <a:lnTo>
                  <a:pt x="582" y="519"/>
                </a:lnTo>
                <a:lnTo>
                  <a:pt x="582" y="517"/>
                </a:lnTo>
                <a:lnTo>
                  <a:pt x="582" y="516"/>
                </a:lnTo>
                <a:lnTo>
                  <a:pt x="583" y="515"/>
                </a:lnTo>
                <a:lnTo>
                  <a:pt x="583" y="514"/>
                </a:lnTo>
                <a:lnTo>
                  <a:pt x="583" y="513"/>
                </a:lnTo>
                <a:lnTo>
                  <a:pt x="584" y="511"/>
                </a:lnTo>
                <a:lnTo>
                  <a:pt x="585" y="506"/>
                </a:lnTo>
                <a:lnTo>
                  <a:pt x="582" y="505"/>
                </a:lnTo>
                <a:lnTo>
                  <a:pt x="580" y="505"/>
                </a:lnTo>
                <a:lnTo>
                  <a:pt x="582" y="502"/>
                </a:lnTo>
                <a:lnTo>
                  <a:pt x="585" y="502"/>
                </a:lnTo>
                <a:lnTo>
                  <a:pt x="585" y="503"/>
                </a:lnTo>
                <a:lnTo>
                  <a:pt x="586" y="503"/>
                </a:lnTo>
                <a:lnTo>
                  <a:pt x="586" y="502"/>
                </a:lnTo>
                <a:lnTo>
                  <a:pt x="588" y="497"/>
                </a:lnTo>
                <a:lnTo>
                  <a:pt x="588" y="495"/>
                </a:lnTo>
                <a:lnTo>
                  <a:pt x="590" y="490"/>
                </a:lnTo>
                <a:lnTo>
                  <a:pt x="591" y="489"/>
                </a:lnTo>
                <a:lnTo>
                  <a:pt x="591" y="486"/>
                </a:lnTo>
                <a:lnTo>
                  <a:pt x="592" y="483"/>
                </a:lnTo>
                <a:lnTo>
                  <a:pt x="592" y="482"/>
                </a:lnTo>
                <a:lnTo>
                  <a:pt x="593" y="480"/>
                </a:lnTo>
                <a:lnTo>
                  <a:pt x="594" y="477"/>
                </a:lnTo>
                <a:lnTo>
                  <a:pt x="594" y="475"/>
                </a:lnTo>
                <a:lnTo>
                  <a:pt x="595" y="471"/>
                </a:lnTo>
                <a:lnTo>
                  <a:pt x="596" y="469"/>
                </a:lnTo>
                <a:lnTo>
                  <a:pt x="597" y="464"/>
                </a:lnTo>
                <a:lnTo>
                  <a:pt x="597" y="463"/>
                </a:lnTo>
                <a:lnTo>
                  <a:pt x="596" y="462"/>
                </a:lnTo>
                <a:lnTo>
                  <a:pt x="596" y="461"/>
                </a:lnTo>
                <a:lnTo>
                  <a:pt x="595" y="461"/>
                </a:lnTo>
                <a:lnTo>
                  <a:pt x="593" y="458"/>
                </a:lnTo>
                <a:lnTo>
                  <a:pt x="592" y="457"/>
                </a:lnTo>
                <a:lnTo>
                  <a:pt x="590" y="458"/>
                </a:lnTo>
                <a:lnTo>
                  <a:pt x="588" y="458"/>
                </a:lnTo>
                <a:lnTo>
                  <a:pt x="587" y="457"/>
                </a:lnTo>
                <a:lnTo>
                  <a:pt x="586" y="456"/>
                </a:lnTo>
                <a:lnTo>
                  <a:pt x="579" y="458"/>
                </a:lnTo>
                <a:lnTo>
                  <a:pt x="579" y="457"/>
                </a:lnTo>
                <a:lnTo>
                  <a:pt x="578" y="457"/>
                </a:lnTo>
                <a:lnTo>
                  <a:pt x="578" y="456"/>
                </a:lnTo>
                <a:lnTo>
                  <a:pt x="577" y="456"/>
                </a:lnTo>
                <a:lnTo>
                  <a:pt x="576" y="455"/>
                </a:lnTo>
                <a:lnTo>
                  <a:pt x="575" y="455"/>
                </a:lnTo>
                <a:lnTo>
                  <a:pt x="574" y="455"/>
                </a:lnTo>
                <a:lnTo>
                  <a:pt x="573" y="455"/>
                </a:lnTo>
                <a:lnTo>
                  <a:pt x="573" y="456"/>
                </a:lnTo>
                <a:lnTo>
                  <a:pt x="570" y="456"/>
                </a:lnTo>
                <a:lnTo>
                  <a:pt x="569" y="456"/>
                </a:lnTo>
                <a:lnTo>
                  <a:pt x="568" y="456"/>
                </a:lnTo>
                <a:lnTo>
                  <a:pt x="563" y="457"/>
                </a:lnTo>
                <a:lnTo>
                  <a:pt x="558" y="460"/>
                </a:lnTo>
                <a:lnTo>
                  <a:pt x="556" y="460"/>
                </a:lnTo>
                <a:lnTo>
                  <a:pt x="554" y="460"/>
                </a:lnTo>
                <a:lnTo>
                  <a:pt x="552" y="460"/>
                </a:lnTo>
                <a:lnTo>
                  <a:pt x="552" y="456"/>
                </a:lnTo>
                <a:lnTo>
                  <a:pt x="551" y="455"/>
                </a:lnTo>
                <a:lnTo>
                  <a:pt x="545" y="456"/>
                </a:lnTo>
                <a:lnTo>
                  <a:pt x="545" y="457"/>
                </a:lnTo>
                <a:lnTo>
                  <a:pt x="540" y="458"/>
                </a:lnTo>
                <a:lnTo>
                  <a:pt x="533" y="460"/>
                </a:lnTo>
                <a:lnTo>
                  <a:pt x="532" y="460"/>
                </a:lnTo>
                <a:lnTo>
                  <a:pt x="531" y="456"/>
                </a:lnTo>
                <a:lnTo>
                  <a:pt x="531" y="454"/>
                </a:lnTo>
                <a:lnTo>
                  <a:pt x="531" y="453"/>
                </a:lnTo>
                <a:lnTo>
                  <a:pt x="529" y="452"/>
                </a:lnTo>
                <a:lnTo>
                  <a:pt x="529" y="451"/>
                </a:lnTo>
                <a:lnTo>
                  <a:pt x="528" y="448"/>
                </a:lnTo>
                <a:lnTo>
                  <a:pt x="528" y="447"/>
                </a:lnTo>
                <a:lnTo>
                  <a:pt x="525" y="434"/>
                </a:lnTo>
                <a:lnTo>
                  <a:pt x="524" y="431"/>
                </a:lnTo>
                <a:lnTo>
                  <a:pt x="524" y="429"/>
                </a:lnTo>
                <a:lnTo>
                  <a:pt x="523" y="427"/>
                </a:lnTo>
                <a:lnTo>
                  <a:pt x="521" y="421"/>
                </a:lnTo>
                <a:lnTo>
                  <a:pt x="520" y="418"/>
                </a:lnTo>
                <a:lnTo>
                  <a:pt x="518" y="410"/>
                </a:lnTo>
                <a:lnTo>
                  <a:pt x="517" y="402"/>
                </a:lnTo>
                <a:lnTo>
                  <a:pt x="516" y="399"/>
                </a:lnTo>
                <a:lnTo>
                  <a:pt x="516" y="397"/>
                </a:lnTo>
                <a:lnTo>
                  <a:pt x="514" y="390"/>
                </a:lnTo>
                <a:lnTo>
                  <a:pt x="511" y="382"/>
                </a:lnTo>
                <a:lnTo>
                  <a:pt x="509" y="375"/>
                </a:lnTo>
                <a:lnTo>
                  <a:pt x="509" y="373"/>
                </a:lnTo>
                <a:lnTo>
                  <a:pt x="509" y="372"/>
                </a:lnTo>
                <a:lnTo>
                  <a:pt x="508" y="368"/>
                </a:lnTo>
                <a:lnTo>
                  <a:pt x="507" y="364"/>
                </a:lnTo>
                <a:lnTo>
                  <a:pt x="507" y="363"/>
                </a:lnTo>
                <a:lnTo>
                  <a:pt x="507" y="362"/>
                </a:lnTo>
                <a:lnTo>
                  <a:pt x="507" y="361"/>
                </a:lnTo>
                <a:lnTo>
                  <a:pt x="506" y="359"/>
                </a:lnTo>
                <a:lnTo>
                  <a:pt x="506" y="358"/>
                </a:lnTo>
                <a:lnTo>
                  <a:pt x="504" y="353"/>
                </a:lnTo>
                <a:lnTo>
                  <a:pt x="502" y="354"/>
                </a:lnTo>
                <a:lnTo>
                  <a:pt x="502" y="353"/>
                </a:lnTo>
                <a:lnTo>
                  <a:pt x="501" y="350"/>
                </a:lnTo>
                <a:lnTo>
                  <a:pt x="503" y="350"/>
                </a:lnTo>
                <a:lnTo>
                  <a:pt x="503" y="347"/>
                </a:lnTo>
                <a:lnTo>
                  <a:pt x="503" y="346"/>
                </a:lnTo>
                <a:lnTo>
                  <a:pt x="503" y="345"/>
                </a:lnTo>
                <a:lnTo>
                  <a:pt x="502" y="345"/>
                </a:lnTo>
                <a:lnTo>
                  <a:pt x="502" y="344"/>
                </a:lnTo>
                <a:lnTo>
                  <a:pt x="502" y="343"/>
                </a:lnTo>
                <a:lnTo>
                  <a:pt x="502" y="342"/>
                </a:lnTo>
                <a:lnTo>
                  <a:pt x="501" y="340"/>
                </a:lnTo>
                <a:lnTo>
                  <a:pt x="501" y="339"/>
                </a:lnTo>
                <a:lnTo>
                  <a:pt x="501" y="338"/>
                </a:lnTo>
                <a:lnTo>
                  <a:pt x="501" y="337"/>
                </a:lnTo>
                <a:lnTo>
                  <a:pt x="500" y="335"/>
                </a:lnTo>
                <a:lnTo>
                  <a:pt x="501" y="335"/>
                </a:lnTo>
                <a:lnTo>
                  <a:pt x="512" y="331"/>
                </a:lnTo>
                <a:lnTo>
                  <a:pt x="517" y="330"/>
                </a:lnTo>
                <a:lnTo>
                  <a:pt x="518" y="330"/>
                </a:lnTo>
                <a:lnTo>
                  <a:pt x="519" y="329"/>
                </a:lnTo>
                <a:lnTo>
                  <a:pt x="520" y="333"/>
                </a:lnTo>
                <a:lnTo>
                  <a:pt x="521" y="333"/>
                </a:lnTo>
                <a:lnTo>
                  <a:pt x="524" y="333"/>
                </a:lnTo>
                <a:lnTo>
                  <a:pt x="525" y="331"/>
                </a:lnTo>
                <a:lnTo>
                  <a:pt x="526" y="331"/>
                </a:lnTo>
                <a:lnTo>
                  <a:pt x="527" y="331"/>
                </a:lnTo>
                <a:lnTo>
                  <a:pt x="528" y="331"/>
                </a:lnTo>
                <a:lnTo>
                  <a:pt x="529" y="330"/>
                </a:lnTo>
                <a:lnTo>
                  <a:pt x="531" y="330"/>
                </a:lnTo>
                <a:lnTo>
                  <a:pt x="532" y="330"/>
                </a:lnTo>
                <a:lnTo>
                  <a:pt x="533" y="330"/>
                </a:lnTo>
                <a:lnTo>
                  <a:pt x="534" y="329"/>
                </a:lnTo>
                <a:lnTo>
                  <a:pt x="535" y="329"/>
                </a:lnTo>
                <a:lnTo>
                  <a:pt x="536" y="329"/>
                </a:lnTo>
                <a:lnTo>
                  <a:pt x="537" y="328"/>
                </a:lnTo>
                <a:lnTo>
                  <a:pt x="539" y="328"/>
                </a:lnTo>
                <a:lnTo>
                  <a:pt x="539" y="329"/>
                </a:lnTo>
                <a:lnTo>
                  <a:pt x="540" y="330"/>
                </a:lnTo>
                <a:lnTo>
                  <a:pt x="540" y="331"/>
                </a:lnTo>
                <a:lnTo>
                  <a:pt x="540" y="333"/>
                </a:lnTo>
                <a:lnTo>
                  <a:pt x="541" y="335"/>
                </a:lnTo>
                <a:lnTo>
                  <a:pt x="540" y="335"/>
                </a:lnTo>
                <a:lnTo>
                  <a:pt x="541" y="336"/>
                </a:lnTo>
                <a:lnTo>
                  <a:pt x="541" y="337"/>
                </a:lnTo>
                <a:lnTo>
                  <a:pt x="541" y="339"/>
                </a:lnTo>
                <a:lnTo>
                  <a:pt x="541" y="340"/>
                </a:lnTo>
                <a:lnTo>
                  <a:pt x="542" y="340"/>
                </a:lnTo>
                <a:lnTo>
                  <a:pt x="542" y="342"/>
                </a:lnTo>
                <a:lnTo>
                  <a:pt x="543" y="344"/>
                </a:lnTo>
                <a:lnTo>
                  <a:pt x="544" y="344"/>
                </a:lnTo>
                <a:lnTo>
                  <a:pt x="545" y="343"/>
                </a:lnTo>
                <a:lnTo>
                  <a:pt x="545" y="344"/>
                </a:lnTo>
                <a:lnTo>
                  <a:pt x="546" y="343"/>
                </a:lnTo>
                <a:lnTo>
                  <a:pt x="548" y="346"/>
                </a:lnTo>
                <a:lnTo>
                  <a:pt x="548" y="347"/>
                </a:lnTo>
                <a:lnTo>
                  <a:pt x="549" y="351"/>
                </a:lnTo>
                <a:lnTo>
                  <a:pt x="550" y="351"/>
                </a:lnTo>
                <a:lnTo>
                  <a:pt x="550" y="350"/>
                </a:lnTo>
                <a:lnTo>
                  <a:pt x="551" y="350"/>
                </a:lnTo>
                <a:lnTo>
                  <a:pt x="551" y="351"/>
                </a:lnTo>
                <a:lnTo>
                  <a:pt x="551" y="352"/>
                </a:lnTo>
                <a:lnTo>
                  <a:pt x="551" y="353"/>
                </a:lnTo>
                <a:lnTo>
                  <a:pt x="551" y="354"/>
                </a:lnTo>
                <a:lnTo>
                  <a:pt x="551" y="355"/>
                </a:lnTo>
                <a:lnTo>
                  <a:pt x="550" y="355"/>
                </a:lnTo>
                <a:lnTo>
                  <a:pt x="551" y="359"/>
                </a:lnTo>
                <a:lnTo>
                  <a:pt x="551" y="361"/>
                </a:lnTo>
                <a:lnTo>
                  <a:pt x="551" y="363"/>
                </a:lnTo>
                <a:lnTo>
                  <a:pt x="552" y="363"/>
                </a:lnTo>
                <a:lnTo>
                  <a:pt x="553" y="363"/>
                </a:lnTo>
                <a:lnTo>
                  <a:pt x="554" y="362"/>
                </a:lnTo>
                <a:lnTo>
                  <a:pt x="556" y="362"/>
                </a:lnTo>
                <a:lnTo>
                  <a:pt x="557" y="362"/>
                </a:lnTo>
                <a:lnTo>
                  <a:pt x="558" y="362"/>
                </a:lnTo>
                <a:lnTo>
                  <a:pt x="559" y="362"/>
                </a:lnTo>
                <a:lnTo>
                  <a:pt x="560" y="361"/>
                </a:lnTo>
                <a:lnTo>
                  <a:pt x="561" y="361"/>
                </a:lnTo>
                <a:lnTo>
                  <a:pt x="562" y="361"/>
                </a:lnTo>
                <a:lnTo>
                  <a:pt x="563" y="361"/>
                </a:lnTo>
                <a:lnTo>
                  <a:pt x="565" y="361"/>
                </a:lnTo>
                <a:lnTo>
                  <a:pt x="566" y="361"/>
                </a:lnTo>
                <a:lnTo>
                  <a:pt x="567" y="361"/>
                </a:lnTo>
                <a:lnTo>
                  <a:pt x="567" y="360"/>
                </a:lnTo>
                <a:lnTo>
                  <a:pt x="568" y="360"/>
                </a:lnTo>
                <a:lnTo>
                  <a:pt x="570" y="360"/>
                </a:lnTo>
                <a:lnTo>
                  <a:pt x="571" y="360"/>
                </a:lnTo>
                <a:lnTo>
                  <a:pt x="573" y="360"/>
                </a:lnTo>
                <a:lnTo>
                  <a:pt x="574" y="360"/>
                </a:lnTo>
                <a:lnTo>
                  <a:pt x="574" y="359"/>
                </a:lnTo>
                <a:lnTo>
                  <a:pt x="575" y="359"/>
                </a:lnTo>
                <a:lnTo>
                  <a:pt x="576" y="359"/>
                </a:lnTo>
                <a:lnTo>
                  <a:pt x="577" y="359"/>
                </a:lnTo>
                <a:lnTo>
                  <a:pt x="578" y="359"/>
                </a:lnTo>
                <a:lnTo>
                  <a:pt x="579" y="359"/>
                </a:lnTo>
                <a:lnTo>
                  <a:pt x="580" y="358"/>
                </a:lnTo>
                <a:lnTo>
                  <a:pt x="582" y="358"/>
                </a:lnTo>
                <a:lnTo>
                  <a:pt x="583" y="358"/>
                </a:lnTo>
                <a:lnTo>
                  <a:pt x="584" y="358"/>
                </a:lnTo>
                <a:lnTo>
                  <a:pt x="585" y="358"/>
                </a:lnTo>
                <a:lnTo>
                  <a:pt x="586" y="358"/>
                </a:lnTo>
                <a:lnTo>
                  <a:pt x="587" y="356"/>
                </a:lnTo>
                <a:lnTo>
                  <a:pt x="588" y="356"/>
                </a:lnTo>
                <a:lnTo>
                  <a:pt x="590" y="356"/>
                </a:lnTo>
                <a:lnTo>
                  <a:pt x="591" y="356"/>
                </a:lnTo>
                <a:lnTo>
                  <a:pt x="592" y="356"/>
                </a:lnTo>
                <a:lnTo>
                  <a:pt x="593" y="356"/>
                </a:lnTo>
                <a:lnTo>
                  <a:pt x="594" y="355"/>
                </a:lnTo>
                <a:lnTo>
                  <a:pt x="594" y="356"/>
                </a:lnTo>
                <a:lnTo>
                  <a:pt x="594" y="358"/>
                </a:lnTo>
                <a:lnTo>
                  <a:pt x="594" y="360"/>
                </a:lnTo>
                <a:lnTo>
                  <a:pt x="594" y="361"/>
                </a:lnTo>
                <a:lnTo>
                  <a:pt x="595" y="365"/>
                </a:lnTo>
                <a:lnTo>
                  <a:pt x="595" y="367"/>
                </a:lnTo>
                <a:lnTo>
                  <a:pt x="595" y="369"/>
                </a:lnTo>
                <a:lnTo>
                  <a:pt x="596" y="370"/>
                </a:lnTo>
                <a:lnTo>
                  <a:pt x="596" y="371"/>
                </a:lnTo>
                <a:lnTo>
                  <a:pt x="596" y="373"/>
                </a:lnTo>
                <a:lnTo>
                  <a:pt x="597" y="373"/>
                </a:lnTo>
                <a:lnTo>
                  <a:pt x="599" y="373"/>
                </a:lnTo>
                <a:lnTo>
                  <a:pt x="601" y="372"/>
                </a:lnTo>
                <a:lnTo>
                  <a:pt x="602" y="372"/>
                </a:lnTo>
                <a:lnTo>
                  <a:pt x="603" y="372"/>
                </a:lnTo>
                <a:lnTo>
                  <a:pt x="604" y="372"/>
                </a:lnTo>
                <a:lnTo>
                  <a:pt x="605" y="372"/>
                </a:lnTo>
                <a:lnTo>
                  <a:pt x="607" y="372"/>
                </a:lnTo>
                <a:lnTo>
                  <a:pt x="608" y="371"/>
                </a:lnTo>
                <a:lnTo>
                  <a:pt x="609" y="371"/>
                </a:lnTo>
                <a:lnTo>
                  <a:pt x="610" y="371"/>
                </a:lnTo>
                <a:lnTo>
                  <a:pt x="611" y="371"/>
                </a:lnTo>
                <a:lnTo>
                  <a:pt x="612" y="371"/>
                </a:lnTo>
                <a:lnTo>
                  <a:pt x="613" y="371"/>
                </a:lnTo>
                <a:lnTo>
                  <a:pt x="615" y="370"/>
                </a:lnTo>
                <a:lnTo>
                  <a:pt x="616" y="370"/>
                </a:lnTo>
                <a:lnTo>
                  <a:pt x="622" y="369"/>
                </a:lnTo>
                <a:lnTo>
                  <a:pt x="626" y="369"/>
                </a:lnTo>
                <a:lnTo>
                  <a:pt x="627" y="369"/>
                </a:lnTo>
                <a:lnTo>
                  <a:pt x="627" y="368"/>
                </a:lnTo>
                <a:lnTo>
                  <a:pt x="628" y="368"/>
                </a:lnTo>
                <a:lnTo>
                  <a:pt x="630" y="368"/>
                </a:lnTo>
                <a:lnTo>
                  <a:pt x="634" y="368"/>
                </a:lnTo>
                <a:lnTo>
                  <a:pt x="636" y="367"/>
                </a:lnTo>
                <a:lnTo>
                  <a:pt x="637" y="367"/>
                </a:lnTo>
                <a:lnTo>
                  <a:pt x="638" y="367"/>
                </a:lnTo>
                <a:lnTo>
                  <a:pt x="639" y="367"/>
                </a:lnTo>
                <a:lnTo>
                  <a:pt x="641" y="367"/>
                </a:lnTo>
                <a:lnTo>
                  <a:pt x="642" y="365"/>
                </a:lnTo>
                <a:lnTo>
                  <a:pt x="643" y="365"/>
                </a:lnTo>
                <a:lnTo>
                  <a:pt x="644" y="365"/>
                </a:lnTo>
                <a:lnTo>
                  <a:pt x="645" y="365"/>
                </a:lnTo>
                <a:lnTo>
                  <a:pt x="646" y="365"/>
                </a:lnTo>
                <a:lnTo>
                  <a:pt x="646" y="364"/>
                </a:lnTo>
                <a:lnTo>
                  <a:pt x="646" y="363"/>
                </a:lnTo>
                <a:lnTo>
                  <a:pt x="645" y="362"/>
                </a:lnTo>
                <a:lnTo>
                  <a:pt x="645" y="360"/>
                </a:lnTo>
                <a:lnTo>
                  <a:pt x="645" y="358"/>
                </a:lnTo>
                <a:lnTo>
                  <a:pt x="645" y="356"/>
                </a:lnTo>
                <a:lnTo>
                  <a:pt x="644" y="353"/>
                </a:lnTo>
                <a:lnTo>
                  <a:pt x="644" y="352"/>
                </a:lnTo>
                <a:lnTo>
                  <a:pt x="644" y="348"/>
                </a:lnTo>
                <a:lnTo>
                  <a:pt x="644" y="347"/>
                </a:lnTo>
                <a:lnTo>
                  <a:pt x="645" y="347"/>
                </a:lnTo>
                <a:lnTo>
                  <a:pt x="646" y="347"/>
                </a:lnTo>
                <a:lnTo>
                  <a:pt x="647" y="347"/>
                </a:lnTo>
                <a:lnTo>
                  <a:pt x="647" y="346"/>
                </a:lnTo>
                <a:lnTo>
                  <a:pt x="649" y="346"/>
                </a:lnTo>
                <a:lnTo>
                  <a:pt x="650" y="346"/>
                </a:lnTo>
                <a:lnTo>
                  <a:pt x="651" y="346"/>
                </a:lnTo>
                <a:lnTo>
                  <a:pt x="652" y="346"/>
                </a:lnTo>
                <a:lnTo>
                  <a:pt x="651" y="344"/>
                </a:lnTo>
                <a:lnTo>
                  <a:pt x="651" y="342"/>
                </a:lnTo>
                <a:lnTo>
                  <a:pt x="651" y="339"/>
                </a:lnTo>
                <a:lnTo>
                  <a:pt x="651" y="338"/>
                </a:lnTo>
                <a:lnTo>
                  <a:pt x="650" y="336"/>
                </a:lnTo>
                <a:lnTo>
                  <a:pt x="650" y="334"/>
                </a:lnTo>
                <a:lnTo>
                  <a:pt x="650" y="331"/>
                </a:lnTo>
                <a:lnTo>
                  <a:pt x="650" y="330"/>
                </a:lnTo>
                <a:lnTo>
                  <a:pt x="650" y="329"/>
                </a:lnTo>
                <a:lnTo>
                  <a:pt x="649" y="328"/>
                </a:lnTo>
                <a:lnTo>
                  <a:pt x="649" y="325"/>
                </a:lnTo>
                <a:lnTo>
                  <a:pt x="649" y="323"/>
                </a:lnTo>
                <a:lnTo>
                  <a:pt x="647" y="321"/>
                </a:lnTo>
                <a:lnTo>
                  <a:pt x="647" y="320"/>
                </a:lnTo>
                <a:lnTo>
                  <a:pt x="647" y="319"/>
                </a:lnTo>
                <a:lnTo>
                  <a:pt x="649" y="319"/>
                </a:lnTo>
                <a:lnTo>
                  <a:pt x="650" y="319"/>
                </a:lnTo>
                <a:lnTo>
                  <a:pt x="651" y="318"/>
                </a:lnTo>
                <a:lnTo>
                  <a:pt x="652" y="318"/>
                </a:lnTo>
                <a:lnTo>
                  <a:pt x="653" y="318"/>
                </a:lnTo>
                <a:lnTo>
                  <a:pt x="654" y="318"/>
                </a:lnTo>
                <a:lnTo>
                  <a:pt x="655" y="317"/>
                </a:lnTo>
                <a:lnTo>
                  <a:pt x="655" y="318"/>
                </a:lnTo>
                <a:lnTo>
                  <a:pt x="656" y="318"/>
                </a:lnTo>
                <a:lnTo>
                  <a:pt x="658" y="318"/>
                </a:lnTo>
                <a:lnTo>
                  <a:pt x="658" y="317"/>
                </a:lnTo>
                <a:lnTo>
                  <a:pt x="659" y="317"/>
                </a:lnTo>
                <a:lnTo>
                  <a:pt x="660" y="317"/>
                </a:lnTo>
                <a:lnTo>
                  <a:pt x="661" y="317"/>
                </a:lnTo>
                <a:lnTo>
                  <a:pt x="662" y="317"/>
                </a:lnTo>
                <a:lnTo>
                  <a:pt x="663" y="317"/>
                </a:lnTo>
                <a:lnTo>
                  <a:pt x="663" y="316"/>
                </a:lnTo>
                <a:lnTo>
                  <a:pt x="664" y="316"/>
                </a:lnTo>
                <a:lnTo>
                  <a:pt x="666" y="316"/>
                </a:lnTo>
                <a:lnTo>
                  <a:pt x="668" y="316"/>
                </a:lnTo>
                <a:lnTo>
                  <a:pt x="669" y="316"/>
                </a:lnTo>
                <a:lnTo>
                  <a:pt x="670" y="314"/>
                </a:lnTo>
                <a:lnTo>
                  <a:pt x="673" y="314"/>
                </a:lnTo>
                <a:lnTo>
                  <a:pt x="675" y="314"/>
                </a:lnTo>
                <a:lnTo>
                  <a:pt x="676" y="314"/>
                </a:lnTo>
                <a:lnTo>
                  <a:pt x="677" y="314"/>
                </a:lnTo>
                <a:lnTo>
                  <a:pt x="678" y="313"/>
                </a:lnTo>
                <a:lnTo>
                  <a:pt x="679" y="313"/>
                </a:lnTo>
                <a:lnTo>
                  <a:pt x="680" y="313"/>
                </a:lnTo>
                <a:lnTo>
                  <a:pt x="681" y="313"/>
                </a:lnTo>
                <a:lnTo>
                  <a:pt x="683" y="313"/>
                </a:lnTo>
                <a:lnTo>
                  <a:pt x="684" y="312"/>
                </a:lnTo>
                <a:lnTo>
                  <a:pt x="685" y="312"/>
                </a:lnTo>
                <a:lnTo>
                  <a:pt x="685" y="314"/>
                </a:lnTo>
                <a:lnTo>
                  <a:pt x="686" y="313"/>
                </a:lnTo>
                <a:lnTo>
                  <a:pt x="687" y="313"/>
                </a:lnTo>
                <a:lnTo>
                  <a:pt x="687" y="312"/>
                </a:lnTo>
                <a:lnTo>
                  <a:pt x="687" y="311"/>
                </a:lnTo>
                <a:lnTo>
                  <a:pt x="697" y="309"/>
                </a:lnTo>
                <a:lnTo>
                  <a:pt x="697" y="310"/>
                </a:lnTo>
                <a:lnTo>
                  <a:pt x="697" y="311"/>
                </a:lnTo>
                <a:lnTo>
                  <a:pt x="698" y="310"/>
                </a:lnTo>
                <a:lnTo>
                  <a:pt x="701" y="310"/>
                </a:lnTo>
                <a:lnTo>
                  <a:pt x="702" y="310"/>
                </a:lnTo>
                <a:lnTo>
                  <a:pt x="703" y="310"/>
                </a:lnTo>
                <a:lnTo>
                  <a:pt x="704" y="310"/>
                </a:lnTo>
                <a:lnTo>
                  <a:pt x="705" y="309"/>
                </a:lnTo>
                <a:lnTo>
                  <a:pt x="706" y="309"/>
                </a:lnTo>
                <a:lnTo>
                  <a:pt x="708" y="309"/>
                </a:lnTo>
                <a:lnTo>
                  <a:pt x="709" y="309"/>
                </a:lnTo>
                <a:lnTo>
                  <a:pt x="712" y="308"/>
                </a:lnTo>
                <a:lnTo>
                  <a:pt x="714" y="308"/>
                </a:lnTo>
                <a:lnTo>
                  <a:pt x="717" y="308"/>
                </a:lnTo>
                <a:lnTo>
                  <a:pt x="717" y="306"/>
                </a:lnTo>
                <a:lnTo>
                  <a:pt x="715" y="306"/>
                </a:lnTo>
                <a:lnTo>
                  <a:pt x="726" y="304"/>
                </a:lnTo>
                <a:lnTo>
                  <a:pt x="727" y="304"/>
                </a:lnTo>
                <a:lnTo>
                  <a:pt x="727" y="305"/>
                </a:lnTo>
                <a:lnTo>
                  <a:pt x="728" y="305"/>
                </a:lnTo>
                <a:lnTo>
                  <a:pt x="730" y="305"/>
                </a:lnTo>
                <a:lnTo>
                  <a:pt x="731" y="305"/>
                </a:lnTo>
                <a:lnTo>
                  <a:pt x="732" y="305"/>
                </a:lnTo>
                <a:lnTo>
                  <a:pt x="732" y="304"/>
                </a:lnTo>
                <a:lnTo>
                  <a:pt x="734" y="304"/>
                </a:lnTo>
                <a:lnTo>
                  <a:pt x="735" y="304"/>
                </a:lnTo>
                <a:lnTo>
                  <a:pt x="735" y="303"/>
                </a:lnTo>
                <a:lnTo>
                  <a:pt x="743" y="302"/>
                </a:lnTo>
                <a:lnTo>
                  <a:pt x="746" y="301"/>
                </a:lnTo>
                <a:lnTo>
                  <a:pt x="751" y="301"/>
                </a:lnTo>
                <a:lnTo>
                  <a:pt x="753" y="300"/>
                </a:lnTo>
                <a:lnTo>
                  <a:pt x="754" y="300"/>
                </a:lnTo>
                <a:lnTo>
                  <a:pt x="757" y="300"/>
                </a:lnTo>
                <a:lnTo>
                  <a:pt x="760" y="299"/>
                </a:lnTo>
                <a:lnTo>
                  <a:pt x="760" y="301"/>
                </a:lnTo>
                <a:lnTo>
                  <a:pt x="761" y="300"/>
                </a:lnTo>
                <a:lnTo>
                  <a:pt x="762" y="300"/>
                </a:lnTo>
                <a:lnTo>
                  <a:pt x="763" y="300"/>
                </a:lnTo>
                <a:lnTo>
                  <a:pt x="763" y="299"/>
                </a:lnTo>
                <a:lnTo>
                  <a:pt x="764" y="299"/>
                </a:lnTo>
                <a:lnTo>
                  <a:pt x="764" y="300"/>
                </a:lnTo>
                <a:lnTo>
                  <a:pt x="765" y="302"/>
                </a:lnTo>
                <a:lnTo>
                  <a:pt x="764" y="302"/>
                </a:lnTo>
                <a:lnTo>
                  <a:pt x="764" y="303"/>
                </a:lnTo>
                <a:lnTo>
                  <a:pt x="764" y="304"/>
                </a:lnTo>
                <a:lnTo>
                  <a:pt x="765" y="305"/>
                </a:lnTo>
                <a:lnTo>
                  <a:pt x="765" y="306"/>
                </a:lnTo>
                <a:lnTo>
                  <a:pt x="765" y="308"/>
                </a:lnTo>
                <a:lnTo>
                  <a:pt x="765" y="310"/>
                </a:lnTo>
                <a:lnTo>
                  <a:pt x="765" y="311"/>
                </a:lnTo>
                <a:lnTo>
                  <a:pt x="765" y="312"/>
                </a:lnTo>
                <a:lnTo>
                  <a:pt x="765" y="313"/>
                </a:lnTo>
                <a:lnTo>
                  <a:pt x="765" y="314"/>
                </a:lnTo>
                <a:lnTo>
                  <a:pt x="767" y="316"/>
                </a:lnTo>
                <a:lnTo>
                  <a:pt x="767" y="317"/>
                </a:lnTo>
                <a:lnTo>
                  <a:pt x="767" y="319"/>
                </a:lnTo>
                <a:lnTo>
                  <a:pt x="767" y="320"/>
                </a:lnTo>
                <a:lnTo>
                  <a:pt x="767" y="322"/>
                </a:lnTo>
                <a:lnTo>
                  <a:pt x="767" y="323"/>
                </a:lnTo>
                <a:lnTo>
                  <a:pt x="768" y="326"/>
                </a:lnTo>
                <a:lnTo>
                  <a:pt x="768" y="327"/>
                </a:lnTo>
                <a:lnTo>
                  <a:pt x="770" y="327"/>
                </a:lnTo>
                <a:lnTo>
                  <a:pt x="771" y="327"/>
                </a:lnTo>
                <a:lnTo>
                  <a:pt x="774" y="325"/>
                </a:lnTo>
                <a:lnTo>
                  <a:pt x="776" y="325"/>
                </a:lnTo>
                <a:lnTo>
                  <a:pt x="777" y="325"/>
                </a:lnTo>
                <a:lnTo>
                  <a:pt x="778" y="323"/>
                </a:lnTo>
                <a:lnTo>
                  <a:pt x="779" y="323"/>
                </a:lnTo>
                <a:lnTo>
                  <a:pt x="780" y="323"/>
                </a:lnTo>
                <a:lnTo>
                  <a:pt x="781" y="322"/>
                </a:lnTo>
                <a:lnTo>
                  <a:pt x="781" y="323"/>
                </a:lnTo>
                <a:lnTo>
                  <a:pt x="782" y="323"/>
                </a:lnTo>
                <a:lnTo>
                  <a:pt x="784" y="321"/>
                </a:lnTo>
                <a:lnTo>
                  <a:pt x="785" y="321"/>
                </a:lnTo>
                <a:lnTo>
                  <a:pt x="786" y="321"/>
                </a:lnTo>
                <a:lnTo>
                  <a:pt x="787" y="321"/>
                </a:lnTo>
                <a:lnTo>
                  <a:pt x="788" y="321"/>
                </a:lnTo>
                <a:lnTo>
                  <a:pt x="789" y="321"/>
                </a:lnTo>
                <a:lnTo>
                  <a:pt x="789" y="322"/>
                </a:lnTo>
                <a:lnTo>
                  <a:pt x="794" y="321"/>
                </a:lnTo>
                <a:lnTo>
                  <a:pt x="795" y="321"/>
                </a:lnTo>
                <a:lnTo>
                  <a:pt x="797" y="320"/>
                </a:lnTo>
                <a:lnTo>
                  <a:pt x="798" y="320"/>
                </a:lnTo>
                <a:lnTo>
                  <a:pt x="801" y="320"/>
                </a:lnTo>
                <a:lnTo>
                  <a:pt x="802" y="320"/>
                </a:lnTo>
                <a:lnTo>
                  <a:pt x="804" y="320"/>
                </a:lnTo>
                <a:lnTo>
                  <a:pt x="805" y="320"/>
                </a:lnTo>
                <a:lnTo>
                  <a:pt x="806" y="320"/>
                </a:lnTo>
                <a:lnTo>
                  <a:pt x="807" y="320"/>
                </a:lnTo>
                <a:lnTo>
                  <a:pt x="807" y="319"/>
                </a:lnTo>
                <a:lnTo>
                  <a:pt x="808" y="319"/>
                </a:lnTo>
                <a:lnTo>
                  <a:pt x="810" y="319"/>
                </a:lnTo>
                <a:lnTo>
                  <a:pt x="811" y="319"/>
                </a:lnTo>
                <a:lnTo>
                  <a:pt x="812" y="319"/>
                </a:lnTo>
                <a:lnTo>
                  <a:pt x="814" y="319"/>
                </a:lnTo>
                <a:lnTo>
                  <a:pt x="815" y="319"/>
                </a:lnTo>
                <a:lnTo>
                  <a:pt x="818" y="319"/>
                </a:lnTo>
                <a:lnTo>
                  <a:pt x="819" y="319"/>
                </a:lnTo>
                <a:lnTo>
                  <a:pt x="821" y="319"/>
                </a:lnTo>
                <a:lnTo>
                  <a:pt x="822" y="319"/>
                </a:lnTo>
                <a:lnTo>
                  <a:pt x="826" y="318"/>
                </a:lnTo>
                <a:lnTo>
                  <a:pt x="827" y="318"/>
                </a:lnTo>
                <a:lnTo>
                  <a:pt x="827" y="317"/>
                </a:lnTo>
                <a:lnTo>
                  <a:pt x="828" y="317"/>
                </a:lnTo>
                <a:lnTo>
                  <a:pt x="828" y="318"/>
                </a:lnTo>
                <a:lnTo>
                  <a:pt x="829" y="318"/>
                </a:lnTo>
                <a:lnTo>
                  <a:pt x="830" y="318"/>
                </a:lnTo>
                <a:lnTo>
                  <a:pt x="831" y="318"/>
                </a:lnTo>
                <a:lnTo>
                  <a:pt x="833" y="318"/>
                </a:lnTo>
                <a:lnTo>
                  <a:pt x="836" y="318"/>
                </a:lnTo>
                <a:lnTo>
                  <a:pt x="837" y="318"/>
                </a:lnTo>
                <a:lnTo>
                  <a:pt x="838" y="317"/>
                </a:lnTo>
                <a:lnTo>
                  <a:pt x="839" y="317"/>
                </a:lnTo>
                <a:lnTo>
                  <a:pt x="840" y="317"/>
                </a:lnTo>
                <a:lnTo>
                  <a:pt x="841" y="317"/>
                </a:lnTo>
                <a:lnTo>
                  <a:pt x="843" y="317"/>
                </a:lnTo>
                <a:lnTo>
                  <a:pt x="844" y="317"/>
                </a:lnTo>
                <a:lnTo>
                  <a:pt x="845" y="317"/>
                </a:lnTo>
                <a:lnTo>
                  <a:pt x="846" y="317"/>
                </a:lnTo>
                <a:lnTo>
                  <a:pt x="847" y="317"/>
                </a:lnTo>
                <a:lnTo>
                  <a:pt x="848" y="317"/>
                </a:lnTo>
                <a:lnTo>
                  <a:pt x="849" y="317"/>
                </a:lnTo>
                <a:lnTo>
                  <a:pt x="850" y="317"/>
                </a:lnTo>
                <a:lnTo>
                  <a:pt x="853" y="316"/>
                </a:lnTo>
                <a:lnTo>
                  <a:pt x="854" y="316"/>
                </a:lnTo>
                <a:lnTo>
                  <a:pt x="855" y="316"/>
                </a:lnTo>
                <a:lnTo>
                  <a:pt x="857" y="316"/>
                </a:lnTo>
                <a:lnTo>
                  <a:pt x="863" y="316"/>
                </a:lnTo>
                <a:lnTo>
                  <a:pt x="864" y="316"/>
                </a:lnTo>
                <a:lnTo>
                  <a:pt x="866" y="316"/>
                </a:lnTo>
                <a:lnTo>
                  <a:pt x="869" y="314"/>
                </a:lnTo>
                <a:lnTo>
                  <a:pt x="870" y="314"/>
                </a:lnTo>
                <a:lnTo>
                  <a:pt x="875" y="314"/>
                </a:lnTo>
                <a:lnTo>
                  <a:pt x="877" y="314"/>
                </a:lnTo>
                <a:lnTo>
                  <a:pt x="881" y="314"/>
                </a:lnTo>
                <a:lnTo>
                  <a:pt x="882" y="313"/>
                </a:lnTo>
                <a:lnTo>
                  <a:pt x="884" y="313"/>
                </a:lnTo>
                <a:lnTo>
                  <a:pt x="888" y="313"/>
                </a:lnTo>
                <a:lnTo>
                  <a:pt x="891" y="313"/>
                </a:lnTo>
                <a:lnTo>
                  <a:pt x="892" y="313"/>
                </a:lnTo>
                <a:lnTo>
                  <a:pt x="896" y="313"/>
                </a:lnTo>
                <a:lnTo>
                  <a:pt x="899" y="312"/>
                </a:lnTo>
                <a:lnTo>
                  <a:pt x="900" y="312"/>
                </a:lnTo>
                <a:lnTo>
                  <a:pt x="905" y="312"/>
                </a:lnTo>
                <a:lnTo>
                  <a:pt x="906" y="311"/>
                </a:lnTo>
                <a:lnTo>
                  <a:pt x="907" y="310"/>
                </a:lnTo>
                <a:lnTo>
                  <a:pt x="906" y="306"/>
                </a:lnTo>
                <a:lnTo>
                  <a:pt x="906" y="303"/>
                </a:lnTo>
                <a:lnTo>
                  <a:pt x="906" y="302"/>
                </a:lnTo>
                <a:lnTo>
                  <a:pt x="906" y="301"/>
                </a:lnTo>
                <a:lnTo>
                  <a:pt x="906" y="300"/>
                </a:lnTo>
                <a:lnTo>
                  <a:pt x="906" y="299"/>
                </a:lnTo>
                <a:lnTo>
                  <a:pt x="906" y="296"/>
                </a:lnTo>
                <a:lnTo>
                  <a:pt x="906" y="295"/>
                </a:lnTo>
                <a:lnTo>
                  <a:pt x="905" y="293"/>
                </a:lnTo>
                <a:lnTo>
                  <a:pt x="905" y="292"/>
                </a:lnTo>
                <a:lnTo>
                  <a:pt x="905" y="291"/>
                </a:lnTo>
                <a:lnTo>
                  <a:pt x="905" y="287"/>
                </a:lnTo>
                <a:lnTo>
                  <a:pt x="905" y="286"/>
                </a:lnTo>
                <a:lnTo>
                  <a:pt x="905" y="285"/>
                </a:lnTo>
                <a:lnTo>
                  <a:pt x="905" y="284"/>
                </a:lnTo>
                <a:lnTo>
                  <a:pt x="905" y="281"/>
                </a:lnTo>
                <a:lnTo>
                  <a:pt x="905" y="280"/>
                </a:lnTo>
                <a:lnTo>
                  <a:pt x="904" y="280"/>
                </a:lnTo>
                <a:lnTo>
                  <a:pt x="904" y="279"/>
                </a:lnTo>
                <a:lnTo>
                  <a:pt x="904" y="278"/>
                </a:lnTo>
                <a:lnTo>
                  <a:pt x="904" y="276"/>
                </a:lnTo>
                <a:lnTo>
                  <a:pt x="904" y="275"/>
                </a:lnTo>
                <a:lnTo>
                  <a:pt x="904" y="274"/>
                </a:lnTo>
                <a:lnTo>
                  <a:pt x="904" y="272"/>
                </a:lnTo>
                <a:lnTo>
                  <a:pt x="904" y="271"/>
                </a:lnTo>
                <a:lnTo>
                  <a:pt x="904" y="268"/>
                </a:lnTo>
                <a:lnTo>
                  <a:pt x="903" y="267"/>
                </a:lnTo>
                <a:lnTo>
                  <a:pt x="903" y="261"/>
                </a:lnTo>
                <a:lnTo>
                  <a:pt x="892" y="262"/>
                </a:lnTo>
                <a:lnTo>
                  <a:pt x="891" y="262"/>
                </a:lnTo>
                <a:lnTo>
                  <a:pt x="890" y="262"/>
                </a:lnTo>
                <a:lnTo>
                  <a:pt x="888" y="262"/>
                </a:lnTo>
                <a:lnTo>
                  <a:pt x="888" y="263"/>
                </a:lnTo>
                <a:lnTo>
                  <a:pt x="888" y="262"/>
                </a:lnTo>
                <a:lnTo>
                  <a:pt x="887" y="262"/>
                </a:lnTo>
                <a:lnTo>
                  <a:pt x="886" y="262"/>
                </a:lnTo>
                <a:lnTo>
                  <a:pt x="884" y="262"/>
                </a:lnTo>
                <a:lnTo>
                  <a:pt x="882" y="262"/>
                </a:lnTo>
                <a:lnTo>
                  <a:pt x="881" y="262"/>
                </a:lnTo>
                <a:lnTo>
                  <a:pt x="879" y="263"/>
                </a:lnTo>
                <a:lnTo>
                  <a:pt x="878" y="263"/>
                </a:lnTo>
                <a:lnTo>
                  <a:pt x="878" y="262"/>
                </a:lnTo>
                <a:lnTo>
                  <a:pt x="877" y="262"/>
                </a:lnTo>
                <a:lnTo>
                  <a:pt x="875" y="262"/>
                </a:lnTo>
                <a:lnTo>
                  <a:pt x="873" y="263"/>
                </a:lnTo>
                <a:lnTo>
                  <a:pt x="872" y="263"/>
                </a:lnTo>
                <a:lnTo>
                  <a:pt x="870" y="261"/>
                </a:lnTo>
                <a:lnTo>
                  <a:pt x="869" y="263"/>
                </a:lnTo>
                <a:lnTo>
                  <a:pt x="867" y="263"/>
                </a:lnTo>
                <a:lnTo>
                  <a:pt x="866" y="263"/>
                </a:lnTo>
                <a:lnTo>
                  <a:pt x="865" y="263"/>
                </a:lnTo>
                <a:lnTo>
                  <a:pt x="864" y="263"/>
                </a:lnTo>
                <a:lnTo>
                  <a:pt x="864" y="264"/>
                </a:lnTo>
                <a:lnTo>
                  <a:pt x="863" y="264"/>
                </a:lnTo>
                <a:lnTo>
                  <a:pt x="862" y="266"/>
                </a:lnTo>
                <a:lnTo>
                  <a:pt x="861" y="266"/>
                </a:lnTo>
                <a:lnTo>
                  <a:pt x="860" y="263"/>
                </a:lnTo>
                <a:lnTo>
                  <a:pt x="857" y="264"/>
                </a:lnTo>
                <a:lnTo>
                  <a:pt x="855" y="264"/>
                </a:lnTo>
                <a:lnTo>
                  <a:pt x="855" y="266"/>
                </a:lnTo>
                <a:lnTo>
                  <a:pt x="854" y="266"/>
                </a:lnTo>
                <a:lnTo>
                  <a:pt x="853" y="267"/>
                </a:lnTo>
                <a:lnTo>
                  <a:pt x="852" y="268"/>
                </a:lnTo>
                <a:lnTo>
                  <a:pt x="850" y="267"/>
                </a:lnTo>
                <a:lnTo>
                  <a:pt x="850" y="266"/>
                </a:lnTo>
                <a:lnTo>
                  <a:pt x="852" y="266"/>
                </a:lnTo>
                <a:lnTo>
                  <a:pt x="853" y="264"/>
                </a:lnTo>
                <a:lnTo>
                  <a:pt x="850" y="264"/>
                </a:lnTo>
                <a:lnTo>
                  <a:pt x="849" y="264"/>
                </a:lnTo>
                <a:lnTo>
                  <a:pt x="847" y="263"/>
                </a:lnTo>
                <a:lnTo>
                  <a:pt x="846" y="262"/>
                </a:lnTo>
                <a:lnTo>
                  <a:pt x="845" y="261"/>
                </a:lnTo>
                <a:lnTo>
                  <a:pt x="844" y="261"/>
                </a:lnTo>
                <a:lnTo>
                  <a:pt x="844" y="260"/>
                </a:lnTo>
                <a:lnTo>
                  <a:pt x="845" y="260"/>
                </a:lnTo>
                <a:lnTo>
                  <a:pt x="844" y="252"/>
                </a:lnTo>
                <a:lnTo>
                  <a:pt x="841" y="252"/>
                </a:lnTo>
                <a:lnTo>
                  <a:pt x="840" y="252"/>
                </a:lnTo>
                <a:lnTo>
                  <a:pt x="835" y="253"/>
                </a:lnTo>
                <a:lnTo>
                  <a:pt x="835" y="252"/>
                </a:lnTo>
                <a:lnTo>
                  <a:pt x="835" y="250"/>
                </a:lnTo>
                <a:lnTo>
                  <a:pt x="832" y="250"/>
                </a:lnTo>
                <a:lnTo>
                  <a:pt x="831" y="250"/>
                </a:lnTo>
                <a:lnTo>
                  <a:pt x="829" y="250"/>
                </a:lnTo>
                <a:lnTo>
                  <a:pt x="830" y="247"/>
                </a:lnTo>
                <a:lnTo>
                  <a:pt x="831" y="245"/>
                </a:lnTo>
                <a:lnTo>
                  <a:pt x="831" y="244"/>
                </a:lnTo>
                <a:lnTo>
                  <a:pt x="831" y="243"/>
                </a:lnTo>
                <a:lnTo>
                  <a:pt x="831" y="242"/>
                </a:lnTo>
                <a:lnTo>
                  <a:pt x="831" y="240"/>
                </a:lnTo>
                <a:lnTo>
                  <a:pt x="831" y="237"/>
                </a:lnTo>
                <a:lnTo>
                  <a:pt x="832" y="236"/>
                </a:lnTo>
                <a:lnTo>
                  <a:pt x="832" y="235"/>
                </a:lnTo>
                <a:lnTo>
                  <a:pt x="833" y="234"/>
                </a:lnTo>
                <a:lnTo>
                  <a:pt x="833" y="233"/>
                </a:lnTo>
                <a:lnTo>
                  <a:pt x="832" y="230"/>
                </a:lnTo>
                <a:lnTo>
                  <a:pt x="832" y="229"/>
                </a:lnTo>
                <a:lnTo>
                  <a:pt x="831" y="226"/>
                </a:lnTo>
                <a:lnTo>
                  <a:pt x="832" y="226"/>
                </a:lnTo>
                <a:lnTo>
                  <a:pt x="831" y="224"/>
                </a:lnTo>
                <a:lnTo>
                  <a:pt x="830" y="222"/>
                </a:lnTo>
                <a:lnTo>
                  <a:pt x="831" y="221"/>
                </a:lnTo>
                <a:lnTo>
                  <a:pt x="831" y="220"/>
                </a:lnTo>
                <a:lnTo>
                  <a:pt x="831" y="218"/>
                </a:lnTo>
                <a:lnTo>
                  <a:pt x="831" y="215"/>
                </a:lnTo>
                <a:lnTo>
                  <a:pt x="828" y="213"/>
                </a:lnTo>
                <a:lnTo>
                  <a:pt x="827" y="211"/>
                </a:lnTo>
                <a:lnTo>
                  <a:pt x="827" y="210"/>
                </a:lnTo>
                <a:lnTo>
                  <a:pt x="827" y="208"/>
                </a:lnTo>
                <a:lnTo>
                  <a:pt x="823" y="204"/>
                </a:lnTo>
                <a:lnTo>
                  <a:pt x="822" y="202"/>
                </a:lnTo>
                <a:lnTo>
                  <a:pt x="824" y="200"/>
                </a:lnTo>
                <a:lnTo>
                  <a:pt x="826" y="199"/>
                </a:lnTo>
                <a:lnTo>
                  <a:pt x="828" y="195"/>
                </a:lnTo>
                <a:lnTo>
                  <a:pt x="829" y="195"/>
                </a:lnTo>
                <a:lnTo>
                  <a:pt x="828" y="185"/>
                </a:lnTo>
                <a:lnTo>
                  <a:pt x="824" y="185"/>
                </a:lnTo>
                <a:lnTo>
                  <a:pt x="822" y="181"/>
                </a:lnTo>
                <a:lnTo>
                  <a:pt x="823" y="181"/>
                </a:lnTo>
                <a:lnTo>
                  <a:pt x="824" y="181"/>
                </a:lnTo>
                <a:lnTo>
                  <a:pt x="826" y="181"/>
                </a:lnTo>
                <a:lnTo>
                  <a:pt x="827" y="181"/>
                </a:lnTo>
                <a:lnTo>
                  <a:pt x="828" y="181"/>
                </a:lnTo>
                <a:lnTo>
                  <a:pt x="828" y="179"/>
                </a:lnTo>
                <a:lnTo>
                  <a:pt x="828" y="178"/>
                </a:lnTo>
                <a:lnTo>
                  <a:pt x="828" y="177"/>
                </a:lnTo>
                <a:lnTo>
                  <a:pt x="829" y="177"/>
                </a:lnTo>
                <a:lnTo>
                  <a:pt x="828" y="176"/>
                </a:lnTo>
                <a:lnTo>
                  <a:pt x="826" y="175"/>
                </a:lnTo>
                <a:lnTo>
                  <a:pt x="827" y="175"/>
                </a:lnTo>
                <a:lnTo>
                  <a:pt x="827" y="174"/>
                </a:lnTo>
                <a:lnTo>
                  <a:pt x="828" y="174"/>
                </a:lnTo>
                <a:lnTo>
                  <a:pt x="828" y="171"/>
                </a:lnTo>
                <a:lnTo>
                  <a:pt x="829" y="171"/>
                </a:lnTo>
                <a:lnTo>
                  <a:pt x="829" y="170"/>
                </a:lnTo>
                <a:lnTo>
                  <a:pt x="828" y="168"/>
                </a:lnTo>
                <a:lnTo>
                  <a:pt x="827" y="167"/>
                </a:lnTo>
                <a:lnTo>
                  <a:pt x="827" y="165"/>
                </a:lnTo>
                <a:lnTo>
                  <a:pt x="827" y="164"/>
                </a:lnTo>
                <a:lnTo>
                  <a:pt x="827" y="161"/>
                </a:lnTo>
                <a:lnTo>
                  <a:pt x="827" y="160"/>
                </a:lnTo>
                <a:lnTo>
                  <a:pt x="827" y="159"/>
                </a:lnTo>
                <a:lnTo>
                  <a:pt x="826" y="154"/>
                </a:lnTo>
                <a:lnTo>
                  <a:pt x="826" y="153"/>
                </a:lnTo>
                <a:lnTo>
                  <a:pt x="826" y="152"/>
                </a:lnTo>
                <a:lnTo>
                  <a:pt x="826" y="150"/>
                </a:lnTo>
                <a:lnTo>
                  <a:pt x="826" y="149"/>
                </a:lnTo>
                <a:lnTo>
                  <a:pt x="826" y="148"/>
                </a:lnTo>
                <a:lnTo>
                  <a:pt x="826" y="146"/>
                </a:lnTo>
                <a:lnTo>
                  <a:pt x="824" y="145"/>
                </a:lnTo>
                <a:lnTo>
                  <a:pt x="821" y="102"/>
                </a:lnTo>
                <a:lnTo>
                  <a:pt x="820" y="87"/>
                </a:lnTo>
                <a:lnTo>
                  <a:pt x="819" y="72"/>
                </a:lnTo>
                <a:lnTo>
                  <a:pt x="815" y="42"/>
                </a:lnTo>
                <a:lnTo>
                  <a:pt x="815" y="40"/>
                </a:lnTo>
                <a:lnTo>
                  <a:pt x="815" y="38"/>
                </a:lnTo>
                <a:lnTo>
                  <a:pt x="815" y="35"/>
                </a:lnTo>
                <a:lnTo>
                  <a:pt x="815" y="32"/>
                </a:lnTo>
                <a:lnTo>
                  <a:pt x="814" y="30"/>
                </a:lnTo>
                <a:lnTo>
                  <a:pt x="814" y="28"/>
                </a:lnTo>
                <a:lnTo>
                  <a:pt x="814" y="26"/>
                </a:lnTo>
                <a:lnTo>
                  <a:pt x="814" y="25"/>
                </a:lnTo>
                <a:lnTo>
                  <a:pt x="814" y="24"/>
                </a:lnTo>
                <a:lnTo>
                  <a:pt x="814" y="22"/>
                </a:lnTo>
                <a:lnTo>
                  <a:pt x="814" y="19"/>
                </a:lnTo>
                <a:lnTo>
                  <a:pt x="814" y="17"/>
                </a:lnTo>
                <a:lnTo>
                  <a:pt x="813" y="15"/>
                </a:lnTo>
                <a:lnTo>
                  <a:pt x="813" y="13"/>
                </a:lnTo>
                <a:lnTo>
                  <a:pt x="813" y="10"/>
                </a:lnTo>
                <a:lnTo>
                  <a:pt x="813" y="9"/>
                </a:lnTo>
                <a:lnTo>
                  <a:pt x="813" y="8"/>
                </a:lnTo>
                <a:lnTo>
                  <a:pt x="813" y="7"/>
                </a:lnTo>
                <a:lnTo>
                  <a:pt x="813" y="6"/>
                </a:lnTo>
                <a:lnTo>
                  <a:pt x="812" y="0"/>
                </a:lnTo>
                <a:lnTo>
                  <a:pt x="826" y="14"/>
                </a:lnTo>
                <a:lnTo>
                  <a:pt x="845" y="31"/>
                </a:lnTo>
                <a:lnTo>
                  <a:pt x="850" y="27"/>
                </a:lnTo>
                <a:lnTo>
                  <a:pt x="862" y="22"/>
                </a:lnTo>
                <a:lnTo>
                  <a:pt x="866" y="19"/>
                </a:lnTo>
                <a:lnTo>
                  <a:pt x="870" y="18"/>
                </a:lnTo>
                <a:lnTo>
                  <a:pt x="880" y="22"/>
                </a:lnTo>
                <a:lnTo>
                  <a:pt x="882" y="23"/>
                </a:lnTo>
                <a:lnTo>
                  <a:pt x="886" y="24"/>
                </a:lnTo>
                <a:lnTo>
                  <a:pt x="888" y="25"/>
                </a:lnTo>
                <a:lnTo>
                  <a:pt x="892" y="26"/>
                </a:lnTo>
                <a:lnTo>
                  <a:pt x="895" y="26"/>
                </a:lnTo>
                <a:lnTo>
                  <a:pt x="913" y="33"/>
                </a:lnTo>
                <a:lnTo>
                  <a:pt x="924" y="35"/>
                </a:lnTo>
                <a:lnTo>
                  <a:pt x="929" y="36"/>
                </a:lnTo>
                <a:lnTo>
                  <a:pt x="947" y="41"/>
                </a:lnTo>
                <a:lnTo>
                  <a:pt x="970" y="55"/>
                </a:lnTo>
                <a:lnTo>
                  <a:pt x="971" y="56"/>
                </a:lnTo>
                <a:lnTo>
                  <a:pt x="985" y="65"/>
                </a:lnTo>
                <a:lnTo>
                  <a:pt x="1001" y="91"/>
                </a:lnTo>
                <a:lnTo>
                  <a:pt x="1002" y="93"/>
                </a:lnTo>
                <a:lnTo>
                  <a:pt x="1012" y="108"/>
                </a:lnTo>
                <a:lnTo>
                  <a:pt x="1014" y="112"/>
                </a:lnTo>
                <a:lnTo>
                  <a:pt x="1016" y="114"/>
                </a:lnTo>
                <a:lnTo>
                  <a:pt x="1030" y="124"/>
                </a:lnTo>
                <a:lnTo>
                  <a:pt x="1040" y="154"/>
                </a:lnTo>
                <a:lnTo>
                  <a:pt x="1035" y="157"/>
                </a:lnTo>
                <a:lnTo>
                  <a:pt x="1034" y="158"/>
                </a:lnTo>
                <a:lnTo>
                  <a:pt x="1031" y="160"/>
                </a:lnTo>
                <a:lnTo>
                  <a:pt x="1027" y="162"/>
                </a:lnTo>
                <a:lnTo>
                  <a:pt x="1014" y="170"/>
                </a:lnTo>
                <a:lnTo>
                  <a:pt x="1002" y="188"/>
                </a:lnTo>
                <a:lnTo>
                  <a:pt x="1007" y="191"/>
                </a:lnTo>
                <a:lnTo>
                  <a:pt x="1009" y="192"/>
                </a:lnTo>
                <a:lnTo>
                  <a:pt x="1014" y="195"/>
                </a:lnTo>
                <a:lnTo>
                  <a:pt x="1026" y="209"/>
                </a:lnTo>
                <a:lnTo>
                  <a:pt x="1034" y="220"/>
                </a:lnTo>
                <a:lnTo>
                  <a:pt x="1043" y="233"/>
                </a:lnTo>
                <a:lnTo>
                  <a:pt x="1044" y="234"/>
                </a:lnTo>
                <a:lnTo>
                  <a:pt x="1046" y="236"/>
                </a:lnTo>
                <a:lnTo>
                  <a:pt x="1049" y="240"/>
                </a:lnTo>
                <a:lnTo>
                  <a:pt x="1052" y="244"/>
                </a:lnTo>
                <a:lnTo>
                  <a:pt x="1054" y="245"/>
                </a:lnTo>
                <a:lnTo>
                  <a:pt x="1058" y="251"/>
                </a:lnTo>
                <a:lnTo>
                  <a:pt x="1060" y="254"/>
                </a:lnTo>
                <a:lnTo>
                  <a:pt x="1061" y="255"/>
                </a:lnTo>
                <a:lnTo>
                  <a:pt x="1064" y="259"/>
                </a:lnTo>
                <a:lnTo>
                  <a:pt x="1065" y="260"/>
                </a:lnTo>
                <a:lnTo>
                  <a:pt x="1066" y="264"/>
                </a:lnTo>
                <a:lnTo>
                  <a:pt x="1067" y="264"/>
                </a:lnTo>
                <a:lnTo>
                  <a:pt x="1067" y="266"/>
                </a:lnTo>
                <a:lnTo>
                  <a:pt x="1068" y="266"/>
                </a:lnTo>
                <a:lnTo>
                  <a:pt x="1069" y="267"/>
                </a:lnTo>
                <a:lnTo>
                  <a:pt x="1071" y="268"/>
                </a:lnTo>
                <a:lnTo>
                  <a:pt x="1072" y="268"/>
                </a:lnTo>
                <a:lnTo>
                  <a:pt x="1072" y="269"/>
                </a:lnTo>
                <a:lnTo>
                  <a:pt x="1073" y="269"/>
                </a:lnTo>
                <a:lnTo>
                  <a:pt x="1073" y="270"/>
                </a:lnTo>
                <a:lnTo>
                  <a:pt x="1073" y="271"/>
                </a:lnTo>
                <a:lnTo>
                  <a:pt x="1075" y="275"/>
                </a:lnTo>
                <a:lnTo>
                  <a:pt x="1084" y="286"/>
                </a:lnTo>
                <a:lnTo>
                  <a:pt x="1081" y="294"/>
                </a:lnTo>
                <a:lnTo>
                  <a:pt x="1083" y="297"/>
                </a:lnTo>
                <a:lnTo>
                  <a:pt x="1084" y="300"/>
                </a:lnTo>
                <a:lnTo>
                  <a:pt x="1086" y="302"/>
                </a:lnTo>
                <a:lnTo>
                  <a:pt x="1088" y="303"/>
                </a:lnTo>
                <a:lnTo>
                  <a:pt x="1089" y="305"/>
                </a:lnTo>
                <a:lnTo>
                  <a:pt x="1090" y="308"/>
                </a:lnTo>
                <a:lnTo>
                  <a:pt x="1091" y="309"/>
                </a:lnTo>
                <a:lnTo>
                  <a:pt x="1092" y="310"/>
                </a:lnTo>
                <a:lnTo>
                  <a:pt x="1092" y="311"/>
                </a:lnTo>
                <a:lnTo>
                  <a:pt x="1095" y="316"/>
                </a:lnTo>
                <a:lnTo>
                  <a:pt x="1103" y="318"/>
                </a:lnTo>
                <a:lnTo>
                  <a:pt x="1114" y="319"/>
                </a:lnTo>
                <a:lnTo>
                  <a:pt x="1117" y="320"/>
                </a:lnTo>
                <a:lnTo>
                  <a:pt x="1119" y="320"/>
                </a:lnTo>
                <a:lnTo>
                  <a:pt x="1139" y="323"/>
                </a:lnTo>
                <a:lnTo>
                  <a:pt x="1156" y="356"/>
                </a:lnTo>
                <a:lnTo>
                  <a:pt x="1157" y="359"/>
                </a:lnTo>
                <a:lnTo>
                  <a:pt x="1160" y="361"/>
                </a:lnTo>
                <a:lnTo>
                  <a:pt x="1161" y="361"/>
                </a:lnTo>
                <a:lnTo>
                  <a:pt x="1162" y="362"/>
                </a:lnTo>
                <a:lnTo>
                  <a:pt x="1164" y="363"/>
                </a:lnTo>
                <a:lnTo>
                  <a:pt x="1165" y="363"/>
                </a:lnTo>
                <a:lnTo>
                  <a:pt x="1165" y="364"/>
                </a:lnTo>
                <a:lnTo>
                  <a:pt x="1166" y="364"/>
                </a:lnTo>
                <a:lnTo>
                  <a:pt x="1167" y="364"/>
                </a:lnTo>
                <a:lnTo>
                  <a:pt x="1167" y="365"/>
                </a:lnTo>
                <a:lnTo>
                  <a:pt x="1168" y="365"/>
                </a:lnTo>
                <a:lnTo>
                  <a:pt x="1168" y="367"/>
                </a:lnTo>
                <a:lnTo>
                  <a:pt x="1169" y="367"/>
                </a:lnTo>
                <a:lnTo>
                  <a:pt x="1170" y="368"/>
                </a:lnTo>
                <a:lnTo>
                  <a:pt x="1170" y="369"/>
                </a:lnTo>
                <a:lnTo>
                  <a:pt x="1170" y="370"/>
                </a:lnTo>
                <a:lnTo>
                  <a:pt x="1171" y="370"/>
                </a:lnTo>
                <a:lnTo>
                  <a:pt x="1171" y="369"/>
                </a:lnTo>
                <a:lnTo>
                  <a:pt x="1173" y="370"/>
                </a:lnTo>
                <a:lnTo>
                  <a:pt x="1174" y="371"/>
                </a:lnTo>
                <a:lnTo>
                  <a:pt x="1175" y="372"/>
                </a:lnTo>
                <a:lnTo>
                  <a:pt x="1176" y="373"/>
                </a:lnTo>
                <a:lnTo>
                  <a:pt x="1177" y="375"/>
                </a:lnTo>
                <a:lnTo>
                  <a:pt x="1181" y="378"/>
                </a:lnTo>
                <a:lnTo>
                  <a:pt x="1183" y="380"/>
                </a:lnTo>
                <a:lnTo>
                  <a:pt x="1184" y="381"/>
                </a:lnTo>
                <a:lnTo>
                  <a:pt x="1186" y="384"/>
                </a:lnTo>
                <a:lnTo>
                  <a:pt x="1189" y="385"/>
                </a:lnTo>
                <a:lnTo>
                  <a:pt x="1195" y="392"/>
                </a:lnTo>
                <a:lnTo>
                  <a:pt x="1199" y="395"/>
                </a:lnTo>
                <a:lnTo>
                  <a:pt x="1199" y="401"/>
                </a:lnTo>
                <a:lnTo>
                  <a:pt x="1196" y="404"/>
                </a:lnTo>
                <a:lnTo>
                  <a:pt x="1194" y="411"/>
                </a:lnTo>
                <a:lnTo>
                  <a:pt x="1194" y="412"/>
                </a:lnTo>
                <a:lnTo>
                  <a:pt x="1195" y="412"/>
                </a:lnTo>
                <a:lnTo>
                  <a:pt x="1195" y="413"/>
                </a:lnTo>
                <a:lnTo>
                  <a:pt x="1196" y="413"/>
                </a:lnTo>
                <a:lnTo>
                  <a:pt x="1196" y="414"/>
                </a:lnTo>
                <a:lnTo>
                  <a:pt x="1198" y="414"/>
                </a:lnTo>
                <a:lnTo>
                  <a:pt x="1199" y="414"/>
                </a:lnTo>
                <a:lnTo>
                  <a:pt x="1199" y="415"/>
                </a:lnTo>
                <a:lnTo>
                  <a:pt x="1200" y="415"/>
                </a:lnTo>
                <a:lnTo>
                  <a:pt x="1201" y="415"/>
                </a:lnTo>
                <a:lnTo>
                  <a:pt x="1202" y="415"/>
                </a:lnTo>
                <a:lnTo>
                  <a:pt x="1203" y="415"/>
                </a:lnTo>
                <a:lnTo>
                  <a:pt x="1203" y="416"/>
                </a:lnTo>
                <a:lnTo>
                  <a:pt x="1204" y="416"/>
                </a:lnTo>
                <a:lnTo>
                  <a:pt x="1204" y="418"/>
                </a:lnTo>
                <a:lnTo>
                  <a:pt x="1207" y="419"/>
                </a:lnTo>
                <a:lnTo>
                  <a:pt x="1207" y="420"/>
                </a:lnTo>
                <a:lnTo>
                  <a:pt x="1208" y="420"/>
                </a:lnTo>
                <a:lnTo>
                  <a:pt x="1208" y="421"/>
                </a:lnTo>
                <a:lnTo>
                  <a:pt x="1209" y="421"/>
                </a:lnTo>
                <a:lnTo>
                  <a:pt x="1209" y="422"/>
                </a:lnTo>
                <a:lnTo>
                  <a:pt x="1209" y="423"/>
                </a:lnTo>
                <a:lnTo>
                  <a:pt x="1208" y="423"/>
                </a:lnTo>
                <a:lnTo>
                  <a:pt x="1207" y="424"/>
                </a:lnTo>
                <a:lnTo>
                  <a:pt x="1208" y="424"/>
                </a:lnTo>
                <a:lnTo>
                  <a:pt x="1209" y="423"/>
                </a:lnTo>
                <a:lnTo>
                  <a:pt x="1210" y="423"/>
                </a:lnTo>
                <a:lnTo>
                  <a:pt x="1212" y="423"/>
                </a:lnTo>
                <a:lnTo>
                  <a:pt x="1213" y="424"/>
                </a:lnTo>
                <a:lnTo>
                  <a:pt x="1216" y="424"/>
                </a:lnTo>
                <a:lnTo>
                  <a:pt x="1218" y="426"/>
                </a:lnTo>
                <a:lnTo>
                  <a:pt x="1220" y="426"/>
                </a:lnTo>
                <a:lnTo>
                  <a:pt x="1221" y="427"/>
                </a:lnTo>
                <a:lnTo>
                  <a:pt x="1225" y="430"/>
                </a:lnTo>
                <a:lnTo>
                  <a:pt x="1226" y="431"/>
                </a:lnTo>
                <a:lnTo>
                  <a:pt x="1228" y="434"/>
                </a:lnTo>
                <a:lnTo>
                  <a:pt x="1228" y="435"/>
                </a:lnTo>
                <a:lnTo>
                  <a:pt x="1229" y="435"/>
                </a:lnTo>
                <a:lnTo>
                  <a:pt x="1230" y="436"/>
                </a:lnTo>
                <a:lnTo>
                  <a:pt x="1232" y="437"/>
                </a:lnTo>
                <a:lnTo>
                  <a:pt x="1233" y="438"/>
                </a:lnTo>
                <a:lnTo>
                  <a:pt x="1234" y="439"/>
                </a:lnTo>
                <a:lnTo>
                  <a:pt x="1235" y="440"/>
                </a:lnTo>
                <a:lnTo>
                  <a:pt x="1236" y="441"/>
                </a:lnTo>
                <a:lnTo>
                  <a:pt x="1240" y="445"/>
                </a:lnTo>
                <a:lnTo>
                  <a:pt x="1242" y="447"/>
                </a:lnTo>
                <a:lnTo>
                  <a:pt x="1244" y="448"/>
                </a:lnTo>
                <a:lnTo>
                  <a:pt x="1245" y="449"/>
                </a:lnTo>
                <a:lnTo>
                  <a:pt x="1245" y="451"/>
                </a:lnTo>
                <a:lnTo>
                  <a:pt x="1246" y="451"/>
                </a:lnTo>
                <a:lnTo>
                  <a:pt x="1250" y="449"/>
                </a:lnTo>
                <a:lnTo>
                  <a:pt x="1252" y="449"/>
                </a:lnTo>
                <a:lnTo>
                  <a:pt x="1253" y="449"/>
                </a:lnTo>
                <a:lnTo>
                  <a:pt x="1254" y="449"/>
                </a:lnTo>
                <a:lnTo>
                  <a:pt x="1260" y="449"/>
                </a:lnTo>
                <a:lnTo>
                  <a:pt x="1270" y="453"/>
                </a:lnTo>
                <a:lnTo>
                  <a:pt x="1271" y="454"/>
                </a:lnTo>
                <a:lnTo>
                  <a:pt x="1272" y="454"/>
                </a:lnTo>
                <a:lnTo>
                  <a:pt x="1277" y="465"/>
                </a:lnTo>
                <a:lnTo>
                  <a:pt x="1277" y="468"/>
                </a:lnTo>
                <a:lnTo>
                  <a:pt x="1280" y="475"/>
                </a:lnTo>
                <a:lnTo>
                  <a:pt x="1282" y="479"/>
                </a:lnTo>
                <a:lnTo>
                  <a:pt x="1283" y="482"/>
                </a:lnTo>
                <a:lnTo>
                  <a:pt x="1279" y="489"/>
                </a:lnTo>
                <a:lnTo>
                  <a:pt x="1276" y="496"/>
                </a:lnTo>
                <a:lnTo>
                  <a:pt x="1274" y="498"/>
                </a:lnTo>
                <a:lnTo>
                  <a:pt x="1272" y="499"/>
                </a:lnTo>
                <a:lnTo>
                  <a:pt x="1271" y="500"/>
                </a:lnTo>
                <a:lnTo>
                  <a:pt x="1271" y="502"/>
                </a:lnTo>
                <a:lnTo>
                  <a:pt x="1270" y="505"/>
                </a:lnTo>
                <a:lnTo>
                  <a:pt x="1268" y="508"/>
                </a:lnTo>
                <a:lnTo>
                  <a:pt x="1268" y="510"/>
                </a:lnTo>
                <a:lnTo>
                  <a:pt x="1268" y="511"/>
                </a:lnTo>
                <a:lnTo>
                  <a:pt x="1266" y="514"/>
                </a:lnTo>
                <a:lnTo>
                  <a:pt x="1261" y="524"/>
                </a:lnTo>
                <a:lnTo>
                  <a:pt x="1261" y="529"/>
                </a:lnTo>
                <a:lnTo>
                  <a:pt x="1260" y="536"/>
                </a:lnTo>
                <a:lnTo>
                  <a:pt x="1260" y="537"/>
                </a:lnTo>
                <a:lnTo>
                  <a:pt x="1259" y="541"/>
                </a:lnTo>
                <a:lnTo>
                  <a:pt x="1259" y="542"/>
                </a:lnTo>
                <a:lnTo>
                  <a:pt x="1258" y="542"/>
                </a:lnTo>
                <a:lnTo>
                  <a:pt x="1259" y="544"/>
                </a:lnTo>
                <a:lnTo>
                  <a:pt x="1259" y="545"/>
                </a:lnTo>
                <a:lnTo>
                  <a:pt x="1258" y="547"/>
                </a:lnTo>
                <a:lnTo>
                  <a:pt x="1259" y="547"/>
                </a:lnTo>
                <a:lnTo>
                  <a:pt x="1259" y="548"/>
                </a:lnTo>
                <a:lnTo>
                  <a:pt x="1260" y="552"/>
                </a:lnTo>
                <a:lnTo>
                  <a:pt x="1262" y="554"/>
                </a:lnTo>
                <a:lnTo>
                  <a:pt x="1263" y="555"/>
                </a:lnTo>
                <a:lnTo>
                  <a:pt x="1263" y="557"/>
                </a:lnTo>
                <a:lnTo>
                  <a:pt x="1265" y="558"/>
                </a:lnTo>
                <a:lnTo>
                  <a:pt x="1265" y="559"/>
                </a:lnTo>
                <a:lnTo>
                  <a:pt x="1266" y="561"/>
                </a:lnTo>
                <a:lnTo>
                  <a:pt x="1266" y="562"/>
                </a:lnTo>
                <a:lnTo>
                  <a:pt x="1267" y="563"/>
                </a:lnTo>
                <a:lnTo>
                  <a:pt x="1268" y="566"/>
                </a:lnTo>
                <a:lnTo>
                  <a:pt x="1268" y="567"/>
                </a:lnTo>
                <a:lnTo>
                  <a:pt x="1267" y="571"/>
                </a:lnTo>
                <a:lnTo>
                  <a:pt x="1266" y="578"/>
                </a:lnTo>
                <a:lnTo>
                  <a:pt x="1265" y="582"/>
                </a:lnTo>
                <a:lnTo>
                  <a:pt x="1263" y="583"/>
                </a:lnTo>
                <a:lnTo>
                  <a:pt x="1263" y="586"/>
                </a:lnTo>
                <a:lnTo>
                  <a:pt x="1262" y="587"/>
                </a:lnTo>
                <a:lnTo>
                  <a:pt x="1261" y="591"/>
                </a:lnTo>
                <a:lnTo>
                  <a:pt x="1261" y="593"/>
                </a:lnTo>
                <a:lnTo>
                  <a:pt x="1260" y="596"/>
                </a:lnTo>
                <a:lnTo>
                  <a:pt x="1260" y="598"/>
                </a:lnTo>
                <a:lnTo>
                  <a:pt x="1266" y="605"/>
                </a:lnTo>
                <a:lnTo>
                  <a:pt x="1267" y="607"/>
                </a:lnTo>
                <a:lnTo>
                  <a:pt x="1269" y="610"/>
                </a:lnTo>
                <a:lnTo>
                  <a:pt x="1270" y="612"/>
                </a:lnTo>
                <a:lnTo>
                  <a:pt x="1278" y="613"/>
                </a:lnTo>
                <a:lnTo>
                  <a:pt x="1279" y="613"/>
                </a:lnTo>
                <a:lnTo>
                  <a:pt x="1284" y="613"/>
                </a:lnTo>
                <a:lnTo>
                  <a:pt x="1302" y="624"/>
                </a:lnTo>
                <a:lnTo>
                  <a:pt x="1309" y="635"/>
                </a:lnTo>
                <a:lnTo>
                  <a:pt x="1322" y="649"/>
                </a:lnTo>
                <a:lnTo>
                  <a:pt x="1329" y="655"/>
                </a:lnTo>
                <a:lnTo>
                  <a:pt x="1338" y="663"/>
                </a:lnTo>
                <a:lnTo>
                  <a:pt x="1344" y="667"/>
                </a:lnTo>
                <a:lnTo>
                  <a:pt x="1345" y="668"/>
                </a:lnTo>
                <a:lnTo>
                  <a:pt x="1345" y="672"/>
                </a:lnTo>
                <a:lnTo>
                  <a:pt x="1350" y="690"/>
                </a:lnTo>
                <a:lnTo>
                  <a:pt x="1351" y="691"/>
                </a:lnTo>
                <a:lnTo>
                  <a:pt x="1353" y="705"/>
                </a:lnTo>
                <a:lnTo>
                  <a:pt x="1354" y="709"/>
                </a:lnTo>
                <a:lnTo>
                  <a:pt x="1352" y="714"/>
                </a:lnTo>
                <a:lnTo>
                  <a:pt x="1351" y="717"/>
                </a:lnTo>
                <a:lnTo>
                  <a:pt x="1351" y="718"/>
                </a:lnTo>
                <a:lnTo>
                  <a:pt x="1344" y="732"/>
                </a:lnTo>
                <a:lnTo>
                  <a:pt x="1342" y="735"/>
                </a:lnTo>
                <a:lnTo>
                  <a:pt x="1336" y="739"/>
                </a:lnTo>
                <a:lnTo>
                  <a:pt x="1328" y="743"/>
                </a:lnTo>
                <a:lnTo>
                  <a:pt x="1322" y="752"/>
                </a:lnTo>
                <a:lnTo>
                  <a:pt x="1318" y="759"/>
                </a:lnTo>
                <a:lnTo>
                  <a:pt x="1317" y="759"/>
                </a:lnTo>
                <a:lnTo>
                  <a:pt x="1325" y="769"/>
                </a:lnTo>
                <a:lnTo>
                  <a:pt x="1334" y="763"/>
                </a:lnTo>
                <a:lnTo>
                  <a:pt x="1336" y="764"/>
                </a:lnTo>
                <a:lnTo>
                  <a:pt x="1339" y="767"/>
                </a:lnTo>
                <a:lnTo>
                  <a:pt x="1346" y="773"/>
                </a:lnTo>
                <a:lnTo>
                  <a:pt x="1342" y="781"/>
                </a:lnTo>
                <a:lnTo>
                  <a:pt x="1342" y="782"/>
                </a:lnTo>
                <a:lnTo>
                  <a:pt x="1344" y="783"/>
                </a:lnTo>
                <a:lnTo>
                  <a:pt x="1346" y="784"/>
                </a:lnTo>
                <a:lnTo>
                  <a:pt x="1347" y="784"/>
                </a:lnTo>
                <a:lnTo>
                  <a:pt x="1348" y="785"/>
                </a:lnTo>
                <a:lnTo>
                  <a:pt x="1351" y="787"/>
                </a:lnTo>
                <a:lnTo>
                  <a:pt x="1353" y="789"/>
                </a:lnTo>
                <a:lnTo>
                  <a:pt x="1354" y="789"/>
                </a:lnTo>
                <a:lnTo>
                  <a:pt x="1355" y="790"/>
                </a:lnTo>
                <a:lnTo>
                  <a:pt x="1356" y="791"/>
                </a:lnTo>
                <a:lnTo>
                  <a:pt x="1358" y="791"/>
                </a:lnTo>
                <a:lnTo>
                  <a:pt x="1359" y="792"/>
                </a:lnTo>
                <a:lnTo>
                  <a:pt x="1361" y="793"/>
                </a:lnTo>
                <a:lnTo>
                  <a:pt x="1362" y="794"/>
                </a:lnTo>
                <a:lnTo>
                  <a:pt x="1363" y="794"/>
                </a:lnTo>
                <a:lnTo>
                  <a:pt x="1364" y="795"/>
                </a:lnTo>
                <a:lnTo>
                  <a:pt x="1365" y="797"/>
                </a:lnTo>
                <a:lnTo>
                  <a:pt x="1367" y="797"/>
                </a:lnTo>
                <a:lnTo>
                  <a:pt x="1370" y="799"/>
                </a:lnTo>
                <a:lnTo>
                  <a:pt x="1371" y="800"/>
                </a:lnTo>
                <a:lnTo>
                  <a:pt x="1372" y="800"/>
                </a:lnTo>
                <a:lnTo>
                  <a:pt x="1375" y="801"/>
                </a:lnTo>
                <a:lnTo>
                  <a:pt x="1377" y="803"/>
                </a:lnTo>
                <a:lnTo>
                  <a:pt x="1378" y="803"/>
                </a:lnTo>
                <a:lnTo>
                  <a:pt x="1380" y="804"/>
                </a:lnTo>
                <a:lnTo>
                  <a:pt x="1381" y="806"/>
                </a:lnTo>
                <a:lnTo>
                  <a:pt x="1382" y="806"/>
                </a:lnTo>
                <a:lnTo>
                  <a:pt x="1390" y="810"/>
                </a:lnTo>
                <a:lnTo>
                  <a:pt x="1396" y="814"/>
                </a:lnTo>
                <a:lnTo>
                  <a:pt x="1397" y="815"/>
                </a:lnTo>
                <a:lnTo>
                  <a:pt x="1397" y="806"/>
                </a:lnTo>
                <a:lnTo>
                  <a:pt x="1396" y="806"/>
                </a:lnTo>
                <a:lnTo>
                  <a:pt x="1396" y="804"/>
                </a:lnTo>
                <a:lnTo>
                  <a:pt x="1396" y="802"/>
                </a:lnTo>
                <a:lnTo>
                  <a:pt x="1396" y="800"/>
                </a:lnTo>
                <a:lnTo>
                  <a:pt x="1397" y="798"/>
                </a:lnTo>
                <a:lnTo>
                  <a:pt x="1397" y="797"/>
                </a:lnTo>
                <a:lnTo>
                  <a:pt x="1396" y="797"/>
                </a:lnTo>
                <a:lnTo>
                  <a:pt x="1393" y="797"/>
                </a:lnTo>
                <a:lnTo>
                  <a:pt x="1392" y="797"/>
                </a:lnTo>
                <a:lnTo>
                  <a:pt x="1390" y="795"/>
                </a:lnTo>
                <a:lnTo>
                  <a:pt x="1389" y="793"/>
                </a:lnTo>
                <a:lnTo>
                  <a:pt x="1389" y="792"/>
                </a:lnTo>
                <a:lnTo>
                  <a:pt x="1386" y="791"/>
                </a:lnTo>
                <a:lnTo>
                  <a:pt x="1385" y="789"/>
                </a:lnTo>
                <a:lnTo>
                  <a:pt x="1385" y="787"/>
                </a:lnTo>
                <a:lnTo>
                  <a:pt x="1385" y="786"/>
                </a:lnTo>
                <a:lnTo>
                  <a:pt x="1385" y="785"/>
                </a:lnTo>
                <a:lnTo>
                  <a:pt x="1384" y="785"/>
                </a:lnTo>
                <a:lnTo>
                  <a:pt x="1384" y="784"/>
                </a:lnTo>
                <a:lnTo>
                  <a:pt x="1384" y="783"/>
                </a:lnTo>
                <a:lnTo>
                  <a:pt x="1382" y="783"/>
                </a:lnTo>
                <a:lnTo>
                  <a:pt x="1381" y="782"/>
                </a:lnTo>
                <a:lnTo>
                  <a:pt x="1381" y="781"/>
                </a:lnTo>
                <a:lnTo>
                  <a:pt x="1381" y="777"/>
                </a:lnTo>
                <a:lnTo>
                  <a:pt x="1381" y="773"/>
                </a:lnTo>
                <a:lnTo>
                  <a:pt x="1381" y="768"/>
                </a:lnTo>
                <a:lnTo>
                  <a:pt x="1381" y="763"/>
                </a:lnTo>
                <a:lnTo>
                  <a:pt x="1382" y="763"/>
                </a:lnTo>
                <a:lnTo>
                  <a:pt x="1384" y="763"/>
                </a:lnTo>
                <a:lnTo>
                  <a:pt x="1385" y="761"/>
                </a:lnTo>
                <a:lnTo>
                  <a:pt x="1386" y="761"/>
                </a:lnTo>
                <a:lnTo>
                  <a:pt x="1387" y="760"/>
                </a:lnTo>
                <a:lnTo>
                  <a:pt x="1389" y="759"/>
                </a:lnTo>
                <a:lnTo>
                  <a:pt x="1390" y="758"/>
                </a:lnTo>
                <a:lnTo>
                  <a:pt x="1393" y="757"/>
                </a:lnTo>
                <a:lnTo>
                  <a:pt x="1395" y="757"/>
                </a:lnTo>
                <a:lnTo>
                  <a:pt x="1396" y="756"/>
                </a:lnTo>
                <a:lnTo>
                  <a:pt x="1397" y="755"/>
                </a:lnTo>
                <a:lnTo>
                  <a:pt x="1398" y="755"/>
                </a:lnTo>
                <a:lnTo>
                  <a:pt x="1399" y="753"/>
                </a:lnTo>
                <a:lnTo>
                  <a:pt x="1402" y="752"/>
                </a:lnTo>
                <a:lnTo>
                  <a:pt x="1403" y="752"/>
                </a:lnTo>
                <a:lnTo>
                  <a:pt x="1404" y="752"/>
                </a:lnTo>
                <a:lnTo>
                  <a:pt x="1407" y="752"/>
                </a:lnTo>
                <a:lnTo>
                  <a:pt x="1410" y="752"/>
                </a:lnTo>
                <a:lnTo>
                  <a:pt x="1412" y="753"/>
                </a:lnTo>
                <a:lnTo>
                  <a:pt x="1413" y="753"/>
                </a:lnTo>
                <a:lnTo>
                  <a:pt x="1413" y="755"/>
                </a:lnTo>
                <a:lnTo>
                  <a:pt x="1415" y="755"/>
                </a:lnTo>
                <a:lnTo>
                  <a:pt x="1418" y="756"/>
                </a:lnTo>
                <a:lnTo>
                  <a:pt x="1418" y="757"/>
                </a:lnTo>
                <a:lnTo>
                  <a:pt x="1419" y="757"/>
                </a:lnTo>
                <a:lnTo>
                  <a:pt x="1421" y="757"/>
                </a:lnTo>
                <a:lnTo>
                  <a:pt x="1422" y="758"/>
                </a:lnTo>
                <a:lnTo>
                  <a:pt x="1424" y="759"/>
                </a:lnTo>
                <a:lnTo>
                  <a:pt x="1424" y="763"/>
                </a:lnTo>
                <a:lnTo>
                  <a:pt x="1424" y="765"/>
                </a:lnTo>
                <a:lnTo>
                  <a:pt x="1429" y="778"/>
                </a:lnTo>
                <a:lnTo>
                  <a:pt x="1430" y="780"/>
                </a:lnTo>
                <a:lnTo>
                  <a:pt x="1444" y="790"/>
                </a:lnTo>
                <a:lnTo>
                  <a:pt x="1445" y="791"/>
                </a:lnTo>
                <a:lnTo>
                  <a:pt x="1447" y="792"/>
                </a:lnTo>
                <a:lnTo>
                  <a:pt x="1448" y="793"/>
                </a:lnTo>
                <a:lnTo>
                  <a:pt x="1447" y="795"/>
                </a:lnTo>
                <a:lnTo>
                  <a:pt x="1443" y="798"/>
                </a:lnTo>
                <a:lnTo>
                  <a:pt x="1443" y="807"/>
                </a:lnTo>
                <a:lnTo>
                  <a:pt x="1451" y="806"/>
                </a:lnTo>
                <a:lnTo>
                  <a:pt x="1452" y="806"/>
                </a:lnTo>
                <a:lnTo>
                  <a:pt x="1462" y="806"/>
                </a:lnTo>
                <a:lnTo>
                  <a:pt x="1472" y="825"/>
                </a:lnTo>
                <a:lnTo>
                  <a:pt x="1464" y="831"/>
                </a:lnTo>
                <a:lnTo>
                  <a:pt x="1470" y="834"/>
                </a:lnTo>
                <a:lnTo>
                  <a:pt x="1473" y="832"/>
                </a:lnTo>
                <a:lnTo>
                  <a:pt x="1474" y="832"/>
                </a:lnTo>
                <a:lnTo>
                  <a:pt x="1485" y="837"/>
                </a:lnTo>
                <a:lnTo>
                  <a:pt x="1485" y="840"/>
                </a:lnTo>
                <a:lnTo>
                  <a:pt x="1502" y="840"/>
                </a:lnTo>
                <a:lnTo>
                  <a:pt x="1503" y="840"/>
                </a:lnTo>
                <a:lnTo>
                  <a:pt x="1516" y="840"/>
                </a:lnTo>
                <a:lnTo>
                  <a:pt x="1517" y="840"/>
                </a:lnTo>
                <a:lnTo>
                  <a:pt x="1517" y="845"/>
                </a:lnTo>
                <a:lnTo>
                  <a:pt x="1517" y="865"/>
                </a:lnTo>
                <a:lnTo>
                  <a:pt x="1517" y="868"/>
                </a:lnTo>
                <a:lnTo>
                  <a:pt x="1517" y="871"/>
                </a:lnTo>
                <a:lnTo>
                  <a:pt x="1525" y="873"/>
                </a:lnTo>
                <a:lnTo>
                  <a:pt x="1529" y="873"/>
                </a:lnTo>
                <a:lnTo>
                  <a:pt x="1542" y="873"/>
                </a:lnTo>
                <a:lnTo>
                  <a:pt x="1546" y="873"/>
                </a:lnTo>
                <a:lnTo>
                  <a:pt x="1559" y="873"/>
                </a:lnTo>
                <a:lnTo>
                  <a:pt x="1561" y="873"/>
                </a:lnTo>
                <a:lnTo>
                  <a:pt x="1584" y="873"/>
                </a:lnTo>
                <a:lnTo>
                  <a:pt x="1586" y="898"/>
                </a:lnTo>
                <a:lnTo>
                  <a:pt x="1590" y="898"/>
                </a:lnTo>
                <a:lnTo>
                  <a:pt x="1592" y="900"/>
                </a:lnTo>
                <a:lnTo>
                  <a:pt x="1595" y="902"/>
                </a:lnTo>
                <a:lnTo>
                  <a:pt x="1596" y="903"/>
                </a:lnTo>
                <a:lnTo>
                  <a:pt x="1595" y="905"/>
                </a:lnTo>
                <a:lnTo>
                  <a:pt x="1591" y="911"/>
                </a:lnTo>
                <a:lnTo>
                  <a:pt x="1590" y="911"/>
                </a:lnTo>
                <a:lnTo>
                  <a:pt x="1589" y="915"/>
                </a:lnTo>
                <a:lnTo>
                  <a:pt x="1587" y="917"/>
                </a:lnTo>
                <a:lnTo>
                  <a:pt x="1587" y="918"/>
                </a:lnTo>
                <a:lnTo>
                  <a:pt x="1586" y="919"/>
                </a:lnTo>
                <a:lnTo>
                  <a:pt x="1584" y="920"/>
                </a:lnTo>
                <a:lnTo>
                  <a:pt x="1584" y="921"/>
                </a:lnTo>
                <a:lnTo>
                  <a:pt x="1582" y="926"/>
                </a:lnTo>
                <a:lnTo>
                  <a:pt x="1586" y="929"/>
                </a:lnTo>
                <a:lnTo>
                  <a:pt x="1584" y="928"/>
                </a:lnTo>
                <a:lnTo>
                  <a:pt x="1584" y="929"/>
                </a:lnTo>
                <a:lnTo>
                  <a:pt x="1589" y="935"/>
                </a:lnTo>
                <a:lnTo>
                  <a:pt x="1590" y="935"/>
                </a:lnTo>
                <a:lnTo>
                  <a:pt x="1590" y="936"/>
                </a:lnTo>
                <a:lnTo>
                  <a:pt x="1595" y="942"/>
                </a:lnTo>
                <a:lnTo>
                  <a:pt x="1599" y="947"/>
                </a:lnTo>
                <a:lnTo>
                  <a:pt x="1604" y="953"/>
                </a:lnTo>
                <a:lnTo>
                  <a:pt x="1606" y="957"/>
                </a:lnTo>
                <a:lnTo>
                  <a:pt x="1610" y="961"/>
                </a:lnTo>
                <a:lnTo>
                  <a:pt x="1613" y="966"/>
                </a:lnTo>
                <a:lnTo>
                  <a:pt x="1615" y="968"/>
                </a:lnTo>
                <a:lnTo>
                  <a:pt x="1618" y="972"/>
                </a:lnTo>
                <a:lnTo>
                  <a:pt x="1624" y="979"/>
                </a:lnTo>
                <a:lnTo>
                  <a:pt x="1626" y="981"/>
                </a:lnTo>
                <a:lnTo>
                  <a:pt x="1628" y="984"/>
                </a:lnTo>
                <a:lnTo>
                  <a:pt x="1630" y="986"/>
                </a:lnTo>
                <a:lnTo>
                  <a:pt x="1632" y="989"/>
                </a:lnTo>
                <a:lnTo>
                  <a:pt x="1634" y="993"/>
                </a:lnTo>
                <a:lnTo>
                  <a:pt x="1637" y="996"/>
                </a:lnTo>
                <a:lnTo>
                  <a:pt x="1639" y="999"/>
                </a:lnTo>
                <a:lnTo>
                  <a:pt x="1641" y="1001"/>
                </a:lnTo>
                <a:lnTo>
                  <a:pt x="1641" y="1002"/>
                </a:lnTo>
                <a:lnTo>
                  <a:pt x="1643" y="1004"/>
                </a:lnTo>
                <a:lnTo>
                  <a:pt x="1646" y="1008"/>
                </a:lnTo>
                <a:lnTo>
                  <a:pt x="1649" y="1012"/>
                </a:lnTo>
                <a:lnTo>
                  <a:pt x="1650" y="1013"/>
                </a:lnTo>
                <a:lnTo>
                  <a:pt x="1652" y="1011"/>
                </a:lnTo>
                <a:lnTo>
                  <a:pt x="1654" y="1010"/>
                </a:lnTo>
                <a:lnTo>
                  <a:pt x="1660" y="1017"/>
                </a:lnTo>
                <a:lnTo>
                  <a:pt x="1658" y="1019"/>
                </a:lnTo>
                <a:lnTo>
                  <a:pt x="1656" y="1020"/>
                </a:lnTo>
                <a:lnTo>
                  <a:pt x="1658" y="1023"/>
                </a:lnTo>
                <a:lnTo>
                  <a:pt x="1659" y="1025"/>
                </a:lnTo>
                <a:lnTo>
                  <a:pt x="1659" y="1026"/>
                </a:lnTo>
                <a:lnTo>
                  <a:pt x="1660" y="1026"/>
                </a:lnTo>
                <a:lnTo>
                  <a:pt x="1662" y="1028"/>
                </a:lnTo>
                <a:lnTo>
                  <a:pt x="1663" y="1029"/>
                </a:lnTo>
                <a:lnTo>
                  <a:pt x="1664" y="1031"/>
                </a:lnTo>
                <a:lnTo>
                  <a:pt x="1665" y="1033"/>
                </a:lnTo>
                <a:lnTo>
                  <a:pt x="1667" y="1035"/>
                </a:lnTo>
                <a:lnTo>
                  <a:pt x="1668" y="1036"/>
                </a:lnTo>
                <a:lnTo>
                  <a:pt x="1671" y="1039"/>
                </a:lnTo>
                <a:lnTo>
                  <a:pt x="1674" y="1046"/>
                </a:lnTo>
                <a:lnTo>
                  <a:pt x="1674" y="1048"/>
                </a:lnTo>
                <a:lnTo>
                  <a:pt x="1676" y="1053"/>
                </a:lnTo>
                <a:lnTo>
                  <a:pt x="1682" y="1065"/>
                </a:lnTo>
                <a:lnTo>
                  <a:pt x="1686" y="1076"/>
                </a:lnTo>
                <a:lnTo>
                  <a:pt x="1686" y="1077"/>
                </a:lnTo>
                <a:lnTo>
                  <a:pt x="1693" y="1093"/>
                </a:lnTo>
                <a:lnTo>
                  <a:pt x="1701" y="1110"/>
                </a:lnTo>
                <a:lnTo>
                  <a:pt x="1702" y="1110"/>
                </a:lnTo>
                <a:lnTo>
                  <a:pt x="1702" y="1111"/>
                </a:lnTo>
                <a:lnTo>
                  <a:pt x="1704" y="1114"/>
                </a:lnTo>
                <a:lnTo>
                  <a:pt x="1705" y="1114"/>
                </a:lnTo>
                <a:lnTo>
                  <a:pt x="1705" y="1115"/>
                </a:lnTo>
                <a:lnTo>
                  <a:pt x="1710" y="1128"/>
                </a:lnTo>
                <a:lnTo>
                  <a:pt x="1716" y="1141"/>
                </a:lnTo>
                <a:lnTo>
                  <a:pt x="1719" y="1148"/>
                </a:lnTo>
                <a:lnTo>
                  <a:pt x="1721" y="1156"/>
                </a:lnTo>
                <a:lnTo>
                  <a:pt x="1721" y="1157"/>
                </a:lnTo>
                <a:lnTo>
                  <a:pt x="1721" y="1158"/>
                </a:lnTo>
                <a:lnTo>
                  <a:pt x="1722" y="1160"/>
                </a:lnTo>
                <a:lnTo>
                  <a:pt x="1722" y="1161"/>
                </a:lnTo>
                <a:lnTo>
                  <a:pt x="1722" y="1162"/>
                </a:lnTo>
                <a:lnTo>
                  <a:pt x="1723" y="1162"/>
                </a:lnTo>
                <a:lnTo>
                  <a:pt x="1725" y="1164"/>
                </a:lnTo>
                <a:lnTo>
                  <a:pt x="1725" y="1165"/>
                </a:lnTo>
                <a:lnTo>
                  <a:pt x="1725" y="1166"/>
                </a:lnTo>
                <a:lnTo>
                  <a:pt x="1726" y="1166"/>
                </a:lnTo>
                <a:lnTo>
                  <a:pt x="1726" y="1168"/>
                </a:lnTo>
                <a:lnTo>
                  <a:pt x="1726" y="1170"/>
                </a:lnTo>
                <a:lnTo>
                  <a:pt x="1727" y="1171"/>
                </a:lnTo>
                <a:lnTo>
                  <a:pt x="1727" y="1172"/>
                </a:lnTo>
                <a:lnTo>
                  <a:pt x="1727" y="1173"/>
                </a:lnTo>
                <a:lnTo>
                  <a:pt x="1728" y="1173"/>
                </a:lnTo>
                <a:lnTo>
                  <a:pt x="1728" y="1174"/>
                </a:lnTo>
                <a:lnTo>
                  <a:pt x="1728" y="1175"/>
                </a:lnTo>
                <a:lnTo>
                  <a:pt x="1730" y="1175"/>
                </a:lnTo>
                <a:lnTo>
                  <a:pt x="1730" y="1177"/>
                </a:lnTo>
                <a:lnTo>
                  <a:pt x="1731" y="1177"/>
                </a:lnTo>
                <a:lnTo>
                  <a:pt x="1733" y="1179"/>
                </a:lnTo>
                <a:lnTo>
                  <a:pt x="1733" y="1180"/>
                </a:lnTo>
                <a:lnTo>
                  <a:pt x="1734" y="1180"/>
                </a:lnTo>
                <a:lnTo>
                  <a:pt x="1734" y="1181"/>
                </a:lnTo>
                <a:lnTo>
                  <a:pt x="1734" y="1182"/>
                </a:lnTo>
                <a:lnTo>
                  <a:pt x="1735" y="1182"/>
                </a:lnTo>
                <a:lnTo>
                  <a:pt x="1735" y="1183"/>
                </a:lnTo>
                <a:lnTo>
                  <a:pt x="1735" y="1185"/>
                </a:lnTo>
                <a:lnTo>
                  <a:pt x="1735" y="1188"/>
                </a:lnTo>
                <a:lnTo>
                  <a:pt x="1736" y="1188"/>
                </a:lnTo>
                <a:lnTo>
                  <a:pt x="1736" y="1189"/>
                </a:lnTo>
                <a:lnTo>
                  <a:pt x="1736" y="1190"/>
                </a:lnTo>
                <a:lnTo>
                  <a:pt x="1736" y="1191"/>
                </a:lnTo>
                <a:lnTo>
                  <a:pt x="1738" y="1191"/>
                </a:lnTo>
                <a:lnTo>
                  <a:pt x="1738" y="1193"/>
                </a:lnTo>
                <a:lnTo>
                  <a:pt x="1738" y="1194"/>
                </a:lnTo>
                <a:lnTo>
                  <a:pt x="1748" y="1208"/>
                </a:lnTo>
                <a:lnTo>
                  <a:pt x="1756" y="1220"/>
                </a:lnTo>
                <a:lnTo>
                  <a:pt x="1759" y="1225"/>
                </a:lnTo>
                <a:lnTo>
                  <a:pt x="1761" y="1228"/>
                </a:lnTo>
                <a:lnTo>
                  <a:pt x="1762" y="1229"/>
                </a:lnTo>
                <a:lnTo>
                  <a:pt x="1762" y="1230"/>
                </a:lnTo>
                <a:lnTo>
                  <a:pt x="1762" y="1231"/>
                </a:lnTo>
                <a:lnTo>
                  <a:pt x="1764" y="1232"/>
                </a:lnTo>
                <a:lnTo>
                  <a:pt x="1765" y="1233"/>
                </a:lnTo>
                <a:lnTo>
                  <a:pt x="1766" y="1237"/>
                </a:lnTo>
                <a:lnTo>
                  <a:pt x="1767" y="1238"/>
                </a:lnTo>
                <a:lnTo>
                  <a:pt x="1767" y="1239"/>
                </a:lnTo>
                <a:lnTo>
                  <a:pt x="1768" y="1241"/>
                </a:lnTo>
                <a:lnTo>
                  <a:pt x="1770" y="1244"/>
                </a:lnTo>
                <a:lnTo>
                  <a:pt x="1770" y="1245"/>
                </a:lnTo>
                <a:lnTo>
                  <a:pt x="1772" y="1247"/>
                </a:lnTo>
                <a:lnTo>
                  <a:pt x="1775" y="1253"/>
                </a:lnTo>
                <a:lnTo>
                  <a:pt x="1776" y="1255"/>
                </a:lnTo>
                <a:lnTo>
                  <a:pt x="1777" y="1257"/>
                </a:lnTo>
                <a:lnTo>
                  <a:pt x="1780" y="1262"/>
                </a:lnTo>
                <a:lnTo>
                  <a:pt x="1783" y="1269"/>
                </a:lnTo>
                <a:lnTo>
                  <a:pt x="1787" y="1274"/>
                </a:lnTo>
                <a:lnTo>
                  <a:pt x="1787" y="1275"/>
                </a:lnTo>
                <a:lnTo>
                  <a:pt x="1787" y="1276"/>
                </a:lnTo>
                <a:lnTo>
                  <a:pt x="1787" y="1278"/>
                </a:lnTo>
                <a:lnTo>
                  <a:pt x="1789" y="1278"/>
                </a:lnTo>
                <a:lnTo>
                  <a:pt x="1789" y="1279"/>
                </a:lnTo>
                <a:lnTo>
                  <a:pt x="1789" y="1280"/>
                </a:lnTo>
                <a:lnTo>
                  <a:pt x="1789" y="1281"/>
                </a:lnTo>
                <a:lnTo>
                  <a:pt x="1789" y="1282"/>
                </a:lnTo>
                <a:lnTo>
                  <a:pt x="1790" y="1290"/>
                </a:lnTo>
                <a:lnTo>
                  <a:pt x="1792" y="1289"/>
                </a:lnTo>
                <a:lnTo>
                  <a:pt x="1795" y="1335"/>
                </a:lnTo>
                <a:lnTo>
                  <a:pt x="1795" y="1338"/>
                </a:lnTo>
                <a:lnTo>
                  <a:pt x="1795" y="1342"/>
                </a:lnTo>
                <a:lnTo>
                  <a:pt x="1795" y="1345"/>
                </a:lnTo>
                <a:lnTo>
                  <a:pt x="1797" y="1349"/>
                </a:lnTo>
                <a:lnTo>
                  <a:pt x="1798" y="1356"/>
                </a:lnTo>
                <a:lnTo>
                  <a:pt x="1798" y="1368"/>
                </a:lnTo>
                <a:lnTo>
                  <a:pt x="1798" y="1371"/>
                </a:lnTo>
                <a:lnTo>
                  <a:pt x="1794" y="1381"/>
                </a:lnTo>
                <a:lnTo>
                  <a:pt x="1794" y="1399"/>
                </a:lnTo>
                <a:lnTo>
                  <a:pt x="1798" y="1409"/>
                </a:lnTo>
                <a:lnTo>
                  <a:pt x="1795" y="1417"/>
                </a:lnTo>
                <a:lnTo>
                  <a:pt x="1786" y="1428"/>
                </a:lnTo>
                <a:lnTo>
                  <a:pt x="1780" y="1434"/>
                </a:lnTo>
                <a:lnTo>
                  <a:pt x="1775" y="1439"/>
                </a:lnTo>
                <a:lnTo>
                  <a:pt x="1767" y="1445"/>
                </a:lnTo>
                <a:lnTo>
                  <a:pt x="1757" y="1448"/>
                </a:lnTo>
                <a:lnTo>
                  <a:pt x="1750" y="1449"/>
                </a:lnTo>
                <a:lnTo>
                  <a:pt x="1749" y="1450"/>
                </a:lnTo>
                <a:lnTo>
                  <a:pt x="1745" y="1459"/>
                </a:lnTo>
                <a:lnTo>
                  <a:pt x="1742" y="1467"/>
                </a:lnTo>
                <a:lnTo>
                  <a:pt x="1742" y="1473"/>
                </a:lnTo>
                <a:lnTo>
                  <a:pt x="1741" y="1473"/>
                </a:lnTo>
                <a:lnTo>
                  <a:pt x="1736" y="1476"/>
                </a:lnTo>
                <a:lnTo>
                  <a:pt x="1725" y="1481"/>
                </a:lnTo>
                <a:lnTo>
                  <a:pt x="1718" y="1469"/>
                </a:lnTo>
                <a:lnTo>
                  <a:pt x="1705" y="1468"/>
                </a:lnTo>
                <a:lnTo>
                  <a:pt x="1700" y="1468"/>
                </a:lnTo>
                <a:lnTo>
                  <a:pt x="1698" y="1468"/>
                </a:lnTo>
                <a:lnTo>
                  <a:pt x="1696" y="1468"/>
                </a:lnTo>
                <a:lnTo>
                  <a:pt x="1692" y="1467"/>
                </a:lnTo>
                <a:lnTo>
                  <a:pt x="1689" y="1467"/>
                </a:lnTo>
                <a:lnTo>
                  <a:pt x="1686" y="1467"/>
                </a:lnTo>
                <a:lnTo>
                  <a:pt x="1685" y="1467"/>
                </a:lnTo>
                <a:lnTo>
                  <a:pt x="1682" y="1466"/>
                </a:lnTo>
                <a:lnTo>
                  <a:pt x="1681" y="1466"/>
                </a:lnTo>
                <a:lnTo>
                  <a:pt x="1679" y="1466"/>
                </a:lnTo>
                <a:lnTo>
                  <a:pt x="1675" y="1463"/>
                </a:lnTo>
                <a:lnTo>
                  <a:pt x="1672" y="1458"/>
                </a:lnTo>
                <a:lnTo>
                  <a:pt x="1671" y="1457"/>
                </a:lnTo>
                <a:lnTo>
                  <a:pt x="1669" y="1456"/>
                </a:lnTo>
                <a:lnTo>
                  <a:pt x="1666" y="1451"/>
                </a:lnTo>
                <a:lnTo>
                  <a:pt x="1667" y="1450"/>
                </a:lnTo>
                <a:lnTo>
                  <a:pt x="1668" y="1449"/>
                </a:lnTo>
                <a:lnTo>
                  <a:pt x="1669" y="1449"/>
                </a:lnTo>
                <a:lnTo>
                  <a:pt x="1671" y="1449"/>
                </a:lnTo>
                <a:lnTo>
                  <a:pt x="1673" y="1448"/>
                </a:lnTo>
                <a:lnTo>
                  <a:pt x="1675" y="1445"/>
                </a:lnTo>
                <a:lnTo>
                  <a:pt x="1680" y="1441"/>
                </a:lnTo>
                <a:lnTo>
                  <a:pt x="1681" y="1434"/>
                </a:lnTo>
                <a:lnTo>
                  <a:pt x="1680" y="1432"/>
                </a:lnTo>
                <a:lnTo>
                  <a:pt x="1679" y="1432"/>
                </a:lnTo>
                <a:lnTo>
                  <a:pt x="1676" y="1433"/>
                </a:lnTo>
                <a:lnTo>
                  <a:pt x="1675" y="1433"/>
                </a:lnTo>
                <a:lnTo>
                  <a:pt x="1673" y="1433"/>
                </a:lnTo>
                <a:lnTo>
                  <a:pt x="1672" y="1433"/>
                </a:lnTo>
                <a:lnTo>
                  <a:pt x="1669" y="1432"/>
                </a:lnTo>
                <a:lnTo>
                  <a:pt x="1664" y="1430"/>
                </a:lnTo>
                <a:lnTo>
                  <a:pt x="1663" y="1430"/>
                </a:lnTo>
                <a:lnTo>
                  <a:pt x="1660" y="1428"/>
                </a:lnTo>
                <a:lnTo>
                  <a:pt x="1659" y="1428"/>
                </a:lnTo>
                <a:lnTo>
                  <a:pt x="1658" y="1428"/>
                </a:lnTo>
                <a:lnTo>
                  <a:pt x="1656" y="1427"/>
                </a:lnTo>
                <a:lnTo>
                  <a:pt x="1655" y="1427"/>
                </a:lnTo>
                <a:lnTo>
                  <a:pt x="1652" y="1426"/>
                </a:lnTo>
                <a:lnTo>
                  <a:pt x="1651" y="1426"/>
                </a:lnTo>
                <a:lnTo>
                  <a:pt x="1650" y="1426"/>
                </a:lnTo>
                <a:lnTo>
                  <a:pt x="1648" y="1426"/>
                </a:lnTo>
                <a:lnTo>
                  <a:pt x="1647" y="1427"/>
                </a:lnTo>
                <a:lnTo>
                  <a:pt x="1646" y="1428"/>
                </a:lnTo>
                <a:lnTo>
                  <a:pt x="1646" y="1430"/>
                </a:lnTo>
                <a:lnTo>
                  <a:pt x="1645" y="1431"/>
                </a:lnTo>
                <a:lnTo>
                  <a:pt x="1645" y="1432"/>
                </a:lnTo>
                <a:lnTo>
                  <a:pt x="1643" y="1432"/>
                </a:lnTo>
                <a:lnTo>
                  <a:pt x="1643" y="1433"/>
                </a:lnTo>
                <a:lnTo>
                  <a:pt x="1642" y="1434"/>
                </a:lnTo>
                <a:lnTo>
                  <a:pt x="1642" y="1435"/>
                </a:lnTo>
                <a:lnTo>
                  <a:pt x="1641" y="1436"/>
                </a:lnTo>
                <a:lnTo>
                  <a:pt x="1641" y="1438"/>
                </a:lnTo>
                <a:lnTo>
                  <a:pt x="1640" y="1439"/>
                </a:lnTo>
                <a:lnTo>
                  <a:pt x="1639" y="1440"/>
                </a:lnTo>
                <a:lnTo>
                  <a:pt x="1639" y="1441"/>
                </a:lnTo>
                <a:lnTo>
                  <a:pt x="1638" y="1442"/>
                </a:lnTo>
                <a:lnTo>
                  <a:pt x="1638" y="1443"/>
                </a:lnTo>
                <a:lnTo>
                  <a:pt x="1638" y="1444"/>
                </a:lnTo>
                <a:lnTo>
                  <a:pt x="1637" y="1445"/>
                </a:lnTo>
                <a:lnTo>
                  <a:pt x="1637" y="1447"/>
                </a:lnTo>
                <a:lnTo>
                  <a:pt x="1635" y="1447"/>
                </a:lnTo>
                <a:lnTo>
                  <a:pt x="1635" y="1448"/>
                </a:lnTo>
                <a:lnTo>
                  <a:pt x="1634" y="1449"/>
                </a:lnTo>
                <a:lnTo>
                  <a:pt x="1633" y="1450"/>
                </a:lnTo>
                <a:lnTo>
                  <a:pt x="1632" y="1451"/>
                </a:lnTo>
                <a:lnTo>
                  <a:pt x="1631" y="1451"/>
                </a:lnTo>
                <a:lnTo>
                  <a:pt x="1631" y="1452"/>
                </a:lnTo>
                <a:lnTo>
                  <a:pt x="1630" y="1452"/>
                </a:lnTo>
                <a:lnTo>
                  <a:pt x="1629" y="1453"/>
                </a:lnTo>
                <a:lnTo>
                  <a:pt x="1628" y="1453"/>
                </a:lnTo>
                <a:lnTo>
                  <a:pt x="1626" y="1453"/>
                </a:lnTo>
                <a:lnTo>
                  <a:pt x="1626" y="1455"/>
                </a:lnTo>
                <a:lnTo>
                  <a:pt x="1625" y="1456"/>
                </a:lnTo>
                <a:lnTo>
                  <a:pt x="1624" y="1457"/>
                </a:lnTo>
                <a:lnTo>
                  <a:pt x="1623" y="1457"/>
                </a:lnTo>
                <a:lnTo>
                  <a:pt x="1623" y="1458"/>
                </a:lnTo>
                <a:lnTo>
                  <a:pt x="1621" y="1458"/>
                </a:lnTo>
                <a:lnTo>
                  <a:pt x="1618" y="1458"/>
                </a:lnTo>
                <a:lnTo>
                  <a:pt x="1617" y="1458"/>
                </a:lnTo>
                <a:lnTo>
                  <a:pt x="1615" y="1448"/>
                </a:lnTo>
                <a:lnTo>
                  <a:pt x="1614" y="1444"/>
                </a:lnTo>
                <a:lnTo>
                  <a:pt x="1614" y="1443"/>
                </a:lnTo>
                <a:lnTo>
                  <a:pt x="1613" y="1441"/>
                </a:lnTo>
                <a:lnTo>
                  <a:pt x="1613" y="1440"/>
                </a:lnTo>
                <a:lnTo>
                  <a:pt x="1613" y="1439"/>
                </a:lnTo>
                <a:lnTo>
                  <a:pt x="1610" y="1430"/>
                </a:lnTo>
                <a:lnTo>
                  <a:pt x="1610" y="1425"/>
                </a:lnTo>
                <a:lnTo>
                  <a:pt x="1610" y="1424"/>
                </a:lnTo>
                <a:lnTo>
                  <a:pt x="1609" y="1418"/>
                </a:lnTo>
                <a:lnTo>
                  <a:pt x="1608" y="1416"/>
                </a:lnTo>
                <a:lnTo>
                  <a:pt x="1608" y="1413"/>
                </a:lnTo>
                <a:lnTo>
                  <a:pt x="1608" y="1411"/>
                </a:lnTo>
                <a:lnTo>
                  <a:pt x="1607" y="1410"/>
                </a:lnTo>
                <a:lnTo>
                  <a:pt x="1607" y="1408"/>
                </a:lnTo>
                <a:lnTo>
                  <a:pt x="1607" y="1407"/>
                </a:lnTo>
                <a:lnTo>
                  <a:pt x="1607" y="1406"/>
                </a:lnTo>
                <a:lnTo>
                  <a:pt x="1606" y="1406"/>
                </a:lnTo>
                <a:lnTo>
                  <a:pt x="1606" y="1404"/>
                </a:lnTo>
                <a:lnTo>
                  <a:pt x="1605" y="1401"/>
                </a:lnTo>
                <a:lnTo>
                  <a:pt x="1605" y="1400"/>
                </a:lnTo>
                <a:lnTo>
                  <a:pt x="1604" y="1398"/>
                </a:lnTo>
                <a:lnTo>
                  <a:pt x="1603" y="1397"/>
                </a:lnTo>
                <a:lnTo>
                  <a:pt x="1601" y="1394"/>
                </a:lnTo>
                <a:lnTo>
                  <a:pt x="1600" y="1392"/>
                </a:lnTo>
                <a:lnTo>
                  <a:pt x="1599" y="1392"/>
                </a:lnTo>
                <a:lnTo>
                  <a:pt x="1599" y="1391"/>
                </a:lnTo>
                <a:lnTo>
                  <a:pt x="1597" y="1390"/>
                </a:lnTo>
                <a:lnTo>
                  <a:pt x="1596" y="1388"/>
                </a:lnTo>
                <a:lnTo>
                  <a:pt x="1593" y="1385"/>
                </a:lnTo>
                <a:lnTo>
                  <a:pt x="1592" y="1384"/>
                </a:lnTo>
                <a:lnTo>
                  <a:pt x="1590" y="1382"/>
                </a:lnTo>
                <a:lnTo>
                  <a:pt x="1587" y="1379"/>
                </a:lnTo>
                <a:lnTo>
                  <a:pt x="1586" y="1376"/>
                </a:lnTo>
                <a:lnTo>
                  <a:pt x="1583" y="1375"/>
                </a:lnTo>
                <a:lnTo>
                  <a:pt x="1582" y="1374"/>
                </a:lnTo>
                <a:lnTo>
                  <a:pt x="1581" y="1372"/>
                </a:lnTo>
                <a:lnTo>
                  <a:pt x="1580" y="1371"/>
                </a:lnTo>
                <a:lnTo>
                  <a:pt x="1579" y="1369"/>
                </a:lnTo>
                <a:lnTo>
                  <a:pt x="1578" y="1368"/>
                </a:lnTo>
                <a:lnTo>
                  <a:pt x="1578" y="1367"/>
                </a:lnTo>
                <a:lnTo>
                  <a:pt x="1576" y="1366"/>
                </a:lnTo>
                <a:lnTo>
                  <a:pt x="1576" y="1365"/>
                </a:lnTo>
                <a:lnTo>
                  <a:pt x="1575" y="1364"/>
                </a:lnTo>
                <a:lnTo>
                  <a:pt x="1574" y="1363"/>
                </a:lnTo>
                <a:lnTo>
                  <a:pt x="1573" y="1360"/>
                </a:lnTo>
                <a:lnTo>
                  <a:pt x="1571" y="1356"/>
                </a:lnTo>
                <a:lnTo>
                  <a:pt x="1570" y="1354"/>
                </a:lnTo>
                <a:lnTo>
                  <a:pt x="1569" y="1352"/>
                </a:lnTo>
                <a:lnTo>
                  <a:pt x="1567" y="1351"/>
                </a:lnTo>
                <a:lnTo>
                  <a:pt x="1567" y="1350"/>
                </a:lnTo>
                <a:lnTo>
                  <a:pt x="1566" y="1349"/>
                </a:lnTo>
                <a:lnTo>
                  <a:pt x="1564" y="1347"/>
                </a:lnTo>
                <a:lnTo>
                  <a:pt x="1561" y="1349"/>
                </a:lnTo>
                <a:lnTo>
                  <a:pt x="1557" y="1356"/>
                </a:lnTo>
                <a:lnTo>
                  <a:pt x="1555" y="1359"/>
                </a:lnTo>
                <a:lnTo>
                  <a:pt x="1553" y="1362"/>
                </a:lnTo>
                <a:lnTo>
                  <a:pt x="1552" y="1363"/>
                </a:lnTo>
                <a:lnTo>
                  <a:pt x="1546" y="1364"/>
                </a:lnTo>
                <a:lnTo>
                  <a:pt x="1545" y="1365"/>
                </a:lnTo>
                <a:lnTo>
                  <a:pt x="1541" y="1365"/>
                </a:lnTo>
                <a:lnTo>
                  <a:pt x="1533" y="1368"/>
                </a:lnTo>
                <a:lnTo>
                  <a:pt x="1527" y="1371"/>
                </a:lnTo>
                <a:lnTo>
                  <a:pt x="1520" y="1373"/>
                </a:lnTo>
                <a:lnTo>
                  <a:pt x="1512" y="1376"/>
                </a:lnTo>
                <a:lnTo>
                  <a:pt x="1510" y="1376"/>
                </a:lnTo>
                <a:lnTo>
                  <a:pt x="1497" y="1381"/>
                </a:lnTo>
                <a:lnTo>
                  <a:pt x="1489" y="1384"/>
                </a:lnTo>
                <a:lnTo>
                  <a:pt x="1487" y="1384"/>
                </a:lnTo>
                <a:lnTo>
                  <a:pt x="1482" y="1387"/>
                </a:lnTo>
                <a:lnTo>
                  <a:pt x="1471" y="1390"/>
                </a:lnTo>
                <a:lnTo>
                  <a:pt x="1460" y="1394"/>
                </a:lnTo>
                <a:lnTo>
                  <a:pt x="1456" y="1396"/>
                </a:lnTo>
                <a:lnTo>
                  <a:pt x="1454" y="1397"/>
                </a:lnTo>
                <a:lnTo>
                  <a:pt x="1453" y="1397"/>
                </a:lnTo>
                <a:lnTo>
                  <a:pt x="1446" y="1401"/>
                </a:lnTo>
                <a:lnTo>
                  <a:pt x="1443" y="1402"/>
                </a:lnTo>
                <a:lnTo>
                  <a:pt x="1439" y="1405"/>
                </a:lnTo>
                <a:lnTo>
                  <a:pt x="1439" y="1406"/>
                </a:lnTo>
                <a:lnTo>
                  <a:pt x="1429" y="1411"/>
                </a:lnTo>
                <a:lnTo>
                  <a:pt x="1429" y="1410"/>
                </a:lnTo>
                <a:lnTo>
                  <a:pt x="1427" y="1407"/>
                </a:lnTo>
                <a:lnTo>
                  <a:pt x="1426" y="1405"/>
                </a:lnTo>
                <a:lnTo>
                  <a:pt x="1422" y="1400"/>
                </a:lnTo>
                <a:lnTo>
                  <a:pt x="1420" y="1396"/>
                </a:lnTo>
                <a:lnTo>
                  <a:pt x="1419" y="1393"/>
                </a:lnTo>
                <a:lnTo>
                  <a:pt x="1417" y="1394"/>
                </a:lnTo>
                <a:lnTo>
                  <a:pt x="1415" y="1396"/>
                </a:lnTo>
                <a:lnTo>
                  <a:pt x="1414" y="1396"/>
                </a:lnTo>
                <a:lnTo>
                  <a:pt x="1413" y="1397"/>
                </a:lnTo>
                <a:lnTo>
                  <a:pt x="1412" y="1397"/>
                </a:lnTo>
                <a:lnTo>
                  <a:pt x="1412" y="1398"/>
                </a:lnTo>
                <a:lnTo>
                  <a:pt x="1411" y="1398"/>
                </a:lnTo>
                <a:lnTo>
                  <a:pt x="1410" y="1398"/>
                </a:lnTo>
                <a:lnTo>
                  <a:pt x="1410" y="1399"/>
                </a:lnTo>
                <a:lnTo>
                  <a:pt x="1409" y="1399"/>
                </a:lnTo>
                <a:lnTo>
                  <a:pt x="1407" y="1400"/>
                </a:lnTo>
                <a:lnTo>
                  <a:pt x="1406" y="1400"/>
                </a:lnTo>
                <a:lnTo>
                  <a:pt x="1406" y="1401"/>
                </a:lnTo>
                <a:lnTo>
                  <a:pt x="1405" y="1401"/>
                </a:lnTo>
                <a:lnTo>
                  <a:pt x="1404" y="1401"/>
                </a:lnTo>
                <a:lnTo>
                  <a:pt x="1404" y="1402"/>
                </a:lnTo>
                <a:lnTo>
                  <a:pt x="1403" y="1402"/>
                </a:lnTo>
                <a:lnTo>
                  <a:pt x="1402" y="1404"/>
                </a:lnTo>
                <a:lnTo>
                  <a:pt x="1401" y="1404"/>
                </a:lnTo>
                <a:lnTo>
                  <a:pt x="1401" y="1405"/>
                </a:lnTo>
                <a:lnTo>
                  <a:pt x="1399" y="1405"/>
                </a:lnTo>
                <a:lnTo>
                  <a:pt x="1398" y="1405"/>
                </a:lnTo>
                <a:lnTo>
                  <a:pt x="1398" y="1406"/>
                </a:lnTo>
                <a:lnTo>
                  <a:pt x="1397" y="1406"/>
                </a:lnTo>
                <a:lnTo>
                  <a:pt x="1396" y="1407"/>
                </a:lnTo>
                <a:lnTo>
                  <a:pt x="1395" y="1407"/>
                </a:lnTo>
                <a:lnTo>
                  <a:pt x="1394" y="1408"/>
                </a:lnTo>
                <a:lnTo>
                  <a:pt x="1393" y="1408"/>
                </a:lnTo>
                <a:lnTo>
                  <a:pt x="1393" y="1409"/>
                </a:lnTo>
                <a:lnTo>
                  <a:pt x="1392" y="1409"/>
                </a:lnTo>
                <a:lnTo>
                  <a:pt x="1390" y="1410"/>
                </a:lnTo>
                <a:lnTo>
                  <a:pt x="1389" y="1410"/>
                </a:lnTo>
                <a:lnTo>
                  <a:pt x="1388" y="1411"/>
                </a:lnTo>
                <a:lnTo>
                  <a:pt x="1387" y="1411"/>
                </a:lnTo>
                <a:lnTo>
                  <a:pt x="1387" y="1413"/>
                </a:lnTo>
                <a:lnTo>
                  <a:pt x="1386" y="1413"/>
                </a:lnTo>
                <a:lnTo>
                  <a:pt x="1385" y="1414"/>
                </a:lnTo>
                <a:lnTo>
                  <a:pt x="1384" y="1414"/>
                </a:lnTo>
                <a:lnTo>
                  <a:pt x="1382" y="1415"/>
                </a:lnTo>
                <a:lnTo>
                  <a:pt x="1381" y="1415"/>
                </a:lnTo>
                <a:lnTo>
                  <a:pt x="1381" y="1416"/>
                </a:lnTo>
                <a:lnTo>
                  <a:pt x="1380" y="1416"/>
                </a:lnTo>
                <a:lnTo>
                  <a:pt x="1379" y="1417"/>
                </a:lnTo>
                <a:lnTo>
                  <a:pt x="1378" y="1417"/>
                </a:lnTo>
                <a:lnTo>
                  <a:pt x="1377" y="1418"/>
                </a:lnTo>
                <a:lnTo>
                  <a:pt x="1376" y="1418"/>
                </a:lnTo>
                <a:lnTo>
                  <a:pt x="1375" y="1419"/>
                </a:lnTo>
                <a:lnTo>
                  <a:pt x="1373" y="1419"/>
                </a:lnTo>
                <a:lnTo>
                  <a:pt x="1375" y="1421"/>
                </a:lnTo>
                <a:lnTo>
                  <a:pt x="1375" y="1422"/>
                </a:lnTo>
                <a:lnTo>
                  <a:pt x="1376" y="1422"/>
                </a:lnTo>
                <a:lnTo>
                  <a:pt x="1376" y="1423"/>
                </a:lnTo>
                <a:lnTo>
                  <a:pt x="1376" y="1424"/>
                </a:lnTo>
                <a:lnTo>
                  <a:pt x="1377" y="1425"/>
                </a:lnTo>
                <a:lnTo>
                  <a:pt x="1377" y="1426"/>
                </a:lnTo>
                <a:lnTo>
                  <a:pt x="1378" y="1427"/>
                </a:lnTo>
                <a:lnTo>
                  <a:pt x="1378" y="1428"/>
                </a:lnTo>
                <a:lnTo>
                  <a:pt x="1379" y="1428"/>
                </a:lnTo>
                <a:lnTo>
                  <a:pt x="1379" y="1430"/>
                </a:lnTo>
                <a:lnTo>
                  <a:pt x="1379" y="1431"/>
                </a:lnTo>
                <a:lnTo>
                  <a:pt x="1380" y="1431"/>
                </a:lnTo>
                <a:lnTo>
                  <a:pt x="1380" y="1432"/>
                </a:lnTo>
                <a:lnTo>
                  <a:pt x="1380" y="1433"/>
                </a:lnTo>
                <a:lnTo>
                  <a:pt x="1381" y="1433"/>
                </a:lnTo>
                <a:lnTo>
                  <a:pt x="1381" y="1434"/>
                </a:lnTo>
                <a:lnTo>
                  <a:pt x="1381" y="1435"/>
                </a:lnTo>
                <a:lnTo>
                  <a:pt x="1382" y="1435"/>
                </a:lnTo>
                <a:lnTo>
                  <a:pt x="1382" y="1436"/>
                </a:lnTo>
                <a:lnTo>
                  <a:pt x="1384" y="1438"/>
                </a:lnTo>
                <a:lnTo>
                  <a:pt x="1384" y="1439"/>
                </a:lnTo>
                <a:lnTo>
                  <a:pt x="1384" y="1440"/>
                </a:lnTo>
                <a:lnTo>
                  <a:pt x="1385" y="1440"/>
                </a:lnTo>
                <a:lnTo>
                  <a:pt x="1385" y="1441"/>
                </a:lnTo>
                <a:lnTo>
                  <a:pt x="1386" y="1442"/>
                </a:lnTo>
                <a:lnTo>
                  <a:pt x="1386" y="1443"/>
                </a:lnTo>
                <a:lnTo>
                  <a:pt x="1386" y="1444"/>
                </a:lnTo>
                <a:lnTo>
                  <a:pt x="1387" y="1444"/>
                </a:lnTo>
                <a:lnTo>
                  <a:pt x="1387" y="1445"/>
                </a:lnTo>
                <a:lnTo>
                  <a:pt x="1387" y="1447"/>
                </a:lnTo>
                <a:lnTo>
                  <a:pt x="1386" y="1447"/>
                </a:lnTo>
                <a:lnTo>
                  <a:pt x="1385" y="1448"/>
                </a:lnTo>
                <a:lnTo>
                  <a:pt x="1384" y="1448"/>
                </a:lnTo>
                <a:lnTo>
                  <a:pt x="1382" y="1449"/>
                </a:lnTo>
                <a:lnTo>
                  <a:pt x="1381" y="1449"/>
                </a:lnTo>
                <a:lnTo>
                  <a:pt x="1380" y="1450"/>
                </a:lnTo>
                <a:lnTo>
                  <a:pt x="1379" y="1450"/>
                </a:lnTo>
                <a:lnTo>
                  <a:pt x="1378" y="1450"/>
                </a:lnTo>
                <a:lnTo>
                  <a:pt x="1377" y="1450"/>
                </a:lnTo>
                <a:lnTo>
                  <a:pt x="1376" y="1451"/>
                </a:lnTo>
                <a:lnTo>
                  <a:pt x="1373" y="1451"/>
                </a:lnTo>
                <a:lnTo>
                  <a:pt x="1372" y="1451"/>
                </a:lnTo>
                <a:lnTo>
                  <a:pt x="1371" y="1452"/>
                </a:lnTo>
                <a:lnTo>
                  <a:pt x="1370" y="1452"/>
                </a:lnTo>
                <a:lnTo>
                  <a:pt x="1369" y="1452"/>
                </a:lnTo>
                <a:lnTo>
                  <a:pt x="1368" y="1452"/>
                </a:lnTo>
                <a:lnTo>
                  <a:pt x="1367" y="1453"/>
                </a:lnTo>
                <a:lnTo>
                  <a:pt x="1365" y="1453"/>
                </a:lnTo>
                <a:lnTo>
                  <a:pt x="1364" y="1453"/>
                </a:lnTo>
                <a:lnTo>
                  <a:pt x="1363" y="1453"/>
                </a:lnTo>
                <a:lnTo>
                  <a:pt x="1362" y="1453"/>
                </a:lnTo>
                <a:lnTo>
                  <a:pt x="1361" y="1455"/>
                </a:lnTo>
                <a:lnTo>
                  <a:pt x="1360" y="1455"/>
                </a:lnTo>
                <a:lnTo>
                  <a:pt x="1359" y="1455"/>
                </a:lnTo>
                <a:lnTo>
                  <a:pt x="1356" y="1456"/>
                </a:lnTo>
                <a:lnTo>
                  <a:pt x="1354" y="1456"/>
                </a:lnTo>
                <a:lnTo>
                  <a:pt x="1354" y="1457"/>
                </a:lnTo>
                <a:lnTo>
                  <a:pt x="1355" y="1457"/>
                </a:lnTo>
                <a:lnTo>
                  <a:pt x="1356" y="1458"/>
                </a:lnTo>
                <a:lnTo>
                  <a:pt x="1356" y="1459"/>
                </a:lnTo>
                <a:lnTo>
                  <a:pt x="1358" y="1459"/>
                </a:lnTo>
                <a:lnTo>
                  <a:pt x="1358" y="1460"/>
                </a:lnTo>
                <a:lnTo>
                  <a:pt x="1359" y="1461"/>
                </a:lnTo>
                <a:lnTo>
                  <a:pt x="1360" y="1461"/>
                </a:lnTo>
                <a:lnTo>
                  <a:pt x="1360" y="1463"/>
                </a:lnTo>
                <a:lnTo>
                  <a:pt x="1361" y="1464"/>
                </a:lnTo>
                <a:lnTo>
                  <a:pt x="1362" y="1465"/>
                </a:lnTo>
                <a:lnTo>
                  <a:pt x="1363" y="1466"/>
                </a:lnTo>
                <a:lnTo>
                  <a:pt x="1363" y="1467"/>
                </a:lnTo>
                <a:lnTo>
                  <a:pt x="1364" y="1468"/>
                </a:lnTo>
                <a:lnTo>
                  <a:pt x="1365" y="1468"/>
                </a:lnTo>
                <a:lnTo>
                  <a:pt x="1367" y="1469"/>
                </a:lnTo>
                <a:lnTo>
                  <a:pt x="1367" y="1470"/>
                </a:lnTo>
                <a:lnTo>
                  <a:pt x="1368" y="1472"/>
                </a:lnTo>
                <a:lnTo>
                  <a:pt x="1369" y="1473"/>
                </a:lnTo>
                <a:lnTo>
                  <a:pt x="1370" y="1474"/>
                </a:lnTo>
                <a:lnTo>
                  <a:pt x="1371" y="1474"/>
                </a:lnTo>
                <a:lnTo>
                  <a:pt x="1371" y="1475"/>
                </a:lnTo>
                <a:lnTo>
                  <a:pt x="1372" y="1476"/>
                </a:lnTo>
                <a:lnTo>
                  <a:pt x="1373" y="1477"/>
                </a:lnTo>
                <a:lnTo>
                  <a:pt x="1375" y="1478"/>
                </a:lnTo>
                <a:lnTo>
                  <a:pt x="1375" y="1480"/>
                </a:lnTo>
                <a:lnTo>
                  <a:pt x="1377" y="1481"/>
                </a:lnTo>
                <a:lnTo>
                  <a:pt x="1379" y="1483"/>
                </a:lnTo>
                <a:lnTo>
                  <a:pt x="1381" y="1486"/>
                </a:lnTo>
                <a:lnTo>
                  <a:pt x="1384" y="1489"/>
                </a:lnTo>
                <a:lnTo>
                  <a:pt x="1380" y="1487"/>
                </a:lnTo>
                <a:lnTo>
                  <a:pt x="1381" y="1489"/>
                </a:lnTo>
                <a:lnTo>
                  <a:pt x="1379" y="1487"/>
                </a:lnTo>
                <a:lnTo>
                  <a:pt x="1379" y="1486"/>
                </a:lnTo>
                <a:lnTo>
                  <a:pt x="1376" y="1485"/>
                </a:lnTo>
                <a:lnTo>
                  <a:pt x="1376" y="1486"/>
                </a:lnTo>
                <a:lnTo>
                  <a:pt x="1373" y="1486"/>
                </a:lnTo>
                <a:lnTo>
                  <a:pt x="1372" y="1487"/>
                </a:lnTo>
                <a:lnTo>
                  <a:pt x="1371" y="1489"/>
                </a:lnTo>
                <a:lnTo>
                  <a:pt x="1370" y="1490"/>
                </a:lnTo>
                <a:lnTo>
                  <a:pt x="1370" y="1491"/>
                </a:lnTo>
                <a:lnTo>
                  <a:pt x="1369" y="1492"/>
                </a:lnTo>
                <a:lnTo>
                  <a:pt x="1368" y="1493"/>
                </a:lnTo>
                <a:lnTo>
                  <a:pt x="1368" y="1494"/>
                </a:lnTo>
                <a:lnTo>
                  <a:pt x="1367" y="1495"/>
                </a:lnTo>
                <a:lnTo>
                  <a:pt x="1365" y="1497"/>
                </a:lnTo>
                <a:lnTo>
                  <a:pt x="1364" y="1497"/>
                </a:lnTo>
                <a:lnTo>
                  <a:pt x="1364" y="1498"/>
                </a:lnTo>
                <a:lnTo>
                  <a:pt x="1363" y="1498"/>
                </a:lnTo>
                <a:lnTo>
                  <a:pt x="1362" y="1498"/>
                </a:lnTo>
                <a:lnTo>
                  <a:pt x="1361" y="1498"/>
                </a:lnTo>
                <a:lnTo>
                  <a:pt x="1360" y="1498"/>
                </a:lnTo>
                <a:lnTo>
                  <a:pt x="1359" y="1498"/>
                </a:lnTo>
                <a:lnTo>
                  <a:pt x="1358" y="1498"/>
                </a:lnTo>
                <a:lnTo>
                  <a:pt x="1356" y="1498"/>
                </a:lnTo>
                <a:lnTo>
                  <a:pt x="1355" y="1498"/>
                </a:lnTo>
                <a:lnTo>
                  <a:pt x="1354" y="1498"/>
                </a:lnTo>
                <a:lnTo>
                  <a:pt x="1354" y="1499"/>
                </a:lnTo>
                <a:lnTo>
                  <a:pt x="1353" y="1499"/>
                </a:lnTo>
                <a:lnTo>
                  <a:pt x="1352" y="1500"/>
                </a:lnTo>
                <a:lnTo>
                  <a:pt x="1351" y="1501"/>
                </a:lnTo>
                <a:lnTo>
                  <a:pt x="1351" y="1502"/>
                </a:lnTo>
                <a:lnTo>
                  <a:pt x="1350" y="1502"/>
                </a:lnTo>
                <a:lnTo>
                  <a:pt x="1350" y="1503"/>
                </a:lnTo>
                <a:lnTo>
                  <a:pt x="1348" y="1504"/>
                </a:lnTo>
                <a:lnTo>
                  <a:pt x="1348" y="1506"/>
                </a:lnTo>
                <a:lnTo>
                  <a:pt x="1347" y="1507"/>
                </a:lnTo>
                <a:lnTo>
                  <a:pt x="1347" y="1508"/>
                </a:lnTo>
                <a:lnTo>
                  <a:pt x="1346" y="1509"/>
                </a:lnTo>
                <a:lnTo>
                  <a:pt x="1346" y="1510"/>
                </a:lnTo>
                <a:lnTo>
                  <a:pt x="1345" y="1510"/>
                </a:lnTo>
                <a:lnTo>
                  <a:pt x="1345" y="1511"/>
                </a:lnTo>
                <a:lnTo>
                  <a:pt x="1344" y="1511"/>
                </a:lnTo>
                <a:lnTo>
                  <a:pt x="1343" y="1511"/>
                </a:lnTo>
                <a:lnTo>
                  <a:pt x="1342" y="1511"/>
                </a:lnTo>
                <a:lnTo>
                  <a:pt x="1341" y="1511"/>
                </a:lnTo>
                <a:lnTo>
                  <a:pt x="1339" y="1511"/>
                </a:lnTo>
                <a:lnTo>
                  <a:pt x="1338" y="1511"/>
                </a:lnTo>
                <a:lnTo>
                  <a:pt x="1337" y="1511"/>
                </a:lnTo>
                <a:lnTo>
                  <a:pt x="1336" y="1511"/>
                </a:lnTo>
                <a:lnTo>
                  <a:pt x="1335" y="1511"/>
                </a:lnTo>
                <a:lnTo>
                  <a:pt x="1334" y="1511"/>
                </a:lnTo>
                <a:lnTo>
                  <a:pt x="1331" y="1511"/>
                </a:lnTo>
                <a:lnTo>
                  <a:pt x="1330" y="1511"/>
                </a:lnTo>
                <a:lnTo>
                  <a:pt x="1329" y="1511"/>
                </a:lnTo>
                <a:lnTo>
                  <a:pt x="1328" y="1510"/>
                </a:lnTo>
                <a:lnTo>
                  <a:pt x="1327" y="1510"/>
                </a:lnTo>
                <a:lnTo>
                  <a:pt x="1326" y="1510"/>
                </a:lnTo>
                <a:lnTo>
                  <a:pt x="1325" y="1511"/>
                </a:lnTo>
                <a:lnTo>
                  <a:pt x="1323" y="1511"/>
                </a:lnTo>
                <a:lnTo>
                  <a:pt x="1322" y="1511"/>
                </a:lnTo>
                <a:lnTo>
                  <a:pt x="1321" y="1511"/>
                </a:lnTo>
                <a:lnTo>
                  <a:pt x="1320" y="1512"/>
                </a:lnTo>
                <a:lnTo>
                  <a:pt x="1318" y="1512"/>
                </a:lnTo>
                <a:lnTo>
                  <a:pt x="1316" y="1511"/>
                </a:lnTo>
                <a:lnTo>
                  <a:pt x="1316" y="1510"/>
                </a:lnTo>
                <a:lnTo>
                  <a:pt x="1311" y="1507"/>
                </a:lnTo>
                <a:lnTo>
                  <a:pt x="1309" y="1507"/>
                </a:lnTo>
                <a:lnTo>
                  <a:pt x="1308" y="1507"/>
                </a:lnTo>
                <a:lnTo>
                  <a:pt x="1306" y="1508"/>
                </a:lnTo>
                <a:lnTo>
                  <a:pt x="1305" y="1508"/>
                </a:lnTo>
                <a:lnTo>
                  <a:pt x="1304" y="1509"/>
                </a:lnTo>
                <a:lnTo>
                  <a:pt x="1302" y="1510"/>
                </a:lnTo>
                <a:lnTo>
                  <a:pt x="1301" y="1510"/>
                </a:lnTo>
                <a:lnTo>
                  <a:pt x="1299" y="1510"/>
                </a:lnTo>
                <a:lnTo>
                  <a:pt x="1296" y="1510"/>
                </a:lnTo>
                <a:lnTo>
                  <a:pt x="1295" y="1510"/>
                </a:lnTo>
                <a:lnTo>
                  <a:pt x="1293" y="1510"/>
                </a:lnTo>
                <a:lnTo>
                  <a:pt x="1292" y="1510"/>
                </a:lnTo>
                <a:lnTo>
                  <a:pt x="1291" y="1510"/>
                </a:lnTo>
                <a:lnTo>
                  <a:pt x="1289" y="1509"/>
                </a:lnTo>
                <a:lnTo>
                  <a:pt x="1288" y="1509"/>
                </a:lnTo>
                <a:lnTo>
                  <a:pt x="1286" y="1509"/>
                </a:lnTo>
                <a:lnTo>
                  <a:pt x="1285" y="1509"/>
                </a:lnTo>
                <a:lnTo>
                  <a:pt x="1285" y="1508"/>
                </a:lnTo>
                <a:lnTo>
                  <a:pt x="1284" y="1508"/>
                </a:lnTo>
                <a:lnTo>
                  <a:pt x="1283" y="1508"/>
                </a:lnTo>
                <a:lnTo>
                  <a:pt x="1282" y="1506"/>
                </a:lnTo>
                <a:lnTo>
                  <a:pt x="1280" y="1506"/>
                </a:lnTo>
                <a:lnTo>
                  <a:pt x="1280" y="1504"/>
                </a:lnTo>
                <a:lnTo>
                  <a:pt x="1279" y="1504"/>
                </a:lnTo>
                <a:lnTo>
                  <a:pt x="1277" y="1503"/>
                </a:lnTo>
                <a:lnTo>
                  <a:pt x="1276" y="1502"/>
                </a:lnTo>
                <a:lnTo>
                  <a:pt x="1274" y="1500"/>
                </a:lnTo>
                <a:lnTo>
                  <a:pt x="1272" y="1500"/>
                </a:lnTo>
                <a:lnTo>
                  <a:pt x="1272" y="1499"/>
                </a:lnTo>
                <a:lnTo>
                  <a:pt x="1271" y="1498"/>
                </a:lnTo>
                <a:lnTo>
                  <a:pt x="1270" y="1498"/>
                </a:lnTo>
                <a:lnTo>
                  <a:pt x="1269" y="1498"/>
                </a:lnTo>
                <a:lnTo>
                  <a:pt x="1268" y="1497"/>
                </a:lnTo>
                <a:lnTo>
                  <a:pt x="1265" y="1492"/>
                </a:lnTo>
                <a:lnTo>
                  <a:pt x="1263" y="1491"/>
                </a:lnTo>
                <a:lnTo>
                  <a:pt x="1263" y="1490"/>
                </a:lnTo>
                <a:lnTo>
                  <a:pt x="1260" y="1487"/>
                </a:lnTo>
                <a:lnTo>
                  <a:pt x="1258" y="1487"/>
                </a:lnTo>
                <a:lnTo>
                  <a:pt x="1255" y="1486"/>
                </a:lnTo>
                <a:lnTo>
                  <a:pt x="1253" y="1484"/>
                </a:lnTo>
                <a:lnTo>
                  <a:pt x="1252" y="1483"/>
                </a:lnTo>
                <a:lnTo>
                  <a:pt x="1251" y="1483"/>
                </a:lnTo>
                <a:lnTo>
                  <a:pt x="1250" y="1482"/>
                </a:lnTo>
                <a:lnTo>
                  <a:pt x="1249" y="1482"/>
                </a:lnTo>
                <a:lnTo>
                  <a:pt x="1247" y="1482"/>
                </a:lnTo>
                <a:lnTo>
                  <a:pt x="1246" y="1481"/>
                </a:lnTo>
                <a:lnTo>
                  <a:pt x="1244" y="1480"/>
                </a:lnTo>
                <a:lnTo>
                  <a:pt x="1243" y="1480"/>
                </a:lnTo>
                <a:lnTo>
                  <a:pt x="1244" y="1481"/>
                </a:lnTo>
                <a:lnTo>
                  <a:pt x="1243" y="1481"/>
                </a:lnTo>
                <a:lnTo>
                  <a:pt x="1236" y="1478"/>
                </a:lnTo>
                <a:lnTo>
                  <a:pt x="1235" y="1477"/>
                </a:lnTo>
                <a:lnTo>
                  <a:pt x="1234" y="1477"/>
                </a:lnTo>
                <a:lnTo>
                  <a:pt x="1230" y="1484"/>
                </a:lnTo>
                <a:lnTo>
                  <a:pt x="1229" y="1484"/>
                </a:lnTo>
                <a:lnTo>
                  <a:pt x="1229" y="1485"/>
                </a:lnTo>
                <a:lnTo>
                  <a:pt x="1227" y="1484"/>
                </a:lnTo>
                <a:lnTo>
                  <a:pt x="1223" y="1492"/>
                </a:lnTo>
                <a:lnTo>
                  <a:pt x="1221" y="1492"/>
                </a:lnTo>
                <a:lnTo>
                  <a:pt x="1217" y="1490"/>
                </a:lnTo>
                <a:lnTo>
                  <a:pt x="1216" y="1489"/>
                </a:lnTo>
                <a:lnTo>
                  <a:pt x="1210" y="1492"/>
                </a:lnTo>
                <a:lnTo>
                  <a:pt x="1200" y="1499"/>
                </a:lnTo>
                <a:lnTo>
                  <a:pt x="1198" y="1501"/>
                </a:lnTo>
                <a:lnTo>
                  <a:pt x="1196" y="1502"/>
                </a:lnTo>
                <a:lnTo>
                  <a:pt x="1195" y="1502"/>
                </a:lnTo>
                <a:lnTo>
                  <a:pt x="1191" y="1504"/>
                </a:lnTo>
                <a:lnTo>
                  <a:pt x="1186" y="1499"/>
                </a:lnTo>
                <a:lnTo>
                  <a:pt x="1186" y="1498"/>
                </a:lnTo>
                <a:lnTo>
                  <a:pt x="1178" y="1502"/>
                </a:lnTo>
                <a:lnTo>
                  <a:pt x="1176" y="1502"/>
                </a:lnTo>
                <a:lnTo>
                  <a:pt x="1177" y="1503"/>
                </a:lnTo>
                <a:lnTo>
                  <a:pt x="1177" y="1504"/>
                </a:lnTo>
                <a:lnTo>
                  <a:pt x="1178" y="1512"/>
                </a:lnTo>
                <a:lnTo>
                  <a:pt x="1182" y="1511"/>
                </a:lnTo>
                <a:lnTo>
                  <a:pt x="1185" y="1519"/>
                </a:lnTo>
                <a:lnTo>
                  <a:pt x="1187" y="1526"/>
                </a:lnTo>
                <a:lnTo>
                  <a:pt x="1190" y="1529"/>
                </a:lnTo>
                <a:lnTo>
                  <a:pt x="1195" y="1534"/>
                </a:lnTo>
                <a:lnTo>
                  <a:pt x="1201" y="1539"/>
                </a:lnTo>
                <a:lnTo>
                  <a:pt x="1204" y="1540"/>
                </a:lnTo>
                <a:lnTo>
                  <a:pt x="1206" y="1541"/>
                </a:lnTo>
                <a:lnTo>
                  <a:pt x="1210" y="1545"/>
                </a:lnTo>
                <a:lnTo>
                  <a:pt x="1224" y="1561"/>
                </a:lnTo>
                <a:lnTo>
                  <a:pt x="1226" y="1563"/>
                </a:lnTo>
                <a:lnTo>
                  <a:pt x="1227" y="1565"/>
                </a:lnTo>
                <a:lnTo>
                  <a:pt x="1232" y="1569"/>
                </a:lnTo>
                <a:lnTo>
                  <a:pt x="1237" y="1575"/>
                </a:lnTo>
                <a:lnTo>
                  <a:pt x="1237" y="1576"/>
                </a:lnTo>
                <a:lnTo>
                  <a:pt x="1238" y="1576"/>
                </a:lnTo>
                <a:lnTo>
                  <a:pt x="1238" y="1577"/>
                </a:lnTo>
                <a:lnTo>
                  <a:pt x="1240" y="1577"/>
                </a:lnTo>
                <a:lnTo>
                  <a:pt x="1240" y="1578"/>
                </a:lnTo>
                <a:lnTo>
                  <a:pt x="1241" y="1579"/>
                </a:lnTo>
                <a:lnTo>
                  <a:pt x="1242" y="1579"/>
                </a:lnTo>
                <a:lnTo>
                  <a:pt x="1242" y="1581"/>
                </a:lnTo>
                <a:lnTo>
                  <a:pt x="1242" y="1582"/>
                </a:lnTo>
                <a:lnTo>
                  <a:pt x="1241" y="1582"/>
                </a:lnTo>
                <a:lnTo>
                  <a:pt x="1238" y="1583"/>
                </a:lnTo>
                <a:lnTo>
                  <a:pt x="1219" y="1590"/>
                </a:lnTo>
                <a:lnTo>
                  <a:pt x="1216" y="1591"/>
                </a:lnTo>
                <a:lnTo>
                  <a:pt x="1215" y="1591"/>
                </a:lnTo>
                <a:lnTo>
                  <a:pt x="1215" y="1592"/>
                </a:lnTo>
                <a:lnTo>
                  <a:pt x="1212" y="1585"/>
                </a:lnTo>
                <a:lnTo>
                  <a:pt x="1211" y="1582"/>
                </a:lnTo>
                <a:lnTo>
                  <a:pt x="1201" y="1584"/>
                </a:lnTo>
                <a:lnTo>
                  <a:pt x="1202" y="1587"/>
                </a:lnTo>
                <a:lnTo>
                  <a:pt x="1202" y="1588"/>
                </a:lnTo>
                <a:lnTo>
                  <a:pt x="1202" y="1590"/>
                </a:lnTo>
                <a:lnTo>
                  <a:pt x="1204" y="1599"/>
                </a:lnTo>
                <a:lnTo>
                  <a:pt x="1204" y="1600"/>
                </a:lnTo>
                <a:lnTo>
                  <a:pt x="1203" y="1601"/>
                </a:lnTo>
                <a:lnTo>
                  <a:pt x="1184" y="1601"/>
                </a:lnTo>
                <a:lnTo>
                  <a:pt x="1145" y="1627"/>
                </a:lnTo>
                <a:lnTo>
                  <a:pt x="1135" y="1630"/>
                </a:lnTo>
                <a:lnTo>
                  <a:pt x="1131" y="1632"/>
                </a:lnTo>
                <a:lnTo>
                  <a:pt x="1093" y="1644"/>
                </a:lnTo>
                <a:lnTo>
                  <a:pt x="1091" y="1645"/>
                </a:lnTo>
                <a:lnTo>
                  <a:pt x="1090" y="1645"/>
                </a:lnTo>
                <a:lnTo>
                  <a:pt x="1143" y="1780"/>
                </a:lnTo>
                <a:lnTo>
                  <a:pt x="1145" y="1787"/>
                </a:lnTo>
                <a:lnTo>
                  <a:pt x="1148" y="1792"/>
                </a:lnTo>
                <a:lnTo>
                  <a:pt x="1160" y="1822"/>
                </a:lnTo>
                <a:lnTo>
                  <a:pt x="1189" y="1865"/>
                </a:lnTo>
                <a:lnTo>
                  <a:pt x="1219" y="1913"/>
                </a:lnTo>
                <a:lnTo>
                  <a:pt x="1225" y="1907"/>
                </a:lnTo>
                <a:lnTo>
                  <a:pt x="1228" y="1912"/>
                </a:lnTo>
                <a:lnTo>
                  <a:pt x="1243" y="1933"/>
                </a:lnTo>
                <a:lnTo>
                  <a:pt x="1251" y="1945"/>
                </a:lnTo>
                <a:lnTo>
                  <a:pt x="1292" y="2005"/>
                </a:lnTo>
                <a:lnTo>
                  <a:pt x="1294" y="2008"/>
                </a:lnTo>
                <a:lnTo>
                  <a:pt x="1297" y="2013"/>
                </a:lnTo>
                <a:lnTo>
                  <a:pt x="1306" y="2026"/>
                </a:lnTo>
                <a:lnTo>
                  <a:pt x="1318" y="2026"/>
                </a:lnTo>
                <a:lnTo>
                  <a:pt x="1346" y="2025"/>
                </a:lnTo>
                <a:lnTo>
                  <a:pt x="1302" y="2075"/>
                </a:lnTo>
                <a:lnTo>
                  <a:pt x="1296" y="2082"/>
                </a:lnTo>
                <a:lnTo>
                  <a:pt x="1154" y="2244"/>
                </a:lnTo>
                <a:lnTo>
                  <a:pt x="1151" y="2248"/>
                </a:lnTo>
                <a:lnTo>
                  <a:pt x="1137" y="2262"/>
                </a:lnTo>
                <a:lnTo>
                  <a:pt x="1113" y="2291"/>
                </a:lnTo>
                <a:lnTo>
                  <a:pt x="1026" y="2389"/>
                </a:lnTo>
                <a:close/>
                <a:moveTo>
                  <a:pt x="1049" y="691"/>
                </a:moveTo>
                <a:lnTo>
                  <a:pt x="1050" y="690"/>
                </a:lnTo>
                <a:lnTo>
                  <a:pt x="1050" y="689"/>
                </a:lnTo>
                <a:lnTo>
                  <a:pt x="1050" y="688"/>
                </a:lnTo>
                <a:lnTo>
                  <a:pt x="1051" y="688"/>
                </a:lnTo>
                <a:lnTo>
                  <a:pt x="1051" y="687"/>
                </a:lnTo>
                <a:lnTo>
                  <a:pt x="1052" y="687"/>
                </a:lnTo>
                <a:lnTo>
                  <a:pt x="1055" y="684"/>
                </a:lnTo>
                <a:lnTo>
                  <a:pt x="1056" y="684"/>
                </a:lnTo>
                <a:lnTo>
                  <a:pt x="1056" y="683"/>
                </a:lnTo>
                <a:lnTo>
                  <a:pt x="1057" y="683"/>
                </a:lnTo>
                <a:lnTo>
                  <a:pt x="1057" y="682"/>
                </a:lnTo>
                <a:lnTo>
                  <a:pt x="1057" y="681"/>
                </a:lnTo>
                <a:lnTo>
                  <a:pt x="1058" y="681"/>
                </a:lnTo>
                <a:lnTo>
                  <a:pt x="1058" y="680"/>
                </a:lnTo>
                <a:lnTo>
                  <a:pt x="1059" y="679"/>
                </a:lnTo>
                <a:lnTo>
                  <a:pt x="1059" y="677"/>
                </a:lnTo>
                <a:lnTo>
                  <a:pt x="1059" y="676"/>
                </a:lnTo>
                <a:lnTo>
                  <a:pt x="1060" y="676"/>
                </a:lnTo>
                <a:lnTo>
                  <a:pt x="1060" y="675"/>
                </a:lnTo>
                <a:lnTo>
                  <a:pt x="1061" y="673"/>
                </a:lnTo>
                <a:lnTo>
                  <a:pt x="1061" y="672"/>
                </a:lnTo>
                <a:lnTo>
                  <a:pt x="1063" y="671"/>
                </a:lnTo>
                <a:lnTo>
                  <a:pt x="1064" y="669"/>
                </a:lnTo>
                <a:lnTo>
                  <a:pt x="1063" y="669"/>
                </a:lnTo>
                <a:lnTo>
                  <a:pt x="1063" y="668"/>
                </a:lnTo>
                <a:lnTo>
                  <a:pt x="1064" y="667"/>
                </a:lnTo>
                <a:lnTo>
                  <a:pt x="1064" y="665"/>
                </a:lnTo>
                <a:lnTo>
                  <a:pt x="1065" y="663"/>
                </a:lnTo>
                <a:lnTo>
                  <a:pt x="1064" y="658"/>
                </a:lnTo>
                <a:lnTo>
                  <a:pt x="1064" y="657"/>
                </a:lnTo>
                <a:lnTo>
                  <a:pt x="1065" y="655"/>
                </a:lnTo>
                <a:lnTo>
                  <a:pt x="1066" y="654"/>
                </a:lnTo>
                <a:lnTo>
                  <a:pt x="1067" y="655"/>
                </a:lnTo>
                <a:lnTo>
                  <a:pt x="1067" y="654"/>
                </a:lnTo>
                <a:lnTo>
                  <a:pt x="1067" y="652"/>
                </a:lnTo>
                <a:lnTo>
                  <a:pt x="1066" y="652"/>
                </a:lnTo>
                <a:lnTo>
                  <a:pt x="1066" y="651"/>
                </a:lnTo>
                <a:lnTo>
                  <a:pt x="1067" y="651"/>
                </a:lnTo>
                <a:lnTo>
                  <a:pt x="1067" y="650"/>
                </a:lnTo>
                <a:lnTo>
                  <a:pt x="1068" y="651"/>
                </a:lnTo>
                <a:lnTo>
                  <a:pt x="1068" y="649"/>
                </a:lnTo>
                <a:lnTo>
                  <a:pt x="1069" y="648"/>
                </a:lnTo>
                <a:lnTo>
                  <a:pt x="1069" y="647"/>
                </a:lnTo>
                <a:lnTo>
                  <a:pt x="1071" y="646"/>
                </a:lnTo>
                <a:lnTo>
                  <a:pt x="1071" y="645"/>
                </a:lnTo>
                <a:lnTo>
                  <a:pt x="1072" y="645"/>
                </a:lnTo>
                <a:lnTo>
                  <a:pt x="1072" y="643"/>
                </a:lnTo>
                <a:lnTo>
                  <a:pt x="1073" y="643"/>
                </a:lnTo>
                <a:lnTo>
                  <a:pt x="1073" y="642"/>
                </a:lnTo>
                <a:lnTo>
                  <a:pt x="1074" y="641"/>
                </a:lnTo>
                <a:lnTo>
                  <a:pt x="1075" y="640"/>
                </a:lnTo>
                <a:lnTo>
                  <a:pt x="1076" y="640"/>
                </a:lnTo>
                <a:lnTo>
                  <a:pt x="1080" y="637"/>
                </a:lnTo>
                <a:lnTo>
                  <a:pt x="1081" y="635"/>
                </a:lnTo>
                <a:lnTo>
                  <a:pt x="1083" y="633"/>
                </a:lnTo>
                <a:lnTo>
                  <a:pt x="1086" y="631"/>
                </a:lnTo>
                <a:lnTo>
                  <a:pt x="1085" y="630"/>
                </a:lnTo>
                <a:lnTo>
                  <a:pt x="1084" y="630"/>
                </a:lnTo>
                <a:lnTo>
                  <a:pt x="1077" y="624"/>
                </a:lnTo>
                <a:lnTo>
                  <a:pt x="1076" y="623"/>
                </a:lnTo>
                <a:lnTo>
                  <a:pt x="1073" y="621"/>
                </a:lnTo>
                <a:lnTo>
                  <a:pt x="1072" y="620"/>
                </a:lnTo>
                <a:lnTo>
                  <a:pt x="1071" y="618"/>
                </a:lnTo>
                <a:lnTo>
                  <a:pt x="1069" y="617"/>
                </a:lnTo>
                <a:lnTo>
                  <a:pt x="1068" y="617"/>
                </a:lnTo>
                <a:lnTo>
                  <a:pt x="1067" y="615"/>
                </a:lnTo>
                <a:lnTo>
                  <a:pt x="1066" y="615"/>
                </a:lnTo>
                <a:lnTo>
                  <a:pt x="1064" y="613"/>
                </a:lnTo>
                <a:lnTo>
                  <a:pt x="1063" y="613"/>
                </a:lnTo>
                <a:lnTo>
                  <a:pt x="1061" y="612"/>
                </a:lnTo>
                <a:lnTo>
                  <a:pt x="1059" y="610"/>
                </a:lnTo>
                <a:lnTo>
                  <a:pt x="1059" y="609"/>
                </a:lnTo>
                <a:lnTo>
                  <a:pt x="1058" y="608"/>
                </a:lnTo>
                <a:lnTo>
                  <a:pt x="1057" y="607"/>
                </a:lnTo>
                <a:lnTo>
                  <a:pt x="1056" y="607"/>
                </a:lnTo>
                <a:lnTo>
                  <a:pt x="1055" y="606"/>
                </a:lnTo>
                <a:lnTo>
                  <a:pt x="1054" y="606"/>
                </a:lnTo>
                <a:lnTo>
                  <a:pt x="1052" y="605"/>
                </a:lnTo>
                <a:lnTo>
                  <a:pt x="1052" y="604"/>
                </a:lnTo>
                <a:lnTo>
                  <a:pt x="1051" y="604"/>
                </a:lnTo>
                <a:lnTo>
                  <a:pt x="1049" y="601"/>
                </a:lnTo>
                <a:lnTo>
                  <a:pt x="1049" y="600"/>
                </a:lnTo>
                <a:lnTo>
                  <a:pt x="1048" y="601"/>
                </a:lnTo>
                <a:lnTo>
                  <a:pt x="1048" y="600"/>
                </a:lnTo>
                <a:lnTo>
                  <a:pt x="1047" y="599"/>
                </a:lnTo>
                <a:lnTo>
                  <a:pt x="1044" y="598"/>
                </a:lnTo>
                <a:lnTo>
                  <a:pt x="1043" y="597"/>
                </a:lnTo>
                <a:lnTo>
                  <a:pt x="1042" y="596"/>
                </a:lnTo>
                <a:lnTo>
                  <a:pt x="1041" y="595"/>
                </a:lnTo>
                <a:lnTo>
                  <a:pt x="1039" y="592"/>
                </a:lnTo>
                <a:lnTo>
                  <a:pt x="1036" y="590"/>
                </a:lnTo>
                <a:lnTo>
                  <a:pt x="1035" y="590"/>
                </a:lnTo>
                <a:lnTo>
                  <a:pt x="1034" y="589"/>
                </a:lnTo>
                <a:lnTo>
                  <a:pt x="1032" y="588"/>
                </a:lnTo>
                <a:lnTo>
                  <a:pt x="1030" y="586"/>
                </a:lnTo>
                <a:lnTo>
                  <a:pt x="1027" y="584"/>
                </a:lnTo>
                <a:lnTo>
                  <a:pt x="1029" y="584"/>
                </a:lnTo>
                <a:lnTo>
                  <a:pt x="1027" y="583"/>
                </a:lnTo>
                <a:lnTo>
                  <a:pt x="1025" y="582"/>
                </a:lnTo>
                <a:lnTo>
                  <a:pt x="1025" y="581"/>
                </a:lnTo>
                <a:lnTo>
                  <a:pt x="1025" y="582"/>
                </a:lnTo>
                <a:lnTo>
                  <a:pt x="1024" y="580"/>
                </a:lnTo>
                <a:lnTo>
                  <a:pt x="1021" y="578"/>
                </a:lnTo>
                <a:lnTo>
                  <a:pt x="1019" y="578"/>
                </a:lnTo>
                <a:lnTo>
                  <a:pt x="1019" y="576"/>
                </a:lnTo>
                <a:lnTo>
                  <a:pt x="1019" y="575"/>
                </a:lnTo>
                <a:lnTo>
                  <a:pt x="1018" y="575"/>
                </a:lnTo>
                <a:lnTo>
                  <a:pt x="1017" y="575"/>
                </a:lnTo>
                <a:lnTo>
                  <a:pt x="1015" y="575"/>
                </a:lnTo>
                <a:lnTo>
                  <a:pt x="1013" y="572"/>
                </a:lnTo>
                <a:lnTo>
                  <a:pt x="1013" y="571"/>
                </a:lnTo>
                <a:lnTo>
                  <a:pt x="1012" y="571"/>
                </a:lnTo>
                <a:lnTo>
                  <a:pt x="1010" y="569"/>
                </a:lnTo>
                <a:lnTo>
                  <a:pt x="1009" y="569"/>
                </a:lnTo>
                <a:lnTo>
                  <a:pt x="1009" y="567"/>
                </a:lnTo>
                <a:lnTo>
                  <a:pt x="1007" y="567"/>
                </a:lnTo>
                <a:lnTo>
                  <a:pt x="1006" y="565"/>
                </a:lnTo>
                <a:lnTo>
                  <a:pt x="1005" y="563"/>
                </a:lnTo>
                <a:lnTo>
                  <a:pt x="1005" y="562"/>
                </a:lnTo>
                <a:lnTo>
                  <a:pt x="1004" y="562"/>
                </a:lnTo>
                <a:lnTo>
                  <a:pt x="1004" y="559"/>
                </a:lnTo>
                <a:lnTo>
                  <a:pt x="1002" y="558"/>
                </a:lnTo>
                <a:lnTo>
                  <a:pt x="1001" y="557"/>
                </a:lnTo>
                <a:lnTo>
                  <a:pt x="1000" y="556"/>
                </a:lnTo>
                <a:lnTo>
                  <a:pt x="1000" y="554"/>
                </a:lnTo>
                <a:lnTo>
                  <a:pt x="1000" y="553"/>
                </a:lnTo>
                <a:lnTo>
                  <a:pt x="999" y="553"/>
                </a:lnTo>
                <a:lnTo>
                  <a:pt x="997" y="550"/>
                </a:lnTo>
                <a:lnTo>
                  <a:pt x="996" y="549"/>
                </a:lnTo>
                <a:lnTo>
                  <a:pt x="997" y="547"/>
                </a:lnTo>
                <a:lnTo>
                  <a:pt x="997" y="546"/>
                </a:lnTo>
                <a:lnTo>
                  <a:pt x="996" y="546"/>
                </a:lnTo>
                <a:lnTo>
                  <a:pt x="995" y="546"/>
                </a:lnTo>
                <a:lnTo>
                  <a:pt x="996" y="546"/>
                </a:lnTo>
                <a:lnTo>
                  <a:pt x="996" y="545"/>
                </a:lnTo>
                <a:lnTo>
                  <a:pt x="996" y="544"/>
                </a:lnTo>
                <a:lnTo>
                  <a:pt x="996" y="542"/>
                </a:lnTo>
                <a:lnTo>
                  <a:pt x="997" y="541"/>
                </a:lnTo>
                <a:lnTo>
                  <a:pt x="997" y="540"/>
                </a:lnTo>
                <a:lnTo>
                  <a:pt x="996" y="540"/>
                </a:lnTo>
                <a:lnTo>
                  <a:pt x="996" y="539"/>
                </a:lnTo>
                <a:lnTo>
                  <a:pt x="995" y="538"/>
                </a:lnTo>
                <a:lnTo>
                  <a:pt x="995" y="537"/>
                </a:lnTo>
                <a:lnTo>
                  <a:pt x="993" y="537"/>
                </a:lnTo>
                <a:lnTo>
                  <a:pt x="993" y="536"/>
                </a:lnTo>
                <a:lnTo>
                  <a:pt x="993" y="534"/>
                </a:lnTo>
                <a:lnTo>
                  <a:pt x="992" y="533"/>
                </a:lnTo>
                <a:lnTo>
                  <a:pt x="990" y="532"/>
                </a:lnTo>
                <a:lnTo>
                  <a:pt x="989" y="532"/>
                </a:lnTo>
                <a:lnTo>
                  <a:pt x="987" y="531"/>
                </a:lnTo>
                <a:lnTo>
                  <a:pt x="987" y="530"/>
                </a:lnTo>
                <a:lnTo>
                  <a:pt x="985" y="529"/>
                </a:lnTo>
                <a:lnTo>
                  <a:pt x="984" y="529"/>
                </a:lnTo>
                <a:lnTo>
                  <a:pt x="984" y="528"/>
                </a:lnTo>
                <a:lnTo>
                  <a:pt x="983" y="528"/>
                </a:lnTo>
                <a:lnTo>
                  <a:pt x="982" y="525"/>
                </a:lnTo>
                <a:lnTo>
                  <a:pt x="981" y="523"/>
                </a:lnTo>
                <a:lnTo>
                  <a:pt x="980" y="521"/>
                </a:lnTo>
                <a:lnTo>
                  <a:pt x="979" y="520"/>
                </a:lnTo>
                <a:lnTo>
                  <a:pt x="979" y="519"/>
                </a:lnTo>
                <a:lnTo>
                  <a:pt x="978" y="517"/>
                </a:lnTo>
                <a:lnTo>
                  <a:pt x="976" y="515"/>
                </a:lnTo>
                <a:lnTo>
                  <a:pt x="975" y="514"/>
                </a:lnTo>
                <a:lnTo>
                  <a:pt x="974" y="513"/>
                </a:lnTo>
                <a:lnTo>
                  <a:pt x="973" y="511"/>
                </a:lnTo>
                <a:lnTo>
                  <a:pt x="972" y="511"/>
                </a:lnTo>
                <a:lnTo>
                  <a:pt x="970" y="508"/>
                </a:lnTo>
                <a:lnTo>
                  <a:pt x="970" y="507"/>
                </a:lnTo>
                <a:lnTo>
                  <a:pt x="968" y="507"/>
                </a:lnTo>
                <a:lnTo>
                  <a:pt x="967" y="507"/>
                </a:lnTo>
                <a:lnTo>
                  <a:pt x="967" y="506"/>
                </a:lnTo>
                <a:lnTo>
                  <a:pt x="966" y="505"/>
                </a:lnTo>
                <a:lnTo>
                  <a:pt x="965" y="505"/>
                </a:lnTo>
                <a:lnTo>
                  <a:pt x="965" y="504"/>
                </a:lnTo>
                <a:lnTo>
                  <a:pt x="964" y="503"/>
                </a:lnTo>
                <a:lnTo>
                  <a:pt x="963" y="500"/>
                </a:lnTo>
                <a:lnTo>
                  <a:pt x="960" y="499"/>
                </a:lnTo>
                <a:lnTo>
                  <a:pt x="960" y="498"/>
                </a:lnTo>
                <a:lnTo>
                  <a:pt x="959" y="497"/>
                </a:lnTo>
                <a:lnTo>
                  <a:pt x="958" y="497"/>
                </a:lnTo>
                <a:lnTo>
                  <a:pt x="957" y="498"/>
                </a:lnTo>
                <a:lnTo>
                  <a:pt x="957" y="499"/>
                </a:lnTo>
                <a:lnTo>
                  <a:pt x="957" y="500"/>
                </a:lnTo>
                <a:lnTo>
                  <a:pt x="958" y="500"/>
                </a:lnTo>
                <a:lnTo>
                  <a:pt x="957" y="500"/>
                </a:lnTo>
                <a:lnTo>
                  <a:pt x="956" y="502"/>
                </a:lnTo>
                <a:lnTo>
                  <a:pt x="955" y="502"/>
                </a:lnTo>
                <a:lnTo>
                  <a:pt x="955" y="500"/>
                </a:lnTo>
                <a:lnTo>
                  <a:pt x="949" y="498"/>
                </a:lnTo>
                <a:lnTo>
                  <a:pt x="949" y="497"/>
                </a:lnTo>
                <a:lnTo>
                  <a:pt x="945" y="494"/>
                </a:lnTo>
                <a:lnTo>
                  <a:pt x="940" y="495"/>
                </a:lnTo>
                <a:lnTo>
                  <a:pt x="932" y="497"/>
                </a:lnTo>
                <a:lnTo>
                  <a:pt x="932" y="498"/>
                </a:lnTo>
                <a:lnTo>
                  <a:pt x="932" y="499"/>
                </a:lnTo>
                <a:lnTo>
                  <a:pt x="929" y="508"/>
                </a:lnTo>
                <a:lnTo>
                  <a:pt x="928" y="510"/>
                </a:lnTo>
                <a:lnTo>
                  <a:pt x="923" y="510"/>
                </a:lnTo>
                <a:lnTo>
                  <a:pt x="922" y="511"/>
                </a:lnTo>
                <a:lnTo>
                  <a:pt x="921" y="511"/>
                </a:lnTo>
                <a:lnTo>
                  <a:pt x="921" y="510"/>
                </a:lnTo>
                <a:lnTo>
                  <a:pt x="920" y="507"/>
                </a:lnTo>
                <a:lnTo>
                  <a:pt x="917" y="508"/>
                </a:lnTo>
                <a:lnTo>
                  <a:pt x="916" y="508"/>
                </a:lnTo>
                <a:lnTo>
                  <a:pt x="915" y="508"/>
                </a:lnTo>
                <a:lnTo>
                  <a:pt x="914" y="510"/>
                </a:lnTo>
                <a:lnTo>
                  <a:pt x="913" y="510"/>
                </a:lnTo>
                <a:lnTo>
                  <a:pt x="912" y="510"/>
                </a:lnTo>
                <a:lnTo>
                  <a:pt x="912" y="511"/>
                </a:lnTo>
                <a:lnTo>
                  <a:pt x="911" y="511"/>
                </a:lnTo>
                <a:lnTo>
                  <a:pt x="909" y="511"/>
                </a:lnTo>
                <a:lnTo>
                  <a:pt x="908" y="511"/>
                </a:lnTo>
                <a:lnTo>
                  <a:pt x="907" y="511"/>
                </a:lnTo>
                <a:lnTo>
                  <a:pt x="906" y="511"/>
                </a:lnTo>
                <a:lnTo>
                  <a:pt x="903" y="512"/>
                </a:lnTo>
                <a:lnTo>
                  <a:pt x="902" y="512"/>
                </a:lnTo>
                <a:lnTo>
                  <a:pt x="900" y="512"/>
                </a:lnTo>
                <a:lnTo>
                  <a:pt x="899" y="513"/>
                </a:lnTo>
                <a:lnTo>
                  <a:pt x="898" y="510"/>
                </a:lnTo>
                <a:lnTo>
                  <a:pt x="897" y="510"/>
                </a:lnTo>
                <a:lnTo>
                  <a:pt x="896" y="510"/>
                </a:lnTo>
                <a:lnTo>
                  <a:pt x="895" y="511"/>
                </a:lnTo>
                <a:lnTo>
                  <a:pt x="894" y="511"/>
                </a:lnTo>
                <a:lnTo>
                  <a:pt x="892" y="511"/>
                </a:lnTo>
                <a:lnTo>
                  <a:pt x="891" y="512"/>
                </a:lnTo>
                <a:lnTo>
                  <a:pt x="890" y="512"/>
                </a:lnTo>
                <a:lnTo>
                  <a:pt x="889" y="512"/>
                </a:lnTo>
                <a:lnTo>
                  <a:pt x="888" y="513"/>
                </a:lnTo>
                <a:lnTo>
                  <a:pt x="887" y="513"/>
                </a:lnTo>
                <a:lnTo>
                  <a:pt x="884" y="513"/>
                </a:lnTo>
                <a:lnTo>
                  <a:pt x="886" y="515"/>
                </a:lnTo>
                <a:lnTo>
                  <a:pt x="884" y="515"/>
                </a:lnTo>
                <a:lnTo>
                  <a:pt x="884" y="516"/>
                </a:lnTo>
                <a:lnTo>
                  <a:pt x="883" y="516"/>
                </a:lnTo>
                <a:lnTo>
                  <a:pt x="882" y="516"/>
                </a:lnTo>
                <a:lnTo>
                  <a:pt x="881" y="516"/>
                </a:lnTo>
                <a:lnTo>
                  <a:pt x="881" y="517"/>
                </a:lnTo>
                <a:lnTo>
                  <a:pt x="880" y="517"/>
                </a:lnTo>
                <a:lnTo>
                  <a:pt x="879" y="517"/>
                </a:lnTo>
                <a:lnTo>
                  <a:pt x="878" y="517"/>
                </a:lnTo>
                <a:lnTo>
                  <a:pt x="877" y="517"/>
                </a:lnTo>
                <a:lnTo>
                  <a:pt x="875" y="517"/>
                </a:lnTo>
                <a:lnTo>
                  <a:pt x="873" y="519"/>
                </a:lnTo>
                <a:lnTo>
                  <a:pt x="871" y="519"/>
                </a:lnTo>
                <a:lnTo>
                  <a:pt x="870" y="519"/>
                </a:lnTo>
                <a:lnTo>
                  <a:pt x="867" y="519"/>
                </a:lnTo>
                <a:lnTo>
                  <a:pt x="857" y="519"/>
                </a:lnTo>
                <a:lnTo>
                  <a:pt x="856" y="519"/>
                </a:lnTo>
                <a:lnTo>
                  <a:pt x="856" y="520"/>
                </a:lnTo>
                <a:lnTo>
                  <a:pt x="855" y="520"/>
                </a:lnTo>
                <a:lnTo>
                  <a:pt x="845" y="523"/>
                </a:lnTo>
                <a:lnTo>
                  <a:pt x="844" y="523"/>
                </a:lnTo>
                <a:lnTo>
                  <a:pt x="843" y="523"/>
                </a:lnTo>
                <a:lnTo>
                  <a:pt x="841" y="523"/>
                </a:lnTo>
                <a:lnTo>
                  <a:pt x="840" y="523"/>
                </a:lnTo>
                <a:lnTo>
                  <a:pt x="839" y="523"/>
                </a:lnTo>
                <a:lnTo>
                  <a:pt x="838" y="523"/>
                </a:lnTo>
                <a:lnTo>
                  <a:pt x="837" y="523"/>
                </a:lnTo>
                <a:lnTo>
                  <a:pt x="838" y="524"/>
                </a:lnTo>
                <a:lnTo>
                  <a:pt x="838" y="525"/>
                </a:lnTo>
                <a:lnTo>
                  <a:pt x="837" y="525"/>
                </a:lnTo>
                <a:lnTo>
                  <a:pt x="838" y="527"/>
                </a:lnTo>
                <a:lnTo>
                  <a:pt x="839" y="528"/>
                </a:lnTo>
                <a:lnTo>
                  <a:pt x="838" y="528"/>
                </a:lnTo>
                <a:lnTo>
                  <a:pt x="837" y="528"/>
                </a:lnTo>
                <a:lnTo>
                  <a:pt x="837" y="529"/>
                </a:lnTo>
                <a:lnTo>
                  <a:pt x="836" y="529"/>
                </a:lnTo>
                <a:lnTo>
                  <a:pt x="836" y="530"/>
                </a:lnTo>
                <a:lnTo>
                  <a:pt x="836" y="531"/>
                </a:lnTo>
                <a:lnTo>
                  <a:pt x="835" y="532"/>
                </a:lnTo>
                <a:lnTo>
                  <a:pt x="835" y="533"/>
                </a:lnTo>
                <a:lnTo>
                  <a:pt x="835" y="534"/>
                </a:lnTo>
                <a:lnTo>
                  <a:pt x="833" y="534"/>
                </a:lnTo>
                <a:lnTo>
                  <a:pt x="833" y="536"/>
                </a:lnTo>
                <a:lnTo>
                  <a:pt x="832" y="536"/>
                </a:lnTo>
                <a:lnTo>
                  <a:pt x="832" y="539"/>
                </a:lnTo>
                <a:lnTo>
                  <a:pt x="831" y="540"/>
                </a:lnTo>
                <a:lnTo>
                  <a:pt x="823" y="546"/>
                </a:lnTo>
                <a:lnTo>
                  <a:pt x="823" y="547"/>
                </a:lnTo>
                <a:lnTo>
                  <a:pt x="822" y="547"/>
                </a:lnTo>
                <a:lnTo>
                  <a:pt x="821" y="548"/>
                </a:lnTo>
                <a:lnTo>
                  <a:pt x="808" y="557"/>
                </a:lnTo>
                <a:lnTo>
                  <a:pt x="808" y="558"/>
                </a:lnTo>
                <a:lnTo>
                  <a:pt x="807" y="558"/>
                </a:lnTo>
                <a:lnTo>
                  <a:pt x="806" y="561"/>
                </a:lnTo>
                <a:lnTo>
                  <a:pt x="805" y="562"/>
                </a:lnTo>
                <a:lnTo>
                  <a:pt x="805" y="563"/>
                </a:lnTo>
                <a:lnTo>
                  <a:pt x="805" y="564"/>
                </a:lnTo>
                <a:lnTo>
                  <a:pt x="805" y="565"/>
                </a:lnTo>
                <a:lnTo>
                  <a:pt x="804" y="569"/>
                </a:lnTo>
                <a:lnTo>
                  <a:pt x="804" y="570"/>
                </a:lnTo>
                <a:lnTo>
                  <a:pt x="804" y="571"/>
                </a:lnTo>
                <a:lnTo>
                  <a:pt x="803" y="572"/>
                </a:lnTo>
                <a:lnTo>
                  <a:pt x="803" y="573"/>
                </a:lnTo>
                <a:lnTo>
                  <a:pt x="802" y="574"/>
                </a:lnTo>
                <a:lnTo>
                  <a:pt x="798" y="578"/>
                </a:lnTo>
                <a:lnTo>
                  <a:pt x="795" y="582"/>
                </a:lnTo>
                <a:lnTo>
                  <a:pt x="795" y="583"/>
                </a:lnTo>
                <a:lnTo>
                  <a:pt x="796" y="583"/>
                </a:lnTo>
                <a:lnTo>
                  <a:pt x="798" y="586"/>
                </a:lnTo>
                <a:lnTo>
                  <a:pt x="799" y="587"/>
                </a:lnTo>
                <a:lnTo>
                  <a:pt x="798" y="587"/>
                </a:lnTo>
                <a:lnTo>
                  <a:pt x="798" y="588"/>
                </a:lnTo>
                <a:lnTo>
                  <a:pt x="797" y="588"/>
                </a:lnTo>
                <a:lnTo>
                  <a:pt x="796" y="588"/>
                </a:lnTo>
                <a:lnTo>
                  <a:pt x="796" y="589"/>
                </a:lnTo>
                <a:lnTo>
                  <a:pt x="795" y="589"/>
                </a:lnTo>
                <a:lnTo>
                  <a:pt x="795" y="590"/>
                </a:lnTo>
                <a:lnTo>
                  <a:pt x="794" y="590"/>
                </a:lnTo>
                <a:lnTo>
                  <a:pt x="794" y="591"/>
                </a:lnTo>
                <a:lnTo>
                  <a:pt x="795" y="592"/>
                </a:lnTo>
                <a:lnTo>
                  <a:pt x="796" y="592"/>
                </a:lnTo>
                <a:lnTo>
                  <a:pt x="797" y="593"/>
                </a:lnTo>
                <a:lnTo>
                  <a:pt x="798" y="595"/>
                </a:lnTo>
                <a:lnTo>
                  <a:pt x="798" y="596"/>
                </a:lnTo>
                <a:lnTo>
                  <a:pt x="801" y="597"/>
                </a:lnTo>
                <a:lnTo>
                  <a:pt x="802" y="598"/>
                </a:lnTo>
                <a:lnTo>
                  <a:pt x="803" y="599"/>
                </a:lnTo>
                <a:lnTo>
                  <a:pt x="804" y="600"/>
                </a:lnTo>
                <a:lnTo>
                  <a:pt x="806" y="601"/>
                </a:lnTo>
                <a:lnTo>
                  <a:pt x="806" y="603"/>
                </a:lnTo>
                <a:lnTo>
                  <a:pt x="808" y="604"/>
                </a:lnTo>
                <a:lnTo>
                  <a:pt x="815" y="612"/>
                </a:lnTo>
                <a:lnTo>
                  <a:pt x="815" y="610"/>
                </a:lnTo>
                <a:lnTo>
                  <a:pt x="816" y="612"/>
                </a:lnTo>
                <a:lnTo>
                  <a:pt x="816" y="613"/>
                </a:lnTo>
                <a:lnTo>
                  <a:pt x="818" y="614"/>
                </a:lnTo>
                <a:lnTo>
                  <a:pt x="818" y="615"/>
                </a:lnTo>
                <a:lnTo>
                  <a:pt x="819" y="615"/>
                </a:lnTo>
                <a:lnTo>
                  <a:pt x="819" y="616"/>
                </a:lnTo>
                <a:lnTo>
                  <a:pt x="822" y="620"/>
                </a:lnTo>
                <a:lnTo>
                  <a:pt x="822" y="621"/>
                </a:lnTo>
                <a:lnTo>
                  <a:pt x="824" y="623"/>
                </a:lnTo>
                <a:lnTo>
                  <a:pt x="826" y="623"/>
                </a:lnTo>
                <a:lnTo>
                  <a:pt x="826" y="624"/>
                </a:lnTo>
                <a:lnTo>
                  <a:pt x="826" y="625"/>
                </a:lnTo>
                <a:lnTo>
                  <a:pt x="827" y="625"/>
                </a:lnTo>
                <a:lnTo>
                  <a:pt x="828" y="626"/>
                </a:lnTo>
                <a:lnTo>
                  <a:pt x="831" y="626"/>
                </a:lnTo>
                <a:lnTo>
                  <a:pt x="833" y="628"/>
                </a:lnTo>
                <a:lnTo>
                  <a:pt x="836" y="628"/>
                </a:lnTo>
                <a:lnTo>
                  <a:pt x="836" y="629"/>
                </a:lnTo>
                <a:lnTo>
                  <a:pt x="838" y="630"/>
                </a:lnTo>
                <a:lnTo>
                  <a:pt x="838" y="631"/>
                </a:lnTo>
                <a:lnTo>
                  <a:pt x="838" y="630"/>
                </a:lnTo>
                <a:lnTo>
                  <a:pt x="839" y="629"/>
                </a:lnTo>
                <a:lnTo>
                  <a:pt x="840" y="629"/>
                </a:lnTo>
                <a:lnTo>
                  <a:pt x="840" y="630"/>
                </a:lnTo>
                <a:lnTo>
                  <a:pt x="841" y="630"/>
                </a:lnTo>
                <a:lnTo>
                  <a:pt x="843" y="630"/>
                </a:lnTo>
                <a:lnTo>
                  <a:pt x="844" y="631"/>
                </a:lnTo>
                <a:lnTo>
                  <a:pt x="844" y="632"/>
                </a:lnTo>
                <a:lnTo>
                  <a:pt x="845" y="631"/>
                </a:lnTo>
                <a:lnTo>
                  <a:pt x="847" y="631"/>
                </a:lnTo>
                <a:lnTo>
                  <a:pt x="848" y="632"/>
                </a:lnTo>
                <a:lnTo>
                  <a:pt x="849" y="632"/>
                </a:lnTo>
                <a:lnTo>
                  <a:pt x="850" y="632"/>
                </a:lnTo>
                <a:lnTo>
                  <a:pt x="850" y="634"/>
                </a:lnTo>
                <a:lnTo>
                  <a:pt x="852" y="634"/>
                </a:lnTo>
                <a:lnTo>
                  <a:pt x="853" y="634"/>
                </a:lnTo>
                <a:lnTo>
                  <a:pt x="853" y="635"/>
                </a:lnTo>
                <a:lnTo>
                  <a:pt x="854" y="635"/>
                </a:lnTo>
                <a:lnTo>
                  <a:pt x="854" y="634"/>
                </a:lnTo>
                <a:lnTo>
                  <a:pt x="855" y="634"/>
                </a:lnTo>
                <a:lnTo>
                  <a:pt x="856" y="633"/>
                </a:lnTo>
                <a:lnTo>
                  <a:pt x="856" y="634"/>
                </a:lnTo>
                <a:lnTo>
                  <a:pt x="858" y="634"/>
                </a:lnTo>
                <a:lnTo>
                  <a:pt x="858" y="635"/>
                </a:lnTo>
                <a:lnTo>
                  <a:pt x="860" y="635"/>
                </a:lnTo>
                <a:lnTo>
                  <a:pt x="861" y="635"/>
                </a:lnTo>
                <a:lnTo>
                  <a:pt x="863" y="638"/>
                </a:lnTo>
                <a:lnTo>
                  <a:pt x="864" y="638"/>
                </a:lnTo>
                <a:lnTo>
                  <a:pt x="864" y="637"/>
                </a:lnTo>
                <a:lnTo>
                  <a:pt x="865" y="637"/>
                </a:lnTo>
                <a:lnTo>
                  <a:pt x="866" y="638"/>
                </a:lnTo>
                <a:lnTo>
                  <a:pt x="866" y="637"/>
                </a:lnTo>
                <a:lnTo>
                  <a:pt x="867" y="638"/>
                </a:lnTo>
                <a:lnTo>
                  <a:pt x="869" y="638"/>
                </a:lnTo>
                <a:lnTo>
                  <a:pt x="871" y="640"/>
                </a:lnTo>
                <a:lnTo>
                  <a:pt x="872" y="640"/>
                </a:lnTo>
                <a:lnTo>
                  <a:pt x="873" y="640"/>
                </a:lnTo>
                <a:lnTo>
                  <a:pt x="875" y="640"/>
                </a:lnTo>
                <a:lnTo>
                  <a:pt x="878" y="641"/>
                </a:lnTo>
                <a:lnTo>
                  <a:pt x="878" y="642"/>
                </a:lnTo>
                <a:lnTo>
                  <a:pt x="877" y="642"/>
                </a:lnTo>
                <a:lnTo>
                  <a:pt x="878" y="642"/>
                </a:lnTo>
                <a:lnTo>
                  <a:pt x="880" y="641"/>
                </a:lnTo>
                <a:lnTo>
                  <a:pt x="881" y="641"/>
                </a:lnTo>
                <a:lnTo>
                  <a:pt x="882" y="642"/>
                </a:lnTo>
                <a:lnTo>
                  <a:pt x="884" y="642"/>
                </a:lnTo>
                <a:lnTo>
                  <a:pt x="886" y="642"/>
                </a:lnTo>
                <a:lnTo>
                  <a:pt x="888" y="643"/>
                </a:lnTo>
                <a:lnTo>
                  <a:pt x="889" y="643"/>
                </a:lnTo>
                <a:lnTo>
                  <a:pt x="891" y="645"/>
                </a:lnTo>
                <a:lnTo>
                  <a:pt x="895" y="646"/>
                </a:lnTo>
                <a:lnTo>
                  <a:pt x="896" y="646"/>
                </a:lnTo>
                <a:lnTo>
                  <a:pt x="896" y="647"/>
                </a:lnTo>
                <a:lnTo>
                  <a:pt x="898" y="646"/>
                </a:lnTo>
                <a:lnTo>
                  <a:pt x="899" y="646"/>
                </a:lnTo>
                <a:lnTo>
                  <a:pt x="899" y="647"/>
                </a:lnTo>
                <a:lnTo>
                  <a:pt x="900" y="647"/>
                </a:lnTo>
                <a:lnTo>
                  <a:pt x="900" y="648"/>
                </a:lnTo>
                <a:lnTo>
                  <a:pt x="902" y="647"/>
                </a:lnTo>
                <a:lnTo>
                  <a:pt x="903" y="648"/>
                </a:lnTo>
                <a:lnTo>
                  <a:pt x="904" y="648"/>
                </a:lnTo>
                <a:lnTo>
                  <a:pt x="905" y="648"/>
                </a:lnTo>
                <a:lnTo>
                  <a:pt x="906" y="648"/>
                </a:lnTo>
                <a:lnTo>
                  <a:pt x="906" y="649"/>
                </a:lnTo>
                <a:lnTo>
                  <a:pt x="907" y="649"/>
                </a:lnTo>
                <a:lnTo>
                  <a:pt x="908" y="649"/>
                </a:lnTo>
                <a:lnTo>
                  <a:pt x="909" y="650"/>
                </a:lnTo>
                <a:lnTo>
                  <a:pt x="911" y="650"/>
                </a:lnTo>
                <a:lnTo>
                  <a:pt x="912" y="650"/>
                </a:lnTo>
                <a:lnTo>
                  <a:pt x="913" y="650"/>
                </a:lnTo>
                <a:lnTo>
                  <a:pt x="914" y="651"/>
                </a:lnTo>
                <a:lnTo>
                  <a:pt x="915" y="651"/>
                </a:lnTo>
                <a:lnTo>
                  <a:pt x="917" y="652"/>
                </a:lnTo>
                <a:lnTo>
                  <a:pt x="919" y="652"/>
                </a:lnTo>
                <a:lnTo>
                  <a:pt x="921" y="654"/>
                </a:lnTo>
                <a:lnTo>
                  <a:pt x="922" y="654"/>
                </a:lnTo>
                <a:lnTo>
                  <a:pt x="923" y="654"/>
                </a:lnTo>
                <a:lnTo>
                  <a:pt x="924" y="655"/>
                </a:lnTo>
                <a:lnTo>
                  <a:pt x="925" y="655"/>
                </a:lnTo>
                <a:lnTo>
                  <a:pt x="929" y="656"/>
                </a:lnTo>
                <a:lnTo>
                  <a:pt x="932" y="656"/>
                </a:lnTo>
                <a:lnTo>
                  <a:pt x="936" y="657"/>
                </a:lnTo>
                <a:lnTo>
                  <a:pt x="938" y="658"/>
                </a:lnTo>
                <a:lnTo>
                  <a:pt x="939" y="658"/>
                </a:lnTo>
                <a:lnTo>
                  <a:pt x="940" y="659"/>
                </a:lnTo>
                <a:lnTo>
                  <a:pt x="942" y="659"/>
                </a:lnTo>
                <a:lnTo>
                  <a:pt x="943" y="659"/>
                </a:lnTo>
                <a:lnTo>
                  <a:pt x="942" y="659"/>
                </a:lnTo>
                <a:lnTo>
                  <a:pt x="943" y="659"/>
                </a:lnTo>
                <a:lnTo>
                  <a:pt x="946" y="660"/>
                </a:lnTo>
                <a:lnTo>
                  <a:pt x="947" y="660"/>
                </a:lnTo>
                <a:lnTo>
                  <a:pt x="948" y="660"/>
                </a:lnTo>
                <a:lnTo>
                  <a:pt x="950" y="662"/>
                </a:lnTo>
                <a:lnTo>
                  <a:pt x="951" y="662"/>
                </a:lnTo>
                <a:lnTo>
                  <a:pt x="953" y="663"/>
                </a:lnTo>
                <a:lnTo>
                  <a:pt x="955" y="663"/>
                </a:lnTo>
                <a:lnTo>
                  <a:pt x="958" y="664"/>
                </a:lnTo>
                <a:lnTo>
                  <a:pt x="959" y="664"/>
                </a:lnTo>
                <a:lnTo>
                  <a:pt x="959" y="665"/>
                </a:lnTo>
                <a:lnTo>
                  <a:pt x="962" y="665"/>
                </a:lnTo>
                <a:lnTo>
                  <a:pt x="963" y="665"/>
                </a:lnTo>
                <a:lnTo>
                  <a:pt x="964" y="666"/>
                </a:lnTo>
                <a:lnTo>
                  <a:pt x="965" y="666"/>
                </a:lnTo>
                <a:lnTo>
                  <a:pt x="966" y="666"/>
                </a:lnTo>
                <a:lnTo>
                  <a:pt x="968" y="667"/>
                </a:lnTo>
                <a:lnTo>
                  <a:pt x="970" y="667"/>
                </a:lnTo>
                <a:lnTo>
                  <a:pt x="971" y="668"/>
                </a:lnTo>
                <a:lnTo>
                  <a:pt x="973" y="668"/>
                </a:lnTo>
                <a:lnTo>
                  <a:pt x="974" y="668"/>
                </a:lnTo>
                <a:lnTo>
                  <a:pt x="976" y="669"/>
                </a:lnTo>
                <a:lnTo>
                  <a:pt x="978" y="669"/>
                </a:lnTo>
                <a:lnTo>
                  <a:pt x="978" y="671"/>
                </a:lnTo>
                <a:lnTo>
                  <a:pt x="979" y="671"/>
                </a:lnTo>
                <a:lnTo>
                  <a:pt x="980" y="671"/>
                </a:lnTo>
                <a:lnTo>
                  <a:pt x="983" y="671"/>
                </a:lnTo>
                <a:lnTo>
                  <a:pt x="984" y="671"/>
                </a:lnTo>
                <a:lnTo>
                  <a:pt x="984" y="672"/>
                </a:lnTo>
                <a:lnTo>
                  <a:pt x="987" y="673"/>
                </a:lnTo>
                <a:lnTo>
                  <a:pt x="989" y="673"/>
                </a:lnTo>
                <a:lnTo>
                  <a:pt x="992" y="674"/>
                </a:lnTo>
                <a:lnTo>
                  <a:pt x="993" y="675"/>
                </a:lnTo>
                <a:lnTo>
                  <a:pt x="1000" y="676"/>
                </a:lnTo>
                <a:lnTo>
                  <a:pt x="1000" y="677"/>
                </a:lnTo>
                <a:lnTo>
                  <a:pt x="1004" y="677"/>
                </a:lnTo>
                <a:lnTo>
                  <a:pt x="1005" y="679"/>
                </a:lnTo>
                <a:lnTo>
                  <a:pt x="1008" y="680"/>
                </a:lnTo>
                <a:lnTo>
                  <a:pt x="1012" y="680"/>
                </a:lnTo>
                <a:lnTo>
                  <a:pt x="1015" y="681"/>
                </a:lnTo>
                <a:lnTo>
                  <a:pt x="1017" y="682"/>
                </a:lnTo>
                <a:lnTo>
                  <a:pt x="1019" y="682"/>
                </a:lnTo>
                <a:lnTo>
                  <a:pt x="1023" y="683"/>
                </a:lnTo>
                <a:lnTo>
                  <a:pt x="1025" y="684"/>
                </a:lnTo>
                <a:lnTo>
                  <a:pt x="1026" y="684"/>
                </a:lnTo>
                <a:lnTo>
                  <a:pt x="1027" y="683"/>
                </a:lnTo>
                <a:lnTo>
                  <a:pt x="1027" y="684"/>
                </a:lnTo>
                <a:lnTo>
                  <a:pt x="1029" y="684"/>
                </a:lnTo>
                <a:lnTo>
                  <a:pt x="1029" y="685"/>
                </a:lnTo>
                <a:lnTo>
                  <a:pt x="1030" y="685"/>
                </a:lnTo>
                <a:lnTo>
                  <a:pt x="1031" y="685"/>
                </a:lnTo>
                <a:lnTo>
                  <a:pt x="1032" y="685"/>
                </a:lnTo>
                <a:lnTo>
                  <a:pt x="1034" y="687"/>
                </a:lnTo>
                <a:lnTo>
                  <a:pt x="1035" y="687"/>
                </a:lnTo>
                <a:lnTo>
                  <a:pt x="1036" y="688"/>
                </a:lnTo>
                <a:lnTo>
                  <a:pt x="1038" y="688"/>
                </a:lnTo>
                <a:lnTo>
                  <a:pt x="1041" y="689"/>
                </a:lnTo>
                <a:lnTo>
                  <a:pt x="1042" y="689"/>
                </a:lnTo>
                <a:lnTo>
                  <a:pt x="1043" y="689"/>
                </a:lnTo>
                <a:lnTo>
                  <a:pt x="1044" y="690"/>
                </a:lnTo>
                <a:lnTo>
                  <a:pt x="1049" y="691"/>
                </a:lnTo>
                <a:close/>
              </a:path>
            </a:pathLst>
          </a:custGeom>
          <a:grpFill/>
          <a:ln w="19050">
            <a:solidFill>
              <a:schemeClr val="tx1"/>
            </a:solidFill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 sz="1350"/>
          </a:p>
        </p:txBody>
      </p:sp>
    </p:spTree>
    <p:extLst>
      <p:ext uri="{BB962C8B-B14F-4D97-AF65-F5344CB8AC3E}">
        <p14:creationId xmlns:p14="http://schemas.microsoft.com/office/powerpoint/2010/main" val="22842205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Map of California Cities-</a:t>
            </a:r>
            <a:r>
              <a:rPr lang="en-US" altLang="zh-CN" dirty="0">
                <a:solidFill>
                  <a:srgbClr val="FF0000"/>
                </a:solidFill>
              </a:rPr>
              <a:t>Bakersfield</a:t>
            </a:r>
          </a:p>
        </p:txBody>
      </p:sp>
      <p:sp>
        <p:nvSpPr>
          <p:cNvPr id="6" name="Freeform 66">
            <a:extLst>
              <a:ext uri="{FF2B5EF4-FFF2-40B4-BE49-F238E27FC236}">
                <a16:creationId xmlns:a16="http://schemas.microsoft.com/office/drawing/2014/main" id="{DCC58E02-798C-4CC9-1A4A-85A015B07B6A}"/>
              </a:ext>
            </a:extLst>
          </p:cNvPr>
          <p:cNvSpPr>
            <a:spLocks noEditPoints="1"/>
          </p:cNvSpPr>
          <p:nvPr/>
        </p:nvSpPr>
        <p:spPr bwMode="auto">
          <a:xfrm>
            <a:off x="242646" y="2031690"/>
            <a:ext cx="3282074" cy="2070367"/>
          </a:xfrm>
          <a:custGeom>
            <a:avLst/>
            <a:gdLst>
              <a:gd name="T0" fmla="*/ 1182 w 3356"/>
              <a:gd name="T1" fmla="*/ 473 h 2117"/>
              <a:gd name="T2" fmla="*/ 1394 w 3356"/>
              <a:gd name="T3" fmla="*/ 445 h 2117"/>
              <a:gd name="T4" fmla="*/ 1382 w 3356"/>
              <a:gd name="T5" fmla="*/ 323 h 2117"/>
              <a:gd name="T6" fmla="*/ 1225 w 3356"/>
              <a:gd name="T7" fmla="*/ 318 h 2117"/>
              <a:gd name="T8" fmla="*/ 1119 w 3356"/>
              <a:gd name="T9" fmla="*/ 169 h 2117"/>
              <a:gd name="T10" fmla="*/ 765 w 3356"/>
              <a:gd name="T11" fmla="*/ 111 h 2117"/>
              <a:gd name="T12" fmla="*/ 702 w 3356"/>
              <a:gd name="T13" fmla="*/ 383 h 2117"/>
              <a:gd name="T14" fmla="*/ 815 w 3356"/>
              <a:gd name="T15" fmla="*/ 354 h 2117"/>
              <a:gd name="T16" fmla="*/ 896 w 3356"/>
              <a:gd name="T17" fmla="*/ 491 h 2117"/>
              <a:gd name="T18" fmla="*/ 934 w 3356"/>
              <a:gd name="T19" fmla="*/ 461 h 2117"/>
              <a:gd name="T20" fmla="*/ 1059 w 3356"/>
              <a:gd name="T21" fmla="*/ 535 h 2117"/>
              <a:gd name="T22" fmla="*/ 1007 w 3356"/>
              <a:gd name="T23" fmla="*/ 655 h 2117"/>
              <a:gd name="T24" fmla="*/ 802 w 3356"/>
              <a:gd name="T25" fmla="*/ 534 h 2117"/>
              <a:gd name="T26" fmla="*/ 636 w 3356"/>
              <a:gd name="T27" fmla="*/ 657 h 2117"/>
              <a:gd name="T28" fmla="*/ 775 w 3356"/>
              <a:gd name="T29" fmla="*/ 772 h 2117"/>
              <a:gd name="T30" fmla="*/ 621 w 3356"/>
              <a:gd name="T31" fmla="*/ 746 h 2117"/>
              <a:gd name="T32" fmla="*/ 333 w 3356"/>
              <a:gd name="T33" fmla="*/ 1020 h 2117"/>
              <a:gd name="T34" fmla="*/ 59 w 3356"/>
              <a:gd name="T35" fmla="*/ 1228 h 2117"/>
              <a:gd name="T36" fmla="*/ 1196 w 3356"/>
              <a:gd name="T37" fmla="*/ 1537 h 2117"/>
              <a:gd name="T38" fmla="*/ 1626 w 3356"/>
              <a:gd name="T39" fmla="*/ 1498 h 2117"/>
              <a:gd name="T40" fmla="*/ 1779 w 3356"/>
              <a:gd name="T41" fmla="*/ 1412 h 2117"/>
              <a:gd name="T42" fmla="*/ 2028 w 3356"/>
              <a:gd name="T43" fmla="*/ 1631 h 2117"/>
              <a:gd name="T44" fmla="*/ 2210 w 3356"/>
              <a:gd name="T45" fmla="*/ 811 h 2117"/>
              <a:gd name="T46" fmla="*/ 2030 w 3356"/>
              <a:gd name="T47" fmla="*/ 776 h 2117"/>
              <a:gd name="T48" fmla="*/ 1970 w 3356"/>
              <a:gd name="T49" fmla="*/ 604 h 2117"/>
              <a:gd name="T50" fmla="*/ 1854 w 3356"/>
              <a:gd name="T51" fmla="*/ 480 h 2117"/>
              <a:gd name="T52" fmla="*/ 1816 w 3356"/>
              <a:gd name="T53" fmla="*/ 360 h 2117"/>
              <a:gd name="T54" fmla="*/ 1977 w 3356"/>
              <a:gd name="T55" fmla="*/ 461 h 2117"/>
              <a:gd name="T56" fmla="*/ 2109 w 3356"/>
              <a:gd name="T57" fmla="*/ 477 h 2117"/>
              <a:gd name="T58" fmla="*/ 2223 w 3356"/>
              <a:gd name="T59" fmla="*/ 538 h 2117"/>
              <a:gd name="T60" fmla="*/ 2514 w 3356"/>
              <a:gd name="T61" fmla="*/ 616 h 2117"/>
              <a:gd name="T62" fmla="*/ 2776 w 3356"/>
              <a:gd name="T63" fmla="*/ 351 h 2117"/>
              <a:gd name="T64" fmla="*/ 3232 w 3356"/>
              <a:gd name="T65" fmla="*/ 44 h 2117"/>
              <a:gd name="T66" fmla="*/ 3089 w 3356"/>
              <a:gd name="T67" fmla="*/ 112 h 2117"/>
              <a:gd name="T68" fmla="*/ 2900 w 3356"/>
              <a:gd name="T69" fmla="*/ 172 h 2117"/>
              <a:gd name="T70" fmla="*/ 2689 w 3356"/>
              <a:gd name="T71" fmla="*/ 108 h 2117"/>
              <a:gd name="T72" fmla="*/ 2540 w 3356"/>
              <a:gd name="T73" fmla="*/ 127 h 2117"/>
              <a:gd name="T74" fmla="*/ 2379 w 3356"/>
              <a:gd name="T75" fmla="*/ 48 h 2117"/>
              <a:gd name="T76" fmla="*/ 2256 w 3356"/>
              <a:gd name="T77" fmla="*/ 34 h 2117"/>
              <a:gd name="T78" fmla="*/ 2193 w 3356"/>
              <a:gd name="T79" fmla="*/ 195 h 2117"/>
              <a:gd name="T80" fmla="*/ 2054 w 3356"/>
              <a:gd name="T81" fmla="*/ 277 h 2117"/>
              <a:gd name="T82" fmla="*/ 2089 w 3356"/>
              <a:gd name="T83" fmla="*/ 193 h 2117"/>
              <a:gd name="T84" fmla="*/ 1738 w 3356"/>
              <a:gd name="T85" fmla="*/ 323 h 2117"/>
              <a:gd name="T86" fmla="*/ 1545 w 3356"/>
              <a:gd name="T87" fmla="*/ 387 h 2117"/>
              <a:gd name="T88" fmla="*/ 1494 w 3356"/>
              <a:gd name="T89" fmla="*/ 368 h 2117"/>
              <a:gd name="T90" fmla="*/ 1499 w 3356"/>
              <a:gd name="T91" fmla="*/ 524 h 2117"/>
              <a:gd name="T92" fmla="*/ 1301 w 3356"/>
              <a:gd name="T93" fmla="*/ 627 h 2117"/>
              <a:gd name="T94" fmla="*/ 1240 w 3356"/>
              <a:gd name="T95" fmla="*/ 564 h 2117"/>
              <a:gd name="T96" fmla="*/ 937 w 3356"/>
              <a:gd name="T97" fmla="*/ 171 h 2117"/>
              <a:gd name="T98" fmla="*/ 1258 w 3356"/>
              <a:gd name="T99" fmla="*/ 876 h 2117"/>
              <a:gd name="T100" fmla="*/ 1968 w 3356"/>
              <a:gd name="T101" fmla="*/ 1235 h 2117"/>
              <a:gd name="T102" fmla="*/ 1853 w 3356"/>
              <a:gd name="T103" fmla="*/ 1358 h 2117"/>
              <a:gd name="T104" fmla="*/ 1869 w 3356"/>
              <a:gd name="T105" fmla="*/ 1236 h 2117"/>
              <a:gd name="T106" fmla="*/ 1765 w 3356"/>
              <a:gd name="T107" fmla="*/ 1100 h 2117"/>
              <a:gd name="T108" fmla="*/ 1661 w 3356"/>
              <a:gd name="T109" fmla="*/ 811 h 2117"/>
              <a:gd name="T110" fmla="*/ 1573 w 3356"/>
              <a:gd name="T111" fmla="*/ 877 h 2117"/>
              <a:gd name="T112" fmla="*/ 1459 w 3356"/>
              <a:gd name="T113" fmla="*/ 840 h 2117"/>
              <a:gd name="T114" fmla="*/ 1513 w 3356"/>
              <a:gd name="T115" fmla="*/ 800 h 2117"/>
              <a:gd name="T116" fmla="*/ 1938 w 3356"/>
              <a:gd name="T117" fmla="*/ 843 h 2117"/>
              <a:gd name="T118" fmla="*/ 1721 w 3356"/>
              <a:gd name="T119" fmla="*/ 955 h 2117"/>
              <a:gd name="T120" fmla="*/ 1839 w 3356"/>
              <a:gd name="T121" fmla="*/ 846 h 2117"/>
              <a:gd name="T122" fmla="*/ 543 w 3356"/>
              <a:gd name="T123" fmla="*/ 1140 h 2117"/>
              <a:gd name="T124" fmla="*/ 605 w 3356"/>
              <a:gd name="T125" fmla="*/ 947 h 21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356" h="2117">
                <a:moveTo>
                  <a:pt x="2210" y="1829"/>
                </a:moveTo>
                <a:lnTo>
                  <a:pt x="2212" y="1829"/>
                </a:lnTo>
                <a:lnTo>
                  <a:pt x="2220" y="1829"/>
                </a:lnTo>
                <a:lnTo>
                  <a:pt x="2220" y="1852"/>
                </a:lnTo>
                <a:lnTo>
                  <a:pt x="2220" y="1855"/>
                </a:lnTo>
                <a:lnTo>
                  <a:pt x="2220" y="1875"/>
                </a:lnTo>
                <a:lnTo>
                  <a:pt x="2254" y="1874"/>
                </a:lnTo>
                <a:lnTo>
                  <a:pt x="2270" y="1874"/>
                </a:lnTo>
                <a:lnTo>
                  <a:pt x="2268" y="1994"/>
                </a:lnTo>
                <a:lnTo>
                  <a:pt x="2245" y="1994"/>
                </a:lnTo>
                <a:lnTo>
                  <a:pt x="2244" y="1994"/>
                </a:lnTo>
                <a:lnTo>
                  <a:pt x="2209" y="1994"/>
                </a:lnTo>
                <a:lnTo>
                  <a:pt x="2178" y="1994"/>
                </a:lnTo>
                <a:lnTo>
                  <a:pt x="2156" y="1994"/>
                </a:lnTo>
                <a:lnTo>
                  <a:pt x="2155" y="1994"/>
                </a:lnTo>
                <a:lnTo>
                  <a:pt x="2154" y="1994"/>
                </a:lnTo>
                <a:lnTo>
                  <a:pt x="2150" y="1994"/>
                </a:lnTo>
                <a:lnTo>
                  <a:pt x="2150" y="1995"/>
                </a:lnTo>
                <a:lnTo>
                  <a:pt x="2150" y="2117"/>
                </a:lnTo>
                <a:lnTo>
                  <a:pt x="2054" y="2117"/>
                </a:lnTo>
                <a:lnTo>
                  <a:pt x="2051" y="2117"/>
                </a:lnTo>
                <a:lnTo>
                  <a:pt x="2028" y="2117"/>
                </a:lnTo>
                <a:lnTo>
                  <a:pt x="2028" y="2056"/>
                </a:lnTo>
                <a:lnTo>
                  <a:pt x="2028" y="1997"/>
                </a:lnTo>
                <a:lnTo>
                  <a:pt x="2035" y="1997"/>
                </a:lnTo>
                <a:lnTo>
                  <a:pt x="2089" y="1995"/>
                </a:lnTo>
                <a:lnTo>
                  <a:pt x="2148" y="1995"/>
                </a:lnTo>
                <a:lnTo>
                  <a:pt x="2148" y="1994"/>
                </a:lnTo>
                <a:lnTo>
                  <a:pt x="2150" y="1994"/>
                </a:lnTo>
                <a:lnTo>
                  <a:pt x="2150" y="1874"/>
                </a:lnTo>
                <a:lnTo>
                  <a:pt x="2028" y="1874"/>
                </a:lnTo>
                <a:lnTo>
                  <a:pt x="2028" y="1753"/>
                </a:lnTo>
                <a:lnTo>
                  <a:pt x="2035" y="1753"/>
                </a:lnTo>
                <a:lnTo>
                  <a:pt x="2150" y="1753"/>
                </a:lnTo>
                <a:lnTo>
                  <a:pt x="2150" y="1786"/>
                </a:lnTo>
                <a:lnTo>
                  <a:pt x="2150" y="1787"/>
                </a:lnTo>
                <a:lnTo>
                  <a:pt x="2150" y="1814"/>
                </a:lnTo>
                <a:lnTo>
                  <a:pt x="2154" y="1814"/>
                </a:lnTo>
                <a:lnTo>
                  <a:pt x="2155" y="1814"/>
                </a:lnTo>
                <a:lnTo>
                  <a:pt x="2181" y="1814"/>
                </a:lnTo>
                <a:lnTo>
                  <a:pt x="2181" y="1816"/>
                </a:lnTo>
                <a:lnTo>
                  <a:pt x="2181" y="1830"/>
                </a:lnTo>
                <a:lnTo>
                  <a:pt x="2210" y="1829"/>
                </a:lnTo>
                <a:lnTo>
                  <a:pt x="2210" y="1829"/>
                </a:lnTo>
                <a:close/>
                <a:moveTo>
                  <a:pt x="1197" y="534"/>
                </a:moveTo>
                <a:lnTo>
                  <a:pt x="1194" y="534"/>
                </a:lnTo>
                <a:lnTo>
                  <a:pt x="1189" y="534"/>
                </a:lnTo>
                <a:lnTo>
                  <a:pt x="1189" y="527"/>
                </a:lnTo>
                <a:lnTo>
                  <a:pt x="1185" y="527"/>
                </a:lnTo>
                <a:lnTo>
                  <a:pt x="1185" y="526"/>
                </a:lnTo>
                <a:lnTo>
                  <a:pt x="1186" y="510"/>
                </a:lnTo>
                <a:lnTo>
                  <a:pt x="1186" y="508"/>
                </a:lnTo>
                <a:lnTo>
                  <a:pt x="1186" y="504"/>
                </a:lnTo>
                <a:lnTo>
                  <a:pt x="1186" y="497"/>
                </a:lnTo>
                <a:lnTo>
                  <a:pt x="1185" y="497"/>
                </a:lnTo>
                <a:lnTo>
                  <a:pt x="1185" y="495"/>
                </a:lnTo>
                <a:lnTo>
                  <a:pt x="1183" y="492"/>
                </a:lnTo>
                <a:lnTo>
                  <a:pt x="1183" y="491"/>
                </a:lnTo>
                <a:lnTo>
                  <a:pt x="1182" y="489"/>
                </a:lnTo>
                <a:lnTo>
                  <a:pt x="1183" y="489"/>
                </a:lnTo>
                <a:lnTo>
                  <a:pt x="1183" y="489"/>
                </a:lnTo>
                <a:lnTo>
                  <a:pt x="1194" y="489"/>
                </a:lnTo>
                <a:lnTo>
                  <a:pt x="1194" y="484"/>
                </a:lnTo>
                <a:lnTo>
                  <a:pt x="1194" y="476"/>
                </a:lnTo>
                <a:lnTo>
                  <a:pt x="1194" y="474"/>
                </a:lnTo>
                <a:lnTo>
                  <a:pt x="1188" y="474"/>
                </a:lnTo>
                <a:lnTo>
                  <a:pt x="1186" y="474"/>
                </a:lnTo>
                <a:lnTo>
                  <a:pt x="1182" y="474"/>
                </a:lnTo>
                <a:lnTo>
                  <a:pt x="1182" y="473"/>
                </a:lnTo>
                <a:lnTo>
                  <a:pt x="1182" y="474"/>
                </a:lnTo>
                <a:lnTo>
                  <a:pt x="1181" y="474"/>
                </a:lnTo>
                <a:lnTo>
                  <a:pt x="1181" y="473"/>
                </a:lnTo>
                <a:lnTo>
                  <a:pt x="1181" y="470"/>
                </a:lnTo>
                <a:lnTo>
                  <a:pt x="1181" y="445"/>
                </a:lnTo>
                <a:lnTo>
                  <a:pt x="1181" y="455"/>
                </a:lnTo>
                <a:lnTo>
                  <a:pt x="1181" y="445"/>
                </a:lnTo>
                <a:lnTo>
                  <a:pt x="1182" y="445"/>
                </a:lnTo>
                <a:lnTo>
                  <a:pt x="1186" y="445"/>
                </a:lnTo>
                <a:lnTo>
                  <a:pt x="1188" y="445"/>
                </a:lnTo>
                <a:lnTo>
                  <a:pt x="1216" y="445"/>
                </a:lnTo>
                <a:lnTo>
                  <a:pt x="1217" y="445"/>
                </a:lnTo>
                <a:lnTo>
                  <a:pt x="1219" y="445"/>
                </a:lnTo>
                <a:lnTo>
                  <a:pt x="1220" y="445"/>
                </a:lnTo>
                <a:lnTo>
                  <a:pt x="1221" y="445"/>
                </a:lnTo>
                <a:lnTo>
                  <a:pt x="1223" y="445"/>
                </a:lnTo>
                <a:lnTo>
                  <a:pt x="1224" y="445"/>
                </a:lnTo>
                <a:lnTo>
                  <a:pt x="1225" y="445"/>
                </a:lnTo>
                <a:lnTo>
                  <a:pt x="1225" y="454"/>
                </a:lnTo>
                <a:lnTo>
                  <a:pt x="1242" y="454"/>
                </a:lnTo>
                <a:lnTo>
                  <a:pt x="1242" y="445"/>
                </a:lnTo>
                <a:lnTo>
                  <a:pt x="1242" y="435"/>
                </a:lnTo>
                <a:lnTo>
                  <a:pt x="1242" y="415"/>
                </a:lnTo>
                <a:lnTo>
                  <a:pt x="1248" y="415"/>
                </a:lnTo>
                <a:lnTo>
                  <a:pt x="1263" y="415"/>
                </a:lnTo>
                <a:lnTo>
                  <a:pt x="1277" y="415"/>
                </a:lnTo>
                <a:lnTo>
                  <a:pt x="1279" y="415"/>
                </a:lnTo>
                <a:lnTo>
                  <a:pt x="1281" y="415"/>
                </a:lnTo>
                <a:lnTo>
                  <a:pt x="1283" y="415"/>
                </a:lnTo>
                <a:lnTo>
                  <a:pt x="1290" y="415"/>
                </a:lnTo>
                <a:lnTo>
                  <a:pt x="1301" y="415"/>
                </a:lnTo>
                <a:lnTo>
                  <a:pt x="1301" y="406"/>
                </a:lnTo>
                <a:lnTo>
                  <a:pt x="1301" y="400"/>
                </a:lnTo>
                <a:lnTo>
                  <a:pt x="1301" y="384"/>
                </a:lnTo>
                <a:lnTo>
                  <a:pt x="1308" y="384"/>
                </a:lnTo>
                <a:lnTo>
                  <a:pt x="1345" y="385"/>
                </a:lnTo>
                <a:lnTo>
                  <a:pt x="1348" y="385"/>
                </a:lnTo>
                <a:lnTo>
                  <a:pt x="1362" y="385"/>
                </a:lnTo>
                <a:lnTo>
                  <a:pt x="1362" y="411"/>
                </a:lnTo>
                <a:lnTo>
                  <a:pt x="1362" y="415"/>
                </a:lnTo>
                <a:lnTo>
                  <a:pt x="1351" y="415"/>
                </a:lnTo>
                <a:lnTo>
                  <a:pt x="1348" y="415"/>
                </a:lnTo>
                <a:lnTo>
                  <a:pt x="1314" y="415"/>
                </a:lnTo>
                <a:lnTo>
                  <a:pt x="1309" y="415"/>
                </a:lnTo>
                <a:lnTo>
                  <a:pt x="1309" y="418"/>
                </a:lnTo>
                <a:lnTo>
                  <a:pt x="1309" y="426"/>
                </a:lnTo>
                <a:lnTo>
                  <a:pt x="1309" y="430"/>
                </a:lnTo>
                <a:lnTo>
                  <a:pt x="1309" y="437"/>
                </a:lnTo>
                <a:lnTo>
                  <a:pt x="1320" y="438"/>
                </a:lnTo>
                <a:lnTo>
                  <a:pt x="1332" y="438"/>
                </a:lnTo>
                <a:lnTo>
                  <a:pt x="1332" y="446"/>
                </a:lnTo>
                <a:lnTo>
                  <a:pt x="1332" y="453"/>
                </a:lnTo>
                <a:lnTo>
                  <a:pt x="1332" y="454"/>
                </a:lnTo>
                <a:lnTo>
                  <a:pt x="1332" y="460"/>
                </a:lnTo>
                <a:lnTo>
                  <a:pt x="1332" y="468"/>
                </a:lnTo>
                <a:lnTo>
                  <a:pt x="1332" y="476"/>
                </a:lnTo>
                <a:lnTo>
                  <a:pt x="1345" y="476"/>
                </a:lnTo>
                <a:lnTo>
                  <a:pt x="1345" y="474"/>
                </a:lnTo>
                <a:lnTo>
                  <a:pt x="1351" y="466"/>
                </a:lnTo>
                <a:lnTo>
                  <a:pt x="1351" y="465"/>
                </a:lnTo>
                <a:lnTo>
                  <a:pt x="1355" y="462"/>
                </a:lnTo>
                <a:lnTo>
                  <a:pt x="1359" y="461"/>
                </a:lnTo>
                <a:lnTo>
                  <a:pt x="1359" y="460"/>
                </a:lnTo>
                <a:lnTo>
                  <a:pt x="1362" y="458"/>
                </a:lnTo>
                <a:lnTo>
                  <a:pt x="1364" y="457"/>
                </a:lnTo>
                <a:lnTo>
                  <a:pt x="1383" y="445"/>
                </a:lnTo>
                <a:lnTo>
                  <a:pt x="1390" y="445"/>
                </a:lnTo>
                <a:lnTo>
                  <a:pt x="1391" y="445"/>
                </a:lnTo>
                <a:lnTo>
                  <a:pt x="1394" y="445"/>
                </a:lnTo>
                <a:lnTo>
                  <a:pt x="1395" y="443"/>
                </a:lnTo>
                <a:lnTo>
                  <a:pt x="1395" y="441"/>
                </a:lnTo>
                <a:lnTo>
                  <a:pt x="1395" y="439"/>
                </a:lnTo>
                <a:lnTo>
                  <a:pt x="1395" y="438"/>
                </a:lnTo>
                <a:lnTo>
                  <a:pt x="1397" y="437"/>
                </a:lnTo>
                <a:lnTo>
                  <a:pt x="1397" y="435"/>
                </a:lnTo>
                <a:lnTo>
                  <a:pt x="1397" y="434"/>
                </a:lnTo>
                <a:lnTo>
                  <a:pt x="1398" y="434"/>
                </a:lnTo>
                <a:lnTo>
                  <a:pt x="1398" y="433"/>
                </a:lnTo>
                <a:lnTo>
                  <a:pt x="1398" y="431"/>
                </a:lnTo>
                <a:lnTo>
                  <a:pt x="1399" y="431"/>
                </a:lnTo>
                <a:lnTo>
                  <a:pt x="1399" y="430"/>
                </a:lnTo>
                <a:lnTo>
                  <a:pt x="1399" y="428"/>
                </a:lnTo>
                <a:lnTo>
                  <a:pt x="1401" y="428"/>
                </a:lnTo>
                <a:lnTo>
                  <a:pt x="1401" y="427"/>
                </a:lnTo>
                <a:lnTo>
                  <a:pt x="1402" y="426"/>
                </a:lnTo>
                <a:lnTo>
                  <a:pt x="1403" y="424"/>
                </a:lnTo>
                <a:lnTo>
                  <a:pt x="1406" y="420"/>
                </a:lnTo>
                <a:lnTo>
                  <a:pt x="1407" y="422"/>
                </a:lnTo>
                <a:lnTo>
                  <a:pt x="1410" y="419"/>
                </a:lnTo>
                <a:lnTo>
                  <a:pt x="1412" y="416"/>
                </a:lnTo>
                <a:lnTo>
                  <a:pt x="1413" y="415"/>
                </a:lnTo>
                <a:lnTo>
                  <a:pt x="1422" y="404"/>
                </a:lnTo>
                <a:lnTo>
                  <a:pt x="1448" y="376"/>
                </a:lnTo>
                <a:lnTo>
                  <a:pt x="1452" y="370"/>
                </a:lnTo>
                <a:lnTo>
                  <a:pt x="1452" y="369"/>
                </a:lnTo>
                <a:lnTo>
                  <a:pt x="1453" y="369"/>
                </a:lnTo>
                <a:lnTo>
                  <a:pt x="1467" y="356"/>
                </a:lnTo>
                <a:lnTo>
                  <a:pt x="1468" y="354"/>
                </a:lnTo>
                <a:lnTo>
                  <a:pt x="1467" y="354"/>
                </a:lnTo>
                <a:lnTo>
                  <a:pt x="1440" y="354"/>
                </a:lnTo>
                <a:lnTo>
                  <a:pt x="1439" y="354"/>
                </a:lnTo>
                <a:lnTo>
                  <a:pt x="1437" y="354"/>
                </a:lnTo>
                <a:lnTo>
                  <a:pt x="1422" y="354"/>
                </a:lnTo>
                <a:lnTo>
                  <a:pt x="1422" y="345"/>
                </a:lnTo>
                <a:lnTo>
                  <a:pt x="1422" y="343"/>
                </a:lnTo>
                <a:lnTo>
                  <a:pt x="1422" y="341"/>
                </a:lnTo>
                <a:lnTo>
                  <a:pt x="1422" y="339"/>
                </a:lnTo>
                <a:lnTo>
                  <a:pt x="1422" y="338"/>
                </a:lnTo>
                <a:lnTo>
                  <a:pt x="1422" y="337"/>
                </a:lnTo>
                <a:lnTo>
                  <a:pt x="1422" y="335"/>
                </a:lnTo>
                <a:lnTo>
                  <a:pt x="1422" y="323"/>
                </a:lnTo>
                <a:lnTo>
                  <a:pt x="1424" y="323"/>
                </a:lnTo>
                <a:lnTo>
                  <a:pt x="1424" y="320"/>
                </a:lnTo>
                <a:lnTo>
                  <a:pt x="1422" y="319"/>
                </a:lnTo>
                <a:lnTo>
                  <a:pt x="1422" y="318"/>
                </a:lnTo>
                <a:lnTo>
                  <a:pt x="1422" y="316"/>
                </a:lnTo>
                <a:lnTo>
                  <a:pt x="1422" y="315"/>
                </a:lnTo>
                <a:lnTo>
                  <a:pt x="1422" y="314"/>
                </a:lnTo>
                <a:lnTo>
                  <a:pt x="1422" y="312"/>
                </a:lnTo>
                <a:lnTo>
                  <a:pt x="1421" y="303"/>
                </a:lnTo>
                <a:lnTo>
                  <a:pt x="1420" y="302"/>
                </a:lnTo>
                <a:lnTo>
                  <a:pt x="1420" y="299"/>
                </a:lnTo>
                <a:lnTo>
                  <a:pt x="1420" y="297"/>
                </a:lnTo>
                <a:lnTo>
                  <a:pt x="1420" y="296"/>
                </a:lnTo>
                <a:lnTo>
                  <a:pt x="1420" y="295"/>
                </a:lnTo>
                <a:lnTo>
                  <a:pt x="1416" y="293"/>
                </a:lnTo>
                <a:lnTo>
                  <a:pt x="1417" y="295"/>
                </a:lnTo>
                <a:lnTo>
                  <a:pt x="1417" y="296"/>
                </a:lnTo>
                <a:lnTo>
                  <a:pt x="1417" y="299"/>
                </a:lnTo>
                <a:lnTo>
                  <a:pt x="1410" y="299"/>
                </a:lnTo>
                <a:lnTo>
                  <a:pt x="1409" y="299"/>
                </a:lnTo>
                <a:lnTo>
                  <a:pt x="1407" y="299"/>
                </a:lnTo>
                <a:lnTo>
                  <a:pt x="1407" y="323"/>
                </a:lnTo>
                <a:lnTo>
                  <a:pt x="1393" y="323"/>
                </a:lnTo>
                <a:lnTo>
                  <a:pt x="1389" y="323"/>
                </a:lnTo>
                <a:lnTo>
                  <a:pt x="1385" y="323"/>
                </a:lnTo>
                <a:lnTo>
                  <a:pt x="1383" y="323"/>
                </a:lnTo>
                <a:lnTo>
                  <a:pt x="1382" y="323"/>
                </a:lnTo>
                <a:lnTo>
                  <a:pt x="1379" y="323"/>
                </a:lnTo>
                <a:lnTo>
                  <a:pt x="1378" y="323"/>
                </a:lnTo>
                <a:lnTo>
                  <a:pt x="1376" y="323"/>
                </a:lnTo>
                <a:lnTo>
                  <a:pt x="1375" y="323"/>
                </a:lnTo>
                <a:lnTo>
                  <a:pt x="1374" y="323"/>
                </a:lnTo>
                <a:lnTo>
                  <a:pt x="1372" y="323"/>
                </a:lnTo>
                <a:lnTo>
                  <a:pt x="1371" y="323"/>
                </a:lnTo>
                <a:lnTo>
                  <a:pt x="1370" y="323"/>
                </a:lnTo>
                <a:lnTo>
                  <a:pt x="1368" y="323"/>
                </a:lnTo>
                <a:lnTo>
                  <a:pt x="1366" y="323"/>
                </a:lnTo>
                <a:lnTo>
                  <a:pt x="1364" y="323"/>
                </a:lnTo>
                <a:lnTo>
                  <a:pt x="1363" y="323"/>
                </a:lnTo>
                <a:lnTo>
                  <a:pt x="1362" y="323"/>
                </a:lnTo>
                <a:lnTo>
                  <a:pt x="1359" y="323"/>
                </a:lnTo>
                <a:lnTo>
                  <a:pt x="1356" y="323"/>
                </a:lnTo>
                <a:lnTo>
                  <a:pt x="1355" y="323"/>
                </a:lnTo>
                <a:lnTo>
                  <a:pt x="1354" y="323"/>
                </a:lnTo>
                <a:lnTo>
                  <a:pt x="1351" y="323"/>
                </a:lnTo>
                <a:lnTo>
                  <a:pt x="1348" y="323"/>
                </a:lnTo>
                <a:lnTo>
                  <a:pt x="1345" y="323"/>
                </a:lnTo>
                <a:lnTo>
                  <a:pt x="1345" y="318"/>
                </a:lnTo>
                <a:lnTo>
                  <a:pt x="1345" y="316"/>
                </a:lnTo>
                <a:lnTo>
                  <a:pt x="1345" y="315"/>
                </a:lnTo>
                <a:lnTo>
                  <a:pt x="1345" y="308"/>
                </a:lnTo>
                <a:lnTo>
                  <a:pt x="1333" y="308"/>
                </a:lnTo>
                <a:lnTo>
                  <a:pt x="1331" y="308"/>
                </a:lnTo>
                <a:lnTo>
                  <a:pt x="1328" y="308"/>
                </a:lnTo>
                <a:lnTo>
                  <a:pt x="1328" y="307"/>
                </a:lnTo>
                <a:lnTo>
                  <a:pt x="1328" y="306"/>
                </a:lnTo>
                <a:lnTo>
                  <a:pt x="1316" y="306"/>
                </a:lnTo>
                <a:lnTo>
                  <a:pt x="1316" y="295"/>
                </a:lnTo>
                <a:lnTo>
                  <a:pt x="1316" y="293"/>
                </a:lnTo>
                <a:lnTo>
                  <a:pt x="1314" y="293"/>
                </a:lnTo>
                <a:lnTo>
                  <a:pt x="1312" y="293"/>
                </a:lnTo>
                <a:lnTo>
                  <a:pt x="1309" y="293"/>
                </a:lnTo>
                <a:lnTo>
                  <a:pt x="1308" y="293"/>
                </a:lnTo>
                <a:lnTo>
                  <a:pt x="1302" y="293"/>
                </a:lnTo>
                <a:lnTo>
                  <a:pt x="1301" y="293"/>
                </a:lnTo>
                <a:lnTo>
                  <a:pt x="1300" y="293"/>
                </a:lnTo>
                <a:lnTo>
                  <a:pt x="1297" y="293"/>
                </a:lnTo>
                <a:lnTo>
                  <a:pt x="1295" y="293"/>
                </a:lnTo>
                <a:lnTo>
                  <a:pt x="1294" y="293"/>
                </a:lnTo>
                <a:lnTo>
                  <a:pt x="1293" y="293"/>
                </a:lnTo>
                <a:lnTo>
                  <a:pt x="1291" y="293"/>
                </a:lnTo>
                <a:lnTo>
                  <a:pt x="1287" y="293"/>
                </a:lnTo>
                <a:lnTo>
                  <a:pt x="1286" y="293"/>
                </a:lnTo>
                <a:lnTo>
                  <a:pt x="1283" y="293"/>
                </a:lnTo>
                <a:lnTo>
                  <a:pt x="1278" y="293"/>
                </a:lnTo>
                <a:lnTo>
                  <a:pt x="1273" y="293"/>
                </a:lnTo>
                <a:lnTo>
                  <a:pt x="1271" y="293"/>
                </a:lnTo>
                <a:lnTo>
                  <a:pt x="1271" y="296"/>
                </a:lnTo>
                <a:lnTo>
                  <a:pt x="1271" y="300"/>
                </a:lnTo>
                <a:lnTo>
                  <a:pt x="1271" y="302"/>
                </a:lnTo>
                <a:lnTo>
                  <a:pt x="1271" y="307"/>
                </a:lnTo>
                <a:lnTo>
                  <a:pt x="1295" y="307"/>
                </a:lnTo>
                <a:lnTo>
                  <a:pt x="1298" y="307"/>
                </a:lnTo>
                <a:lnTo>
                  <a:pt x="1300" y="307"/>
                </a:lnTo>
                <a:lnTo>
                  <a:pt x="1300" y="354"/>
                </a:lnTo>
                <a:lnTo>
                  <a:pt x="1258" y="354"/>
                </a:lnTo>
                <a:lnTo>
                  <a:pt x="1185" y="353"/>
                </a:lnTo>
                <a:lnTo>
                  <a:pt x="1182" y="353"/>
                </a:lnTo>
                <a:lnTo>
                  <a:pt x="1182" y="350"/>
                </a:lnTo>
                <a:lnTo>
                  <a:pt x="1182" y="349"/>
                </a:lnTo>
                <a:lnTo>
                  <a:pt x="1182" y="327"/>
                </a:lnTo>
                <a:lnTo>
                  <a:pt x="1182" y="323"/>
                </a:lnTo>
                <a:lnTo>
                  <a:pt x="1239" y="323"/>
                </a:lnTo>
                <a:lnTo>
                  <a:pt x="1239" y="319"/>
                </a:lnTo>
                <a:lnTo>
                  <a:pt x="1239" y="318"/>
                </a:lnTo>
                <a:lnTo>
                  <a:pt x="1225" y="318"/>
                </a:lnTo>
                <a:lnTo>
                  <a:pt x="1225" y="314"/>
                </a:lnTo>
                <a:lnTo>
                  <a:pt x="1225" y="306"/>
                </a:lnTo>
                <a:lnTo>
                  <a:pt x="1219" y="304"/>
                </a:lnTo>
                <a:lnTo>
                  <a:pt x="1215" y="304"/>
                </a:lnTo>
                <a:lnTo>
                  <a:pt x="1194" y="304"/>
                </a:lnTo>
                <a:lnTo>
                  <a:pt x="1192" y="304"/>
                </a:lnTo>
                <a:lnTo>
                  <a:pt x="1190" y="306"/>
                </a:lnTo>
                <a:lnTo>
                  <a:pt x="1188" y="306"/>
                </a:lnTo>
                <a:lnTo>
                  <a:pt x="1186" y="306"/>
                </a:lnTo>
                <a:lnTo>
                  <a:pt x="1182" y="306"/>
                </a:lnTo>
                <a:lnTo>
                  <a:pt x="1182" y="292"/>
                </a:lnTo>
                <a:lnTo>
                  <a:pt x="1182" y="291"/>
                </a:lnTo>
                <a:lnTo>
                  <a:pt x="1182" y="261"/>
                </a:lnTo>
                <a:lnTo>
                  <a:pt x="1181" y="261"/>
                </a:lnTo>
                <a:lnTo>
                  <a:pt x="1181" y="231"/>
                </a:lnTo>
                <a:lnTo>
                  <a:pt x="1154" y="231"/>
                </a:lnTo>
                <a:lnTo>
                  <a:pt x="1150" y="231"/>
                </a:lnTo>
                <a:lnTo>
                  <a:pt x="1148" y="231"/>
                </a:lnTo>
                <a:lnTo>
                  <a:pt x="1147" y="231"/>
                </a:lnTo>
                <a:lnTo>
                  <a:pt x="1119" y="231"/>
                </a:lnTo>
                <a:lnTo>
                  <a:pt x="1111" y="231"/>
                </a:lnTo>
                <a:lnTo>
                  <a:pt x="1104" y="231"/>
                </a:lnTo>
                <a:lnTo>
                  <a:pt x="1097" y="231"/>
                </a:lnTo>
                <a:lnTo>
                  <a:pt x="1094" y="231"/>
                </a:lnTo>
                <a:lnTo>
                  <a:pt x="1089" y="231"/>
                </a:lnTo>
                <a:lnTo>
                  <a:pt x="1089" y="234"/>
                </a:lnTo>
                <a:lnTo>
                  <a:pt x="1089" y="238"/>
                </a:lnTo>
                <a:lnTo>
                  <a:pt x="1089" y="242"/>
                </a:lnTo>
                <a:lnTo>
                  <a:pt x="1089" y="245"/>
                </a:lnTo>
                <a:lnTo>
                  <a:pt x="1089" y="246"/>
                </a:lnTo>
                <a:lnTo>
                  <a:pt x="1065" y="246"/>
                </a:lnTo>
                <a:lnTo>
                  <a:pt x="1063" y="246"/>
                </a:lnTo>
                <a:lnTo>
                  <a:pt x="1061" y="246"/>
                </a:lnTo>
                <a:lnTo>
                  <a:pt x="1059" y="246"/>
                </a:lnTo>
                <a:lnTo>
                  <a:pt x="1059" y="243"/>
                </a:lnTo>
                <a:lnTo>
                  <a:pt x="1059" y="229"/>
                </a:lnTo>
                <a:lnTo>
                  <a:pt x="1059" y="226"/>
                </a:lnTo>
                <a:lnTo>
                  <a:pt x="1059" y="220"/>
                </a:lnTo>
                <a:lnTo>
                  <a:pt x="1059" y="215"/>
                </a:lnTo>
                <a:lnTo>
                  <a:pt x="1059" y="207"/>
                </a:lnTo>
                <a:lnTo>
                  <a:pt x="1059" y="206"/>
                </a:lnTo>
                <a:lnTo>
                  <a:pt x="1059" y="204"/>
                </a:lnTo>
                <a:lnTo>
                  <a:pt x="1059" y="193"/>
                </a:lnTo>
                <a:lnTo>
                  <a:pt x="1059" y="193"/>
                </a:lnTo>
                <a:lnTo>
                  <a:pt x="1059" y="192"/>
                </a:lnTo>
                <a:lnTo>
                  <a:pt x="1059" y="188"/>
                </a:lnTo>
                <a:lnTo>
                  <a:pt x="1059" y="187"/>
                </a:lnTo>
                <a:lnTo>
                  <a:pt x="1059" y="184"/>
                </a:lnTo>
                <a:lnTo>
                  <a:pt x="1059" y="181"/>
                </a:lnTo>
                <a:lnTo>
                  <a:pt x="1059" y="173"/>
                </a:lnTo>
                <a:lnTo>
                  <a:pt x="1059" y="172"/>
                </a:lnTo>
                <a:lnTo>
                  <a:pt x="1059" y="169"/>
                </a:lnTo>
                <a:lnTo>
                  <a:pt x="1058" y="169"/>
                </a:lnTo>
                <a:lnTo>
                  <a:pt x="1012" y="171"/>
                </a:lnTo>
                <a:lnTo>
                  <a:pt x="997" y="171"/>
                </a:lnTo>
                <a:lnTo>
                  <a:pt x="997" y="169"/>
                </a:lnTo>
                <a:lnTo>
                  <a:pt x="997" y="161"/>
                </a:lnTo>
                <a:lnTo>
                  <a:pt x="997" y="139"/>
                </a:lnTo>
                <a:lnTo>
                  <a:pt x="1023" y="139"/>
                </a:lnTo>
                <a:lnTo>
                  <a:pt x="1023" y="131"/>
                </a:lnTo>
                <a:lnTo>
                  <a:pt x="1030" y="130"/>
                </a:lnTo>
                <a:lnTo>
                  <a:pt x="1042" y="130"/>
                </a:lnTo>
                <a:lnTo>
                  <a:pt x="1042" y="131"/>
                </a:lnTo>
                <a:lnTo>
                  <a:pt x="1050" y="131"/>
                </a:lnTo>
                <a:lnTo>
                  <a:pt x="1053" y="131"/>
                </a:lnTo>
                <a:lnTo>
                  <a:pt x="1058" y="131"/>
                </a:lnTo>
                <a:lnTo>
                  <a:pt x="1058" y="138"/>
                </a:lnTo>
                <a:lnTo>
                  <a:pt x="1119" y="139"/>
                </a:lnTo>
                <a:lnTo>
                  <a:pt x="1119" y="169"/>
                </a:lnTo>
                <a:lnTo>
                  <a:pt x="1136" y="169"/>
                </a:lnTo>
                <a:lnTo>
                  <a:pt x="1142" y="169"/>
                </a:lnTo>
                <a:lnTo>
                  <a:pt x="1165" y="169"/>
                </a:lnTo>
                <a:lnTo>
                  <a:pt x="1179" y="169"/>
                </a:lnTo>
                <a:lnTo>
                  <a:pt x="1179" y="171"/>
                </a:lnTo>
                <a:lnTo>
                  <a:pt x="1240" y="171"/>
                </a:lnTo>
                <a:lnTo>
                  <a:pt x="1289" y="171"/>
                </a:lnTo>
                <a:lnTo>
                  <a:pt x="1301" y="171"/>
                </a:lnTo>
                <a:lnTo>
                  <a:pt x="1302" y="171"/>
                </a:lnTo>
                <a:lnTo>
                  <a:pt x="1302" y="169"/>
                </a:lnTo>
                <a:lnTo>
                  <a:pt x="1302" y="168"/>
                </a:lnTo>
                <a:lnTo>
                  <a:pt x="1302" y="137"/>
                </a:lnTo>
                <a:lnTo>
                  <a:pt x="1213" y="56"/>
                </a:lnTo>
                <a:lnTo>
                  <a:pt x="1210" y="53"/>
                </a:lnTo>
                <a:lnTo>
                  <a:pt x="1209" y="53"/>
                </a:lnTo>
                <a:lnTo>
                  <a:pt x="1208" y="53"/>
                </a:lnTo>
                <a:lnTo>
                  <a:pt x="1206" y="53"/>
                </a:lnTo>
                <a:lnTo>
                  <a:pt x="1205" y="53"/>
                </a:lnTo>
                <a:lnTo>
                  <a:pt x="1204" y="53"/>
                </a:lnTo>
                <a:lnTo>
                  <a:pt x="1202" y="53"/>
                </a:lnTo>
                <a:lnTo>
                  <a:pt x="1201" y="53"/>
                </a:lnTo>
                <a:lnTo>
                  <a:pt x="1200" y="53"/>
                </a:lnTo>
                <a:lnTo>
                  <a:pt x="1183" y="50"/>
                </a:lnTo>
                <a:lnTo>
                  <a:pt x="1183" y="50"/>
                </a:lnTo>
                <a:lnTo>
                  <a:pt x="1182" y="50"/>
                </a:lnTo>
                <a:lnTo>
                  <a:pt x="1181" y="50"/>
                </a:lnTo>
                <a:lnTo>
                  <a:pt x="1179" y="50"/>
                </a:lnTo>
                <a:lnTo>
                  <a:pt x="1173" y="50"/>
                </a:lnTo>
                <a:lnTo>
                  <a:pt x="1171" y="50"/>
                </a:lnTo>
                <a:lnTo>
                  <a:pt x="1170" y="50"/>
                </a:lnTo>
                <a:lnTo>
                  <a:pt x="1165" y="50"/>
                </a:lnTo>
                <a:lnTo>
                  <a:pt x="1163" y="50"/>
                </a:lnTo>
                <a:lnTo>
                  <a:pt x="1119" y="50"/>
                </a:lnTo>
                <a:lnTo>
                  <a:pt x="1062" y="50"/>
                </a:lnTo>
                <a:lnTo>
                  <a:pt x="1061" y="50"/>
                </a:lnTo>
                <a:lnTo>
                  <a:pt x="1053" y="50"/>
                </a:lnTo>
                <a:lnTo>
                  <a:pt x="1046" y="50"/>
                </a:lnTo>
                <a:lnTo>
                  <a:pt x="1044" y="50"/>
                </a:lnTo>
                <a:lnTo>
                  <a:pt x="1043" y="50"/>
                </a:lnTo>
                <a:lnTo>
                  <a:pt x="1042" y="50"/>
                </a:lnTo>
                <a:lnTo>
                  <a:pt x="1027" y="49"/>
                </a:lnTo>
                <a:lnTo>
                  <a:pt x="999" y="49"/>
                </a:lnTo>
                <a:lnTo>
                  <a:pt x="969" y="49"/>
                </a:lnTo>
                <a:lnTo>
                  <a:pt x="969" y="48"/>
                </a:lnTo>
                <a:lnTo>
                  <a:pt x="942" y="48"/>
                </a:lnTo>
                <a:lnTo>
                  <a:pt x="938" y="48"/>
                </a:lnTo>
                <a:lnTo>
                  <a:pt x="877" y="48"/>
                </a:lnTo>
                <a:lnTo>
                  <a:pt x="818" y="48"/>
                </a:lnTo>
                <a:lnTo>
                  <a:pt x="818" y="49"/>
                </a:lnTo>
                <a:lnTo>
                  <a:pt x="818" y="110"/>
                </a:lnTo>
                <a:lnTo>
                  <a:pt x="818" y="127"/>
                </a:lnTo>
                <a:lnTo>
                  <a:pt x="818" y="162"/>
                </a:lnTo>
                <a:lnTo>
                  <a:pt x="816" y="162"/>
                </a:lnTo>
                <a:lnTo>
                  <a:pt x="816" y="161"/>
                </a:lnTo>
                <a:lnTo>
                  <a:pt x="816" y="161"/>
                </a:lnTo>
                <a:lnTo>
                  <a:pt x="816" y="160"/>
                </a:lnTo>
                <a:lnTo>
                  <a:pt x="815" y="160"/>
                </a:lnTo>
                <a:lnTo>
                  <a:pt x="815" y="158"/>
                </a:lnTo>
                <a:lnTo>
                  <a:pt x="815" y="157"/>
                </a:lnTo>
                <a:lnTo>
                  <a:pt x="814" y="157"/>
                </a:lnTo>
                <a:lnTo>
                  <a:pt x="814" y="156"/>
                </a:lnTo>
                <a:lnTo>
                  <a:pt x="812" y="156"/>
                </a:lnTo>
                <a:lnTo>
                  <a:pt x="812" y="154"/>
                </a:lnTo>
                <a:lnTo>
                  <a:pt x="811" y="154"/>
                </a:lnTo>
                <a:lnTo>
                  <a:pt x="811" y="153"/>
                </a:lnTo>
                <a:lnTo>
                  <a:pt x="810" y="153"/>
                </a:lnTo>
                <a:lnTo>
                  <a:pt x="810" y="152"/>
                </a:lnTo>
                <a:lnTo>
                  <a:pt x="767" y="111"/>
                </a:lnTo>
                <a:lnTo>
                  <a:pt x="765" y="111"/>
                </a:lnTo>
                <a:lnTo>
                  <a:pt x="765" y="110"/>
                </a:lnTo>
                <a:lnTo>
                  <a:pt x="764" y="110"/>
                </a:lnTo>
                <a:lnTo>
                  <a:pt x="764" y="108"/>
                </a:lnTo>
                <a:lnTo>
                  <a:pt x="762" y="108"/>
                </a:lnTo>
                <a:lnTo>
                  <a:pt x="762" y="107"/>
                </a:lnTo>
                <a:lnTo>
                  <a:pt x="762" y="106"/>
                </a:lnTo>
                <a:lnTo>
                  <a:pt x="762" y="106"/>
                </a:lnTo>
                <a:lnTo>
                  <a:pt x="762" y="104"/>
                </a:lnTo>
                <a:lnTo>
                  <a:pt x="761" y="104"/>
                </a:lnTo>
                <a:lnTo>
                  <a:pt x="761" y="103"/>
                </a:lnTo>
                <a:lnTo>
                  <a:pt x="761" y="102"/>
                </a:lnTo>
                <a:lnTo>
                  <a:pt x="761" y="100"/>
                </a:lnTo>
                <a:lnTo>
                  <a:pt x="760" y="100"/>
                </a:lnTo>
                <a:lnTo>
                  <a:pt x="760" y="99"/>
                </a:lnTo>
                <a:lnTo>
                  <a:pt x="760" y="98"/>
                </a:lnTo>
                <a:lnTo>
                  <a:pt x="760" y="96"/>
                </a:lnTo>
                <a:lnTo>
                  <a:pt x="760" y="95"/>
                </a:lnTo>
                <a:lnTo>
                  <a:pt x="760" y="95"/>
                </a:lnTo>
                <a:lnTo>
                  <a:pt x="758" y="95"/>
                </a:lnTo>
                <a:lnTo>
                  <a:pt x="758" y="94"/>
                </a:lnTo>
                <a:lnTo>
                  <a:pt x="760" y="48"/>
                </a:lnTo>
                <a:lnTo>
                  <a:pt x="636" y="48"/>
                </a:lnTo>
                <a:lnTo>
                  <a:pt x="637" y="49"/>
                </a:lnTo>
                <a:lnTo>
                  <a:pt x="634" y="50"/>
                </a:lnTo>
                <a:lnTo>
                  <a:pt x="633" y="50"/>
                </a:lnTo>
                <a:lnTo>
                  <a:pt x="561" y="49"/>
                </a:lnTo>
                <a:lnTo>
                  <a:pt x="521" y="49"/>
                </a:lnTo>
                <a:lnTo>
                  <a:pt x="501" y="49"/>
                </a:lnTo>
                <a:lnTo>
                  <a:pt x="484" y="49"/>
                </a:lnTo>
                <a:lnTo>
                  <a:pt x="484" y="77"/>
                </a:lnTo>
                <a:lnTo>
                  <a:pt x="456" y="49"/>
                </a:lnTo>
                <a:lnTo>
                  <a:pt x="456" y="48"/>
                </a:lnTo>
                <a:lnTo>
                  <a:pt x="455" y="48"/>
                </a:lnTo>
                <a:lnTo>
                  <a:pt x="394" y="48"/>
                </a:lnTo>
                <a:lnTo>
                  <a:pt x="335" y="46"/>
                </a:lnTo>
                <a:lnTo>
                  <a:pt x="335" y="48"/>
                </a:lnTo>
                <a:lnTo>
                  <a:pt x="335" y="108"/>
                </a:lnTo>
                <a:lnTo>
                  <a:pt x="333" y="169"/>
                </a:lnTo>
                <a:lnTo>
                  <a:pt x="364" y="169"/>
                </a:lnTo>
                <a:lnTo>
                  <a:pt x="364" y="230"/>
                </a:lnTo>
                <a:lnTo>
                  <a:pt x="364" y="231"/>
                </a:lnTo>
                <a:lnTo>
                  <a:pt x="453" y="231"/>
                </a:lnTo>
                <a:lnTo>
                  <a:pt x="453" y="292"/>
                </a:lnTo>
                <a:lnTo>
                  <a:pt x="470" y="292"/>
                </a:lnTo>
                <a:lnTo>
                  <a:pt x="484" y="292"/>
                </a:lnTo>
                <a:lnTo>
                  <a:pt x="499" y="292"/>
                </a:lnTo>
                <a:lnTo>
                  <a:pt x="514" y="292"/>
                </a:lnTo>
                <a:lnTo>
                  <a:pt x="530" y="292"/>
                </a:lnTo>
                <a:lnTo>
                  <a:pt x="544" y="292"/>
                </a:lnTo>
                <a:lnTo>
                  <a:pt x="560" y="292"/>
                </a:lnTo>
                <a:lnTo>
                  <a:pt x="575" y="292"/>
                </a:lnTo>
                <a:lnTo>
                  <a:pt x="634" y="292"/>
                </a:lnTo>
                <a:lnTo>
                  <a:pt x="696" y="292"/>
                </a:lnTo>
                <a:lnTo>
                  <a:pt x="698" y="293"/>
                </a:lnTo>
                <a:lnTo>
                  <a:pt x="698" y="354"/>
                </a:lnTo>
                <a:lnTo>
                  <a:pt x="696" y="356"/>
                </a:lnTo>
                <a:lnTo>
                  <a:pt x="696" y="356"/>
                </a:lnTo>
                <a:lnTo>
                  <a:pt x="696" y="357"/>
                </a:lnTo>
                <a:lnTo>
                  <a:pt x="696" y="358"/>
                </a:lnTo>
                <a:lnTo>
                  <a:pt x="695" y="360"/>
                </a:lnTo>
                <a:lnTo>
                  <a:pt x="695" y="361"/>
                </a:lnTo>
                <a:lnTo>
                  <a:pt x="695" y="362"/>
                </a:lnTo>
                <a:lnTo>
                  <a:pt x="695" y="364"/>
                </a:lnTo>
                <a:lnTo>
                  <a:pt x="695" y="365"/>
                </a:lnTo>
                <a:lnTo>
                  <a:pt x="695" y="383"/>
                </a:lnTo>
                <a:lnTo>
                  <a:pt x="700" y="383"/>
                </a:lnTo>
                <a:lnTo>
                  <a:pt x="700" y="381"/>
                </a:lnTo>
                <a:lnTo>
                  <a:pt x="702" y="381"/>
                </a:lnTo>
                <a:lnTo>
                  <a:pt x="702" y="383"/>
                </a:lnTo>
                <a:lnTo>
                  <a:pt x="714" y="383"/>
                </a:lnTo>
                <a:lnTo>
                  <a:pt x="714" y="381"/>
                </a:lnTo>
                <a:lnTo>
                  <a:pt x="714" y="378"/>
                </a:lnTo>
                <a:lnTo>
                  <a:pt x="717" y="378"/>
                </a:lnTo>
                <a:lnTo>
                  <a:pt x="717" y="381"/>
                </a:lnTo>
                <a:lnTo>
                  <a:pt x="717" y="383"/>
                </a:lnTo>
                <a:lnTo>
                  <a:pt x="752" y="383"/>
                </a:lnTo>
                <a:lnTo>
                  <a:pt x="753" y="383"/>
                </a:lnTo>
                <a:lnTo>
                  <a:pt x="754" y="383"/>
                </a:lnTo>
                <a:lnTo>
                  <a:pt x="754" y="381"/>
                </a:lnTo>
                <a:lnTo>
                  <a:pt x="756" y="381"/>
                </a:lnTo>
                <a:lnTo>
                  <a:pt x="754" y="380"/>
                </a:lnTo>
                <a:lnTo>
                  <a:pt x="754" y="378"/>
                </a:lnTo>
                <a:lnTo>
                  <a:pt x="753" y="377"/>
                </a:lnTo>
                <a:lnTo>
                  <a:pt x="752" y="377"/>
                </a:lnTo>
                <a:lnTo>
                  <a:pt x="752" y="376"/>
                </a:lnTo>
                <a:lnTo>
                  <a:pt x="750" y="376"/>
                </a:lnTo>
                <a:lnTo>
                  <a:pt x="744" y="369"/>
                </a:lnTo>
                <a:lnTo>
                  <a:pt x="744" y="368"/>
                </a:lnTo>
                <a:lnTo>
                  <a:pt x="742" y="368"/>
                </a:lnTo>
                <a:lnTo>
                  <a:pt x="742" y="366"/>
                </a:lnTo>
                <a:lnTo>
                  <a:pt x="742" y="365"/>
                </a:lnTo>
                <a:lnTo>
                  <a:pt x="744" y="365"/>
                </a:lnTo>
                <a:lnTo>
                  <a:pt x="745" y="365"/>
                </a:lnTo>
                <a:lnTo>
                  <a:pt x="745" y="364"/>
                </a:lnTo>
                <a:lnTo>
                  <a:pt x="746" y="364"/>
                </a:lnTo>
                <a:lnTo>
                  <a:pt x="748" y="364"/>
                </a:lnTo>
                <a:lnTo>
                  <a:pt x="748" y="362"/>
                </a:lnTo>
                <a:lnTo>
                  <a:pt x="749" y="362"/>
                </a:lnTo>
                <a:lnTo>
                  <a:pt x="754" y="357"/>
                </a:lnTo>
                <a:lnTo>
                  <a:pt x="748" y="350"/>
                </a:lnTo>
                <a:lnTo>
                  <a:pt x="746" y="350"/>
                </a:lnTo>
                <a:lnTo>
                  <a:pt x="746" y="349"/>
                </a:lnTo>
                <a:lnTo>
                  <a:pt x="745" y="347"/>
                </a:lnTo>
                <a:lnTo>
                  <a:pt x="744" y="346"/>
                </a:lnTo>
                <a:lnTo>
                  <a:pt x="744" y="345"/>
                </a:lnTo>
                <a:lnTo>
                  <a:pt x="742" y="345"/>
                </a:lnTo>
                <a:lnTo>
                  <a:pt x="742" y="343"/>
                </a:lnTo>
                <a:lnTo>
                  <a:pt x="740" y="338"/>
                </a:lnTo>
                <a:lnTo>
                  <a:pt x="738" y="337"/>
                </a:lnTo>
                <a:lnTo>
                  <a:pt x="738" y="335"/>
                </a:lnTo>
                <a:lnTo>
                  <a:pt x="737" y="334"/>
                </a:lnTo>
                <a:lnTo>
                  <a:pt x="735" y="333"/>
                </a:lnTo>
                <a:lnTo>
                  <a:pt x="734" y="331"/>
                </a:lnTo>
                <a:lnTo>
                  <a:pt x="733" y="330"/>
                </a:lnTo>
                <a:lnTo>
                  <a:pt x="726" y="323"/>
                </a:lnTo>
                <a:lnTo>
                  <a:pt x="741" y="307"/>
                </a:lnTo>
                <a:lnTo>
                  <a:pt x="744" y="308"/>
                </a:lnTo>
                <a:lnTo>
                  <a:pt x="744" y="310"/>
                </a:lnTo>
                <a:lnTo>
                  <a:pt x="746" y="311"/>
                </a:lnTo>
                <a:lnTo>
                  <a:pt x="758" y="323"/>
                </a:lnTo>
                <a:lnTo>
                  <a:pt x="761" y="326"/>
                </a:lnTo>
                <a:lnTo>
                  <a:pt x="773" y="339"/>
                </a:lnTo>
                <a:lnTo>
                  <a:pt x="775" y="341"/>
                </a:lnTo>
                <a:lnTo>
                  <a:pt x="777" y="343"/>
                </a:lnTo>
                <a:lnTo>
                  <a:pt x="780" y="345"/>
                </a:lnTo>
                <a:lnTo>
                  <a:pt x="783" y="346"/>
                </a:lnTo>
                <a:lnTo>
                  <a:pt x="785" y="347"/>
                </a:lnTo>
                <a:lnTo>
                  <a:pt x="788" y="349"/>
                </a:lnTo>
                <a:lnTo>
                  <a:pt x="791" y="350"/>
                </a:lnTo>
                <a:lnTo>
                  <a:pt x="794" y="351"/>
                </a:lnTo>
                <a:lnTo>
                  <a:pt x="796" y="351"/>
                </a:lnTo>
                <a:lnTo>
                  <a:pt x="799" y="353"/>
                </a:lnTo>
                <a:lnTo>
                  <a:pt x="802" y="353"/>
                </a:lnTo>
                <a:lnTo>
                  <a:pt x="804" y="353"/>
                </a:lnTo>
                <a:lnTo>
                  <a:pt x="806" y="353"/>
                </a:lnTo>
                <a:lnTo>
                  <a:pt x="811" y="353"/>
                </a:lnTo>
                <a:lnTo>
                  <a:pt x="815" y="353"/>
                </a:lnTo>
                <a:lnTo>
                  <a:pt x="815" y="354"/>
                </a:lnTo>
                <a:lnTo>
                  <a:pt x="816" y="354"/>
                </a:lnTo>
                <a:lnTo>
                  <a:pt x="818" y="354"/>
                </a:lnTo>
                <a:lnTo>
                  <a:pt x="822" y="354"/>
                </a:lnTo>
                <a:lnTo>
                  <a:pt x="823" y="354"/>
                </a:lnTo>
                <a:lnTo>
                  <a:pt x="829" y="354"/>
                </a:lnTo>
                <a:lnTo>
                  <a:pt x="831" y="354"/>
                </a:lnTo>
                <a:lnTo>
                  <a:pt x="831" y="376"/>
                </a:lnTo>
                <a:lnTo>
                  <a:pt x="831" y="397"/>
                </a:lnTo>
                <a:lnTo>
                  <a:pt x="822" y="397"/>
                </a:lnTo>
                <a:lnTo>
                  <a:pt x="820" y="397"/>
                </a:lnTo>
                <a:lnTo>
                  <a:pt x="819" y="397"/>
                </a:lnTo>
                <a:lnTo>
                  <a:pt x="818" y="397"/>
                </a:lnTo>
                <a:lnTo>
                  <a:pt x="818" y="399"/>
                </a:lnTo>
                <a:lnTo>
                  <a:pt x="818" y="400"/>
                </a:lnTo>
                <a:lnTo>
                  <a:pt x="816" y="400"/>
                </a:lnTo>
                <a:lnTo>
                  <a:pt x="816" y="412"/>
                </a:lnTo>
                <a:lnTo>
                  <a:pt x="818" y="414"/>
                </a:lnTo>
                <a:lnTo>
                  <a:pt x="837" y="414"/>
                </a:lnTo>
                <a:lnTo>
                  <a:pt x="842" y="414"/>
                </a:lnTo>
                <a:lnTo>
                  <a:pt x="842" y="412"/>
                </a:lnTo>
                <a:lnTo>
                  <a:pt x="843" y="412"/>
                </a:lnTo>
                <a:lnTo>
                  <a:pt x="845" y="412"/>
                </a:lnTo>
                <a:lnTo>
                  <a:pt x="854" y="412"/>
                </a:lnTo>
                <a:lnTo>
                  <a:pt x="856" y="412"/>
                </a:lnTo>
                <a:lnTo>
                  <a:pt x="857" y="412"/>
                </a:lnTo>
                <a:lnTo>
                  <a:pt x="857" y="411"/>
                </a:lnTo>
                <a:lnTo>
                  <a:pt x="858" y="411"/>
                </a:lnTo>
                <a:lnTo>
                  <a:pt x="860" y="411"/>
                </a:lnTo>
                <a:lnTo>
                  <a:pt x="858" y="412"/>
                </a:lnTo>
                <a:lnTo>
                  <a:pt x="860" y="412"/>
                </a:lnTo>
                <a:lnTo>
                  <a:pt x="860" y="412"/>
                </a:lnTo>
                <a:lnTo>
                  <a:pt x="860" y="414"/>
                </a:lnTo>
                <a:lnTo>
                  <a:pt x="861" y="414"/>
                </a:lnTo>
                <a:lnTo>
                  <a:pt x="862" y="414"/>
                </a:lnTo>
                <a:lnTo>
                  <a:pt x="864" y="414"/>
                </a:lnTo>
                <a:lnTo>
                  <a:pt x="865" y="414"/>
                </a:lnTo>
                <a:lnTo>
                  <a:pt x="866" y="415"/>
                </a:lnTo>
                <a:lnTo>
                  <a:pt x="868" y="415"/>
                </a:lnTo>
                <a:lnTo>
                  <a:pt x="869" y="415"/>
                </a:lnTo>
                <a:lnTo>
                  <a:pt x="870" y="415"/>
                </a:lnTo>
                <a:lnTo>
                  <a:pt x="872" y="415"/>
                </a:lnTo>
                <a:lnTo>
                  <a:pt x="873" y="415"/>
                </a:lnTo>
                <a:lnTo>
                  <a:pt x="876" y="415"/>
                </a:lnTo>
                <a:lnTo>
                  <a:pt x="876" y="435"/>
                </a:lnTo>
                <a:lnTo>
                  <a:pt x="876" y="437"/>
                </a:lnTo>
                <a:lnTo>
                  <a:pt x="876" y="438"/>
                </a:lnTo>
                <a:lnTo>
                  <a:pt x="876" y="439"/>
                </a:lnTo>
                <a:lnTo>
                  <a:pt x="876" y="441"/>
                </a:lnTo>
                <a:lnTo>
                  <a:pt x="876" y="442"/>
                </a:lnTo>
                <a:lnTo>
                  <a:pt x="876" y="443"/>
                </a:lnTo>
                <a:lnTo>
                  <a:pt x="876" y="445"/>
                </a:lnTo>
                <a:lnTo>
                  <a:pt x="876" y="446"/>
                </a:lnTo>
                <a:lnTo>
                  <a:pt x="876" y="447"/>
                </a:lnTo>
                <a:lnTo>
                  <a:pt x="877" y="447"/>
                </a:lnTo>
                <a:lnTo>
                  <a:pt x="877" y="449"/>
                </a:lnTo>
                <a:lnTo>
                  <a:pt x="877" y="450"/>
                </a:lnTo>
                <a:lnTo>
                  <a:pt x="877" y="451"/>
                </a:lnTo>
                <a:lnTo>
                  <a:pt x="877" y="453"/>
                </a:lnTo>
                <a:lnTo>
                  <a:pt x="877" y="454"/>
                </a:lnTo>
                <a:lnTo>
                  <a:pt x="877" y="457"/>
                </a:lnTo>
                <a:lnTo>
                  <a:pt x="877" y="460"/>
                </a:lnTo>
                <a:lnTo>
                  <a:pt x="877" y="461"/>
                </a:lnTo>
                <a:lnTo>
                  <a:pt x="877" y="462"/>
                </a:lnTo>
                <a:lnTo>
                  <a:pt x="877" y="464"/>
                </a:lnTo>
                <a:lnTo>
                  <a:pt x="877" y="469"/>
                </a:lnTo>
                <a:lnTo>
                  <a:pt x="877" y="472"/>
                </a:lnTo>
                <a:lnTo>
                  <a:pt x="877" y="473"/>
                </a:lnTo>
                <a:lnTo>
                  <a:pt x="896" y="492"/>
                </a:lnTo>
                <a:lnTo>
                  <a:pt x="896" y="491"/>
                </a:lnTo>
                <a:lnTo>
                  <a:pt x="896" y="488"/>
                </a:lnTo>
                <a:lnTo>
                  <a:pt x="896" y="485"/>
                </a:lnTo>
                <a:lnTo>
                  <a:pt x="897" y="485"/>
                </a:lnTo>
                <a:lnTo>
                  <a:pt x="899" y="485"/>
                </a:lnTo>
                <a:lnTo>
                  <a:pt x="900" y="485"/>
                </a:lnTo>
                <a:lnTo>
                  <a:pt x="901" y="485"/>
                </a:lnTo>
                <a:lnTo>
                  <a:pt x="901" y="485"/>
                </a:lnTo>
                <a:lnTo>
                  <a:pt x="903" y="485"/>
                </a:lnTo>
                <a:lnTo>
                  <a:pt x="903" y="487"/>
                </a:lnTo>
                <a:lnTo>
                  <a:pt x="904" y="488"/>
                </a:lnTo>
                <a:lnTo>
                  <a:pt x="906" y="489"/>
                </a:lnTo>
                <a:lnTo>
                  <a:pt x="907" y="491"/>
                </a:lnTo>
                <a:lnTo>
                  <a:pt x="908" y="492"/>
                </a:lnTo>
                <a:lnTo>
                  <a:pt x="910" y="493"/>
                </a:lnTo>
                <a:lnTo>
                  <a:pt x="911" y="495"/>
                </a:lnTo>
                <a:lnTo>
                  <a:pt x="912" y="496"/>
                </a:lnTo>
                <a:lnTo>
                  <a:pt x="914" y="496"/>
                </a:lnTo>
                <a:lnTo>
                  <a:pt x="915" y="495"/>
                </a:lnTo>
                <a:lnTo>
                  <a:pt x="916" y="493"/>
                </a:lnTo>
                <a:lnTo>
                  <a:pt x="916" y="492"/>
                </a:lnTo>
                <a:lnTo>
                  <a:pt x="918" y="492"/>
                </a:lnTo>
                <a:lnTo>
                  <a:pt x="919" y="491"/>
                </a:lnTo>
                <a:lnTo>
                  <a:pt x="920" y="489"/>
                </a:lnTo>
                <a:lnTo>
                  <a:pt x="920" y="488"/>
                </a:lnTo>
                <a:lnTo>
                  <a:pt x="920" y="487"/>
                </a:lnTo>
                <a:lnTo>
                  <a:pt x="920" y="485"/>
                </a:lnTo>
                <a:lnTo>
                  <a:pt x="920" y="485"/>
                </a:lnTo>
                <a:lnTo>
                  <a:pt x="920" y="484"/>
                </a:lnTo>
                <a:lnTo>
                  <a:pt x="920" y="482"/>
                </a:lnTo>
                <a:lnTo>
                  <a:pt x="920" y="481"/>
                </a:lnTo>
                <a:lnTo>
                  <a:pt x="920" y="480"/>
                </a:lnTo>
                <a:lnTo>
                  <a:pt x="920" y="478"/>
                </a:lnTo>
                <a:lnTo>
                  <a:pt x="919" y="478"/>
                </a:lnTo>
                <a:lnTo>
                  <a:pt x="919" y="477"/>
                </a:lnTo>
                <a:lnTo>
                  <a:pt x="920" y="474"/>
                </a:lnTo>
                <a:lnTo>
                  <a:pt x="922" y="474"/>
                </a:lnTo>
                <a:lnTo>
                  <a:pt x="923" y="474"/>
                </a:lnTo>
                <a:lnTo>
                  <a:pt x="923" y="476"/>
                </a:lnTo>
                <a:lnTo>
                  <a:pt x="924" y="476"/>
                </a:lnTo>
                <a:lnTo>
                  <a:pt x="924" y="476"/>
                </a:lnTo>
                <a:lnTo>
                  <a:pt x="926" y="476"/>
                </a:lnTo>
                <a:lnTo>
                  <a:pt x="927" y="476"/>
                </a:lnTo>
                <a:lnTo>
                  <a:pt x="927" y="477"/>
                </a:lnTo>
                <a:lnTo>
                  <a:pt x="928" y="477"/>
                </a:lnTo>
                <a:lnTo>
                  <a:pt x="930" y="477"/>
                </a:lnTo>
                <a:lnTo>
                  <a:pt x="931" y="477"/>
                </a:lnTo>
                <a:lnTo>
                  <a:pt x="932" y="477"/>
                </a:lnTo>
                <a:lnTo>
                  <a:pt x="934" y="477"/>
                </a:lnTo>
                <a:lnTo>
                  <a:pt x="934" y="476"/>
                </a:lnTo>
                <a:lnTo>
                  <a:pt x="934" y="474"/>
                </a:lnTo>
                <a:lnTo>
                  <a:pt x="932" y="474"/>
                </a:lnTo>
                <a:lnTo>
                  <a:pt x="931" y="474"/>
                </a:lnTo>
                <a:lnTo>
                  <a:pt x="930" y="474"/>
                </a:lnTo>
                <a:lnTo>
                  <a:pt x="928" y="474"/>
                </a:lnTo>
                <a:lnTo>
                  <a:pt x="927" y="474"/>
                </a:lnTo>
                <a:lnTo>
                  <a:pt x="927" y="473"/>
                </a:lnTo>
                <a:lnTo>
                  <a:pt x="926" y="473"/>
                </a:lnTo>
                <a:lnTo>
                  <a:pt x="924" y="473"/>
                </a:lnTo>
                <a:lnTo>
                  <a:pt x="924" y="473"/>
                </a:lnTo>
                <a:lnTo>
                  <a:pt x="923" y="473"/>
                </a:lnTo>
                <a:lnTo>
                  <a:pt x="922" y="473"/>
                </a:lnTo>
                <a:lnTo>
                  <a:pt x="920" y="473"/>
                </a:lnTo>
                <a:lnTo>
                  <a:pt x="919" y="473"/>
                </a:lnTo>
                <a:lnTo>
                  <a:pt x="918" y="473"/>
                </a:lnTo>
                <a:lnTo>
                  <a:pt x="918" y="466"/>
                </a:lnTo>
                <a:lnTo>
                  <a:pt x="918" y="461"/>
                </a:lnTo>
                <a:lnTo>
                  <a:pt x="919" y="461"/>
                </a:lnTo>
                <a:lnTo>
                  <a:pt x="924" y="461"/>
                </a:lnTo>
                <a:lnTo>
                  <a:pt x="934" y="461"/>
                </a:lnTo>
                <a:lnTo>
                  <a:pt x="935" y="461"/>
                </a:lnTo>
                <a:lnTo>
                  <a:pt x="937" y="461"/>
                </a:lnTo>
                <a:lnTo>
                  <a:pt x="938" y="461"/>
                </a:lnTo>
                <a:lnTo>
                  <a:pt x="938" y="450"/>
                </a:lnTo>
                <a:lnTo>
                  <a:pt x="938" y="449"/>
                </a:lnTo>
                <a:lnTo>
                  <a:pt x="938" y="443"/>
                </a:lnTo>
                <a:lnTo>
                  <a:pt x="938" y="437"/>
                </a:lnTo>
                <a:lnTo>
                  <a:pt x="938" y="434"/>
                </a:lnTo>
                <a:lnTo>
                  <a:pt x="938" y="433"/>
                </a:lnTo>
                <a:lnTo>
                  <a:pt x="938" y="430"/>
                </a:lnTo>
                <a:lnTo>
                  <a:pt x="938" y="426"/>
                </a:lnTo>
                <a:lnTo>
                  <a:pt x="938" y="424"/>
                </a:lnTo>
                <a:lnTo>
                  <a:pt x="938" y="420"/>
                </a:lnTo>
                <a:lnTo>
                  <a:pt x="938" y="415"/>
                </a:lnTo>
                <a:lnTo>
                  <a:pt x="943" y="415"/>
                </a:lnTo>
                <a:lnTo>
                  <a:pt x="945" y="415"/>
                </a:lnTo>
                <a:lnTo>
                  <a:pt x="947" y="415"/>
                </a:lnTo>
                <a:lnTo>
                  <a:pt x="950" y="415"/>
                </a:lnTo>
                <a:lnTo>
                  <a:pt x="953" y="414"/>
                </a:lnTo>
                <a:lnTo>
                  <a:pt x="953" y="415"/>
                </a:lnTo>
                <a:lnTo>
                  <a:pt x="988" y="415"/>
                </a:lnTo>
                <a:lnTo>
                  <a:pt x="991" y="415"/>
                </a:lnTo>
                <a:lnTo>
                  <a:pt x="997" y="415"/>
                </a:lnTo>
                <a:lnTo>
                  <a:pt x="999" y="415"/>
                </a:lnTo>
                <a:lnTo>
                  <a:pt x="1001" y="415"/>
                </a:lnTo>
                <a:lnTo>
                  <a:pt x="1027" y="414"/>
                </a:lnTo>
                <a:lnTo>
                  <a:pt x="1028" y="414"/>
                </a:lnTo>
                <a:lnTo>
                  <a:pt x="1028" y="458"/>
                </a:lnTo>
                <a:lnTo>
                  <a:pt x="1028" y="474"/>
                </a:lnTo>
                <a:lnTo>
                  <a:pt x="1042" y="474"/>
                </a:lnTo>
                <a:lnTo>
                  <a:pt x="1044" y="474"/>
                </a:lnTo>
                <a:lnTo>
                  <a:pt x="1050" y="474"/>
                </a:lnTo>
                <a:lnTo>
                  <a:pt x="1051" y="474"/>
                </a:lnTo>
                <a:lnTo>
                  <a:pt x="1053" y="474"/>
                </a:lnTo>
                <a:lnTo>
                  <a:pt x="1053" y="482"/>
                </a:lnTo>
                <a:lnTo>
                  <a:pt x="1053" y="484"/>
                </a:lnTo>
                <a:lnTo>
                  <a:pt x="1050" y="484"/>
                </a:lnTo>
                <a:lnTo>
                  <a:pt x="1050" y="485"/>
                </a:lnTo>
                <a:lnTo>
                  <a:pt x="1050" y="485"/>
                </a:lnTo>
                <a:lnTo>
                  <a:pt x="1035" y="485"/>
                </a:lnTo>
                <a:lnTo>
                  <a:pt x="1034" y="485"/>
                </a:lnTo>
                <a:lnTo>
                  <a:pt x="1028" y="485"/>
                </a:lnTo>
                <a:lnTo>
                  <a:pt x="1028" y="504"/>
                </a:lnTo>
                <a:lnTo>
                  <a:pt x="996" y="504"/>
                </a:lnTo>
                <a:lnTo>
                  <a:pt x="996" y="532"/>
                </a:lnTo>
                <a:lnTo>
                  <a:pt x="996" y="537"/>
                </a:lnTo>
                <a:lnTo>
                  <a:pt x="997" y="537"/>
                </a:lnTo>
                <a:lnTo>
                  <a:pt x="999" y="537"/>
                </a:lnTo>
                <a:lnTo>
                  <a:pt x="999" y="535"/>
                </a:lnTo>
                <a:lnTo>
                  <a:pt x="1001" y="535"/>
                </a:lnTo>
                <a:lnTo>
                  <a:pt x="1003" y="535"/>
                </a:lnTo>
                <a:lnTo>
                  <a:pt x="1005" y="535"/>
                </a:lnTo>
                <a:lnTo>
                  <a:pt x="1007" y="535"/>
                </a:lnTo>
                <a:lnTo>
                  <a:pt x="1009" y="535"/>
                </a:lnTo>
                <a:lnTo>
                  <a:pt x="1012" y="535"/>
                </a:lnTo>
                <a:lnTo>
                  <a:pt x="1015" y="535"/>
                </a:lnTo>
                <a:lnTo>
                  <a:pt x="1016" y="535"/>
                </a:lnTo>
                <a:lnTo>
                  <a:pt x="1020" y="535"/>
                </a:lnTo>
                <a:lnTo>
                  <a:pt x="1022" y="535"/>
                </a:lnTo>
                <a:lnTo>
                  <a:pt x="1026" y="535"/>
                </a:lnTo>
                <a:lnTo>
                  <a:pt x="1028" y="535"/>
                </a:lnTo>
                <a:lnTo>
                  <a:pt x="1028" y="537"/>
                </a:lnTo>
                <a:lnTo>
                  <a:pt x="1044" y="537"/>
                </a:lnTo>
                <a:lnTo>
                  <a:pt x="1047" y="537"/>
                </a:lnTo>
                <a:lnTo>
                  <a:pt x="1049" y="537"/>
                </a:lnTo>
                <a:lnTo>
                  <a:pt x="1050" y="537"/>
                </a:lnTo>
                <a:lnTo>
                  <a:pt x="1057" y="537"/>
                </a:lnTo>
                <a:lnTo>
                  <a:pt x="1058" y="537"/>
                </a:lnTo>
                <a:lnTo>
                  <a:pt x="1059" y="535"/>
                </a:lnTo>
                <a:lnTo>
                  <a:pt x="1062" y="535"/>
                </a:lnTo>
                <a:lnTo>
                  <a:pt x="1066" y="535"/>
                </a:lnTo>
                <a:lnTo>
                  <a:pt x="1069" y="535"/>
                </a:lnTo>
                <a:lnTo>
                  <a:pt x="1070" y="535"/>
                </a:lnTo>
                <a:lnTo>
                  <a:pt x="1073" y="535"/>
                </a:lnTo>
                <a:lnTo>
                  <a:pt x="1076" y="535"/>
                </a:lnTo>
                <a:lnTo>
                  <a:pt x="1077" y="535"/>
                </a:lnTo>
                <a:lnTo>
                  <a:pt x="1078" y="535"/>
                </a:lnTo>
                <a:lnTo>
                  <a:pt x="1080" y="535"/>
                </a:lnTo>
                <a:lnTo>
                  <a:pt x="1081" y="535"/>
                </a:lnTo>
                <a:lnTo>
                  <a:pt x="1082" y="535"/>
                </a:lnTo>
                <a:lnTo>
                  <a:pt x="1085" y="535"/>
                </a:lnTo>
                <a:lnTo>
                  <a:pt x="1086" y="535"/>
                </a:lnTo>
                <a:lnTo>
                  <a:pt x="1088" y="535"/>
                </a:lnTo>
                <a:lnTo>
                  <a:pt x="1090" y="535"/>
                </a:lnTo>
                <a:lnTo>
                  <a:pt x="1093" y="535"/>
                </a:lnTo>
                <a:lnTo>
                  <a:pt x="1097" y="535"/>
                </a:lnTo>
                <a:lnTo>
                  <a:pt x="1100" y="537"/>
                </a:lnTo>
                <a:lnTo>
                  <a:pt x="1104" y="537"/>
                </a:lnTo>
                <a:lnTo>
                  <a:pt x="1107" y="537"/>
                </a:lnTo>
                <a:lnTo>
                  <a:pt x="1111" y="537"/>
                </a:lnTo>
                <a:lnTo>
                  <a:pt x="1113" y="537"/>
                </a:lnTo>
                <a:lnTo>
                  <a:pt x="1116" y="537"/>
                </a:lnTo>
                <a:lnTo>
                  <a:pt x="1116" y="545"/>
                </a:lnTo>
                <a:lnTo>
                  <a:pt x="1119" y="545"/>
                </a:lnTo>
                <a:lnTo>
                  <a:pt x="1119" y="550"/>
                </a:lnTo>
                <a:lnTo>
                  <a:pt x="1119" y="554"/>
                </a:lnTo>
                <a:lnTo>
                  <a:pt x="1119" y="565"/>
                </a:lnTo>
                <a:lnTo>
                  <a:pt x="1084" y="565"/>
                </a:lnTo>
                <a:lnTo>
                  <a:pt x="1084" y="584"/>
                </a:lnTo>
                <a:lnTo>
                  <a:pt x="1059" y="584"/>
                </a:lnTo>
                <a:lnTo>
                  <a:pt x="1059" y="592"/>
                </a:lnTo>
                <a:lnTo>
                  <a:pt x="1058" y="592"/>
                </a:lnTo>
                <a:lnTo>
                  <a:pt x="1059" y="592"/>
                </a:lnTo>
                <a:lnTo>
                  <a:pt x="1059" y="596"/>
                </a:lnTo>
                <a:lnTo>
                  <a:pt x="1104" y="596"/>
                </a:lnTo>
                <a:lnTo>
                  <a:pt x="1104" y="599"/>
                </a:lnTo>
                <a:lnTo>
                  <a:pt x="1104" y="604"/>
                </a:lnTo>
                <a:lnTo>
                  <a:pt x="1104" y="611"/>
                </a:lnTo>
                <a:lnTo>
                  <a:pt x="1104" y="612"/>
                </a:lnTo>
                <a:lnTo>
                  <a:pt x="1103" y="612"/>
                </a:lnTo>
                <a:lnTo>
                  <a:pt x="1100" y="612"/>
                </a:lnTo>
                <a:lnTo>
                  <a:pt x="1098" y="612"/>
                </a:lnTo>
                <a:lnTo>
                  <a:pt x="1096" y="612"/>
                </a:lnTo>
                <a:lnTo>
                  <a:pt x="1094" y="612"/>
                </a:lnTo>
                <a:lnTo>
                  <a:pt x="1089" y="612"/>
                </a:lnTo>
                <a:lnTo>
                  <a:pt x="1088" y="612"/>
                </a:lnTo>
                <a:lnTo>
                  <a:pt x="1088" y="628"/>
                </a:lnTo>
                <a:lnTo>
                  <a:pt x="1088" y="631"/>
                </a:lnTo>
                <a:lnTo>
                  <a:pt x="1082" y="631"/>
                </a:lnTo>
                <a:lnTo>
                  <a:pt x="1081" y="631"/>
                </a:lnTo>
                <a:lnTo>
                  <a:pt x="1076" y="631"/>
                </a:lnTo>
                <a:lnTo>
                  <a:pt x="1065" y="631"/>
                </a:lnTo>
                <a:lnTo>
                  <a:pt x="1058" y="631"/>
                </a:lnTo>
                <a:lnTo>
                  <a:pt x="1058" y="642"/>
                </a:lnTo>
                <a:lnTo>
                  <a:pt x="1050" y="642"/>
                </a:lnTo>
                <a:lnTo>
                  <a:pt x="1049" y="642"/>
                </a:lnTo>
                <a:lnTo>
                  <a:pt x="1043" y="642"/>
                </a:lnTo>
                <a:lnTo>
                  <a:pt x="1039" y="642"/>
                </a:lnTo>
                <a:lnTo>
                  <a:pt x="1039" y="655"/>
                </a:lnTo>
                <a:lnTo>
                  <a:pt x="1038" y="655"/>
                </a:lnTo>
                <a:lnTo>
                  <a:pt x="1027" y="655"/>
                </a:lnTo>
                <a:lnTo>
                  <a:pt x="1024" y="655"/>
                </a:lnTo>
                <a:lnTo>
                  <a:pt x="1023" y="655"/>
                </a:lnTo>
                <a:lnTo>
                  <a:pt x="1022" y="655"/>
                </a:lnTo>
                <a:lnTo>
                  <a:pt x="1020" y="655"/>
                </a:lnTo>
                <a:lnTo>
                  <a:pt x="1012" y="655"/>
                </a:lnTo>
                <a:lnTo>
                  <a:pt x="1009" y="655"/>
                </a:lnTo>
                <a:lnTo>
                  <a:pt x="1007" y="655"/>
                </a:lnTo>
                <a:lnTo>
                  <a:pt x="1001" y="655"/>
                </a:lnTo>
                <a:lnTo>
                  <a:pt x="1001" y="654"/>
                </a:lnTo>
                <a:lnTo>
                  <a:pt x="1001" y="642"/>
                </a:lnTo>
                <a:lnTo>
                  <a:pt x="1000" y="642"/>
                </a:lnTo>
                <a:lnTo>
                  <a:pt x="996" y="642"/>
                </a:lnTo>
                <a:lnTo>
                  <a:pt x="996" y="649"/>
                </a:lnTo>
                <a:lnTo>
                  <a:pt x="996" y="649"/>
                </a:lnTo>
                <a:lnTo>
                  <a:pt x="997" y="654"/>
                </a:lnTo>
                <a:lnTo>
                  <a:pt x="996" y="654"/>
                </a:lnTo>
                <a:lnTo>
                  <a:pt x="995" y="654"/>
                </a:lnTo>
                <a:lnTo>
                  <a:pt x="991" y="654"/>
                </a:lnTo>
                <a:lnTo>
                  <a:pt x="989" y="654"/>
                </a:lnTo>
                <a:lnTo>
                  <a:pt x="989" y="655"/>
                </a:lnTo>
                <a:lnTo>
                  <a:pt x="988" y="655"/>
                </a:lnTo>
                <a:lnTo>
                  <a:pt x="985" y="655"/>
                </a:lnTo>
                <a:lnTo>
                  <a:pt x="985" y="643"/>
                </a:lnTo>
                <a:lnTo>
                  <a:pt x="984" y="643"/>
                </a:lnTo>
                <a:lnTo>
                  <a:pt x="982" y="643"/>
                </a:lnTo>
                <a:lnTo>
                  <a:pt x="982" y="638"/>
                </a:lnTo>
                <a:lnTo>
                  <a:pt x="970" y="638"/>
                </a:lnTo>
                <a:lnTo>
                  <a:pt x="969" y="638"/>
                </a:lnTo>
                <a:lnTo>
                  <a:pt x="966" y="639"/>
                </a:lnTo>
                <a:lnTo>
                  <a:pt x="966" y="627"/>
                </a:lnTo>
                <a:lnTo>
                  <a:pt x="966" y="626"/>
                </a:lnTo>
                <a:lnTo>
                  <a:pt x="966" y="619"/>
                </a:lnTo>
                <a:lnTo>
                  <a:pt x="968" y="619"/>
                </a:lnTo>
                <a:lnTo>
                  <a:pt x="968" y="616"/>
                </a:lnTo>
                <a:lnTo>
                  <a:pt x="968" y="611"/>
                </a:lnTo>
                <a:lnTo>
                  <a:pt x="966" y="611"/>
                </a:lnTo>
                <a:lnTo>
                  <a:pt x="966" y="596"/>
                </a:lnTo>
                <a:lnTo>
                  <a:pt x="954" y="595"/>
                </a:lnTo>
                <a:lnTo>
                  <a:pt x="951" y="595"/>
                </a:lnTo>
                <a:lnTo>
                  <a:pt x="943" y="595"/>
                </a:lnTo>
                <a:lnTo>
                  <a:pt x="937" y="595"/>
                </a:lnTo>
                <a:lnTo>
                  <a:pt x="937" y="596"/>
                </a:lnTo>
                <a:lnTo>
                  <a:pt x="930" y="596"/>
                </a:lnTo>
                <a:lnTo>
                  <a:pt x="928" y="596"/>
                </a:lnTo>
                <a:lnTo>
                  <a:pt x="927" y="596"/>
                </a:lnTo>
                <a:lnTo>
                  <a:pt x="924" y="596"/>
                </a:lnTo>
                <a:lnTo>
                  <a:pt x="920" y="596"/>
                </a:lnTo>
                <a:lnTo>
                  <a:pt x="914" y="596"/>
                </a:lnTo>
                <a:lnTo>
                  <a:pt x="907" y="596"/>
                </a:lnTo>
                <a:lnTo>
                  <a:pt x="907" y="624"/>
                </a:lnTo>
                <a:lnTo>
                  <a:pt x="907" y="626"/>
                </a:lnTo>
                <a:lnTo>
                  <a:pt x="869" y="626"/>
                </a:lnTo>
                <a:lnTo>
                  <a:pt x="866" y="626"/>
                </a:lnTo>
                <a:lnTo>
                  <a:pt x="862" y="626"/>
                </a:lnTo>
                <a:lnTo>
                  <a:pt x="862" y="620"/>
                </a:lnTo>
                <a:lnTo>
                  <a:pt x="860" y="620"/>
                </a:lnTo>
                <a:lnTo>
                  <a:pt x="860" y="626"/>
                </a:lnTo>
                <a:lnTo>
                  <a:pt x="853" y="626"/>
                </a:lnTo>
                <a:lnTo>
                  <a:pt x="833" y="626"/>
                </a:lnTo>
                <a:lnTo>
                  <a:pt x="823" y="626"/>
                </a:lnTo>
                <a:lnTo>
                  <a:pt x="816" y="626"/>
                </a:lnTo>
                <a:lnTo>
                  <a:pt x="816" y="619"/>
                </a:lnTo>
                <a:lnTo>
                  <a:pt x="816" y="618"/>
                </a:lnTo>
                <a:lnTo>
                  <a:pt x="816" y="595"/>
                </a:lnTo>
                <a:lnTo>
                  <a:pt x="815" y="595"/>
                </a:lnTo>
                <a:lnTo>
                  <a:pt x="815" y="589"/>
                </a:lnTo>
                <a:lnTo>
                  <a:pt x="815" y="569"/>
                </a:lnTo>
                <a:lnTo>
                  <a:pt x="815" y="553"/>
                </a:lnTo>
                <a:lnTo>
                  <a:pt x="815" y="551"/>
                </a:lnTo>
                <a:lnTo>
                  <a:pt x="807" y="551"/>
                </a:lnTo>
                <a:lnTo>
                  <a:pt x="804" y="551"/>
                </a:lnTo>
                <a:lnTo>
                  <a:pt x="803" y="551"/>
                </a:lnTo>
                <a:lnTo>
                  <a:pt x="800" y="549"/>
                </a:lnTo>
                <a:lnTo>
                  <a:pt x="800" y="546"/>
                </a:lnTo>
                <a:lnTo>
                  <a:pt x="800" y="534"/>
                </a:lnTo>
                <a:lnTo>
                  <a:pt x="802" y="534"/>
                </a:lnTo>
                <a:lnTo>
                  <a:pt x="802" y="516"/>
                </a:lnTo>
                <a:lnTo>
                  <a:pt x="807" y="512"/>
                </a:lnTo>
                <a:lnTo>
                  <a:pt x="808" y="515"/>
                </a:lnTo>
                <a:lnTo>
                  <a:pt x="807" y="512"/>
                </a:lnTo>
                <a:lnTo>
                  <a:pt x="810" y="511"/>
                </a:lnTo>
                <a:lnTo>
                  <a:pt x="815" y="511"/>
                </a:lnTo>
                <a:lnTo>
                  <a:pt x="815" y="504"/>
                </a:lnTo>
                <a:lnTo>
                  <a:pt x="815" y="500"/>
                </a:lnTo>
                <a:lnTo>
                  <a:pt x="808" y="500"/>
                </a:lnTo>
                <a:lnTo>
                  <a:pt x="808" y="504"/>
                </a:lnTo>
                <a:lnTo>
                  <a:pt x="802" y="504"/>
                </a:lnTo>
                <a:lnTo>
                  <a:pt x="787" y="504"/>
                </a:lnTo>
                <a:lnTo>
                  <a:pt x="756" y="504"/>
                </a:lnTo>
                <a:lnTo>
                  <a:pt x="756" y="534"/>
                </a:lnTo>
                <a:lnTo>
                  <a:pt x="757" y="534"/>
                </a:lnTo>
                <a:lnTo>
                  <a:pt x="771" y="534"/>
                </a:lnTo>
                <a:lnTo>
                  <a:pt x="779" y="534"/>
                </a:lnTo>
                <a:lnTo>
                  <a:pt x="779" y="539"/>
                </a:lnTo>
                <a:lnTo>
                  <a:pt x="779" y="542"/>
                </a:lnTo>
                <a:lnTo>
                  <a:pt x="779" y="546"/>
                </a:lnTo>
                <a:lnTo>
                  <a:pt x="773" y="546"/>
                </a:lnTo>
                <a:lnTo>
                  <a:pt x="769" y="546"/>
                </a:lnTo>
                <a:lnTo>
                  <a:pt x="767" y="546"/>
                </a:lnTo>
                <a:lnTo>
                  <a:pt x="767" y="547"/>
                </a:lnTo>
                <a:lnTo>
                  <a:pt x="767" y="549"/>
                </a:lnTo>
                <a:lnTo>
                  <a:pt x="767" y="551"/>
                </a:lnTo>
                <a:lnTo>
                  <a:pt x="767" y="553"/>
                </a:lnTo>
                <a:lnTo>
                  <a:pt x="767" y="554"/>
                </a:lnTo>
                <a:lnTo>
                  <a:pt x="767" y="557"/>
                </a:lnTo>
                <a:lnTo>
                  <a:pt x="767" y="558"/>
                </a:lnTo>
                <a:lnTo>
                  <a:pt x="767" y="559"/>
                </a:lnTo>
                <a:lnTo>
                  <a:pt x="767" y="561"/>
                </a:lnTo>
                <a:lnTo>
                  <a:pt x="767" y="562"/>
                </a:lnTo>
                <a:lnTo>
                  <a:pt x="767" y="564"/>
                </a:lnTo>
                <a:lnTo>
                  <a:pt x="767" y="565"/>
                </a:lnTo>
                <a:lnTo>
                  <a:pt x="762" y="565"/>
                </a:lnTo>
                <a:lnTo>
                  <a:pt x="757" y="565"/>
                </a:lnTo>
                <a:lnTo>
                  <a:pt x="757" y="595"/>
                </a:lnTo>
                <a:lnTo>
                  <a:pt x="757" y="605"/>
                </a:lnTo>
                <a:lnTo>
                  <a:pt x="757" y="615"/>
                </a:lnTo>
                <a:lnTo>
                  <a:pt x="757" y="654"/>
                </a:lnTo>
                <a:lnTo>
                  <a:pt x="733" y="654"/>
                </a:lnTo>
                <a:lnTo>
                  <a:pt x="727" y="654"/>
                </a:lnTo>
                <a:lnTo>
                  <a:pt x="726" y="654"/>
                </a:lnTo>
                <a:lnTo>
                  <a:pt x="721" y="654"/>
                </a:lnTo>
                <a:lnTo>
                  <a:pt x="717" y="654"/>
                </a:lnTo>
                <a:lnTo>
                  <a:pt x="717" y="641"/>
                </a:lnTo>
                <a:lnTo>
                  <a:pt x="703" y="641"/>
                </a:lnTo>
                <a:lnTo>
                  <a:pt x="703" y="655"/>
                </a:lnTo>
                <a:lnTo>
                  <a:pt x="696" y="655"/>
                </a:lnTo>
                <a:lnTo>
                  <a:pt x="695" y="655"/>
                </a:lnTo>
                <a:lnTo>
                  <a:pt x="695" y="647"/>
                </a:lnTo>
                <a:lnTo>
                  <a:pt x="665" y="647"/>
                </a:lnTo>
                <a:lnTo>
                  <a:pt x="665" y="632"/>
                </a:lnTo>
                <a:lnTo>
                  <a:pt x="665" y="619"/>
                </a:lnTo>
                <a:lnTo>
                  <a:pt x="665" y="595"/>
                </a:lnTo>
                <a:lnTo>
                  <a:pt x="634" y="595"/>
                </a:lnTo>
                <a:lnTo>
                  <a:pt x="633" y="595"/>
                </a:lnTo>
                <a:lnTo>
                  <a:pt x="633" y="596"/>
                </a:lnTo>
                <a:lnTo>
                  <a:pt x="633" y="597"/>
                </a:lnTo>
                <a:lnTo>
                  <a:pt x="633" y="638"/>
                </a:lnTo>
                <a:lnTo>
                  <a:pt x="633" y="642"/>
                </a:lnTo>
                <a:lnTo>
                  <a:pt x="633" y="646"/>
                </a:lnTo>
                <a:lnTo>
                  <a:pt x="633" y="649"/>
                </a:lnTo>
                <a:lnTo>
                  <a:pt x="633" y="654"/>
                </a:lnTo>
                <a:lnTo>
                  <a:pt x="633" y="654"/>
                </a:lnTo>
                <a:lnTo>
                  <a:pt x="633" y="655"/>
                </a:lnTo>
                <a:lnTo>
                  <a:pt x="633" y="657"/>
                </a:lnTo>
                <a:lnTo>
                  <a:pt x="636" y="657"/>
                </a:lnTo>
                <a:lnTo>
                  <a:pt x="636" y="655"/>
                </a:lnTo>
                <a:lnTo>
                  <a:pt x="665" y="655"/>
                </a:lnTo>
                <a:lnTo>
                  <a:pt x="665" y="685"/>
                </a:lnTo>
                <a:lnTo>
                  <a:pt x="696" y="685"/>
                </a:lnTo>
                <a:lnTo>
                  <a:pt x="698" y="685"/>
                </a:lnTo>
                <a:lnTo>
                  <a:pt x="698" y="663"/>
                </a:lnTo>
                <a:lnTo>
                  <a:pt x="726" y="663"/>
                </a:lnTo>
                <a:lnTo>
                  <a:pt x="726" y="665"/>
                </a:lnTo>
                <a:lnTo>
                  <a:pt x="726" y="666"/>
                </a:lnTo>
                <a:lnTo>
                  <a:pt x="726" y="669"/>
                </a:lnTo>
                <a:lnTo>
                  <a:pt x="726" y="670"/>
                </a:lnTo>
                <a:lnTo>
                  <a:pt x="726" y="672"/>
                </a:lnTo>
                <a:lnTo>
                  <a:pt x="726" y="673"/>
                </a:lnTo>
                <a:lnTo>
                  <a:pt x="726" y="674"/>
                </a:lnTo>
                <a:lnTo>
                  <a:pt x="726" y="676"/>
                </a:lnTo>
                <a:lnTo>
                  <a:pt x="726" y="678"/>
                </a:lnTo>
                <a:lnTo>
                  <a:pt x="726" y="680"/>
                </a:lnTo>
                <a:lnTo>
                  <a:pt x="726" y="681"/>
                </a:lnTo>
                <a:lnTo>
                  <a:pt x="726" y="681"/>
                </a:lnTo>
                <a:lnTo>
                  <a:pt x="726" y="682"/>
                </a:lnTo>
                <a:lnTo>
                  <a:pt x="726" y="684"/>
                </a:lnTo>
                <a:lnTo>
                  <a:pt x="726" y="685"/>
                </a:lnTo>
                <a:lnTo>
                  <a:pt x="727" y="685"/>
                </a:lnTo>
                <a:lnTo>
                  <a:pt x="741" y="685"/>
                </a:lnTo>
                <a:lnTo>
                  <a:pt x="757" y="685"/>
                </a:lnTo>
                <a:lnTo>
                  <a:pt x="757" y="678"/>
                </a:lnTo>
                <a:lnTo>
                  <a:pt x="758" y="678"/>
                </a:lnTo>
                <a:lnTo>
                  <a:pt x="758" y="665"/>
                </a:lnTo>
                <a:lnTo>
                  <a:pt x="761" y="665"/>
                </a:lnTo>
                <a:lnTo>
                  <a:pt x="761" y="657"/>
                </a:lnTo>
                <a:lnTo>
                  <a:pt x="764" y="657"/>
                </a:lnTo>
                <a:lnTo>
                  <a:pt x="787" y="657"/>
                </a:lnTo>
                <a:lnTo>
                  <a:pt x="815" y="657"/>
                </a:lnTo>
                <a:lnTo>
                  <a:pt x="815" y="680"/>
                </a:lnTo>
                <a:lnTo>
                  <a:pt x="816" y="680"/>
                </a:lnTo>
                <a:lnTo>
                  <a:pt x="816" y="715"/>
                </a:lnTo>
                <a:lnTo>
                  <a:pt x="816" y="727"/>
                </a:lnTo>
                <a:lnTo>
                  <a:pt x="816" y="739"/>
                </a:lnTo>
                <a:lnTo>
                  <a:pt x="815" y="739"/>
                </a:lnTo>
                <a:lnTo>
                  <a:pt x="815" y="749"/>
                </a:lnTo>
                <a:lnTo>
                  <a:pt x="815" y="758"/>
                </a:lnTo>
                <a:lnTo>
                  <a:pt x="815" y="765"/>
                </a:lnTo>
                <a:lnTo>
                  <a:pt x="807" y="765"/>
                </a:lnTo>
                <a:lnTo>
                  <a:pt x="807" y="759"/>
                </a:lnTo>
                <a:lnTo>
                  <a:pt x="807" y="773"/>
                </a:lnTo>
                <a:lnTo>
                  <a:pt x="807" y="774"/>
                </a:lnTo>
                <a:lnTo>
                  <a:pt x="807" y="776"/>
                </a:lnTo>
                <a:lnTo>
                  <a:pt x="807" y="777"/>
                </a:lnTo>
                <a:lnTo>
                  <a:pt x="807" y="778"/>
                </a:lnTo>
                <a:lnTo>
                  <a:pt x="804" y="778"/>
                </a:lnTo>
                <a:lnTo>
                  <a:pt x="798" y="778"/>
                </a:lnTo>
                <a:lnTo>
                  <a:pt x="796" y="778"/>
                </a:lnTo>
                <a:lnTo>
                  <a:pt x="795" y="778"/>
                </a:lnTo>
                <a:lnTo>
                  <a:pt x="794" y="778"/>
                </a:lnTo>
                <a:lnTo>
                  <a:pt x="792" y="778"/>
                </a:lnTo>
                <a:lnTo>
                  <a:pt x="791" y="778"/>
                </a:lnTo>
                <a:lnTo>
                  <a:pt x="791" y="777"/>
                </a:lnTo>
                <a:lnTo>
                  <a:pt x="789" y="777"/>
                </a:lnTo>
                <a:lnTo>
                  <a:pt x="788" y="777"/>
                </a:lnTo>
                <a:lnTo>
                  <a:pt x="787" y="777"/>
                </a:lnTo>
                <a:lnTo>
                  <a:pt x="785" y="777"/>
                </a:lnTo>
                <a:lnTo>
                  <a:pt x="784" y="777"/>
                </a:lnTo>
                <a:lnTo>
                  <a:pt x="783" y="777"/>
                </a:lnTo>
                <a:lnTo>
                  <a:pt x="781" y="777"/>
                </a:lnTo>
                <a:lnTo>
                  <a:pt x="780" y="777"/>
                </a:lnTo>
                <a:lnTo>
                  <a:pt x="779" y="777"/>
                </a:lnTo>
                <a:lnTo>
                  <a:pt x="776" y="777"/>
                </a:lnTo>
                <a:lnTo>
                  <a:pt x="775" y="777"/>
                </a:lnTo>
                <a:lnTo>
                  <a:pt x="775" y="772"/>
                </a:lnTo>
                <a:lnTo>
                  <a:pt x="775" y="770"/>
                </a:lnTo>
                <a:lnTo>
                  <a:pt x="775" y="769"/>
                </a:lnTo>
                <a:lnTo>
                  <a:pt x="773" y="769"/>
                </a:lnTo>
                <a:lnTo>
                  <a:pt x="773" y="770"/>
                </a:lnTo>
                <a:lnTo>
                  <a:pt x="772" y="770"/>
                </a:lnTo>
                <a:lnTo>
                  <a:pt x="772" y="769"/>
                </a:lnTo>
                <a:lnTo>
                  <a:pt x="771" y="769"/>
                </a:lnTo>
                <a:lnTo>
                  <a:pt x="771" y="765"/>
                </a:lnTo>
                <a:lnTo>
                  <a:pt x="771" y="763"/>
                </a:lnTo>
                <a:lnTo>
                  <a:pt x="771" y="746"/>
                </a:lnTo>
                <a:lnTo>
                  <a:pt x="757" y="746"/>
                </a:lnTo>
                <a:lnTo>
                  <a:pt x="757" y="739"/>
                </a:lnTo>
                <a:lnTo>
                  <a:pt x="757" y="735"/>
                </a:lnTo>
                <a:lnTo>
                  <a:pt x="757" y="731"/>
                </a:lnTo>
                <a:lnTo>
                  <a:pt x="754" y="731"/>
                </a:lnTo>
                <a:lnTo>
                  <a:pt x="753" y="731"/>
                </a:lnTo>
                <a:lnTo>
                  <a:pt x="752" y="731"/>
                </a:lnTo>
                <a:lnTo>
                  <a:pt x="750" y="731"/>
                </a:lnTo>
                <a:lnTo>
                  <a:pt x="748" y="731"/>
                </a:lnTo>
                <a:lnTo>
                  <a:pt x="745" y="731"/>
                </a:lnTo>
                <a:lnTo>
                  <a:pt x="744" y="731"/>
                </a:lnTo>
                <a:lnTo>
                  <a:pt x="741" y="731"/>
                </a:lnTo>
                <a:lnTo>
                  <a:pt x="735" y="731"/>
                </a:lnTo>
                <a:lnTo>
                  <a:pt x="734" y="731"/>
                </a:lnTo>
                <a:lnTo>
                  <a:pt x="730" y="731"/>
                </a:lnTo>
                <a:lnTo>
                  <a:pt x="727" y="731"/>
                </a:lnTo>
                <a:lnTo>
                  <a:pt x="726" y="731"/>
                </a:lnTo>
                <a:lnTo>
                  <a:pt x="723" y="731"/>
                </a:lnTo>
                <a:lnTo>
                  <a:pt x="721" y="731"/>
                </a:lnTo>
                <a:lnTo>
                  <a:pt x="719" y="731"/>
                </a:lnTo>
                <a:lnTo>
                  <a:pt x="718" y="731"/>
                </a:lnTo>
                <a:lnTo>
                  <a:pt x="715" y="731"/>
                </a:lnTo>
                <a:lnTo>
                  <a:pt x="714" y="731"/>
                </a:lnTo>
                <a:lnTo>
                  <a:pt x="713" y="731"/>
                </a:lnTo>
                <a:lnTo>
                  <a:pt x="711" y="731"/>
                </a:lnTo>
                <a:lnTo>
                  <a:pt x="708" y="731"/>
                </a:lnTo>
                <a:lnTo>
                  <a:pt x="707" y="731"/>
                </a:lnTo>
                <a:lnTo>
                  <a:pt x="706" y="731"/>
                </a:lnTo>
                <a:lnTo>
                  <a:pt x="703" y="731"/>
                </a:lnTo>
                <a:lnTo>
                  <a:pt x="700" y="731"/>
                </a:lnTo>
                <a:lnTo>
                  <a:pt x="699" y="731"/>
                </a:lnTo>
                <a:lnTo>
                  <a:pt x="698" y="731"/>
                </a:lnTo>
                <a:lnTo>
                  <a:pt x="698" y="727"/>
                </a:lnTo>
                <a:lnTo>
                  <a:pt x="698" y="726"/>
                </a:lnTo>
                <a:lnTo>
                  <a:pt x="698" y="717"/>
                </a:lnTo>
                <a:lnTo>
                  <a:pt x="698" y="715"/>
                </a:lnTo>
                <a:lnTo>
                  <a:pt x="696" y="715"/>
                </a:lnTo>
                <a:lnTo>
                  <a:pt x="671" y="715"/>
                </a:lnTo>
                <a:lnTo>
                  <a:pt x="648" y="715"/>
                </a:lnTo>
                <a:lnTo>
                  <a:pt x="641" y="715"/>
                </a:lnTo>
                <a:lnTo>
                  <a:pt x="634" y="715"/>
                </a:lnTo>
                <a:lnTo>
                  <a:pt x="634" y="716"/>
                </a:lnTo>
                <a:lnTo>
                  <a:pt x="633" y="716"/>
                </a:lnTo>
                <a:lnTo>
                  <a:pt x="633" y="717"/>
                </a:lnTo>
                <a:lnTo>
                  <a:pt x="633" y="719"/>
                </a:lnTo>
                <a:lnTo>
                  <a:pt x="633" y="720"/>
                </a:lnTo>
                <a:lnTo>
                  <a:pt x="633" y="722"/>
                </a:lnTo>
                <a:lnTo>
                  <a:pt x="632" y="722"/>
                </a:lnTo>
                <a:lnTo>
                  <a:pt x="632" y="723"/>
                </a:lnTo>
                <a:lnTo>
                  <a:pt x="626" y="739"/>
                </a:lnTo>
                <a:lnTo>
                  <a:pt x="626" y="740"/>
                </a:lnTo>
                <a:lnTo>
                  <a:pt x="625" y="740"/>
                </a:lnTo>
                <a:lnTo>
                  <a:pt x="625" y="742"/>
                </a:lnTo>
                <a:lnTo>
                  <a:pt x="625" y="743"/>
                </a:lnTo>
                <a:lnTo>
                  <a:pt x="623" y="743"/>
                </a:lnTo>
                <a:lnTo>
                  <a:pt x="623" y="745"/>
                </a:lnTo>
                <a:lnTo>
                  <a:pt x="622" y="746"/>
                </a:lnTo>
                <a:lnTo>
                  <a:pt x="622" y="746"/>
                </a:lnTo>
                <a:lnTo>
                  <a:pt x="621" y="746"/>
                </a:lnTo>
                <a:lnTo>
                  <a:pt x="605" y="746"/>
                </a:lnTo>
                <a:lnTo>
                  <a:pt x="605" y="761"/>
                </a:lnTo>
                <a:lnTo>
                  <a:pt x="605" y="772"/>
                </a:lnTo>
                <a:lnTo>
                  <a:pt x="603" y="772"/>
                </a:lnTo>
                <a:lnTo>
                  <a:pt x="602" y="772"/>
                </a:lnTo>
                <a:lnTo>
                  <a:pt x="602" y="773"/>
                </a:lnTo>
                <a:lnTo>
                  <a:pt x="601" y="773"/>
                </a:lnTo>
                <a:lnTo>
                  <a:pt x="601" y="773"/>
                </a:lnTo>
                <a:lnTo>
                  <a:pt x="601" y="774"/>
                </a:lnTo>
                <a:lnTo>
                  <a:pt x="599" y="774"/>
                </a:lnTo>
                <a:lnTo>
                  <a:pt x="598" y="774"/>
                </a:lnTo>
                <a:lnTo>
                  <a:pt x="596" y="774"/>
                </a:lnTo>
                <a:lnTo>
                  <a:pt x="595" y="774"/>
                </a:lnTo>
                <a:lnTo>
                  <a:pt x="595" y="776"/>
                </a:lnTo>
                <a:lnTo>
                  <a:pt x="594" y="776"/>
                </a:lnTo>
                <a:lnTo>
                  <a:pt x="592" y="776"/>
                </a:lnTo>
                <a:lnTo>
                  <a:pt x="591" y="776"/>
                </a:lnTo>
                <a:lnTo>
                  <a:pt x="590" y="776"/>
                </a:lnTo>
                <a:lnTo>
                  <a:pt x="588" y="776"/>
                </a:lnTo>
                <a:lnTo>
                  <a:pt x="587" y="776"/>
                </a:lnTo>
                <a:lnTo>
                  <a:pt x="586" y="776"/>
                </a:lnTo>
                <a:lnTo>
                  <a:pt x="584" y="776"/>
                </a:lnTo>
                <a:lnTo>
                  <a:pt x="583" y="776"/>
                </a:lnTo>
                <a:lnTo>
                  <a:pt x="583" y="777"/>
                </a:lnTo>
                <a:lnTo>
                  <a:pt x="582" y="777"/>
                </a:lnTo>
                <a:lnTo>
                  <a:pt x="578" y="777"/>
                </a:lnTo>
                <a:lnTo>
                  <a:pt x="576" y="777"/>
                </a:lnTo>
                <a:lnTo>
                  <a:pt x="574" y="777"/>
                </a:lnTo>
                <a:lnTo>
                  <a:pt x="574" y="758"/>
                </a:lnTo>
                <a:lnTo>
                  <a:pt x="568" y="758"/>
                </a:lnTo>
                <a:lnTo>
                  <a:pt x="568" y="762"/>
                </a:lnTo>
                <a:lnTo>
                  <a:pt x="560" y="762"/>
                </a:lnTo>
                <a:lnTo>
                  <a:pt x="560" y="777"/>
                </a:lnTo>
                <a:lnTo>
                  <a:pt x="453" y="777"/>
                </a:lnTo>
                <a:lnTo>
                  <a:pt x="455" y="839"/>
                </a:lnTo>
                <a:lnTo>
                  <a:pt x="575" y="839"/>
                </a:lnTo>
                <a:lnTo>
                  <a:pt x="575" y="869"/>
                </a:lnTo>
                <a:lnTo>
                  <a:pt x="568" y="869"/>
                </a:lnTo>
                <a:lnTo>
                  <a:pt x="552" y="869"/>
                </a:lnTo>
                <a:lnTo>
                  <a:pt x="545" y="869"/>
                </a:lnTo>
                <a:lnTo>
                  <a:pt x="545" y="881"/>
                </a:lnTo>
                <a:lnTo>
                  <a:pt x="545" y="882"/>
                </a:lnTo>
                <a:lnTo>
                  <a:pt x="545" y="889"/>
                </a:lnTo>
                <a:lnTo>
                  <a:pt x="545" y="898"/>
                </a:lnTo>
                <a:lnTo>
                  <a:pt x="545" y="900"/>
                </a:lnTo>
                <a:lnTo>
                  <a:pt x="491" y="898"/>
                </a:lnTo>
                <a:lnTo>
                  <a:pt x="484" y="898"/>
                </a:lnTo>
                <a:lnTo>
                  <a:pt x="484" y="915"/>
                </a:lnTo>
                <a:lnTo>
                  <a:pt x="484" y="920"/>
                </a:lnTo>
                <a:lnTo>
                  <a:pt x="484" y="936"/>
                </a:lnTo>
                <a:lnTo>
                  <a:pt x="484" y="959"/>
                </a:lnTo>
                <a:lnTo>
                  <a:pt x="462" y="959"/>
                </a:lnTo>
                <a:lnTo>
                  <a:pt x="459" y="959"/>
                </a:lnTo>
                <a:lnTo>
                  <a:pt x="457" y="959"/>
                </a:lnTo>
                <a:lnTo>
                  <a:pt x="455" y="959"/>
                </a:lnTo>
                <a:lnTo>
                  <a:pt x="439" y="959"/>
                </a:lnTo>
                <a:lnTo>
                  <a:pt x="371" y="959"/>
                </a:lnTo>
                <a:lnTo>
                  <a:pt x="364" y="959"/>
                </a:lnTo>
                <a:lnTo>
                  <a:pt x="364" y="1001"/>
                </a:lnTo>
                <a:lnTo>
                  <a:pt x="363" y="1001"/>
                </a:lnTo>
                <a:lnTo>
                  <a:pt x="352" y="1001"/>
                </a:lnTo>
                <a:lnTo>
                  <a:pt x="350" y="1001"/>
                </a:lnTo>
                <a:lnTo>
                  <a:pt x="348" y="1001"/>
                </a:lnTo>
                <a:lnTo>
                  <a:pt x="340" y="1001"/>
                </a:lnTo>
                <a:lnTo>
                  <a:pt x="333" y="1001"/>
                </a:lnTo>
                <a:lnTo>
                  <a:pt x="333" y="1012"/>
                </a:lnTo>
                <a:lnTo>
                  <a:pt x="333" y="1013"/>
                </a:lnTo>
                <a:lnTo>
                  <a:pt x="333" y="1019"/>
                </a:lnTo>
                <a:lnTo>
                  <a:pt x="333" y="1020"/>
                </a:lnTo>
                <a:lnTo>
                  <a:pt x="319" y="1020"/>
                </a:lnTo>
                <a:lnTo>
                  <a:pt x="316" y="1020"/>
                </a:lnTo>
                <a:lnTo>
                  <a:pt x="314" y="1020"/>
                </a:lnTo>
                <a:lnTo>
                  <a:pt x="313" y="1020"/>
                </a:lnTo>
                <a:lnTo>
                  <a:pt x="312" y="1020"/>
                </a:lnTo>
                <a:lnTo>
                  <a:pt x="312" y="1052"/>
                </a:lnTo>
                <a:lnTo>
                  <a:pt x="312" y="1055"/>
                </a:lnTo>
                <a:lnTo>
                  <a:pt x="312" y="1066"/>
                </a:lnTo>
                <a:lnTo>
                  <a:pt x="239" y="1067"/>
                </a:lnTo>
                <a:lnTo>
                  <a:pt x="232" y="1067"/>
                </a:lnTo>
                <a:lnTo>
                  <a:pt x="232" y="1069"/>
                </a:lnTo>
                <a:lnTo>
                  <a:pt x="232" y="1077"/>
                </a:lnTo>
                <a:lnTo>
                  <a:pt x="232" y="1079"/>
                </a:lnTo>
                <a:lnTo>
                  <a:pt x="232" y="1082"/>
                </a:lnTo>
                <a:lnTo>
                  <a:pt x="229" y="1082"/>
                </a:lnTo>
                <a:lnTo>
                  <a:pt x="217" y="1082"/>
                </a:lnTo>
                <a:lnTo>
                  <a:pt x="216" y="1082"/>
                </a:lnTo>
                <a:lnTo>
                  <a:pt x="212" y="1082"/>
                </a:lnTo>
                <a:lnTo>
                  <a:pt x="211" y="1082"/>
                </a:lnTo>
                <a:lnTo>
                  <a:pt x="209" y="1112"/>
                </a:lnTo>
                <a:lnTo>
                  <a:pt x="155" y="1112"/>
                </a:lnTo>
                <a:lnTo>
                  <a:pt x="148" y="1112"/>
                </a:lnTo>
                <a:lnTo>
                  <a:pt x="148" y="1117"/>
                </a:lnTo>
                <a:lnTo>
                  <a:pt x="148" y="1142"/>
                </a:lnTo>
                <a:lnTo>
                  <a:pt x="148" y="1143"/>
                </a:lnTo>
                <a:lnTo>
                  <a:pt x="139" y="1143"/>
                </a:lnTo>
                <a:lnTo>
                  <a:pt x="138" y="1143"/>
                </a:lnTo>
                <a:lnTo>
                  <a:pt x="132" y="1143"/>
                </a:lnTo>
                <a:lnTo>
                  <a:pt x="126" y="1143"/>
                </a:lnTo>
                <a:lnTo>
                  <a:pt x="126" y="1154"/>
                </a:lnTo>
                <a:lnTo>
                  <a:pt x="126" y="1163"/>
                </a:lnTo>
                <a:lnTo>
                  <a:pt x="126" y="1173"/>
                </a:lnTo>
                <a:lnTo>
                  <a:pt x="108" y="1173"/>
                </a:lnTo>
                <a:lnTo>
                  <a:pt x="105" y="1173"/>
                </a:lnTo>
                <a:lnTo>
                  <a:pt x="104" y="1173"/>
                </a:lnTo>
                <a:lnTo>
                  <a:pt x="96" y="1173"/>
                </a:lnTo>
                <a:lnTo>
                  <a:pt x="89" y="1173"/>
                </a:lnTo>
                <a:lnTo>
                  <a:pt x="89" y="1197"/>
                </a:lnTo>
                <a:lnTo>
                  <a:pt x="88" y="1197"/>
                </a:lnTo>
                <a:lnTo>
                  <a:pt x="78" y="1200"/>
                </a:lnTo>
                <a:lnTo>
                  <a:pt x="77" y="1201"/>
                </a:lnTo>
                <a:lnTo>
                  <a:pt x="76" y="1201"/>
                </a:lnTo>
                <a:lnTo>
                  <a:pt x="76" y="1201"/>
                </a:lnTo>
                <a:lnTo>
                  <a:pt x="73" y="1202"/>
                </a:lnTo>
                <a:lnTo>
                  <a:pt x="14" y="1202"/>
                </a:lnTo>
                <a:lnTo>
                  <a:pt x="9" y="1202"/>
                </a:lnTo>
                <a:lnTo>
                  <a:pt x="7" y="1202"/>
                </a:lnTo>
                <a:lnTo>
                  <a:pt x="1" y="1202"/>
                </a:lnTo>
                <a:lnTo>
                  <a:pt x="0" y="1202"/>
                </a:lnTo>
                <a:lnTo>
                  <a:pt x="3" y="1204"/>
                </a:lnTo>
                <a:lnTo>
                  <a:pt x="12" y="1213"/>
                </a:lnTo>
                <a:lnTo>
                  <a:pt x="14" y="1215"/>
                </a:lnTo>
                <a:lnTo>
                  <a:pt x="20" y="1223"/>
                </a:lnTo>
                <a:lnTo>
                  <a:pt x="22" y="1224"/>
                </a:lnTo>
                <a:lnTo>
                  <a:pt x="23" y="1224"/>
                </a:lnTo>
                <a:lnTo>
                  <a:pt x="26" y="1221"/>
                </a:lnTo>
                <a:lnTo>
                  <a:pt x="27" y="1221"/>
                </a:lnTo>
                <a:lnTo>
                  <a:pt x="28" y="1221"/>
                </a:lnTo>
                <a:lnTo>
                  <a:pt x="30" y="1221"/>
                </a:lnTo>
                <a:lnTo>
                  <a:pt x="31" y="1221"/>
                </a:lnTo>
                <a:lnTo>
                  <a:pt x="32" y="1221"/>
                </a:lnTo>
                <a:lnTo>
                  <a:pt x="38" y="1223"/>
                </a:lnTo>
                <a:lnTo>
                  <a:pt x="46" y="1225"/>
                </a:lnTo>
                <a:lnTo>
                  <a:pt x="47" y="1225"/>
                </a:lnTo>
                <a:lnTo>
                  <a:pt x="49" y="1227"/>
                </a:lnTo>
                <a:lnTo>
                  <a:pt x="50" y="1227"/>
                </a:lnTo>
                <a:lnTo>
                  <a:pt x="50" y="1227"/>
                </a:lnTo>
                <a:lnTo>
                  <a:pt x="54" y="1228"/>
                </a:lnTo>
                <a:lnTo>
                  <a:pt x="59" y="1228"/>
                </a:lnTo>
                <a:lnTo>
                  <a:pt x="61" y="1228"/>
                </a:lnTo>
                <a:lnTo>
                  <a:pt x="65" y="1228"/>
                </a:lnTo>
                <a:lnTo>
                  <a:pt x="68" y="1227"/>
                </a:lnTo>
                <a:lnTo>
                  <a:pt x="74" y="1225"/>
                </a:lnTo>
                <a:lnTo>
                  <a:pt x="76" y="1224"/>
                </a:lnTo>
                <a:lnTo>
                  <a:pt x="80" y="1221"/>
                </a:lnTo>
                <a:lnTo>
                  <a:pt x="82" y="1217"/>
                </a:lnTo>
                <a:lnTo>
                  <a:pt x="88" y="1210"/>
                </a:lnTo>
                <a:lnTo>
                  <a:pt x="104" y="1208"/>
                </a:lnTo>
                <a:lnTo>
                  <a:pt x="107" y="1208"/>
                </a:lnTo>
                <a:lnTo>
                  <a:pt x="120" y="1205"/>
                </a:lnTo>
                <a:lnTo>
                  <a:pt x="121" y="1202"/>
                </a:lnTo>
                <a:lnTo>
                  <a:pt x="123" y="1201"/>
                </a:lnTo>
                <a:lnTo>
                  <a:pt x="124" y="1201"/>
                </a:lnTo>
                <a:lnTo>
                  <a:pt x="127" y="1197"/>
                </a:lnTo>
                <a:lnTo>
                  <a:pt x="134" y="1190"/>
                </a:lnTo>
                <a:lnTo>
                  <a:pt x="154" y="1188"/>
                </a:lnTo>
                <a:lnTo>
                  <a:pt x="182" y="1183"/>
                </a:lnTo>
                <a:lnTo>
                  <a:pt x="186" y="1183"/>
                </a:lnTo>
                <a:lnTo>
                  <a:pt x="189" y="1183"/>
                </a:lnTo>
                <a:lnTo>
                  <a:pt x="198" y="1182"/>
                </a:lnTo>
                <a:lnTo>
                  <a:pt x="201" y="1182"/>
                </a:lnTo>
                <a:lnTo>
                  <a:pt x="202" y="1181"/>
                </a:lnTo>
                <a:lnTo>
                  <a:pt x="219" y="1179"/>
                </a:lnTo>
                <a:lnTo>
                  <a:pt x="312" y="1167"/>
                </a:lnTo>
                <a:lnTo>
                  <a:pt x="313" y="1167"/>
                </a:lnTo>
                <a:lnTo>
                  <a:pt x="314" y="1167"/>
                </a:lnTo>
                <a:lnTo>
                  <a:pt x="316" y="1167"/>
                </a:lnTo>
                <a:lnTo>
                  <a:pt x="317" y="1167"/>
                </a:lnTo>
                <a:lnTo>
                  <a:pt x="319" y="1167"/>
                </a:lnTo>
                <a:lnTo>
                  <a:pt x="319" y="1166"/>
                </a:lnTo>
                <a:lnTo>
                  <a:pt x="320" y="1166"/>
                </a:lnTo>
                <a:lnTo>
                  <a:pt x="321" y="1166"/>
                </a:lnTo>
                <a:lnTo>
                  <a:pt x="321" y="1165"/>
                </a:lnTo>
                <a:lnTo>
                  <a:pt x="323" y="1165"/>
                </a:lnTo>
                <a:lnTo>
                  <a:pt x="324" y="1163"/>
                </a:lnTo>
                <a:lnTo>
                  <a:pt x="453" y="1073"/>
                </a:lnTo>
                <a:lnTo>
                  <a:pt x="452" y="1142"/>
                </a:lnTo>
                <a:lnTo>
                  <a:pt x="452" y="1202"/>
                </a:lnTo>
                <a:lnTo>
                  <a:pt x="452" y="1266"/>
                </a:lnTo>
                <a:lnTo>
                  <a:pt x="513" y="1266"/>
                </a:lnTo>
                <a:lnTo>
                  <a:pt x="572" y="1266"/>
                </a:lnTo>
                <a:lnTo>
                  <a:pt x="633" y="1266"/>
                </a:lnTo>
                <a:lnTo>
                  <a:pt x="694" y="1266"/>
                </a:lnTo>
                <a:lnTo>
                  <a:pt x="754" y="1264"/>
                </a:lnTo>
                <a:lnTo>
                  <a:pt x="814" y="1264"/>
                </a:lnTo>
                <a:lnTo>
                  <a:pt x="814" y="1385"/>
                </a:lnTo>
                <a:lnTo>
                  <a:pt x="812" y="1445"/>
                </a:lnTo>
                <a:lnTo>
                  <a:pt x="812" y="1505"/>
                </a:lnTo>
                <a:lnTo>
                  <a:pt x="934" y="1505"/>
                </a:lnTo>
                <a:lnTo>
                  <a:pt x="1001" y="1505"/>
                </a:lnTo>
                <a:lnTo>
                  <a:pt x="1054" y="1506"/>
                </a:lnTo>
                <a:lnTo>
                  <a:pt x="1054" y="1494"/>
                </a:lnTo>
                <a:lnTo>
                  <a:pt x="1059" y="1494"/>
                </a:lnTo>
                <a:lnTo>
                  <a:pt x="1059" y="1506"/>
                </a:lnTo>
                <a:lnTo>
                  <a:pt x="1061" y="1506"/>
                </a:lnTo>
                <a:lnTo>
                  <a:pt x="1061" y="1445"/>
                </a:lnTo>
                <a:lnTo>
                  <a:pt x="1059" y="1386"/>
                </a:lnTo>
                <a:lnTo>
                  <a:pt x="1089" y="1386"/>
                </a:lnTo>
                <a:lnTo>
                  <a:pt x="1119" y="1386"/>
                </a:lnTo>
                <a:lnTo>
                  <a:pt x="1119" y="1445"/>
                </a:lnTo>
                <a:lnTo>
                  <a:pt x="1120" y="1445"/>
                </a:lnTo>
                <a:lnTo>
                  <a:pt x="1120" y="1477"/>
                </a:lnTo>
                <a:lnTo>
                  <a:pt x="1120" y="1497"/>
                </a:lnTo>
                <a:lnTo>
                  <a:pt x="1120" y="1506"/>
                </a:lnTo>
                <a:lnTo>
                  <a:pt x="1124" y="1506"/>
                </a:lnTo>
                <a:lnTo>
                  <a:pt x="1181" y="1506"/>
                </a:lnTo>
                <a:lnTo>
                  <a:pt x="1181" y="1536"/>
                </a:lnTo>
                <a:lnTo>
                  <a:pt x="1196" y="1537"/>
                </a:lnTo>
                <a:lnTo>
                  <a:pt x="1196" y="1506"/>
                </a:lnTo>
                <a:lnTo>
                  <a:pt x="1263" y="1506"/>
                </a:lnTo>
                <a:lnTo>
                  <a:pt x="1264" y="1506"/>
                </a:lnTo>
                <a:lnTo>
                  <a:pt x="1273" y="1506"/>
                </a:lnTo>
                <a:lnTo>
                  <a:pt x="1281" y="1506"/>
                </a:lnTo>
                <a:lnTo>
                  <a:pt x="1283" y="1506"/>
                </a:lnTo>
                <a:lnTo>
                  <a:pt x="1283" y="1522"/>
                </a:lnTo>
                <a:lnTo>
                  <a:pt x="1279" y="1522"/>
                </a:lnTo>
                <a:lnTo>
                  <a:pt x="1279" y="1525"/>
                </a:lnTo>
                <a:lnTo>
                  <a:pt x="1279" y="1531"/>
                </a:lnTo>
                <a:lnTo>
                  <a:pt x="1279" y="1537"/>
                </a:lnTo>
                <a:lnTo>
                  <a:pt x="1242" y="1537"/>
                </a:lnTo>
                <a:lnTo>
                  <a:pt x="1242" y="1626"/>
                </a:lnTo>
                <a:lnTo>
                  <a:pt x="1301" y="1628"/>
                </a:lnTo>
                <a:lnTo>
                  <a:pt x="1301" y="1568"/>
                </a:lnTo>
                <a:lnTo>
                  <a:pt x="1328" y="1568"/>
                </a:lnTo>
                <a:lnTo>
                  <a:pt x="1328" y="1576"/>
                </a:lnTo>
                <a:lnTo>
                  <a:pt x="1320" y="1576"/>
                </a:lnTo>
                <a:lnTo>
                  <a:pt x="1318" y="1582"/>
                </a:lnTo>
                <a:lnTo>
                  <a:pt x="1318" y="1585"/>
                </a:lnTo>
                <a:lnTo>
                  <a:pt x="1318" y="1586"/>
                </a:lnTo>
                <a:lnTo>
                  <a:pt x="1317" y="1589"/>
                </a:lnTo>
                <a:lnTo>
                  <a:pt x="1316" y="1590"/>
                </a:lnTo>
                <a:lnTo>
                  <a:pt x="1314" y="1593"/>
                </a:lnTo>
                <a:lnTo>
                  <a:pt x="1313" y="1598"/>
                </a:lnTo>
                <a:lnTo>
                  <a:pt x="1345" y="1598"/>
                </a:lnTo>
                <a:lnTo>
                  <a:pt x="1345" y="1628"/>
                </a:lnTo>
                <a:lnTo>
                  <a:pt x="1362" y="1628"/>
                </a:lnTo>
                <a:lnTo>
                  <a:pt x="1362" y="1598"/>
                </a:lnTo>
                <a:lnTo>
                  <a:pt x="1362" y="1568"/>
                </a:lnTo>
                <a:lnTo>
                  <a:pt x="1421" y="1568"/>
                </a:lnTo>
                <a:lnTo>
                  <a:pt x="1422" y="1568"/>
                </a:lnTo>
                <a:lnTo>
                  <a:pt x="1422" y="1508"/>
                </a:lnTo>
                <a:lnTo>
                  <a:pt x="1436" y="1508"/>
                </a:lnTo>
                <a:lnTo>
                  <a:pt x="1436" y="1509"/>
                </a:lnTo>
                <a:lnTo>
                  <a:pt x="1511" y="1509"/>
                </a:lnTo>
                <a:lnTo>
                  <a:pt x="1511" y="1598"/>
                </a:lnTo>
                <a:lnTo>
                  <a:pt x="1541" y="1598"/>
                </a:lnTo>
                <a:lnTo>
                  <a:pt x="1542" y="1598"/>
                </a:lnTo>
                <a:lnTo>
                  <a:pt x="1542" y="1537"/>
                </a:lnTo>
                <a:lnTo>
                  <a:pt x="1603" y="1537"/>
                </a:lnTo>
                <a:lnTo>
                  <a:pt x="1603" y="1524"/>
                </a:lnTo>
                <a:lnTo>
                  <a:pt x="1583" y="1524"/>
                </a:lnTo>
                <a:lnTo>
                  <a:pt x="1583" y="1517"/>
                </a:lnTo>
                <a:lnTo>
                  <a:pt x="1579" y="1517"/>
                </a:lnTo>
                <a:lnTo>
                  <a:pt x="1579" y="1518"/>
                </a:lnTo>
                <a:lnTo>
                  <a:pt x="1575" y="1518"/>
                </a:lnTo>
                <a:lnTo>
                  <a:pt x="1575" y="1517"/>
                </a:lnTo>
                <a:lnTo>
                  <a:pt x="1561" y="1517"/>
                </a:lnTo>
                <a:lnTo>
                  <a:pt x="1560" y="1513"/>
                </a:lnTo>
                <a:lnTo>
                  <a:pt x="1556" y="1513"/>
                </a:lnTo>
                <a:lnTo>
                  <a:pt x="1556" y="1509"/>
                </a:lnTo>
                <a:lnTo>
                  <a:pt x="1556" y="1508"/>
                </a:lnTo>
                <a:lnTo>
                  <a:pt x="1549" y="1508"/>
                </a:lnTo>
                <a:lnTo>
                  <a:pt x="1549" y="1506"/>
                </a:lnTo>
                <a:lnTo>
                  <a:pt x="1551" y="1506"/>
                </a:lnTo>
                <a:lnTo>
                  <a:pt x="1551" y="1501"/>
                </a:lnTo>
                <a:lnTo>
                  <a:pt x="1542" y="1501"/>
                </a:lnTo>
                <a:lnTo>
                  <a:pt x="1542" y="1494"/>
                </a:lnTo>
                <a:lnTo>
                  <a:pt x="1542" y="1450"/>
                </a:lnTo>
                <a:lnTo>
                  <a:pt x="1549" y="1450"/>
                </a:lnTo>
                <a:lnTo>
                  <a:pt x="1552" y="1450"/>
                </a:lnTo>
                <a:lnTo>
                  <a:pt x="1557" y="1450"/>
                </a:lnTo>
                <a:lnTo>
                  <a:pt x="1557" y="1471"/>
                </a:lnTo>
                <a:lnTo>
                  <a:pt x="1573" y="1471"/>
                </a:lnTo>
                <a:lnTo>
                  <a:pt x="1573" y="1479"/>
                </a:lnTo>
                <a:lnTo>
                  <a:pt x="1603" y="1479"/>
                </a:lnTo>
                <a:lnTo>
                  <a:pt x="1626" y="1479"/>
                </a:lnTo>
                <a:lnTo>
                  <a:pt x="1626" y="1498"/>
                </a:lnTo>
                <a:lnTo>
                  <a:pt x="1626" y="1499"/>
                </a:lnTo>
                <a:lnTo>
                  <a:pt x="1618" y="1499"/>
                </a:lnTo>
                <a:lnTo>
                  <a:pt x="1618" y="1509"/>
                </a:lnTo>
                <a:lnTo>
                  <a:pt x="1614" y="1509"/>
                </a:lnTo>
                <a:lnTo>
                  <a:pt x="1614" y="1510"/>
                </a:lnTo>
                <a:lnTo>
                  <a:pt x="1614" y="1539"/>
                </a:lnTo>
                <a:lnTo>
                  <a:pt x="1626" y="1539"/>
                </a:lnTo>
                <a:lnTo>
                  <a:pt x="1633" y="1539"/>
                </a:lnTo>
                <a:lnTo>
                  <a:pt x="1633" y="1540"/>
                </a:lnTo>
                <a:lnTo>
                  <a:pt x="1633" y="1541"/>
                </a:lnTo>
                <a:lnTo>
                  <a:pt x="1633" y="1543"/>
                </a:lnTo>
                <a:lnTo>
                  <a:pt x="1633" y="1544"/>
                </a:lnTo>
                <a:lnTo>
                  <a:pt x="1633" y="1547"/>
                </a:lnTo>
                <a:lnTo>
                  <a:pt x="1633" y="1567"/>
                </a:lnTo>
                <a:lnTo>
                  <a:pt x="1631" y="1568"/>
                </a:lnTo>
                <a:lnTo>
                  <a:pt x="1633" y="1568"/>
                </a:lnTo>
                <a:lnTo>
                  <a:pt x="1634" y="1568"/>
                </a:lnTo>
                <a:lnTo>
                  <a:pt x="1634" y="1567"/>
                </a:lnTo>
                <a:lnTo>
                  <a:pt x="1634" y="1563"/>
                </a:lnTo>
                <a:lnTo>
                  <a:pt x="1634" y="1555"/>
                </a:lnTo>
                <a:lnTo>
                  <a:pt x="1640" y="1555"/>
                </a:lnTo>
                <a:lnTo>
                  <a:pt x="1648" y="1555"/>
                </a:lnTo>
                <a:lnTo>
                  <a:pt x="1648" y="1562"/>
                </a:lnTo>
                <a:lnTo>
                  <a:pt x="1661" y="1562"/>
                </a:lnTo>
                <a:lnTo>
                  <a:pt x="1658" y="1549"/>
                </a:lnTo>
                <a:lnTo>
                  <a:pt x="1657" y="1543"/>
                </a:lnTo>
                <a:lnTo>
                  <a:pt x="1656" y="1541"/>
                </a:lnTo>
                <a:lnTo>
                  <a:pt x="1660" y="1541"/>
                </a:lnTo>
                <a:lnTo>
                  <a:pt x="1661" y="1541"/>
                </a:lnTo>
                <a:lnTo>
                  <a:pt x="1663" y="1541"/>
                </a:lnTo>
                <a:lnTo>
                  <a:pt x="1663" y="1540"/>
                </a:lnTo>
                <a:lnTo>
                  <a:pt x="1664" y="1540"/>
                </a:lnTo>
                <a:lnTo>
                  <a:pt x="1667" y="1540"/>
                </a:lnTo>
                <a:lnTo>
                  <a:pt x="1698" y="1540"/>
                </a:lnTo>
                <a:lnTo>
                  <a:pt x="1706" y="1540"/>
                </a:lnTo>
                <a:lnTo>
                  <a:pt x="1727" y="1540"/>
                </a:lnTo>
                <a:lnTo>
                  <a:pt x="1727" y="1509"/>
                </a:lnTo>
                <a:lnTo>
                  <a:pt x="1695" y="1509"/>
                </a:lnTo>
                <a:lnTo>
                  <a:pt x="1695" y="1494"/>
                </a:lnTo>
                <a:lnTo>
                  <a:pt x="1680" y="1494"/>
                </a:lnTo>
                <a:lnTo>
                  <a:pt x="1677" y="1494"/>
                </a:lnTo>
                <a:lnTo>
                  <a:pt x="1665" y="1494"/>
                </a:lnTo>
                <a:lnTo>
                  <a:pt x="1665" y="1479"/>
                </a:lnTo>
                <a:lnTo>
                  <a:pt x="1668" y="1479"/>
                </a:lnTo>
                <a:lnTo>
                  <a:pt x="1668" y="1464"/>
                </a:lnTo>
                <a:lnTo>
                  <a:pt x="1668" y="1458"/>
                </a:lnTo>
                <a:lnTo>
                  <a:pt x="1667" y="1458"/>
                </a:lnTo>
                <a:lnTo>
                  <a:pt x="1667" y="1450"/>
                </a:lnTo>
                <a:lnTo>
                  <a:pt x="1664" y="1450"/>
                </a:lnTo>
                <a:lnTo>
                  <a:pt x="1664" y="1425"/>
                </a:lnTo>
                <a:lnTo>
                  <a:pt x="1664" y="1418"/>
                </a:lnTo>
                <a:lnTo>
                  <a:pt x="1669" y="1418"/>
                </a:lnTo>
                <a:lnTo>
                  <a:pt x="1671" y="1418"/>
                </a:lnTo>
                <a:lnTo>
                  <a:pt x="1671" y="1418"/>
                </a:lnTo>
                <a:lnTo>
                  <a:pt x="1671" y="1420"/>
                </a:lnTo>
                <a:lnTo>
                  <a:pt x="1672" y="1420"/>
                </a:lnTo>
                <a:lnTo>
                  <a:pt x="1673" y="1420"/>
                </a:lnTo>
                <a:lnTo>
                  <a:pt x="1675" y="1420"/>
                </a:lnTo>
                <a:lnTo>
                  <a:pt x="1679" y="1420"/>
                </a:lnTo>
                <a:lnTo>
                  <a:pt x="1712" y="1420"/>
                </a:lnTo>
                <a:lnTo>
                  <a:pt x="1718" y="1420"/>
                </a:lnTo>
                <a:lnTo>
                  <a:pt x="1719" y="1420"/>
                </a:lnTo>
                <a:lnTo>
                  <a:pt x="1721" y="1420"/>
                </a:lnTo>
                <a:lnTo>
                  <a:pt x="1727" y="1420"/>
                </a:lnTo>
                <a:lnTo>
                  <a:pt x="1727" y="1418"/>
                </a:lnTo>
                <a:lnTo>
                  <a:pt x="1785" y="1418"/>
                </a:lnTo>
                <a:lnTo>
                  <a:pt x="1785" y="1414"/>
                </a:lnTo>
                <a:lnTo>
                  <a:pt x="1785" y="1412"/>
                </a:lnTo>
                <a:lnTo>
                  <a:pt x="1779" y="1412"/>
                </a:lnTo>
                <a:lnTo>
                  <a:pt x="1779" y="1408"/>
                </a:lnTo>
                <a:lnTo>
                  <a:pt x="1785" y="1408"/>
                </a:lnTo>
                <a:lnTo>
                  <a:pt x="1785" y="1409"/>
                </a:lnTo>
                <a:lnTo>
                  <a:pt x="1796" y="1409"/>
                </a:lnTo>
                <a:lnTo>
                  <a:pt x="1796" y="1435"/>
                </a:lnTo>
                <a:lnTo>
                  <a:pt x="1800" y="1435"/>
                </a:lnTo>
                <a:lnTo>
                  <a:pt x="1800" y="1435"/>
                </a:lnTo>
                <a:lnTo>
                  <a:pt x="1812" y="1435"/>
                </a:lnTo>
                <a:lnTo>
                  <a:pt x="1907" y="1435"/>
                </a:lnTo>
                <a:lnTo>
                  <a:pt x="1907" y="1427"/>
                </a:lnTo>
                <a:lnTo>
                  <a:pt x="1905" y="1427"/>
                </a:lnTo>
                <a:lnTo>
                  <a:pt x="1897" y="1410"/>
                </a:lnTo>
                <a:lnTo>
                  <a:pt x="1896" y="1397"/>
                </a:lnTo>
                <a:lnTo>
                  <a:pt x="1893" y="1391"/>
                </a:lnTo>
                <a:lnTo>
                  <a:pt x="1892" y="1389"/>
                </a:lnTo>
                <a:lnTo>
                  <a:pt x="1908" y="1389"/>
                </a:lnTo>
                <a:lnTo>
                  <a:pt x="1908" y="1387"/>
                </a:lnTo>
                <a:lnTo>
                  <a:pt x="1914" y="1387"/>
                </a:lnTo>
                <a:lnTo>
                  <a:pt x="1941" y="1387"/>
                </a:lnTo>
                <a:lnTo>
                  <a:pt x="1943" y="1387"/>
                </a:lnTo>
                <a:lnTo>
                  <a:pt x="1976" y="1387"/>
                </a:lnTo>
                <a:lnTo>
                  <a:pt x="2028" y="1387"/>
                </a:lnTo>
                <a:lnTo>
                  <a:pt x="2043" y="1387"/>
                </a:lnTo>
                <a:lnTo>
                  <a:pt x="2058" y="1387"/>
                </a:lnTo>
                <a:lnTo>
                  <a:pt x="2059" y="1387"/>
                </a:lnTo>
                <a:lnTo>
                  <a:pt x="2059" y="1387"/>
                </a:lnTo>
                <a:lnTo>
                  <a:pt x="2059" y="1448"/>
                </a:lnTo>
                <a:lnTo>
                  <a:pt x="2059" y="1452"/>
                </a:lnTo>
                <a:lnTo>
                  <a:pt x="2059" y="1508"/>
                </a:lnTo>
                <a:lnTo>
                  <a:pt x="2059" y="1509"/>
                </a:lnTo>
                <a:lnTo>
                  <a:pt x="2035" y="1509"/>
                </a:lnTo>
                <a:lnTo>
                  <a:pt x="2028" y="1509"/>
                </a:lnTo>
                <a:lnTo>
                  <a:pt x="2028" y="1528"/>
                </a:lnTo>
                <a:lnTo>
                  <a:pt x="2028" y="1536"/>
                </a:lnTo>
                <a:lnTo>
                  <a:pt x="2028" y="1539"/>
                </a:lnTo>
                <a:lnTo>
                  <a:pt x="1974" y="1539"/>
                </a:lnTo>
                <a:lnTo>
                  <a:pt x="1968" y="1539"/>
                </a:lnTo>
                <a:lnTo>
                  <a:pt x="1968" y="1568"/>
                </a:lnTo>
                <a:lnTo>
                  <a:pt x="1968" y="1603"/>
                </a:lnTo>
                <a:lnTo>
                  <a:pt x="1968" y="1609"/>
                </a:lnTo>
                <a:lnTo>
                  <a:pt x="1990" y="1589"/>
                </a:lnTo>
                <a:lnTo>
                  <a:pt x="1992" y="1585"/>
                </a:lnTo>
                <a:lnTo>
                  <a:pt x="1996" y="1585"/>
                </a:lnTo>
                <a:lnTo>
                  <a:pt x="2000" y="1585"/>
                </a:lnTo>
                <a:lnTo>
                  <a:pt x="2020" y="1585"/>
                </a:lnTo>
                <a:lnTo>
                  <a:pt x="2028" y="1585"/>
                </a:lnTo>
                <a:lnTo>
                  <a:pt x="2028" y="1629"/>
                </a:lnTo>
                <a:lnTo>
                  <a:pt x="2027" y="1629"/>
                </a:lnTo>
                <a:lnTo>
                  <a:pt x="2027" y="1631"/>
                </a:lnTo>
                <a:lnTo>
                  <a:pt x="2011" y="1631"/>
                </a:lnTo>
                <a:lnTo>
                  <a:pt x="2009" y="1631"/>
                </a:lnTo>
                <a:lnTo>
                  <a:pt x="2005" y="1631"/>
                </a:lnTo>
                <a:lnTo>
                  <a:pt x="2003" y="1631"/>
                </a:lnTo>
                <a:lnTo>
                  <a:pt x="1968" y="1631"/>
                </a:lnTo>
                <a:lnTo>
                  <a:pt x="1962" y="1631"/>
                </a:lnTo>
                <a:lnTo>
                  <a:pt x="1954" y="1631"/>
                </a:lnTo>
                <a:lnTo>
                  <a:pt x="1947" y="1631"/>
                </a:lnTo>
                <a:lnTo>
                  <a:pt x="1945" y="1675"/>
                </a:lnTo>
                <a:lnTo>
                  <a:pt x="1955" y="1752"/>
                </a:lnTo>
                <a:lnTo>
                  <a:pt x="1962" y="1752"/>
                </a:lnTo>
                <a:lnTo>
                  <a:pt x="1966" y="1752"/>
                </a:lnTo>
                <a:lnTo>
                  <a:pt x="1968" y="1752"/>
                </a:lnTo>
                <a:lnTo>
                  <a:pt x="2017" y="1752"/>
                </a:lnTo>
                <a:lnTo>
                  <a:pt x="2027" y="1752"/>
                </a:lnTo>
                <a:lnTo>
                  <a:pt x="2027" y="1753"/>
                </a:lnTo>
                <a:lnTo>
                  <a:pt x="2028" y="1753"/>
                </a:lnTo>
                <a:lnTo>
                  <a:pt x="2028" y="1752"/>
                </a:lnTo>
                <a:lnTo>
                  <a:pt x="2028" y="1690"/>
                </a:lnTo>
                <a:lnTo>
                  <a:pt x="2028" y="1631"/>
                </a:lnTo>
                <a:lnTo>
                  <a:pt x="2028" y="1629"/>
                </a:lnTo>
                <a:lnTo>
                  <a:pt x="2034" y="1629"/>
                </a:lnTo>
                <a:lnTo>
                  <a:pt x="2035" y="1629"/>
                </a:lnTo>
                <a:lnTo>
                  <a:pt x="2059" y="1629"/>
                </a:lnTo>
                <a:lnTo>
                  <a:pt x="2059" y="1629"/>
                </a:lnTo>
                <a:lnTo>
                  <a:pt x="2089" y="1629"/>
                </a:lnTo>
                <a:lnTo>
                  <a:pt x="2117" y="1629"/>
                </a:lnTo>
                <a:lnTo>
                  <a:pt x="2119" y="1629"/>
                </a:lnTo>
                <a:lnTo>
                  <a:pt x="2150" y="1629"/>
                </a:lnTo>
                <a:lnTo>
                  <a:pt x="2150" y="1628"/>
                </a:lnTo>
                <a:lnTo>
                  <a:pt x="2150" y="1618"/>
                </a:lnTo>
                <a:lnTo>
                  <a:pt x="2150" y="1585"/>
                </a:lnTo>
                <a:lnTo>
                  <a:pt x="2150" y="1509"/>
                </a:lnTo>
                <a:lnTo>
                  <a:pt x="2131" y="1509"/>
                </a:lnTo>
                <a:lnTo>
                  <a:pt x="2128" y="1509"/>
                </a:lnTo>
                <a:lnTo>
                  <a:pt x="2127" y="1509"/>
                </a:lnTo>
                <a:lnTo>
                  <a:pt x="2090" y="1509"/>
                </a:lnTo>
                <a:lnTo>
                  <a:pt x="2059" y="1509"/>
                </a:lnTo>
                <a:lnTo>
                  <a:pt x="2059" y="1508"/>
                </a:lnTo>
                <a:lnTo>
                  <a:pt x="2059" y="1502"/>
                </a:lnTo>
                <a:lnTo>
                  <a:pt x="2059" y="1501"/>
                </a:lnTo>
                <a:lnTo>
                  <a:pt x="2059" y="1490"/>
                </a:lnTo>
                <a:lnTo>
                  <a:pt x="2059" y="1452"/>
                </a:lnTo>
                <a:lnTo>
                  <a:pt x="2059" y="1448"/>
                </a:lnTo>
                <a:lnTo>
                  <a:pt x="2059" y="1423"/>
                </a:lnTo>
                <a:lnTo>
                  <a:pt x="2059" y="1387"/>
                </a:lnTo>
                <a:lnTo>
                  <a:pt x="2150" y="1387"/>
                </a:lnTo>
                <a:lnTo>
                  <a:pt x="2150" y="1327"/>
                </a:lnTo>
                <a:lnTo>
                  <a:pt x="2150" y="1266"/>
                </a:lnTo>
                <a:lnTo>
                  <a:pt x="2150" y="1240"/>
                </a:lnTo>
                <a:lnTo>
                  <a:pt x="2150" y="1167"/>
                </a:lnTo>
                <a:lnTo>
                  <a:pt x="2150" y="1166"/>
                </a:lnTo>
                <a:lnTo>
                  <a:pt x="2150" y="1156"/>
                </a:lnTo>
                <a:lnTo>
                  <a:pt x="2150" y="1143"/>
                </a:lnTo>
                <a:lnTo>
                  <a:pt x="2150" y="1082"/>
                </a:lnTo>
                <a:lnTo>
                  <a:pt x="2150" y="1023"/>
                </a:lnTo>
                <a:lnTo>
                  <a:pt x="2170" y="1023"/>
                </a:lnTo>
                <a:lnTo>
                  <a:pt x="2174" y="1023"/>
                </a:lnTo>
                <a:lnTo>
                  <a:pt x="2210" y="1021"/>
                </a:lnTo>
                <a:lnTo>
                  <a:pt x="2210" y="1015"/>
                </a:lnTo>
                <a:lnTo>
                  <a:pt x="2217" y="1013"/>
                </a:lnTo>
                <a:lnTo>
                  <a:pt x="2227" y="1013"/>
                </a:lnTo>
                <a:lnTo>
                  <a:pt x="2228" y="1013"/>
                </a:lnTo>
                <a:lnTo>
                  <a:pt x="2241" y="1013"/>
                </a:lnTo>
                <a:lnTo>
                  <a:pt x="2241" y="1012"/>
                </a:lnTo>
                <a:lnTo>
                  <a:pt x="2241" y="975"/>
                </a:lnTo>
                <a:lnTo>
                  <a:pt x="2241" y="961"/>
                </a:lnTo>
                <a:lnTo>
                  <a:pt x="2271" y="961"/>
                </a:lnTo>
                <a:lnTo>
                  <a:pt x="2271" y="962"/>
                </a:lnTo>
                <a:lnTo>
                  <a:pt x="2272" y="962"/>
                </a:lnTo>
                <a:lnTo>
                  <a:pt x="2272" y="961"/>
                </a:lnTo>
                <a:lnTo>
                  <a:pt x="2331" y="961"/>
                </a:lnTo>
                <a:lnTo>
                  <a:pt x="2331" y="931"/>
                </a:lnTo>
                <a:lnTo>
                  <a:pt x="2331" y="901"/>
                </a:lnTo>
                <a:lnTo>
                  <a:pt x="2324" y="901"/>
                </a:lnTo>
                <a:lnTo>
                  <a:pt x="2324" y="907"/>
                </a:lnTo>
                <a:lnTo>
                  <a:pt x="2301" y="907"/>
                </a:lnTo>
                <a:lnTo>
                  <a:pt x="2301" y="900"/>
                </a:lnTo>
                <a:lnTo>
                  <a:pt x="2272" y="900"/>
                </a:lnTo>
                <a:lnTo>
                  <a:pt x="2271" y="900"/>
                </a:lnTo>
                <a:lnTo>
                  <a:pt x="2241" y="901"/>
                </a:lnTo>
                <a:lnTo>
                  <a:pt x="2241" y="908"/>
                </a:lnTo>
                <a:lnTo>
                  <a:pt x="2210" y="908"/>
                </a:lnTo>
                <a:lnTo>
                  <a:pt x="2210" y="901"/>
                </a:lnTo>
                <a:lnTo>
                  <a:pt x="2210" y="900"/>
                </a:lnTo>
                <a:lnTo>
                  <a:pt x="2210" y="870"/>
                </a:lnTo>
                <a:lnTo>
                  <a:pt x="2210" y="839"/>
                </a:lnTo>
                <a:lnTo>
                  <a:pt x="2210" y="821"/>
                </a:lnTo>
                <a:lnTo>
                  <a:pt x="2210" y="811"/>
                </a:lnTo>
                <a:lnTo>
                  <a:pt x="2210" y="799"/>
                </a:lnTo>
                <a:lnTo>
                  <a:pt x="2210" y="796"/>
                </a:lnTo>
                <a:lnTo>
                  <a:pt x="2210" y="792"/>
                </a:lnTo>
                <a:lnTo>
                  <a:pt x="2204" y="792"/>
                </a:lnTo>
                <a:lnTo>
                  <a:pt x="2202" y="792"/>
                </a:lnTo>
                <a:lnTo>
                  <a:pt x="2189" y="792"/>
                </a:lnTo>
                <a:lnTo>
                  <a:pt x="2189" y="792"/>
                </a:lnTo>
                <a:lnTo>
                  <a:pt x="2187" y="792"/>
                </a:lnTo>
                <a:lnTo>
                  <a:pt x="2174" y="792"/>
                </a:lnTo>
                <a:lnTo>
                  <a:pt x="2173" y="792"/>
                </a:lnTo>
                <a:lnTo>
                  <a:pt x="2156" y="790"/>
                </a:lnTo>
                <a:lnTo>
                  <a:pt x="2156" y="790"/>
                </a:lnTo>
                <a:lnTo>
                  <a:pt x="2155" y="789"/>
                </a:lnTo>
                <a:lnTo>
                  <a:pt x="2154" y="789"/>
                </a:lnTo>
                <a:lnTo>
                  <a:pt x="2152" y="788"/>
                </a:lnTo>
                <a:lnTo>
                  <a:pt x="2152" y="780"/>
                </a:lnTo>
                <a:lnTo>
                  <a:pt x="2152" y="778"/>
                </a:lnTo>
                <a:lnTo>
                  <a:pt x="2152" y="774"/>
                </a:lnTo>
                <a:lnTo>
                  <a:pt x="2156" y="774"/>
                </a:lnTo>
                <a:lnTo>
                  <a:pt x="2156" y="778"/>
                </a:lnTo>
                <a:lnTo>
                  <a:pt x="2156" y="778"/>
                </a:lnTo>
                <a:lnTo>
                  <a:pt x="2182" y="778"/>
                </a:lnTo>
                <a:lnTo>
                  <a:pt x="2182" y="778"/>
                </a:lnTo>
                <a:lnTo>
                  <a:pt x="2182" y="757"/>
                </a:lnTo>
                <a:lnTo>
                  <a:pt x="2182" y="749"/>
                </a:lnTo>
                <a:lnTo>
                  <a:pt x="2189" y="749"/>
                </a:lnTo>
                <a:lnTo>
                  <a:pt x="2210" y="749"/>
                </a:lnTo>
                <a:lnTo>
                  <a:pt x="2210" y="747"/>
                </a:lnTo>
                <a:lnTo>
                  <a:pt x="2210" y="717"/>
                </a:lnTo>
                <a:lnTo>
                  <a:pt x="2189" y="719"/>
                </a:lnTo>
                <a:lnTo>
                  <a:pt x="2189" y="719"/>
                </a:lnTo>
                <a:lnTo>
                  <a:pt x="2181" y="719"/>
                </a:lnTo>
                <a:lnTo>
                  <a:pt x="2179" y="719"/>
                </a:lnTo>
                <a:lnTo>
                  <a:pt x="2173" y="719"/>
                </a:lnTo>
                <a:lnTo>
                  <a:pt x="2173" y="734"/>
                </a:lnTo>
                <a:lnTo>
                  <a:pt x="2171" y="734"/>
                </a:lnTo>
                <a:lnTo>
                  <a:pt x="2163" y="734"/>
                </a:lnTo>
                <a:lnTo>
                  <a:pt x="2158" y="734"/>
                </a:lnTo>
                <a:lnTo>
                  <a:pt x="2158" y="735"/>
                </a:lnTo>
                <a:lnTo>
                  <a:pt x="2156" y="735"/>
                </a:lnTo>
                <a:lnTo>
                  <a:pt x="2156" y="735"/>
                </a:lnTo>
                <a:lnTo>
                  <a:pt x="2155" y="735"/>
                </a:lnTo>
                <a:lnTo>
                  <a:pt x="2151" y="735"/>
                </a:lnTo>
                <a:lnTo>
                  <a:pt x="2150" y="735"/>
                </a:lnTo>
                <a:lnTo>
                  <a:pt x="2150" y="749"/>
                </a:lnTo>
                <a:lnTo>
                  <a:pt x="2150" y="766"/>
                </a:lnTo>
                <a:lnTo>
                  <a:pt x="2120" y="766"/>
                </a:lnTo>
                <a:lnTo>
                  <a:pt x="2120" y="749"/>
                </a:lnTo>
                <a:lnTo>
                  <a:pt x="2113" y="749"/>
                </a:lnTo>
                <a:lnTo>
                  <a:pt x="2111" y="749"/>
                </a:lnTo>
                <a:lnTo>
                  <a:pt x="2109" y="749"/>
                </a:lnTo>
                <a:lnTo>
                  <a:pt x="2109" y="738"/>
                </a:lnTo>
                <a:lnTo>
                  <a:pt x="2096" y="738"/>
                </a:lnTo>
                <a:lnTo>
                  <a:pt x="2094" y="738"/>
                </a:lnTo>
                <a:lnTo>
                  <a:pt x="2092" y="738"/>
                </a:lnTo>
                <a:lnTo>
                  <a:pt x="2092" y="738"/>
                </a:lnTo>
                <a:lnTo>
                  <a:pt x="2090" y="738"/>
                </a:lnTo>
                <a:lnTo>
                  <a:pt x="2089" y="738"/>
                </a:lnTo>
                <a:lnTo>
                  <a:pt x="2089" y="749"/>
                </a:lnTo>
                <a:lnTo>
                  <a:pt x="2089" y="750"/>
                </a:lnTo>
                <a:lnTo>
                  <a:pt x="2059" y="750"/>
                </a:lnTo>
                <a:lnTo>
                  <a:pt x="2059" y="749"/>
                </a:lnTo>
                <a:lnTo>
                  <a:pt x="2051" y="749"/>
                </a:lnTo>
                <a:lnTo>
                  <a:pt x="2044" y="749"/>
                </a:lnTo>
                <a:lnTo>
                  <a:pt x="2042" y="749"/>
                </a:lnTo>
                <a:lnTo>
                  <a:pt x="2036" y="750"/>
                </a:lnTo>
                <a:lnTo>
                  <a:pt x="2035" y="750"/>
                </a:lnTo>
                <a:lnTo>
                  <a:pt x="2030" y="750"/>
                </a:lnTo>
                <a:lnTo>
                  <a:pt x="2030" y="776"/>
                </a:lnTo>
                <a:lnTo>
                  <a:pt x="2028" y="776"/>
                </a:lnTo>
                <a:lnTo>
                  <a:pt x="2026" y="776"/>
                </a:lnTo>
                <a:lnTo>
                  <a:pt x="2026" y="777"/>
                </a:lnTo>
                <a:lnTo>
                  <a:pt x="2026" y="778"/>
                </a:lnTo>
                <a:lnTo>
                  <a:pt x="2017" y="780"/>
                </a:lnTo>
                <a:lnTo>
                  <a:pt x="2016" y="780"/>
                </a:lnTo>
                <a:lnTo>
                  <a:pt x="1997" y="780"/>
                </a:lnTo>
                <a:lnTo>
                  <a:pt x="1997" y="778"/>
                </a:lnTo>
                <a:lnTo>
                  <a:pt x="1997" y="750"/>
                </a:lnTo>
                <a:lnTo>
                  <a:pt x="1976" y="750"/>
                </a:lnTo>
                <a:lnTo>
                  <a:pt x="1969" y="750"/>
                </a:lnTo>
                <a:lnTo>
                  <a:pt x="1968" y="750"/>
                </a:lnTo>
                <a:lnTo>
                  <a:pt x="1968" y="728"/>
                </a:lnTo>
                <a:lnTo>
                  <a:pt x="1968" y="724"/>
                </a:lnTo>
                <a:lnTo>
                  <a:pt x="1970" y="724"/>
                </a:lnTo>
                <a:lnTo>
                  <a:pt x="1982" y="724"/>
                </a:lnTo>
                <a:lnTo>
                  <a:pt x="1981" y="723"/>
                </a:lnTo>
                <a:lnTo>
                  <a:pt x="1980" y="723"/>
                </a:lnTo>
                <a:lnTo>
                  <a:pt x="1980" y="722"/>
                </a:lnTo>
                <a:lnTo>
                  <a:pt x="1978" y="722"/>
                </a:lnTo>
                <a:lnTo>
                  <a:pt x="1977" y="722"/>
                </a:lnTo>
                <a:lnTo>
                  <a:pt x="1977" y="720"/>
                </a:lnTo>
                <a:lnTo>
                  <a:pt x="1976" y="720"/>
                </a:lnTo>
                <a:lnTo>
                  <a:pt x="1974" y="720"/>
                </a:lnTo>
                <a:lnTo>
                  <a:pt x="1968" y="720"/>
                </a:lnTo>
                <a:lnTo>
                  <a:pt x="1934" y="720"/>
                </a:lnTo>
                <a:lnTo>
                  <a:pt x="1935" y="720"/>
                </a:lnTo>
                <a:lnTo>
                  <a:pt x="1938" y="720"/>
                </a:lnTo>
                <a:lnTo>
                  <a:pt x="1938" y="716"/>
                </a:lnTo>
                <a:lnTo>
                  <a:pt x="1936" y="716"/>
                </a:lnTo>
                <a:lnTo>
                  <a:pt x="1938" y="713"/>
                </a:lnTo>
                <a:lnTo>
                  <a:pt x="1938" y="713"/>
                </a:lnTo>
                <a:lnTo>
                  <a:pt x="1939" y="709"/>
                </a:lnTo>
                <a:lnTo>
                  <a:pt x="1941" y="709"/>
                </a:lnTo>
                <a:lnTo>
                  <a:pt x="1941" y="707"/>
                </a:lnTo>
                <a:lnTo>
                  <a:pt x="1942" y="705"/>
                </a:lnTo>
                <a:lnTo>
                  <a:pt x="1949" y="705"/>
                </a:lnTo>
                <a:lnTo>
                  <a:pt x="1950" y="705"/>
                </a:lnTo>
                <a:lnTo>
                  <a:pt x="1954" y="705"/>
                </a:lnTo>
                <a:lnTo>
                  <a:pt x="1954" y="690"/>
                </a:lnTo>
                <a:lnTo>
                  <a:pt x="1947" y="690"/>
                </a:lnTo>
                <a:lnTo>
                  <a:pt x="1947" y="689"/>
                </a:lnTo>
                <a:lnTo>
                  <a:pt x="1949" y="685"/>
                </a:lnTo>
                <a:lnTo>
                  <a:pt x="1950" y="681"/>
                </a:lnTo>
                <a:lnTo>
                  <a:pt x="1957" y="659"/>
                </a:lnTo>
                <a:lnTo>
                  <a:pt x="1957" y="658"/>
                </a:lnTo>
                <a:lnTo>
                  <a:pt x="1959" y="658"/>
                </a:lnTo>
                <a:lnTo>
                  <a:pt x="1962" y="658"/>
                </a:lnTo>
                <a:lnTo>
                  <a:pt x="1968" y="658"/>
                </a:lnTo>
                <a:lnTo>
                  <a:pt x="1968" y="657"/>
                </a:lnTo>
                <a:lnTo>
                  <a:pt x="1968" y="650"/>
                </a:lnTo>
                <a:lnTo>
                  <a:pt x="1968" y="639"/>
                </a:lnTo>
                <a:lnTo>
                  <a:pt x="1969" y="639"/>
                </a:lnTo>
                <a:lnTo>
                  <a:pt x="1974" y="639"/>
                </a:lnTo>
                <a:lnTo>
                  <a:pt x="1976" y="639"/>
                </a:lnTo>
                <a:lnTo>
                  <a:pt x="1977" y="639"/>
                </a:lnTo>
                <a:lnTo>
                  <a:pt x="1977" y="626"/>
                </a:lnTo>
                <a:lnTo>
                  <a:pt x="1977" y="624"/>
                </a:lnTo>
                <a:lnTo>
                  <a:pt x="1976" y="626"/>
                </a:lnTo>
                <a:lnTo>
                  <a:pt x="1974" y="626"/>
                </a:lnTo>
                <a:lnTo>
                  <a:pt x="1973" y="626"/>
                </a:lnTo>
                <a:lnTo>
                  <a:pt x="1970" y="627"/>
                </a:lnTo>
                <a:lnTo>
                  <a:pt x="1970" y="624"/>
                </a:lnTo>
                <a:lnTo>
                  <a:pt x="1970" y="623"/>
                </a:lnTo>
                <a:lnTo>
                  <a:pt x="1969" y="623"/>
                </a:lnTo>
                <a:lnTo>
                  <a:pt x="1969" y="622"/>
                </a:lnTo>
                <a:lnTo>
                  <a:pt x="1969" y="605"/>
                </a:lnTo>
                <a:lnTo>
                  <a:pt x="1969" y="603"/>
                </a:lnTo>
                <a:lnTo>
                  <a:pt x="1970" y="604"/>
                </a:lnTo>
                <a:lnTo>
                  <a:pt x="1977" y="607"/>
                </a:lnTo>
                <a:lnTo>
                  <a:pt x="1977" y="605"/>
                </a:lnTo>
                <a:lnTo>
                  <a:pt x="1969" y="599"/>
                </a:lnTo>
                <a:lnTo>
                  <a:pt x="1969" y="595"/>
                </a:lnTo>
                <a:lnTo>
                  <a:pt x="1969" y="592"/>
                </a:lnTo>
                <a:lnTo>
                  <a:pt x="1969" y="591"/>
                </a:lnTo>
                <a:lnTo>
                  <a:pt x="1970" y="585"/>
                </a:lnTo>
                <a:lnTo>
                  <a:pt x="1973" y="578"/>
                </a:lnTo>
                <a:lnTo>
                  <a:pt x="1973" y="577"/>
                </a:lnTo>
                <a:lnTo>
                  <a:pt x="1974" y="576"/>
                </a:lnTo>
                <a:lnTo>
                  <a:pt x="1974" y="573"/>
                </a:lnTo>
                <a:lnTo>
                  <a:pt x="1969" y="572"/>
                </a:lnTo>
                <a:lnTo>
                  <a:pt x="1969" y="539"/>
                </a:lnTo>
                <a:lnTo>
                  <a:pt x="1969" y="538"/>
                </a:lnTo>
                <a:lnTo>
                  <a:pt x="1966" y="538"/>
                </a:lnTo>
                <a:lnTo>
                  <a:pt x="1957" y="538"/>
                </a:lnTo>
                <a:lnTo>
                  <a:pt x="1951" y="538"/>
                </a:lnTo>
                <a:lnTo>
                  <a:pt x="1942" y="538"/>
                </a:lnTo>
                <a:lnTo>
                  <a:pt x="1941" y="538"/>
                </a:lnTo>
                <a:lnTo>
                  <a:pt x="1938" y="538"/>
                </a:lnTo>
                <a:lnTo>
                  <a:pt x="1938" y="537"/>
                </a:lnTo>
                <a:lnTo>
                  <a:pt x="1934" y="537"/>
                </a:lnTo>
                <a:lnTo>
                  <a:pt x="1934" y="538"/>
                </a:lnTo>
                <a:lnTo>
                  <a:pt x="1909" y="538"/>
                </a:lnTo>
                <a:lnTo>
                  <a:pt x="1909" y="528"/>
                </a:lnTo>
                <a:lnTo>
                  <a:pt x="1911" y="524"/>
                </a:lnTo>
                <a:lnTo>
                  <a:pt x="1914" y="516"/>
                </a:lnTo>
                <a:lnTo>
                  <a:pt x="1914" y="515"/>
                </a:lnTo>
                <a:lnTo>
                  <a:pt x="1915" y="514"/>
                </a:lnTo>
                <a:lnTo>
                  <a:pt x="1915" y="512"/>
                </a:lnTo>
                <a:lnTo>
                  <a:pt x="1916" y="508"/>
                </a:lnTo>
                <a:lnTo>
                  <a:pt x="1918" y="507"/>
                </a:lnTo>
                <a:lnTo>
                  <a:pt x="1918" y="505"/>
                </a:lnTo>
                <a:lnTo>
                  <a:pt x="1919" y="505"/>
                </a:lnTo>
                <a:lnTo>
                  <a:pt x="1922" y="503"/>
                </a:lnTo>
                <a:lnTo>
                  <a:pt x="1923" y="500"/>
                </a:lnTo>
                <a:lnTo>
                  <a:pt x="1922" y="500"/>
                </a:lnTo>
                <a:lnTo>
                  <a:pt x="1920" y="499"/>
                </a:lnTo>
                <a:lnTo>
                  <a:pt x="1911" y="496"/>
                </a:lnTo>
                <a:lnTo>
                  <a:pt x="1911" y="495"/>
                </a:lnTo>
                <a:lnTo>
                  <a:pt x="1911" y="492"/>
                </a:lnTo>
                <a:lnTo>
                  <a:pt x="1909" y="492"/>
                </a:lnTo>
                <a:lnTo>
                  <a:pt x="1909" y="489"/>
                </a:lnTo>
                <a:lnTo>
                  <a:pt x="1909" y="487"/>
                </a:lnTo>
                <a:lnTo>
                  <a:pt x="1909" y="485"/>
                </a:lnTo>
                <a:lnTo>
                  <a:pt x="1909" y="485"/>
                </a:lnTo>
                <a:lnTo>
                  <a:pt x="1909" y="484"/>
                </a:lnTo>
                <a:lnTo>
                  <a:pt x="1909" y="482"/>
                </a:lnTo>
                <a:lnTo>
                  <a:pt x="1909" y="480"/>
                </a:lnTo>
                <a:lnTo>
                  <a:pt x="1909" y="478"/>
                </a:lnTo>
                <a:lnTo>
                  <a:pt x="1900" y="478"/>
                </a:lnTo>
                <a:lnTo>
                  <a:pt x="1893" y="478"/>
                </a:lnTo>
                <a:lnTo>
                  <a:pt x="1889" y="478"/>
                </a:lnTo>
                <a:lnTo>
                  <a:pt x="1888" y="478"/>
                </a:lnTo>
                <a:lnTo>
                  <a:pt x="1876" y="478"/>
                </a:lnTo>
                <a:lnTo>
                  <a:pt x="1877" y="478"/>
                </a:lnTo>
                <a:lnTo>
                  <a:pt x="1877" y="477"/>
                </a:lnTo>
                <a:lnTo>
                  <a:pt x="1876" y="477"/>
                </a:lnTo>
                <a:lnTo>
                  <a:pt x="1873" y="477"/>
                </a:lnTo>
                <a:lnTo>
                  <a:pt x="1873" y="476"/>
                </a:lnTo>
                <a:lnTo>
                  <a:pt x="1873" y="474"/>
                </a:lnTo>
                <a:lnTo>
                  <a:pt x="1872" y="474"/>
                </a:lnTo>
                <a:lnTo>
                  <a:pt x="1866" y="474"/>
                </a:lnTo>
                <a:lnTo>
                  <a:pt x="1865" y="474"/>
                </a:lnTo>
                <a:lnTo>
                  <a:pt x="1861" y="474"/>
                </a:lnTo>
                <a:lnTo>
                  <a:pt x="1861" y="477"/>
                </a:lnTo>
                <a:lnTo>
                  <a:pt x="1861" y="478"/>
                </a:lnTo>
                <a:lnTo>
                  <a:pt x="1857" y="480"/>
                </a:lnTo>
                <a:lnTo>
                  <a:pt x="1854" y="480"/>
                </a:lnTo>
                <a:lnTo>
                  <a:pt x="1853" y="480"/>
                </a:lnTo>
                <a:lnTo>
                  <a:pt x="1849" y="480"/>
                </a:lnTo>
                <a:lnTo>
                  <a:pt x="1843" y="480"/>
                </a:lnTo>
                <a:lnTo>
                  <a:pt x="1833" y="480"/>
                </a:lnTo>
                <a:lnTo>
                  <a:pt x="1833" y="478"/>
                </a:lnTo>
                <a:lnTo>
                  <a:pt x="1833" y="474"/>
                </a:lnTo>
                <a:lnTo>
                  <a:pt x="1833" y="473"/>
                </a:lnTo>
                <a:lnTo>
                  <a:pt x="1837" y="468"/>
                </a:lnTo>
                <a:lnTo>
                  <a:pt x="1835" y="466"/>
                </a:lnTo>
                <a:lnTo>
                  <a:pt x="1839" y="464"/>
                </a:lnTo>
                <a:lnTo>
                  <a:pt x="1839" y="462"/>
                </a:lnTo>
                <a:lnTo>
                  <a:pt x="1841" y="462"/>
                </a:lnTo>
                <a:lnTo>
                  <a:pt x="1841" y="461"/>
                </a:lnTo>
                <a:lnTo>
                  <a:pt x="1842" y="461"/>
                </a:lnTo>
                <a:lnTo>
                  <a:pt x="1843" y="461"/>
                </a:lnTo>
                <a:lnTo>
                  <a:pt x="1843" y="460"/>
                </a:lnTo>
                <a:lnTo>
                  <a:pt x="1845" y="460"/>
                </a:lnTo>
                <a:lnTo>
                  <a:pt x="1846" y="460"/>
                </a:lnTo>
                <a:lnTo>
                  <a:pt x="1847" y="460"/>
                </a:lnTo>
                <a:lnTo>
                  <a:pt x="1847" y="457"/>
                </a:lnTo>
                <a:lnTo>
                  <a:pt x="1847" y="455"/>
                </a:lnTo>
                <a:lnTo>
                  <a:pt x="1845" y="455"/>
                </a:lnTo>
                <a:lnTo>
                  <a:pt x="1843" y="455"/>
                </a:lnTo>
                <a:lnTo>
                  <a:pt x="1843" y="457"/>
                </a:lnTo>
                <a:lnTo>
                  <a:pt x="1841" y="457"/>
                </a:lnTo>
                <a:lnTo>
                  <a:pt x="1838" y="460"/>
                </a:lnTo>
                <a:lnTo>
                  <a:pt x="1837" y="460"/>
                </a:lnTo>
                <a:lnTo>
                  <a:pt x="1834" y="462"/>
                </a:lnTo>
                <a:lnTo>
                  <a:pt x="1833" y="464"/>
                </a:lnTo>
                <a:lnTo>
                  <a:pt x="1831" y="460"/>
                </a:lnTo>
                <a:lnTo>
                  <a:pt x="1831" y="461"/>
                </a:lnTo>
                <a:lnTo>
                  <a:pt x="1830" y="458"/>
                </a:lnTo>
                <a:lnTo>
                  <a:pt x="1830" y="460"/>
                </a:lnTo>
                <a:lnTo>
                  <a:pt x="1827" y="461"/>
                </a:lnTo>
                <a:lnTo>
                  <a:pt x="1827" y="460"/>
                </a:lnTo>
                <a:lnTo>
                  <a:pt x="1826" y="460"/>
                </a:lnTo>
                <a:lnTo>
                  <a:pt x="1823" y="455"/>
                </a:lnTo>
                <a:lnTo>
                  <a:pt x="1822" y="454"/>
                </a:lnTo>
                <a:lnTo>
                  <a:pt x="1820" y="453"/>
                </a:lnTo>
                <a:lnTo>
                  <a:pt x="1819" y="451"/>
                </a:lnTo>
                <a:lnTo>
                  <a:pt x="1818" y="451"/>
                </a:lnTo>
                <a:lnTo>
                  <a:pt x="1818" y="450"/>
                </a:lnTo>
                <a:lnTo>
                  <a:pt x="1819" y="450"/>
                </a:lnTo>
                <a:lnTo>
                  <a:pt x="1819" y="449"/>
                </a:lnTo>
                <a:lnTo>
                  <a:pt x="1816" y="449"/>
                </a:lnTo>
                <a:lnTo>
                  <a:pt x="1815" y="449"/>
                </a:lnTo>
                <a:lnTo>
                  <a:pt x="1815" y="447"/>
                </a:lnTo>
                <a:lnTo>
                  <a:pt x="1816" y="447"/>
                </a:lnTo>
                <a:lnTo>
                  <a:pt x="1818" y="447"/>
                </a:lnTo>
                <a:lnTo>
                  <a:pt x="1818" y="446"/>
                </a:lnTo>
                <a:lnTo>
                  <a:pt x="1815" y="446"/>
                </a:lnTo>
                <a:lnTo>
                  <a:pt x="1815" y="445"/>
                </a:lnTo>
                <a:lnTo>
                  <a:pt x="1815" y="442"/>
                </a:lnTo>
                <a:lnTo>
                  <a:pt x="1816" y="438"/>
                </a:lnTo>
                <a:lnTo>
                  <a:pt x="1816" y="435"/>
                </a:lnTo>
                <a:lnTo>
                  <a:pt x="1819" y="435"/>
                </a:lnTo>
                <a:lnTo>
                  <a:pt x="1819" y="434"/>
                </a:lnTo>
                <a:lnTo>
                  <a:pt x="1819" y="431"/>
                </a:lnTo>
                <a:lnTo>
                  <a:pt x="1819" y="422"/>
                </a:lnTo>
                <a:lnTo>
                  <a:pt x="1819" y="419"/>
                </a:lnTo>
                <a:lnTo>
                  <a:pt x="1818" y="419"/>
                </a:lnTo>
                <a:lnTo>
                  <a:pt x="1818" y="418"/>
                </a:lnTo>
                <a:lnTo>
                  <a:pt x="1818" y="416"/>
                </a:lnTo>
                <a:lnTo>
                  <a:pt x="1818" y="408"/>
                </a:lnTo>
                <a:lnTo>
                  <a:pt x="1818" y="388"/>
                </a:lnTo>
                <a:lnTo>
                  <a:pt x="1818" y="387"/>
                </a:lnTo>
                <a:lnTo>
                  <a:pt x="1818" y="381"/>
                </a:lnTo>
                <a:lnTo>
                  <a:pt x="1818" y="362"/>
                </a:lnTo>
                <a:lnTo>
                  <a:pt x="1816" y="360"/>
                </a:lnTo>
                <a:lnTo>
                  <a:pt x="1818" y="358"/>
                </a:lnTo>
                <a:lnTo>
                  <a:pt x="1857" y="334"/>
                </a:lnTo>
                <a:lnTo>
                  <a:pt x="1857" y="333"/>
                </a:lnTo>
                <a:lnTo>
                  <a:pt x="1858" y="333"/>
                </a:lnTo>
                <a:lnTo>
                  <a:pt x="1860" y="331"/>
                </a:lnTo>
                <a:lnTo>
                  <a:pt x="1861" y="331"/>
                </a:lnTo>
                <a:lnTo>
                  <a:pt x="1862" y="331"/>
                </a:lnTo>
                <a:lnTo>
                  <a:pt x="1862" y="330"/>
                </a:lnTo>
                <a:lnTo>
                  <a:pt x="1864" y="330"/>
                </a:lnTo>
                <a:lnTo>
                  <a:pt x="1865" y="330"/>
                </a:lnTo>
                <a:lnTo>
                  <a:pt x="1865" y="329"/>
                </a:lnTo>
                <a:lnTo>
                  <a:pt x="1866" y="329"/>
                </a:lnTo>
                <a:lnTo>
                  <a:pt x="1869" y="327"/>
                </a:lnTo>
                <a:lnTo>
                  <a:pt x="1873" y="326"/>
                </a:lnTo>
                <a:lnTo>
                  <a:pt x="1874" y="324"/>
                </a:lnTo>
                <a:lnTo>
                  <a:pt x="1876" y="324"/>
                </a:lnTo>
                <a:lnTo>
                  <a:pt x="1877" y="324"/>
                </a:lnTo>
                <a:lnTo>
                  <a:pt x="1877" y="323"/>
                </a:lnTo>
                <a:lnTo>
                  <a:pt x="1877" y="324"/>
                </a:lnTo>
                <a:lnTo>
                  <a:pt x="1877" y="326"/>
                </a:lnTo>
                <a:lnTo>
                  <a:pt x="1877" y="333"/>
                </a:lnTo>
                <a:lnTo>
                  <a:pt x="1877" y="339"/>
                </a:lnTo>
                <a:lnTo>
                  <a:pt x="1877" y="351"/>
                </a:lnTo>
                <a:lnTo>
                  <a:pt x="1877" y="354"/>
                </a:lnTo>
                <a:lnTo>
                  <a:pt x="1877" y="356"/>
                </a:lnTo>
                <a:lnTo>
                  <a:pt x="1878" y="357"/>
                </a:lnTo>
                <a:lnTo>
                  <a:pt x="1908" y="357"/>
                </a:lnTo>
                <a:lnTo>
                  <a:pt x="1909" y="357"/>
                </a:lnTo>
                <a:lnTo>
                  <a:pt x="1909" y="372"/>
                </a:lnTo>
                <a:lnTo>
                  <a:pt x="1909" y="380"/>
                </a:lnTo>
                <a:lnTo>
                  <a:pt x="1909" y="383"/>
                </a:lnTo>
                <a:lnTo>
                  <a:pt x="1909" y="401"/>
                </a:lnTo>
                <a:lnTo>
                  <a:pt x="1911" y="415"/>
                </a:lnTo>
                <a:lnTo>
                  <a:pt x="1911" y="416"/>
                </a:lnTo>
                <a:lnTo>
                  <a:pt x="1916" y="416"/>
                </a:lnTo>
                <a:lnTo>
                  <a:pt x="1919" y="416"/>
                </a:lnTo>
                <a:lnTo>
                  <a:pt x="1919" y="418"/>
                </a:lnTo>
                <a:lnTo>
                  <a:pt x="1919" y="419"/>
                </a:lnTo>
                <a:lnTo>
                  <a:pt x="1919" y="424"/>
                </a:lnTo>
                <a:lnTo>
                  <a:pt x="1919" y="428"/>
                </a:lnTo>
                <a:lnTo>
                  <a:pt x="1934" y="428"/>
                </a:lnTo>
                <a:lnTo>
                  <a:pt x="1935" y="428"/>
                </a:lnTo>
                <a:lnTo>
                  <a:pt x="1935" y="424"/>
                </a:lnTo>
                <a:lnTo>
                  <a:pt x="1935" y="420"/>
                </a:lnTo>
                <a:lnTo>
                  <a:pt x="1938" y="420"/>
                </a:lnTo>
                <a:lnTo>
                  <a:pt x="1939" y="420"/>
                </a:lnTo>
                <a:lnTo>
                  <a:pt x="1942" y="420"/>
                </a:lnTo>
                <a:lnTo>
                  <a:pt x="1947" y="420"/>
                </a:lnTo>
                <a:lnTo>
                  <a:pt x="1954" y="420"/>
                </a:lnTo>
                <a:lnTo>
                  <a:pt x="1955" y="420"/>
                </a:lnTo>
                <a:lnTo>
                  <a:pt x="1959" y="420"/>
                </a:lnTo>
                <a:lnTo>
                  <a:pt x="1968" y="420"/>
                </a:lnTo>
                <a:lnTo>
                  <a:pt x="1968" y="458"/>
                </a:lnTo>
                <a:lnTo>
                  <a:pt x="1968" y="462"/>
                </a:lnTo>
                <a:lnTo>
                  <a:pt x="1968" y="464"/>
                </a:lnTo>
                <a:lnTo>
                  <a:pt x="1968" y="470"/>
                </a:lnTo>
                <a:lnTo>
                  <a:pt x="1969" y="470"/>
                </a:lnTo>
                <a:lnTo>
                  <a:pt x="1970" y="470"/>
                </a:lnTo>
                <a:lnTo>
                  <a:pt x="1973" y="470"/>
                </a:lnTo>
                <a:lnTo>
                  <a:pt x="1974" y="470"/>
                </a:lnTo>
                <a:lnTo>
                  <a:pt x="1976" y="470"/>
                </a:lnTo>
                <a:lnTo>
                  <a:pt x="1976" y="469"/>
                </a:lnTo>
                <a:lnTo>
                  <a:pt x="1977" y="469"/>
                </a:lnTo>
                <a:lnTo>
                  <a:pt x="1977" y="468"/>
                </a:lnTo>
                <a:lnTo>
                  <a:pt x="1978" y="468"/>
                </a:lnTo>
                <a:lnTo>
                  <a:pt x="1978" y="466"/>
                </a:lnTo>
                <a:lnTo>
                  <a:pt x="1978" y="465"/>
                </a:lnTo>
                <a:lnTo>
                  <a:pt x="1978" y="464"/>
                </a:lnTo>
                <a:lnTo>
                  <a:pt x="1977" y="461"/>
                </a:lnTo>
                <a:lnTo>
                  <a:pt x="1985" y="458"/>
                </a:lnTo>
                <a:lnTo>
                  <a:pt x="1992" y="455"/>
                </a:lnTo>
                <a:lnTo>
                  <a:pt x="1996" y="454"/>
                </a:lnTo>
                <a:lnTo>
                  <a:pt x="2001" y="453"/>
                </a:lnTo>
                <a:lnTo>
                  <a:pt x="2003" y="453"/>
                </a:lnTo>
                <a:lnTo>
                  <a:pt x="2004" y="453"/>
                </a:lnTo>
                <a:lnTo>
                  <a:pt x="2007" y="453"/>
                </a:lnTo>
                <a:lnTo>
                  <a:pt x="2008" y="453"/>
                </a:lnTo>
                <a:lnTo>
                  <a:pt x="2015" y="450"/>
                </a:lnTo>
                <a:lnTo>
                  <a:pt x="2015" y="451"/>
                </a:lnTo>
                <a:lnTo>
                  <a:pt x="2015" y="454"/>
                </a:lnTo>
                <a:lnTo>
                  <a:pt x="2015" y="462"/>
                </a:lnTo>
                <a:lnTo>
                  <a:pt x="2030" y="462"/>
                </a:lnTo>
                <a:lnTo>
                  <a:pt x="2031" y="462"/>
                </a:lnTo>
                <a:lnTo>
                  <a:pt x="2038" y="462"/>
                </a:lnTo>
                <a:lnTo>
                  <a:pt x="2044" y="462"/>
                </a:lnTo>
                <a:lnTo>
                  <a:pt x="2044" y="469"/>
                </a:lnTo>
                <a:lnTo>
                  <a:pt x="2038" y="470"/>
                </a:lnTo>
                <a:lnTo>
                  <a:pt x="2035" y="470"/>
                </a:lnTo>
                <a:lnTo>
                  <a:pt x="2031" y="470"/>
                </a:lnTo>
                <a:lnTo>
                  <a:pt x="2031" y="476"/>
                </a:lnTo>
                <a:lnTo>
                  <a:pt x="2030" y="476"/>
                </a:lnTo>
                <a:lnTo>
                  <a:pt x="2028" y="476"/>
                </a:lnTo>
                <a:lnTo>
                  <a:pt x="2027" y="477"/>
                </a:lnTo>
                <a:lnTo>
                  <a:pt x="2015" y="477"/>
                </a:lnTo>
                <a:lnTo>
                  <a:pt x="2015" y="478"/>
                </a:lnTo>
                <a:lnTo>
                  <a:pt x="2012" y="485"/>
                </a:lnTo>
                <a:lnTo>
                  <a:pt x="2012" y="488"/>
                </a:lnTo>
                <a:lnTo>
                  <a:pt x="2012" y="489"/>
                </a:lnTo>
                <a:lnTo>
                  <a:pt x="2011" y="496"/>
                </a:lnTo>
                <a:lnTo>
                  <a:pt x="2009" y="497"/>
                </a:lnTo>
                <a:lnTo>
                  <a:pt x="2009" y="499"/>
                </a:lnTo>
                <a:lnTo>
                  <a:pt x="2009" y="507"/>
                </a:lnTo>
                <a:lnTo>
                  <a:pt x="1996" y="507"/>
                </a:lnTo>
                <a:lnTo>
                  <a:pt x="1994" y="507"/>
                </a:lnTo>
                <a:lnTo>
                  <a:pt x="1994" y="508"/>
                </a:lnTo>
                <a:lnTo>
                  <a:pt x="1994" y="508"/>
                </a:lnTo>
                <a:lnTo>
                  <a:pt x="1994" y="510"/>
                </a:lnTo>
                <a:lnTo>
                  <a:pt x="1994" y="512"/>
                </a:lnTo>
                <a:lnTo>
                  <a:pt x="1994" y="512"/>
                </a:lnTo>
                <a:lnTo>
                  <a:pt x="2001" y="518"/>
                </a:lnTo>
                <a:lnTo>
                  <a:pt x="2000" y="523"/>
                </a:lnTo>
                <a:lnTo>
                  <a:pt x="2000" y="538"/>
                </a:lnTo>
                <a:lnTo>
                  <a:pt x="1988" y="534"/>
                </a:lnTo>
                <a:lnTo>
                  <a:pt x="1985" y="543"/>
                </a:lnTo>
                <a:lnTo>
                  <a:pt x="2031" y="557"/>
                </a:lnTo>
                <a:lnTo>
                  <a:pt x="2031" y="538"/>
                </a:lnTo>
                <a:lnTo>
                  <a:pt x="2031" y="508"/>
                </a:lnTo>
                <a:lnTo>
                  <a:pt x="2044" y="508"/>
                </a:lnTo>
                <a:lnTo>
                  <a:pt x="2044" y="501"/>
                </a:lnTo>
                <a:lnTo>
                  <a:pt x="2044" y="500"/>
                </a:lnTo>
                <a:lnTo>
                  <a:pt x="2046" y="499"/>
                </a:lnTo>
                <a:lnTo>
                  <a:pt x="2048" y="492"/>
                </a:lnTo>
                <a:lnTo>
                  <a:pt x="2053" y="492"/>
                </a:lnTo>
                <a:lnTo>
                  <a:pt x="2054" y="492"/>
                </a:lnTo>
                <a:lnTo>
                  <a:pt x="2059" y="492"/>
                </a:lnTo>
                <a:lnTo>
                  <a:pt x="2059" y="499"/>
                </a:lnTo>
                <a:lnTo>
                  <a:pt x="2059" y="508"/>
                </a:lnTo>
                <a:lnTo>
                  <a:pt x="2085" y="507"/>
                </a:lnTo>
                <a:lnTo>
                  <a:pt x="2086" y="507"/>
                </a:lnTo>
                <a:lnTo>
                  <a:pt x="2089" y="504"/>
                </a:lnTo>
                <a:lnTo>
                  <a:pt x="2090" y="503"/>
                </a:lnTo>
                <a:lnTo>
                  <a:pt x="2090" y="497"/>
                </a:lnTo>
                <a:lnTo>
                  <a:pt x="2090" y="492"/>
                </a:lnTo>
                <a:lnTo>
                  <a:pt x="2090" y="477"/>
                </a:lnTo>
                <a:lnTo>
                  <a:pt x="2096" y="477"/>
                </a:lnTo>
                <a:lnTo>
                  <a:pt x="2100" y="477"/>
                </a:lnTo>
                <a:lnTo>
                  <a:pt x="2105" y="477"/>
                </a:lnTo>
                <a:lnTo>
                  <a:pt x="2109" y="477"/>
                </a:lnTo>
                <a:lnTo>
                  <a:pt x="2115" y="477"/>
                </a:lnTo>
                <a:lnTo>
                  <a:pt x="2120" y="477"/>
                </a:lnTo>
                <a:lnTo>
                  <a:pt x="2121" y="477"/>
                </a:lnTo>
                <a:lnTo>
                  <a:pt x="2121" y="476"/>
                </a:lnTo>
                <a:lnTo>
                  <a:pt x="2121" y="474"/>
                </a:lnTo>
                <a:lnTo>
                  <a:pt x="2121" y="473"/>
                </a:lnTo>
                <a:lnTo>
                  <a:pt x="2125" y="473"/>
                </a:lnTo>
                <a:lnTo>
                  <a:pt x="2135" y="473"/>
                </a:lnTo>
                <a:lnTo>
                  <a:pt x="2143" y="473"/>
                </a:lnTo>
                <a:lnTo>
                  <a:pt x="2143" y="472"/>
                </a:lnTo>
                <a:lnTo>
                  <a:pt x="2143" y="469"/>
                </a:lnTo>
                <a:lnTo>
                  <a:pt x="2144" y="469"/>
                </a:lnTo>
                <a:lnTo>
                  <a:pt x="2148" y="469"/>
                </a:lnTo>
                <a:lnTo>
                  <a:pt x="2150" y="469"/>
                </a:lnTo>
                <a:lnTo>
                  <a:pt x="2151" y="469"/>
                </a:lnTo>
                <a:lnTo>
                  <a:pt x="2152" y="469"/>
                </a:lnTo>
                <a:lnTo>
                  <a:pt x="2152" y="468"/>
                </a:lnTo>
                <a:lnTo>
                  <a:pt x="2152" y="466"/>
                </a:lnTo>
                <a:lnTo>
                  <a:pt x="2152" y="465"/>
                </a:lnTo>
                <a:lnTo>
                  <a:pt x="2156" y="465"/>
                </a:lnTo>
                <a:lnTo>
                  <a:pt x="2156" y="464"/>
                </a:lnTo>
                <a:lnTo>
                  <a:pt x="2160" y="457"/>
                </a:lnTo>
                <a:lnTo>
                  <a:pt x="2160" y="455"/>
                </a:lnTo>
                <a:lnTo>
                  <a:pt x="2167" y="455"/>
                </a:lnTo>
                <a:lnTo>
                  <a:pt x="2171" y="455"/>
                </a:lnTo>
                <a:lnTo>
                  <a:pt x="2181" y="455"/>
                </a:lnTo>
                <a:lnTo>
                  <a:pt x="2181" y="454"/>
                </a:lnTo>
                <a:lnTo>
                  <a:pt x="2181" y="428"/>
                </a:lnTo>
                <a:lnTo>
                  <a:pt x="2187" y="428"/>
                </a:lnTo>
                <a:lnTo>
                  <a:pt x="2192" y="428"/>
                </a:lnTo>
                <a:lnTo>
                  <a:pt x="2210" y="427"/>
                </a:lnTo>
                <a:lnTo>
                  <a:pt x="2227" y="427"/>
                </a:lnTo>
                <a:lnTo>
                  <a:pt x="2231" y="427"/>
                </a:lnTo>
                <a:lnTo>
                  <a:pt x="2232" y="427"/>
                </a:lnTo>
                <a:lnTo>
                  <a:pt x="2236" y="427"/>
                </a:lnTo>
                <a:lnTo>
                  <a:pt x="2240" y="427"/>
                </a:lnTo>
                <a:lnTo>
                  <a:pt x="2243" y="427"/>
                </a:lnTo>
                <a:lnTo>
                  <a:pt x="2245" y="426"/>
                </a:lnTo>
                <a:lnTo>
                  <a:pt x="2247" y="426"/>
                </a:lnTo>
                <a:lnTo>
                  <a:pt x="2248" y="426"/>
                </a:lnTo>
                <a:lnTo>
                  <a:pt x="2250" y="426"/>
                </a:lnTo>
                <a:lnTo>
                  <a:pt x="2267" y="426"/>
                </a:lnTo>
                <a:lnTo>
                  <a:pt x="2271" y="426"/>
                </a:lnTo>
                <a:lnTo>
                  <a:pt x="2271" y="439"/>
                </a:lnTo>
                <a:lnTo>
                  <a:pt x="2271" y="441"/>
                </a:lnTo>
                <a:lnTo>
                  <a:pt x="2271" y="447"/>
                </a:lnTo>
                <a:lnTo>
                  <a:pt x="2271" y="481"/>
                </a:lnTo>
                <a:lnTo>
                  <a:pt x="2271" y="505"/>
                </a:lnTo>
                <a:lnTo>
                  <a:pt x="2268" y="505"/>
                </a:lnTo>
                <a:lnTo>
                  <a:pt x="2264" y="505"/>
                </a:lnTo>
                <a:lnTo>
                  <a:pt x="2262" y="505"/>
                </a:lnTo>
                <a:lnTo>
                  <a:pt x="2256" y="507"/>
                </a:lnTo>
                <a:lnTo>
                  <a:pt x="2256" y="510"/>
                </a:lnTo>
                <a:lnTo>
                  <a:pt x="2243" y="510"/>
                </a:lnTo>
                <a:lnTo>
                  <a:pt x="2239" y="510"/>
                </a:lnTo>
                <a:lnTo>
                  <a:pt x="2237" y="510"/>
                </a:lnTo>
                <a:lnTo>
                  <a:pt x="2236" y="510"/>
                </a:lnTo>
                <a:lnTo>
                  <a:pt x="2236" y="512"/>
                </a:lnTo>
                <a:lnTo>
                  <a:pt x="2236" y="514"/>
                </a:lnTo>
                <a:lnTo>
                  <a:pt x="2237" y="514"/>
                </a:lnTo>
                <a:lnTo>
                  <a:pt x="2236" y="515"/>
                </a:lnTo>
                <a:lnTo>
                  <a:pt x="2236" y="518"/>
                </a:lnTo>
                <a:lnTo>
                  <a:pt x="2233" y="518"/>
                </a:lnTo>
                <a:lnTo>
                  <a:pt x="2229" y="523"/>
                </a:lnTo>
                <a:lnTo>
                  <a:pt x="2224" y="532"/>
                </a:lnTo>
                <a:lnTo>
                  <a:pt x="2224" y="534"/>
                </a:lnTo>
                <a:lnTo>
                  <a:pt x="2223" y="534"/>
                </a:lnTo>
                <a:lnTo>
                  <a:pt x="2223" y="537"/>
                </a:lnTo>
                <a:lnTo>
                  <a:pt x="2223" y="538"/>
                </a:lnTo>
                <a:lnTo>
                  <a:pt x="2228" y="538"/>
                </a:lnTo>
                <a:lnTo>
                  <a:pt x="2229" y="538"/>
                </a:lnTo>
                <a:lnTo>
                  <a:pt x="2229" y="543"/>
                </a:lnTo>
                <a:lnTo>
                  <a:pt x="2229" y="546"/>
                </a:lnTo>
                <a:lnTo>
                  <a:pt x="2228" y="549"/>
                </a:lnTo>
                <a:lnTo>
                  <a:pt x="2223" y="555"/>
                </a:lnTo>
                <a:lnTo>
                  <a:pt x="2223" y="557"/>
                </a:lnTo>
                <a:lnTo>
                  <a:pt x="2223" y="559"/>
                </a:lnTo>
                <a:lnTo>
                  <a:pt x="2221" y="559"/>
                </a:lnTo>
                <a:lnTo>
                  <a:pt x="2221" y="566"/>
                </a:lnTo>
                <a:lnTo>
                  <a:pt x="2252" y="566"/>
                </a:lnTo>
                <a:lnTo>
                  <a:pt x="2271" y="566"/>
                </a:lnTo>
                <a:lnTo>
                  <a:pt x="2271" y="561"/>
                </a:lnTo>
                <a:lnTo>
                  <a:pt x="2271" y="559"/>
                </a:lnTo>
                <a:lnTo>
                  <a:pt x="2271" y="558"/>
                </a:lnTo>
                <a:lnTo>
                  <a:pt x="2271" y="557"/>
                </a:lnTo>
                <a:lnTo>
                  <a:pt x="2271" y="555"/>
                </a:lnTo>
                <a:lnTo>
                  <a:pt x="2271" y="554"/>
                </a:lnTo>
                <a:lnTo>
                  <a:pt x="2271" y="539"/>
                </a:lnTo>
                <a:lnTo>
                  <a:pt x="2271" y="538"/>
                </a:lnTo>
                <a:lnTo>
                  <a:pt x="2271" y="537"/>
                </a:lnTo>
                <a:lnTo>
                  <a:pt x="2278" y="537"/>
                </a:lnTo>
                <a:lnTo>
                  <a:pt x="2283" y="537"/>
                </a:lnTo>
                <a:lnTo>
                  <a:pt x="2285" y="537"/>
                </a:lnTo>
                <a:lnTo>
                  <a:pt x="2312" y="537"/>
                </a:lnTo>
                <a:lnTo>
                  <a:pt x="2320" y="537"/>
                </a:lnTo>
                <a:lnTo>
                  <a:pt x="2320" y="551"/>
                </a:lnTo>
                <a:lnTo>
                  <a:pt x="2320" y="558"/>
                </a:lnTo>
                <a:lnTo>
                  <a:pt x="2321" y="558"/>
                </a:lnTo>
                <a:lnTo>
                  <a:pt x="2321" y="559"/>
                </a:lnTo>
                <a:lnTo>
                  <a:pt x="2321" y="569"/>
                </a:lnTo>
                <a:lnTo>
                  <a:pt x="2321" y="595"/>
                </a:lnTo>
                <a:lnTo>
                  <a:pt x="2341" y="595"/>
                </a:lnTo>
                <a:lnTo>
                  <a:pt x="2363" y="595"/>
                </a:lnTo>
                <a:lnTo>
                  <a:pt x="2363" y="593"/>
                </a:lnTo>
                <a:lnTo>
                  <a:pt x="2363" y="566"/>
                </a:lnTo>
                <a:lnTo>
                  <a:pt x="2370" y="565"/>
                </a:lnTo>
                <a:lnTo>
                  <a:pt x="2387" y="565"/>
                </a:lnTo>
                <a:lnTo>
                  <a:pt x="2390" y="565"/>
                </a:lnTo>
                <a:lnTo>
                  <a:pt x="2393" y="565"/>
                </a:lnTo>
                <a:lnTo>
                  <a:pt x="2394" y="565"/>
                </a:lnTo>
                <a:lnTo>
                  <a:pt x="2394" y="564"/>
                </a:lnTo>
                <a:lnTo>
                  <a:pt x="2394" y="562"/>
                </a:lnTo>
                <a:lnTo>
                  <a:pt x="2394" y="559"/>
                </a:lnTo>
                <a:lnTo>
                  <a:pt x="2397" y="559"/>
                </a:lnTo>
                <a:lnTo>
                  <a:pt x="2397" y="561"/>
                </a:lnTo>
                <a:lnTo>
                  <a:pt x="2399" y="561"/>
                </a:lnTo>
                <a:lnTo>
                  <a:pt x="2401" y="561"/>
                </a:lnTo>
                <a:lnTo>
                  <a:pt x="2407" y="561"/>
                </a:lnTo>
                <a:lnTo>
                  <a:pt x="2409" y="561"/>
                </a:lnTo>
                <a:lnTo>
                  <a:pt x="2409" y="550"/>
                </a:lnTo>
                <a:lnTo>
                  <a:pt x="2416" y="550"/>
                </a:lnTo>
                <a:lnTo>
                  <a:pt x="2424" y="550"/>
                </a:lnTo>
                <a:lnTo>
                  <a:pt x="2424" y="538"/>
                </a:lnTo>
                <a:lnTo>
                  <a:pt x="2424" y="534"/>
                </a:lnTo>
                <a:lnTo>
                  <a:pt x="2429" y="534"/>
                </a:lnTo>
                <a:lnTo>
                  <a:pt x="2438" y="534"/>
                </a:lnTo>
                <a:lnTo>
                  <a:pt x="2438" y="570"/>
                </a:lnTo>
                <a:lnTo>
                  <a:pt x="2441" y="570"/>
                </a:lnTo>
                <a:lnTo>
                  <a:pt x="2441" y="578"/>
                </a:lnTo>
                <a:lnTo>
                  <a:pt x="2453" y="569"/>
                </a:lnTo>
                <a:lnTo>
                  <a:pt x="2453" y="534"/>
                </a:lnTo>
                <a:lnTo>
                  <a:pt x="2468" y="534"/>
                </a:lnTo>
                <a:lnTo>
                  <a:pt x="2503" y="534"/>
                </a:lnTo>
                <a:lnTo>
                  <a:pt x="2506" y="534"/>
                </a:lnTo>
                <a:lnTo>
                  <a:pt x="2510" y="534"/>
                </a:lnTo>
                <a:lnTo>
                  <a:pt x="2514" y="534"/>
                </a:lnTo>
                <a:lnTo>
                  <a:pt x="2514" y="595"/>
                </a:lnTo>
                <a:lnTo>
                  <a:pt x="2514" y="616"/>
                </a:lnTo>
                <a:lnTo>
                  <a:pt x="2514" y="618"/>
                </a:lnTo>
                <a:lnTo>
                  <a:pt x="2514" y="655"/>
                </a:lnTo>
                <a:lnTo>
                  <a:pt x="2529" y="655"/>
                </a:lnTo>
                <a:lnTo>
                  <a:pt x="2529" y="659"/>
                </a:lnTo>
                <a:lnTo>
                  <a:pt x="2529" y="662"/>
                </a:lnTo>
                <a:lnTo>
                  <a:pt x="2529" y="666"/>
                </a:lnTo>
                <a:lnTo>
                  <a:pt x="2529" y="670"/>
                </a:lnTo>
                <a:lnTo>
                  <a:pt x="2529" y="674"/>
                </a:lnTo>
                <a:lnTo>
                  <a:pt x="2529" y="678"/>
                </a:lnTo>
                <a:lnTo>
                  <a:pt x="2529" y="681"/>
                </a:lnTo>
                <a:lnTo>
                  <a:pt x="2529" y="685"/>
                </a:lnTo>
                <a:lnTo>
                  <a:pt x="2545" y="685"/>
                </a:lnTo>
                <a:lnTo>
                  <a:pt x="2545" y="655"/>
                </a:lnTo>
                <a:lnTo>
                  <a:pt x="2557" y="654"/>
                </a:lnTo>
                <a:lnTo>
                  <a:pt x="2596" y="654"/>
                </a:lnTo>
                <a:lnTo>
                  <a:pt x="2598" y="654"/>
                </a:lnTo>
                <a:lnTo>
                  <a:pt x="2635" y="654"/>
                </a:lnTo>
                <a:lnTo>
                  <a:pt x="2635" y="604"/>
                </a:lnTo>
                <a:lnTo>
                  <a:pt x="2635" y="534"/>
                </a:lnTo>
                <a:lnTo>
                  <a:pt x="2641" y="534"/>
                </a:lnTo>
                <a:lnTo>
                  <a:pt x="2642" y="534"/>
                </a:lnTo>
                <a:lnTo>
                  <a:pt x="2681" y="534"/>
                </a:lnTo>
                <a:lnTo>
                  <a:pt x="2683" y="534"/>
                </a:lnTo>
                <a:lnTo>
                  <a:pt x="2695" y="532"/>
                </a:lnTo>
                <a:lnTo>
                  <a:pt x="2754" y="532"/>
                </a:lnTo>
                <a:lnTo>
                  <a:pt x="2756" y="504"/>
                </a:lnTo>
                <a:lnTo>
                  <a:pt x="2756" y="470"/>
                </a:lnTo>
                <a:lnTo>
                  <a:pt x="2756" y="461"/>
                </a:lnTo>
                <a:lnTo>
                  <a:pt x="2756" y="412"/>
                </a:lnTo>
                <a:lnTo>
                  <a:pt x="2695" y="412"/>
                </a:lnTo>
                <a:lnTo>
                  <a:pt x="2695" y="391"/>
                </a:lnTo>
                <a:lnTo>
                  <a:pt x="2695" y="366"/>
                </a:lnTo>
                <a:lnTo>
                  <a:pt x="2695" y="362"/>
                </a:lnTo>
                <a:lnTo>
                  <a:pt x="2695" y="360"/>
                </a:lnTo>
                <a:lnTo>
                  <a:pt x="2695" y="356"/>
                </a:lnTo>
                <a:lnTo>
                  <a:pt x="2695" y="351"/>
                </a:lnTo>
                <a:lnTo>
                  <a:pt x="2696" y="351"/>
                </a:lnTo>
                <a:lnTo>
                  <a:pt x="2702" y="351"/>
                </a:lnTo>
                <a:lnTo>
                  <a:pt x="2707" y="351"/>
                </a:lnTo>
                <a:lnTo>
                  <a:pt x="2708" y="351"/>
                </a:lnTo>
                <a:lnTo>
                  <a:pt x="2710" y="351"/>
                </a:lnTo>
                <a:lnTo>
                  <a:pt x="2710" y="350"/>
                </a:lnTo>
                <a:lnTo>
                  <a:pt x="2710" y="343"/>
                </a:lnTo>
                <a:lnTo>
                  <a:pt x="2710" y="339"/>
                </a:lnTo>
                <a:lnTo>
                  <a:pt x="2710" y="338"/>
                </a:lnTo>
                <a:lnTo>
                  <a:pt x="2710" y="335"/>
                </a:lnTo>
                <a:lnTo>
                  <a:pt x="2710" y="334"/>
                </a:lnTo>
                <a:lnTo>
                  <a:pt x="2710" y="322"/>
                </a:lnTo>
                <a:lnTo>
                  <a:pt x="2716" y="322"/>
                </a:lnTo>
                <a:lnTo>
                  <a:pt x="2730" y="322"/>
                </a:lnTo>
                <a:lnTo>
                  <a:pt x="2756" y="320"/>
                </a:lnTo>
                <a:lnTo>
                  <a:pt x="2756" y="322"/>
                </a:lnTo>
                <a:lnTo>
                  <a:pt x="2756" y="335"/>
                </a:lnTo>
                <a:lnTo>
                  <a:pt x="2754" y="335"/>
                </a:lnTo>
                <a:lnTo>
                  <a:pt x="2733" y="343"/>
                </a:lnTo>
                <a:lnTo>
                  <a:pt x="2730" y="345"/>
                </a:lnTo>
                <a:lnTo>
                  <a:pt x="2725" y="347"/>
                </a:lnTo>
                <a:lnTo>
                  <a:pt x="2725" y="349"/>
                </a:lnTo>
                <a:lnTo>
                  <a:pt x="2726" y="366"/>
                </a:lnTo>
                <a:lnTo>
                  <a:pt x="2726" y="368"/>
                </a:lnTo>
                <a:lnTo>
                  <a:pt x="2726" y="381"/>
                </a:lnTo>
                <a:lnTo>
                  <a:pt x="2733" y="381"/>
                </a:lnTo>
                <a:lnTo>
                  <a:pt x="2735" y="381"/>
                </a:lnTo>
                <a:lnTo>
                  <a:pt x="2754" y="381"/>
                </a:lnTo>
                <a:lnTo>
                  <a:pt x="2756" y="381"/>
                </a:lnTo>
                <a:lnTo>
                  <a:pt x="2756" y="351"/>
                </a:lnTo>
                <a:lnTo>
                  <a:pt x="2762" y="351"/>
                </a:lnTo>
                <a:lnTo>
                  <a:pt x="2774" y="351"/>
                </a:lnTo>
                <a:lnTo>
                  <a:pt x="2776" y="351"/>
                </a:lnTo>
                <a:lnTo>
                  <a:pt x="2776" y="354"/>
                </a:lnTo>
                <a:lnTo>
                  <a:pt x="2777" y="354"/>
                </a:lnTo>
                <a:lnTo>
                  <a:pt x="2779" y="354"/>
                </a:lnTo>
                <a:lnTo>
                  <a:pt x="2780" y="354"/>
                </a:lnTo>
                <a:lnTo>
                  <a:pt x="2781" y="354"/>
                </a:lnTo>
                <a:lnTo>
                  <a:pt x="2787" y="353"/>
                </a:lnTo>
                <a:lnTo>
                  <a:pt x="2788" y="353"/>
                </a:lnTo>
                <a:lnTo>
                  <a:pt x="2789" y="353"/>
                </a:lnTo>
                <a:lnTo>
                  <a:pt x="2824" y="353"/>
                </a:lnTo>
                <a:lnTo>
                  <a:pt x="2826" y="353"/>
                </a:lnTo>
                <a:lnTo>
                  <a:pt x="2827" y="353"/>
                </a:lnTo>
                <a:lnTo>
                  <a:pt x="2828" y="353"/>
                </a:lnTo>
                <a:lnTo>
                  <a:pt x="2830" y="353"/>
                </a:lnTo>
                <a:lnTo>
                  <a:pt x="2830" y="357"/>
                </a:lnTo>
                <a:lnTo>
                  <a:pt x="2837" y="357"/>
                </a:lnTo>
                <a:lnTo>
                  <a:pt x="2837" y="411"/>
                </a:lnTo>
                <a:lnTo>
                  <a:pt x="2866" y="411"/>
                </a:lnTo>
                <a:lnTo>
                  <a:pt x="2868" y="411"/>
                </a:lnTo>
                <a:lnTo>
                  <a:pt x="2876" y="411"/>
                </a:lnTo>
                <a:lnTo>
                  <a:pt x="2876" y="415"/>
                </a:lnTo>
                <a:lnTo>
                  <a:pt x="2874" y="532"/>
                </a:lnTo>
                <a:lnTo>
                  <a:pt x="2997" y="531"/>
                </a:lnTo>
                <a:lnTo>
                  <a:pt x="2997" y="458"/>
                </a:lnTo>
                <a:lnTo>
                  <a:pt x="2997" y="414"/>
                </a:lnTo>
                <a:lnTo>
                  <a:pt x="2997" y="412"/>
                </a:lnTo>
                <a:lnTo>
                  <a:pt x="2997" y="410"/>
                </a:lnTo>
                <a:lnTo>
                  <a:pt x="3003" y="410"/>
                </a:lnTo>
                <a:lnTo>
                  <a:pt x="3043" y="408"/>
                </a:lnTo>
                <a:lnTo>
                  <a:pt x="3117" y="407"/>
                </a:lnTo>
                <a:lnTo>
                  <a:pt x="3117" y="346"/>
                </a:lnTo>
                <a:lnTo>
                  <a:pt x="3116" y="287"/>
                </a:lnTo>
                <a:lnTo>
                  <a:pt x="3116" y="164"/>
                </a:lnTo>
                <a:lnTo>
                  <a:pt x="3123" y="164"/>
                </a:lnTo>
                <a:lnTo>
                  <a:pt x="3136" y="164"/>
                </a:lnTo>
                <a:lnTo>
                  <a:pt x="3146" y="164"/>
                </a:lnTo>
                <a:lnTo>
                  <a:pt x="3160" y="164"/>
                </a:lnTo>
                <a:lnTo>
                  <a:pt x="3162" y="164"/>
                </a:lnTo>
                <a:lnTo>
                  <a:pt x="3164" y="164"/>
                </a:lnTo>
                <a:lnTo>
                  <a:pt x="3177" y="164"/>
                </a:lnTo>
                <a:lnTo>
                  <a:pt x="3193" y="164"/>
                </a:lnTo>
                <a:lnTo>
                  <a:pt x="3205" y="164"/>
                </a:lnTo>
                <a:lnTo>
                  <a:pt x="3206" y="164"/>
                </a:lnTo>
                <a:lnTo>
                  <a:pt x="3236" y="165"/>
                </a:lnTo>
                <a:lnTo>
                  <a:pt x="3274" y="165"/>
                </a:lnTo>
                <a:lnTo>
                  <a:pt x="3275" y="165"/>
                </a:lnTo>
                <a:lnTo>
                  <a:pt x="3290" y="165"/>
                </a:lnTo>
                <a:lnTo>
                  <a:pt x="3293" y="165"/>
                </a:lnTo>
                <a:lnTo>
                  <a:pt x="3297" y="165"/>
                </a:lnTo>
                <a:lnTo>
                  <a:pt x="3317" y="165"/>
                </a:lnTo>
                <a:lnTo>
                  <a:pt x="3318" y="165"/>
                </a:lnTo>
                <a:lnTo>
                  <a:pt x="3333" y="166"/>
                </a:lnTo>
                <a:lnTo>
                  <a:pt x="3340" y="166"/>
                </a:lnTo>
                <a:lnTo>
                  <a:pt x="3356" y="166"/>
                </a:lnTo>
                <a:lnTo>
                  <a:pt x="3356" y="161"/>
                </a:lnTo>
                <a:lnTo>
                  <a:pt x="3356" y="152"/>
                </a:lnTo>
                <a:lnTo>
                  <a:pt x="3356" y="149"/>
                </a:lnTo>
                <a:lnTo>
                  <a:pt x="3356" y="142"/>
                </a:lnTo>
                <a:lnTo>
                  <a:pt x="3356" y="137"/>
                </a:lnTo>
                <a:lnTo>
                  <a:pt x="3356" y="129"/>
                </a:lnTo>
                <a:lnTo>
                  <a:pt x="3356" y="126"/>
                </a:lnTo>
                <a:lnTo>
                  <a:pt x="3356" y="106"/>
                </a:lnTo>
                <a:lnTo>
                  <a:pt x="3314" y="106"/>
                </a:lnTo>
                <a:lnTo>
                  <a:pt x="3299" y="106"/>
                </a:lnTo>
                <a:lnTo>
                  <a:pt x="3235" y="104"/>
                </a:lnTo>
                <a:lnTo>
                  <a:pt x="3235" y="84"/>
                </a:lnTo>
                <a:lnTo>
                  <a:pt x="3235" y="80"/>
                </a:lnTo>
                <a:lnTo>
                  <a:pt x="3235" y="50"/>
                </a:lnTo>
                <a:lnTo>
                  <a:pt x="3235" y="44"/>
                </a:lnTo>
                <a:lnTo>
                  <a:pt x="3232" y="44"/>
                </a:lnTo>
                <a:lnTo>
                  <a:pt x="3229" y="44"/>
                </a:lnTo>
                <a:lnTo>
                  <a:pt x="3228" y="44"/>
                </a:lnTo>
                <a:lnTo>
                  <a:pt x="3227" y="44"/>
                </a:lnTo>
                <a:lnTo>
                  <a:pt x="3224" y="44"/>
                </a:lnTo>
                <a:lnTo>
                  <a:pt x="3220" y="44"/>
                </a:lnTo>
                <a:lnTo>
                  <a:pt x="3218" y="44"/>
                </a:lnTo>
                <a:lnTo>
                  <a:pt x="3217" y="44"/>
                </a:lnTo>
                <a:lnTo>
                  <a:pt x="3216" y="44"/>
                </a:lnTo>
                <a:lnTo>
                  <a:pt x="3214" y="44"/>
                </a:lnTo>
                <a:lnTo>
                  <a:pt x="3213" y="44"/>
                </a:lnTo>
                <a:lnTo>
                  <a:pt x="3213" y="45"/>
                </a:lnTo>
                <a:lnTo>
                  <a:pt x="3212" y="46"/>
                </a:lnTo>
                <a:lnTo>
                  <a:pt x="3210" y="46"/>
                </a:lnTo>
                <a:lnTo>
                  <a:pt x="3209" y="49"/>
                </a:lnTo>
                <a:lnTo>
                  <a:pt x="3208" y="49"/>
                </a:lnTo>
                <a:lnTo>
                  <a:pt x="3206" y="52"/>
                </a:lnTo>
                <a:lnTo>
                  <a:pt x="3205" y="52"/>
                </a:lnTo>
                <a:lnTo>
                  <a:pt x="3204" y="53"/>
                </a:lnTo>
                <a:lnTo>
                  <a:pt x="3202" y="54"/>
                </a:lnTo>
                <a:lnTo>
                  <a:pt x="3200" y="54"/>
                </a:lnTo>
                <a:lnTo>
                  <a:pt x="3200" y="56"/>
                </a:lnTo>
                <a:lnTo>
                  <a:pt x="3193" y="58"/>
                </a:lnTo>
                <a:lnTo>
                  <a:pt x="3191" y="60"/>
                </a:lnTo>
                <a:lnTo>
                  <a:pt x="3190" y="60"/>
                </a:lnTo>
                <a:lnTo>
                  <a:pt x="3186" y="60"/>
                </a:lnTo>
                <a:lnTo>
                  <a:pt x="3186" y="61"/>
                </a:lnTo>
                <a:lnTo>
                  <a:pt x="3183" y="61"/>
                </a:lnTo>
                <a:lnTo>
                  <a:pt x="3182" y="61"/>
                </a:lnTo>
                <a:lnTo>
                  <a:pt x="3181" y="62"/>
                </a:lnTo>
                <a:lnTo>
                  <a:pt x="3174" y="62"/>
                </a:lnTo>
                <a:lnTo>
                  <a:pt x="3162" y="62"/>
                </a:lnTo>
                <a:lnTo>
                  <a:pt x="3156" y="65"/>
                </a:lnTo>
                <a:lnTo>
                  <a:pt x="3154" y="65"/>
                </a:lnTo>
                <a:lnTo>
                  <a:pt x="3151" y="67"/>
                </a:lnTo>
                <a:lnTo>
                  <a:pt x="3150" y="67"/>
                </a:lnTo>
                <a:lnTo>
                  <a:pt x="3148" y="67"/>
                </a:lnTo>
                <a:lnTo>
                  <a:pt x="3146" y="67"/>
                </a:lnTo>
                <a:lnTo>
                  <a:pt x="3143" y="68"/>
                </a:lnTo>
                <a:lnTo>
                  <a:pt x="3137" y="69"/>
                </a:lnTo>
                <a:lnTo>
                  <a:pt x="3133" y="72"/>
                </a:lnTo>
                <a:lnTo>
                  <a:pt x="3132" y="72"/>
                </a:lnTo>
                <a:lnTo>
                  <a:pt x="3129" y="75"/>
                </a:lnTo>
                <a:lnTo>
                  <a:pt x="3124" y="77"/>
                </a:lnTo>
                <a:lnTo>
                  <a:pt x="3123" y="77"/>
                </a:lnTo>
                <a:lnTo>
                  <a:pt x="3121" y="79"/>
                </a:lnTo>
                <a:lnTo>
                  <a:pt x="3120" y="79"/>
                </a:lnTo>
                <a:lnTo>
                  <a:pt x="3115" y="81"/>
                </a:lnTo>
                <a:lnTo>
                  <a:pt x="3115" y="83"/>
                </a:lnTo>
                <a:lnTo>
                  <a:pt x="3112" y="84"/>
                </a:lnTo>
                <a:lnTo>
                  <a:pt x="3110" y="85"/>
                </a:lnTo>
                <a:lnTo>
                  <a:pt x="3108" y="87"/>
                </a:lnTo>
                <a:lnTo>
                  <a:pt x="3106" y="88"/>
                </a:lnTo>
                <a:lnTo>
                  <a:pt x="3105" y="91"/>
                </a:lnTo>
                <a:lnTo>
                  <a:pt x="3104" y="91"/>
                </a:lnTo>
                <a:lnTo>
                  <a:pt x="3102" y="92"/>
                </a:lnTo>
                <a:lnTo>
                  <a:pt x="3101" y="95"/>
                </a:lnTo>
                <a:lnTo>
                  <a:pt x="3098" y="98"/>
                </a:lnTo>
                <a:lnTo>
                  <a:pt x="3098" y="99"/>
                </a:lnTo>
                <a:lnTo>
                  <a:pt x="3097" y="100"/>
                </a:lnTo>
                <a:lnTo>
                  <a:pt x="3097" y="103"/>
                </a:lnTo>
                <a:lnTo>
                  <a:pt x="3096" y="104"/>
                </a:lnTo>
                <a:lnTo>
                  <a:pt x="3094" y="106"/>
                </a:lnTo>
                <a:lnTo>
                  <a:pt x="3094" y="107"/>
                </a:lnTo>
                <a:lnTo>
                  <a:pt x="3093" y="107"/>
                </a:lnTo>
                <a:lnTo>
                  <a:pt x="3092" y="108"/>
                </a:lnTo>
                <a:lnTo>
                  <a:pt x="3092" y="110"/>
                </a:lnTo>
                <a:lnTo>
                  <a:pt x="3090" y="110"/>
                </a:lnTo>
                <a:lnTo>
                  <a:pt x="3089" y="111"/>
                </a:lnTo>
                <a:lnTo>
                  <a:pt x="3089" y="112"/>
                </a:lnTo>
                <a:lnTo>
                  <a:pt x="3088" y="112"/>
                </a:lnTo>
                <a:lnTo>
                  <a:pt x="3086" y="114"/>
                </a:lnTo>
                <a:lnTo>
                  <a:pt x="3086" y="115"/>
                </a:lnTo>
                <a:lnTo>
                  <a:pt x="3085" y="115"/>
                </a:lnTo>
                <a:lnTo>
                  <a:pt x="3082" y="115"/>
                </a:lnTo>
                <a:lnTo>
                  <a:pt x="3081" y="115"/>
                </a:lnTo>
                <a:lnTo>
                  <a:pt x="3081" y="114"/>
                </a:lnTo>
                <a:lnTo>
                  <a:pt x="3079" y="114"/>
                </a:lnTo>
                <a:lnTo>
                  <a:pt x="3078" y="114"/>
                </a:lnTo>
                <a:lnTo>
                  <a:pt x="3078" y="112"/>
                </a:lnTo>
                <a:lnTo>
                  <a:pt x="3077" y="112"/>
                </a:lnTo>
                <a:lnTo>
                  <a:pt x="3075" y="111"/>
                </a:lnTo>
                <a:lnTo>
                  <a:pt x="3074" y="110"/>
                </a:lnTo>
                <a:lnTo>
                  <a:pt x="3073" y="108"/>
                </a:lnTo>
                <a:lnTo>
                  <a:pt x="3071" y="107"/>
                </a:lnTo>
                <a:lnTo>
                  <a:pt x="3070" y="107"/>
                </a:lnTo>
                <a:lnTo>
                  <a:pt x="3069" y="106"/>
                </a:lnTo>
                <a:lnTo>
                  <a:pt x="3069" y="104"/>
                </a:lnTo>
                <a:lnTo>
                  <a:pt x="3067" y="103"/>
                </a:lnTo>
                <a:lnTo>
                  <a:pt x="3066" y="103"/>
                </a:lnTo>
                <a:lnTo>
                  <a:pt x="3066" y="102"/>
                </a:lnTo>
                <a:lnTo>
                  <a:pt x="3065" y="100"/>
                </a:lnTo>
                <a:lnTo>
                  <a:pt x="3065" y="100"/>
                </a:lnTo>
                <a:lnTo>
                  <a:pt x="3063" y="99"/>
                </a:lnTo>
                <a:lnTo>
                  <a:pt x="3062" y="98"/>
                </a:lnTo>
                <a:lnTo>
                  <a:pt x="3059" y="96"/>
                </a:lnTo>
                <a:lnTo>
                  <a:pt x="3056" y="96"/>
                </a:lnTo>
                <a:lnTo>
                  <a:pt x="3055" y="95"/>
                </a:lnTo>
                <a:lnTo>
                  <a:pt x="3055" y="42"/>
                </a:lnTo>
                <a:lnTo>
                  <a:pt x="3054" y="42"/>
                </a:lnTo>
                <a:lnTo>
                  <a:pt x="2997" y="44"/>
                </a:lnTo>
                <a:lnTo>
                  <a:pt x="2994" y="44"/>
                </a:lnTo>
                <a:lnTo>
                  <a:pt x="2992" y="44"/>
                </a:lnTo>
                <a:lnTo>
                  <a:pt x="2990" y="44"/>
                </a:lnTo>
                <a:lnTo>
                  <a:pt x="2989" y="44"/>
                </a:lnTo>
                <a:lnTo>
                  <a:pt x="2980" y="44"/>
                </a:lnTo>
                <a:lnTo>
                  <a:pt x="2970" y="44"/>
                </a:lnTo>
                <a:lnTo>
                  <a:pt x="2965" y="44"/>
                </a:lnTo>
                <a:lnTo>
                  <a:pt x="2965" y="49"/>
                </a:lnTo>
                <a:lnTo>
                  <a:pt x="2965" y="60"/>
                </a:lnTo>
                <a:lnTo>
                  <a:pt x="2965" y="61"/>
                </a:lnTo>
                <a:lnTo>
                  <a:pt x="2965" y="75"/>
                </a:lnTo>
                <a:lnTo>
                  <a:pt x="2965" y="79"/>
                </a:lnTo>
                <a:lnTo>
                  <a:pt x="2965" y="171"/>
                </a:lnTo>
                <a:lnTo>
                  <a:pt x="2965" y="173"/>
                </a:lnTo>
                <a:lnTo>
                  <a:pt x="2965" y="175"/>
                </a:lnTo>
                <a:lnTo>
                  <a:pt x="2959" y="172"/>
                </a:lnTo>
                <a:lnTo>
                  <a:pt x="2957" y="171"/>
                </a:lnTo>
                <a:lnTo>
                  <a:pt x="2955" y="171"/>
                </a:lnTo>
                <a:lnTo>
                  <a:pt x="2953" y="171"/>
                </a:lnTo>
                <a:lnTo>
                  <a:pt x="2951" y="171"/>
                </a:lnTo>
                <a:lnTo>
                  <a:pt x="2949" y="172"/>
                </a:lnTo>
                <a:lnTo>
                  <a:pt x="2944" y="173"/>
                </a:lnTo>
                <a:lnTo>
                  <a:pt x="2943" y="175"/>
                </a:lnTo>
                <a:lnTo>
                  <a:pt x="2942" y="175"/>
                </a:lnTo>
                <a:lnTo>
                  <a:pt x="2938" y="175"/>
                </a:lnTo>
                <a:lnTo>
                  <a:pt x="2936" y="175"/>
                </a:lnTo>
                <a:lnTo>
                  <a:pt x="2934" y="175"/>
                </a:lnTo>
                <a:lnTo>
                  <a:pt x="2932" y="175"/>
                </a:lnTo>
                <a:lnTo>
                  <a:pt x="2931" y="175"/>
                </a:lnTo>
                <a:lnTo>
                  <a:pt x="2928" y="173"/>
                </a:lnTo>
                <a:lnTo>
                  <a:pt x="2916" y="173"/>
                </a:lnTo>
                <a:lnTo>
                  <a:pt x="2915" y="173"/>
                </a:lnTo>
                <a:lnTo>
                  <a:pt x="2909" y="173"/>
                </a:lnTo>
                <a:lnTo>
                  <a:pt x="2905" y="172"/>
                </a:lnTo>
                <a:lnTo>
                  <a:pt x="2904" y="172"/>
                </a:lnTo>
                <a:lnTo>
                  <a:pt x="2903" y="172"/>
                </a:lnTo>
                <a:lnTo>
                  <a:pt x="2901" y="172"/>
                </a:lnTo>
                <a:lnTo>
                  <a:pt x="2900" y="172"/>
                </a:lnTo>
                <a:lnTo>
                  <a:pt x="2897" y="172"/>
                </a:lnTo>
                <a:lnTo>
                  <a:pt x="2892" y="172"/>
                </a:lnTo>
                <a:lnTo>
                  <a:pt x="2884" y="172"/>
                </a:lnTo>
                <a:lnTo>
                  <a:pt x="2873" y="172"/>
                </a:lnTo>
                <a:lnTo>
                  <a:pt x="2872" y="172"/>
                </a:lnTo>
                <a:lnTo>
                  <a:pt x="2870" y="172"/>
                </a:lnTo>
                <a:lnTo>
                  <a:pt x="2869" y="172"/>
                </a:lnTo>
                <a:lnTo>
                  <a:pt x="2866" y="171"/>
                </a:lnTo>
                <a:lnTo>
                  <a:pt x="2865" y="171"/>
                </a:lnTo>
                <a:lnTo>
                  <a:pt x="2864" y="171"/>
                </a:lnTo>
                <a:lnTo>
                  <a:pt x="2862" y="171"/>
                </a:lnTo>
                <a:lnTo>
                  <a:pt x="2859" y="169"/>
                </a:lnTo>
                <a:lnTo>
                  <a:pt x="2858" y="168"/>
                </a:lnTo>
                <a:lnTo>
                  <a:pt x="2857" y="168"/>
                </a:lnTo>
                <a:lnTo>
                  <a:pt x="2854" y="168"/>
                </a:lnTo>
                <a:lnTo>
                  <a:pt x="2853" y="168"/>
                </a:lnTo>
                <a:lnTo>
                  <a:pt x="2849" y="166"/>
                </a:lnTo>
                <a:lnTo>
                  <a:pt x="2847" y="166"/>
                </a:lnTo>
                <a:lnTo>
                  <a:pt x="2842" y="164"/>
                </a:lnTo>
                <a:lnTo>
                  <a:pt x="2839" y="162"/>
                </a:lnTo>
                <a:lnTo>
                  <a:pt x="2838" y="162"/>
                </a:lnTo>
                <a:lnTo>
                  <a:pt x="2837" y="161"/>
                </a:lnTo>
                <a:lnTo>
                  <a:pt x="2835" y="160"/>
                </a:lnTo>
                <a:lnTo>
                  <a:pt x="2834" y="158"/>
                </a:lnTo>
                <a:lnTo>
                  <a:pt x="2831" y="157"/>
                </a:lnTo>
                <a:lnTo>
                  <a:pt x="2828" y="156"/>
                </a:lnTo>
                <a:lnTo>
                  <a:pt x="2827" y="152"/>
                </a:lnTo>
                <a:lnTo>
                  <a:pt x="2814" y="135"/>
                </a:lnTo>
                <a:lnTo>
                  <a:pt x="2812" y="134"/>
                </a:lnTo>
                <a:lnTo>
                  <a:pt x="2811" y="134"/>
                </a:lnTo>
                <a:lnTo>
                  <a:pt x="2811" y="133"/>
                </a:lnTo>
                <a:lnTo>
                  <a:pt x="2810" y="131"/>
                </a:lnTo>
                <a:lnTo>
                  <a:pt x="2810" y="130"/>
                </a:lnTo>
                <a:lnTo>
                  <a:pt x="2808" y="129"/>
                </a:lnTo>
                <a:lnTo>
                  <a:pt x="2807" y="127"/>
                </a:lnTo>
                <a:lnTo>
                  <a:pt x="2807" y="125"/>
                </a:lnTo>
                <a:lnTo>
                  <a:pt x="2806" y="123"/>
                </a:lnTo>
                <a:lnTo>
                  <a:pt x="2806" y="122"/>
                </a:lnTo>
                <a:lnTo>
                  <a:pt x="2804" y="118"/>
                </a:lnTo>
                <a:lnTo>
                  <a:pt x="2785" y="118"/>
                </a:lnTo>
                <a:lnTo>
                  <a:pt x="2776" y="118"/>
                </a:lnTo>
                <a:lnTo>
                  <a:pt x="2772" y="118"/>
                </a:lnTo>
                <a:lnTo>
                  <a:pt x="2768" y="119"/>
                </a:lnTo>
                <a:lnTo>
                  <a:pt x="2760" y="122"/>
                </a:lnTo>
                <a:lnTo>
                  <a:pt x="2758" y="122"/>
                </a:lnTo>
                <a:lnTo>
                  <a:pt x="2757" y="119"/>
                </a:lnTo>
                <a:lnTo>
                  <a:pt x="2757" y="121"/>
                </a:lnTo>
                <a:lnTo>
                  <a:pt x="2756" y="121"/>
                </a:lnTo>
                <a:lnTo>
                  <a:pt x="2754" y="121"/>
                </a:lnTo>
                <a:lnTo>
                  <a:pt x="2753" y="121"/>
                </a:lnTo>
                <a:lnTo>
                  <a:pt x="2752" y="121"/>
                </a:lnTo>
                <a:lnTo>
                  <a:pt x="2750" y="121"/>
                </a:lnTo>
                <a:lnTo>
                  <a:pt x="2749" y="121"/>
                </a:lnTo>
                <a:lnTo>
                  <a:pt x="2747" y="121"/>
                </a:lnTo>
                <a:lnTo>
                  <a:pt x="2723" y="115"/>
                </a:lnTo>
                <a:lnTo>
                  <a:pt x="2722" y="118"/>
                </a:lnTo>
                <a:lnTo>
                  <a:pt x="2720" y="118"/>
                </a:lnTo>
                <a:lnTo>
                  <a:pt x="2711" y="111"/>
                </a:lnTo>
                <a:lnTo>
                  <a:pt x="2710" y="111"/>
                </a:lnTo>
                <a:lnTo>
                  <a:pt x="2710" y="110"/>
                </a:lnTo>
                <a:lnTo>
                  <a:pt x="2708" y="110"/>
                </a:lnTo>
                <a:lnTo>
                  <a:pt x="2707" y="110"/>
                </a:lnTo>
                <a:lnTo>
                  <a:pt x="2704" y="110"/>
                </a:lnTo>
                <a:lnTo>
                  <a:pt x="2695" y="110"/>
                </a:lnTo>
                <a:lnTo>
                  <a:pt x="2693" y="110"/>
                </a:lnTo>
                <a:lnTo>
                  <a:pt x="2692" y="110"/>
                </a:lnTo>
                <a:lnTo>
                  <a:pt x="2691" y="110"/>
                </a:lnTo>
                <a:lnTo>
                  <a:pt x="2691" y="108"/>
                </a:lnTo>
                <a:lnTo>
                  <a:pt x="2689" y="108"/>
                </a:lnTo>
                <a:lnTo>
                  <a:pt x="2688" y="107"/>
                </a:lnTo>
                <a:lnTo>
                  <a:pt x="2683" y="102"/>
                </a:lnTo>
                <a:lnTo>
                  <a:pt x="2681" y="102"/>
                </a:lnTo>
                <a:lnTo>
                  <a:pt x="2681" y="100"/>
                </a:lnTo>
                <a:lnTo>
                  <a:pt x="2680" y="100"/>
                </a:lnTo>
                <a:lnTo>
                  <a:pt x="2679" y="100"/>
                </a:lnTo>
                <a:lnTo>
                  <a:pt x="2671" y="99"/>
                </a:lnTo>
                <a:lnTo>
                  <a:pt x="2669" y="99"/>
                </a:lnTo>
                <a:lnTo>
                  <a:pt x="2665" y="99"/>
                </a:lnTo>
                <a:lnTo>
                  <a:pt x="2664" y="99"/>
                </a:lnTo>
                <a:lnTo>
                  <a:pt x="2662" y="99"/>
                </a:lnTo>
                <a:lnTo>
                  <a:pt x="2662" y="100"/>
                </a:lnTo>
                <a:lnTo>
                  <a:pt x="2661" y="100"/>
                </a:lnTo>
                <a:lnTo>
                  <a:pt x="2661" y="102"/>
                </a:lnTo>
                <a:lnTo>
                  <a:pt x="2660" y="102"/>
                </a:lnTo>
                <a:lnTo>
                  <a:pt x="2660" y="110"/>
                </a:lnTo>
                <a:lnTo>
                  <a:pt x="2658" y="110"/>
                </a:lnTo>
                <a:lnTo>
                  <a:pt x="2658" y="111"/>
                </a:lnTo>
                <a:lnTo>
                  <a:pt x="2658" y="112"/>
                </a:lnTo>
                <a:lnTo>
                  <a:pt x="2657" y="112"/>
                </a:lnTo>
                <a:lnTo>
                  <a:pt x="2657" y="114"/>
                </a:lnTo>
                <a:lnTo>
                  <a:pt x="2656" y="115"/>
                </a:lnTo>
                <a:lnTo>
                  <a:pt x="2646" y="125"/>
                </a:lnTo>
                <a:lnTo>
                  <a:pt x="2645" y="125"/>
                </a:lnTo>
                <a:lnTo>
                  <a:pt x="2645" y="126"/>
                </a:lnTo>
                <a:lnTo>
                  <a:pt x="2644" y="126"/>
                </a:lnTo>
                <a:lnTo>
                  <a:pt x="2642" y="126"/>
                </a:lnTo>
                <a:lnTo>
                  <a:pt x="2637" y="127"/>
                </a:lnTo>
                <a:lnTo>
                  <a:pt x="2637" y="127"/>
                </a:lnTo>
                <a:lnTo>
                  <a:pt x="2634" y="127"/>
                </a:lnTo>
                <a:lnTo>
                  <a:pt x="2631" y="127"/>
                </a:lnTo>
                <a:lnTo>
                  <a:pt x="2619" y="131"/>
                </a:lnTo>
                <a:lnTo>
                  <a:pt x="2618" y="133"/>
                </a:lnTo>
                <a:lnTo>
                  <a:pt x="2617" y="133"/>
                </a:lnTo>
                <a:lnTo>
                  <a:pt x="2615" y="133"/>
                </a:lnTo>
                <a:lnTo>
                  <a:pt x="2614" y="133"/>
                </a:lnTo>
                <a:lnTo>
                  <a:pt x="2613" y="133"/>
                </a:lnTo>
                <a:lnTo>
                  <a:pt x="2611" y="133"/>
                </a:lnTo>
                <a:lnTo>
                  <a:pt x="2611" y="131"/>
                </a:lnTo>
                <a:lnTo>
                  <a:pt x="2610" y="131"/>
                </a:lnTo>
                <a:lnTo>
                  <a:pt x="2610" y="130"/>
                </a:lnTo>
                <a:lnTo>
                  <a:pt x="2608" y="130"/>
                </a:lnTo>
                <a:lnTo>
                  <a:pt x="2608" y="129"/>
                </a:lnTo>
                <a:lnTo>
                  <a:pt x="2607" y="129"/>
                </a:lnTo>
                <a:lnTo>
                  <a:pt x="2606" y="129"/>
                </a:lnTo>
                <a:lnTo>
                  <a:pt x="2604" y="129"/>
                </a:lnTo>
                <a:lnTo>
                  <a:pt x="2603" y="129"/>
                </a:lnTo>
                <a:lnTo>
                  <a:pt x="2602" y="129"/>
                </a:lnTo>
                <a:lnTo>
                  <a:pt x="2600" y="130"/>
                </a:lnTo>
                <a:lnTo>
                  <a:pt x="2577" y="134"/>
                </a:lnTo>
                <a:lnTo>
                  <a:pt x="2576" y="134"/>
                </a:lnTo>
                <a:lnTo>
                  <a:pt x="2573" y="134"/>
                </a:lnTo>
                <a:lnTo>
                  <a:pt x="2572" y="135"/>
                </a:lnTo>
                <a:lnTo>
                  <a:pt x="2571" y="135"/>
                </a:lnTo>
                <a:lnTo>
                  <a:pt x="2569" y="135"/>
                </a:lnTo>
                <a:lnTo>
                  <a:pt x="2568" y="135"/>
                </a:lnTo>
                <a:lnTo>
                  <a:pt x="2557" y="134"/>
                </a:lnTo>
                <a:lnTo>
                  <a:pt x="2556" y="134"/>
                </a:lnTo>
                <a:lnTo>
                  <a:pt x="2553" y="133"/>
                </a:lnTo>
                <a:lnTo>
                  <a:pt x="2552" y="133"/>
                </a:lnTo>
                <a:lnTo>
                  <a:pt x="2550" y="133"/>
                </a:lnTo>
                <a:lnTo>
                  <a:pt x="2550" y="131"/>
                </a:lnTo>
                <a:lnTo>
                  <a:pt x="2549" y="131"/>
                </a:lnTo>
                <a:lnTo>
                  <a:pt x="2548" y="131"/>
                </a:lnTo>
                <a:lnTo>
                  <a:pt x="2546" y="130"/>
                </a:lnTo>
                <a:lnTo>
                  <a:pt x="2544" y="129"/>
                </a:lnTo>
                <a:lnTo>
                  <a:pt x="2542" y="127"/>
                </a:lnTo>
                <a:lnTo>
                  <a:pt x="2541" y="127"/>
                </a:lnTo>
                <a:lnTo>
                  <a:pt x="2540" y="127"/>
                </a:lnTo>
                <a:lnTo>
                  <a:pt x="2537" y="126"/>
                </a:lnTo>
                <a:lnTo>
                  <a:pt x="2534" y="127"/>
                </a:lnTo>
                <a:lnTo>
                  <a:pt x="2533" y="129"/>
                </a:lnTo>
                <a:lnTo>
                  <a:pt x="2532" y="129"/>
                </a:lnTo>
                <a:lnTo>
                  <a:pt x="2530" y="129"/>
                </a:lnTo>
                <a:lnTo>
                  <a:pt x="2529" y="129"/>
                </a:lnTo>
                <a:lnTo>
                  <a:pt x="2526" y="129"/>
                </a:lnTo>
                <a:lnTo>
                  <a:pt x="2521" y="129"/>
                </a:lnTo>
                <a:lnTo>
                  <a:pt x="2519" y="129"/>
                </a:lnTo>
                <a:lnTo>
                  <a:pt x="2518" y="130"/>
                </a:lnTo>
                <a:lnTo>
                  <a:pt x="2515" y="131"/>
                </a:lnTo>
                <a:lnTo>
                  <a:pt x="2514" y="133"/>
                </a:lnTo>
                <a:lnTo>
                  <a:pt x="2513" y="133"/>
                </a:lnTo>
                <a:lnTo>
                  <a:pt x="2513" y="131"/>
                </a:lnTo>
                <a:lnTo>
                  <a:pt x="2513" y="130"/>
                </a:lnTo>
                <a:lnTo>
                  <a:pt x="2513" y="129"/>
                </a:lnTo>
                <a:lnTo>
                  <a:pt x="2513" y="127"/>
                </a:lnTo>
                <a:lnTo>
                  <a:pt x="2513" y="126"/>
                </a:lnTo>
                <a:lnTo>
                  <a:pt x="2511" y="121"/>
                </a:lnTo>
                <a:lnTo>
                  <a:pt x="2507" y="118"/>
                </a:lnTo>
                <a:lnTo>
                  <a:pt x="2498" y="112"/>
                </a:lnTo>
                <a:lnTo>
                  <a:pt x="2496" y="112"/>
                </a:lnTo>
                <a:lnTo>
                  <a:pt x="2494" y="111"/>
                </a:lnTo>
                <a:lnTo>
                  <a:pt x="2492" y="111"/>
                </a:lnTo>
                <a:lnTo>
                  <a:pt x="2492" y="110"/>
                </a:lnTo>
                <a:lnTo>
                  <a:pt x="2491" y="110"/>
                </a:lnTo>
                <a:lnTo>
                  <a:pt x="2490" y="108"/>
                </a:lnTo>
                <a:lnTo>
                  <a:pt x="2488" y="108"/>
                </a:lnTo>
                <a:lnTo>
                  <a:pt x="2488" y="107"/>
                </a:lnTo>
                <a:lnTo>
                  <a:pt x="2487" y="107"/>
                </a:lnTo>
                <a:lnTo>
                  <a:pt x="2487" y="106"/>
                </a:lnTo>
                <a:lnTo>
                  <a:pt x="2486" y="106"/>
                </a:lnTo>
                <a:lnTo>
                  <a:pt x="2484" y="104"/>
                </a:lnTo>
                <a:lnTo>
                  <a:pt x="2483" y="104"/>
                </a:lnTo>
                <a:lnTo>
                  <a:pt x="2483" y="103"/>
                </a:lnTo>
                <a:lnTo>
                  <a:pt x="2482" y="103"/>
                </a:lnTo>
                <a:lnTo>
                  <a:pt x="2482" y="102"/>
                </a:lnTo>
                <a:lnTo>
                  <a:pt x="2480" y="102"/>
                </a:lnTo>
                <a:lnTo>
                  <a:pt x="2480" y="100"/>
                </a:lnTo>
                <a:lnTo>
                  <a:pt x="2480" y="99"/>
                </a:lnTo>
                <a:lnTo>
                  <a:pt x="2479" y="99"/>
                </a:lnTo>
                <a:lnTo>
                  <a:pt x="2479" y="98"/>
                </a:lnTo>
                <a:lnTo>
                  <a:pt x="2478" y="96"/>
                </a:lnTo>
                <a:lnTo>
                  <a:pt x="2478" y="95"/>
                </a:lnTo>
                <a:lnTo>
                  <a:pt x="2476" y="95"/>
                </a:lnTo>
                <a:lnTo>
                  <a:pt x="2476" y="95"/>
                </a:lnTo>
                <a:lnTo>
                  <a:pt x="2475" y="94"/>
                </a:lnTo>
                <a:lnTo>
                  <a:pt x="2475" y="92"/>
                </a:lnTo>
                <a:lnTo>
                  <a:pt x="2474" y="91"/>
                </a:lnTo>
                <a:lnTo>
                  <a:pt x="2474" y="89"/>
                </a:lnTo>
                <a:lnTo>
                  <a:pt x="2472" y="88"/>
                </a:lnTo>
                <a:lnTo>
                  <a:pt x="2472" y="87"/>
                </a:lnTo>
                <a:lnTo>
                  <a:pt x="2472" y="85"/>
                </a:lnTo>
                <a:lnTo>
                  <a:pt x="2471" y="84"/>
                </a:lnTo>
                <a:lnTo>
                  <a:pt x="2471" y="83"/>
                </a:lnTo>
                <a:lnTo>
                  <a:pt x="2471" y="81"/>
                </a:lnTo>
                <a:lnTo>
                  <a:pt x="2471" y="80"/>
                </a:lnTo>
                <a:lnTo>
                  <a:pt x="2471" y="79"/>
                </a:lnTo>
                <a:lnTo>
                  <a:pt x="2469" y="79"/>
                </a:lnTo>
                <a:lnTo>
                  <a:pt x="2469" y="77"/>
                </a:lnTo>
                <a:lnTo>
                  <a:pt x="2468" y="64"/>
                </a:lnTo>
                <a:lnTo>
                  <a:pt x="2468" y="62"/>
                </a:lnTo>
                <a:lnTo>
                  <a:pt x="2465" y="46"/>
                </a:lnTo>
                <a:lnTo>
                  <a:pt x="2464" y="46"/>
                </a:lnTo>
                <a:lnTo>
                  <a:pt x="2463" y="46"/>
                </a:lnTo>
                <a:lnTo>
                  <a:pt x="2459" y="46"/>
                </a:lnTo>
                <a:lnTo>
                  <a:pt x="2420" y="48"/>
                </a:lnTo>
                <a:lnTo>
                  <a:pt x="2399" y="48"/>
                </a:lnTo>
                <a:lnTo>
                  <a:pt x="2379" y="48"/>
                </a:lnTo>
                <a:lnTo>
                  <a:pt x="2378" y="48"/>
                </a:lnTo>
                <a:lnTo>
                  <a:pt x="2356" y="48"/>
                </a:lnTo>
                <a:lnTo>
                  <a:pt x="2339" y="48"/>
                </a:lnTo>
                <a:lnTo>
                  <a:pt x="2339" y="33"/>
                </a:lnTo>
                <a:lnTo>
                  <a:pt x="2339" y="31"/>
                </a:lnTo>
                <a:lnTo>
                  <a:pt x="2339" y="27"/>
                </a:lnTo>
                <a:lnTo>
                  <a:pt x="2317" y="27"/>
                </a:lnTo>
                <a:lnTo>
                  <a:pt x="2317" y="22"/>
                </a:lnTo>
                <a:lnTo>
                  <a:pt x="2317" y="18"/>
                </a:lnTo>
                <a:lnTo>
                  <a:pt x="2305" y="14"/>
                </a:lnTo>
                <a:lnTo>
                  <a:pt x="2304" y="12"/>
                </a:lnTo>
                <a:lnTo>
                  <a:pt x="2297" y="8"/>
                </a:lnTo>
                <a:lnTo>
                  <a:pt x="2295" y="7"/>
                </a:lnTo>
                <a:lnTo>
                  <a:pt x="2289" y="3"/>
                </a:lnTo>
                <a:lnTo>
                  <a:pt x="2287" y="4"/>
                </a:lnTo>
                <a:lnTo>
                  <a:pt x="2286" y="3"/>
                </a:lnTo>
                <a:lnTo>
                  <a:pt x="2286" y="3"/>
                </a:lnTo>
                <a:lnTo>
                  <a:pt x="2285" y="2"/>
                </a:lnTo>
                <a:lnTo>
                  <a:pt x="2283" y="2"/>
                </a:lnTo>
                <a:lnTo>
                  <a:pt x="2282" y="2"/>
                </a:lnTo>
                <a:lnTo>
                  <a:pt x="2282" y="0"/>
                </a:lnTo>
                <a:lnTo>
                  <a:pt x="2281" y="0"/>
                </a:lnTo>
                <a:lnTo>
                  <a:pt x="2279" y="0"/>
                </a:lnTo>
                <a:lnTo>
                  <a:pt x="2278" y="0"/>
                </a:lnTo>
                <a:lnTo>
                  <a:pt x="2277" y="0"/>
                </a:lnTo>
                <a:lnTo>
                  <a:pt x="2275" y="0"/>
                </a:lnTo>
                <a:lnTo>
                  <a:pt x="2274" y="0"/>
                </a:lnTo>
                <a:lnTo>
                  <a:pt x="2272" y="0"/>
                </a:lnTo>
                <a:lnTo>
                  <a:pt x="2271" y="0"/>
                </a:lnTo>
                <a:lnTo>
                  <a:pt x="2270" y="0"/>
                </a:lnTo>
                <a:lnTo>
                  <a:pt x="2270" y="2"/>
                </a:lnTo>
                <a:lnTo>
                  <a:pt x="2268" y="2"/>
                </a:lnTo>
                <a:lnTo>
                  <a:pt x="2267" y="2"/>
                </a:lnTo>
                <a:lnTo>
                  <a:pt x="2266" y="2"/>
                </a:lnTo>
                <a:lnTo>
                  <a:pt x="2266" y="3"/>
                </a:lnTo>
                <a:lnTo>
                  <a:pt x="2264" y="3"/>
                </a:lnTo>
                <a:lnTo>
                  <a:pt x="2263" y="4"/>
                </a:lnTo>
                <a:lnTo>
                  <a:pt x="2262" y="4"/>
                </a:lnTo>
                <a:lnTo>
                  <a:pt x="2262" y="6"/>
                </a:lnTo>
                <a:lnTo>
                  <a:pt x="2260" y="6"/>
                </a:lnTo>
                <a:lnTo>
                  <a:pt x="2260" y="7"/>
                </a:lnTo>
                <a:lnTo>
                  <a:pt x="2259" y="7"/>
                </a:lnTo>
                <a:lnTo>
                  <a:pt x="2259" y="8"/>
                </a:lnTo>
                <a:lnTo>
                  <a:pt x="2258" y="8"/>
                </a:lnTo>
                <a:lnTo>
                  <a:pt x="2258" y="10"/>
                </a:lnTo>
                <a:lnTo>
                  <a:pt x="2256" y="10"/>
                </a:lnTo>
                <a:lnTo>
                  <a:pt x="2256" y="11"/>
                </a:lnTo>
                <a:lnTo>
                  <a:pt x="2255" y="12"/>
                </a:lnTo>
                <a:lnTo>
                  <a:pt x="2255" y="14"/>
                </a:lnTo>
                <a:lnTo>
                  <a:pt x="2254" y="15"/>
                </a:lnTo>
                <a:lnTo>
                  <a:pt x="2254" y="17"/>
                </a:lnTo>
                <a:lnTo>
                  <a:pt x="2254" y="18"/>
                </a:lnTo>
                <a:lnTo>
                  <a:pt x="2254" y="19"/>
                </a:lnTo>
                <a:lnTo>
                  <a:pt x="2254" y="19"/>
                </a:lnTo>
                <a:lnTo>
                  <a:pt x="2254" y="21"/>
                </a:lnTo>
                <a:lnTo>
                  <a:pt x="2254" y="22"/>
                </a:lnTo>
                <a:lnTo>
                  <a:pt x="2254" y="23"/>
                </a:lnTo>
                <a:lnTo>
                  <a:pt x="2254" y="25"/>
                </a:lnTo>
                <a:lnTo>
                  <a:pt x="2254" y="26"/>
                </a:lnTo>
                <a:lnTo>
                  <a:pt x="2254" y="27"/>
                </a:lnTo>
                <a:lnTo>
                  <a:pt x="2254" y="29"/>
                </a:lnTo>
                <a:lnTo>
                  <a:pt x="2254" y="29"/>
                </a:lnTo>
                <a:lnTo>
                  <a:pt x="2254" y="30"/>
                </a:lnTo>
                <a:lnTo>
                  <a:pt x="2254" y="30"/>
                </a:lnTo>
                <a:lnTo>
                  <a:pt x="2254" y="31"/>
                </a:lnTo>
                <a:lnTo>
                  <a:pt x="2255" y="31"/>
                </a:lnTo>
                <a:lnTo>
                  <a:pt x="2255" y="33"/>
                </a:lnTo>
                <a:lnTo>
                  <a:pt x="2255" y="34"/>
                </a:lnTo>
                <a:lnTo>
                  <a:pt x="2256" y="34"/>
                </a:lnTo>
                <a:lnTo>
                  <a:pt x="2254" y="37"/>
                </a:lnTo>
                <a:lnTo>
                  <a:pt x="2263" y="53"/>
                </a:lnTo>
                <a:lnTo>
                  <a:pt x="2264" y="54"/>
                </a:lnTo>
                <a:lnTo>
                  <a:pt x="2277" y="72"/>
                </a:lnTo>
                <a:lnTo>
                  <a:pt x="2278" y="73"/>
                </a:lnTo>
                <a:lnTo>
                  <a:pt x="2278" y="77"/>
                </a:lnTo>
                <a:lnTo>
                  <a:pt x="2278" y="96"/>
                </a:lnTo>
                <a:lnTo>
                  <a:pt x="2275" y="106"/>
                </a:lnTo>
                <a:lnTo>
                  <a:pt x="2275" y="110"/>
                </a:lnTo>
                <a:lnTo>
                  <a:pt x="2274" y="114"/>
                </a:lnTo>
                <a:lnTo>
                  <a:pt x="2271" y="126"/>
                </a:lnTo>
                <a:lnTo>
                  <a:pt x="2271" y="127"/>
                </a:lnTo>
                <a:lnTo>
                  <a:pt x="2271" y="133"/>
                </a:lnTo>
                <a:lnTo>
                  <a:pt x="2271" y="135"/>
                </a:lnTo>
                <a:lnTo>
                  <a:pt x="2270" y="139"/>
                </a:lnTo>
                <a:lnTo>
                  <a:pt x="2266" y="152"/>
                </a:lnTo>
                <a:lnTo>
                  <a:pt x="2266" y="153"/>
                </a:lnTo>
                <a:lnTo>
                  <a:pt x="2264" y="153"/>
                </a:lnTo>
                <a:lnTo>
                  <a:pt x="2264" y="154"/>
                </a:lnTo>
                <a:lnTo>
                  <a:pt x="2264" y="156"/>
                </a:lnTo>
                <a:lnTo>
                  <a:pt x="2263" y="156"/>
                </a:lnTo>
                <a:lnTo>
                  <a:pt x="2263" y="157"/>
                </a:lnTo>
                <a:lnTo>
                  <a:pt x="2263" y="158"/>
                </a:lnTo>
                <a:lnTo>
                  <a:pt x="2262" y="158"/>
                </a:lnTo>
                <a:lnTo>
                  <a:pt x="2262" y="160"/>
                </a:lnTo>
                <a:lnTo>
                  <a:pt x="2260" y="160"/>
                </a:lnTo>
                <a:lnTo>
                  <a:pt x="2260" y="161"/>
                </a:lnTo>
                <a:lnTo>
                  <a:pt x="2259" y="161"/>
                </a:lnTo>
                <a:lnTo>
                  <a:pt x="2259" y="161"/>
                </a:lnTo>
                <a:lnTo>
                  <a:pt x="2260" y="161"/>
                </a:lnTo>
                <a:lnTo>
                  <a:pt x="2256" y="166"/>
                </a:lnTo>
                <a:lnTo>
                  <a:pt x="2255" y="166"/>
                </a:lnTo>
                <a:lnTo>
                  <a:pt x="2255" y="168"/>
                </a:lnTo>
                <a:lnTo>
                  <a:pt x="2254" y="168"/>
                </a:lnTo>
                <a:lnTo>
                  <a:pt x="2254" y="169"/>
                </a:lnTo>
                <a:lnTo>
                  <a:pt x="2254" y="169"/>
                </a:lnTo>
                <a:lnTo>
                  <a:pt x="2252" y="171"/>
                </a:lnTo>
                <a:lnTo>
                  <a:pt x="2251" y="171"/>
                </a:lnTo>
                <a:lnTo>
                  <a:pt x="2251" y="172"/>
                </a:lnTo>
                <a:lnTo>
                  <a:pt x="2250" y="172"/>
                </a:lnTo>
                <a:lnTo>
                  <a:pt x="2248" y="173"/>
                </a:lnTo>
                <a:lnTo>
                  <a:pt x="2247" y="173"/>
                </a:lnTo>
                <a:lnTo>
                  <a:pt x="2245" y="175"/>
                </a:lnTo>
                <a:lnTo>
                  <a:pt x="2244" y="175"/>
                </a:lnTo>
                <a:lnTo>
                  <a:pt x="2243" y="175"/>
                </a:lnTo>
                <a:lnTo>
                  <a:pt x="2243" y="176"/>
                </a:lnTo>
                <a:lnTo>
                  <a:pt x="2241" y="176"/>
                </a:lnTo>
                <a:lnTo>
                  <a:pt x="2233" y="177"/>
                </a:lnTo>
                <a:lnTo>
                  <a:pt x="2232" y="177"/>
                </a:lnTo>
                <a:lnTo>
                  <a:pt x="2232" y="179"/>
                </a:lnTo>
                <a:lnTo>
                  <a:pt x="2231" y="179"/>
                </a:lnTo>
                <a:lnTo>
                  <a:pt x="2229" y="179"/>
                </a:lnTo>
                <a:lnTo>
                  <a:pt x="2229" y="180"/>
                </a:lnTo>
                <a:lnTo>
                  <a:pt x="2228" y="180"/>
                </a:lnTo>
                <a:lnTo>
                  <a:pt x="2227" y="180"/>
                </a:lnTo>
                <a:lnTo>
                  <a:pt x="2227" y="181"/>
                </a:lnTo>
                <a:lnTo>
                  <a:pt x="2225" y="181"/>
                </a:lnTo>
                <a:lnTo>
                  <a:pt x="2225" y="180"/>
                </a:lnTo>
                <a:lnTo>
                  <a:pt x="2224" y="177"/>
                </a:lnTo>
                <a:lnTo>
                  <a:pt x="2214" y="183"/>
                </a:lnTo>
                <a:lnTo>
                  <a:pt x="2198" y="191"/>
                </a:lnTo>
                <a:lnTo>
                  <a:pt x="2200" y="191"/>
                </a:lnTo>
                <a:lnTo>
                  <a:pt x="2200" y="192"/>
                </a:lnTo>
                <a:lnTo>
                  <a:pt x="2197" y="193"/>
                </a:lnTo>
                <a:lnTo>
                  <a:pt x="2196" y="193"/>
                </a:lnTo>
                <a:lnTo>
                  <a:pt x="2196" y="193"/>
                </a:lnTo>
                <a:lnTo>
                  <a:pt x="2194" y="193"/>
                </a:lnTo>
                <a:lnTo>
                  <a:pt x="2193" y="193"/>
                </a:lnTo>
                <a:lnTo>
                  <a:pt x="2193" y="195"/>
                </a:lnTo>
                <a:lnTo>
                  <a:pt x="2192" y="195"/>
                </a:lnTo>
                <a:lnTo>
                  <a:pt x="2190" y="196"/>
                </a:lnTo>
                <a:lnTo>
                  <a:pt x="2190" y="195"/>
                </a:lnTo>
                <a:lnTo>
                  <a:pt x="2189" y="196"/>
                </a:lnTo>
                <a:lnTo>
                  <a:pt x="2187" y="198"/>
                </a:lnTo>
                <a:lnTo>
                  <a:pt x="2187" y="199"/>
                </a:lnTo>
                <a:lnTo>
                  <a:pt x="2186" y="199"/>
                </a:lnTo>
                <a:lnTo>
                  <a:pt x="2182" y="203"/>
                </a:lnTo>
                <a:lnTo>
                  <a:pt x="2181" y="204"/>
                </a:lnTo>
                <a:lnTo>
                  <a:pt x="2175" y="210"/>
                </a:lnTo>
                <a:lnTo>
                  <a:pt x="2169" y="215"/>
                </a:lnTo>
                <a:lnTo>
                  <a:pt x="2163" y="219"/>
                </a:lnTo>
                <a:lnTo>
                  <a:pt x="2159" y="220"/>
                </a:lnTo>
                <a:lnTo>
                  <a:pt x="2156" y="222"/>
                </a:lnTo>
                <a:lnTo>
                  <a:pt x="2155" y="222"/>
                </a:lnTo>
                <a:lnTo>
                  <a:pt x="2152" y="223"/>
                </a:lnTo>
                <a:lnTo>
                  <a:pt x="2150" y="223"/>
                </a:lnTo>
                <a:lnTo>
                  <a:pt x="2151" y="225"/>
                </a:lnTo>
                <a:lnTo>
                  <a:pt x="2147" y="226"/>
                </a:lnTo>
                <a:lnTo>
                  <a:pt x="2144" y="227"/>
                </a:lnTo>
                <a:lnTo>
                  <a:pt x="2142" y="229"/>
                </a:lnTo>
                <a:lnTo>
                  <a:pt x="2140" y="229"/>
                </a:lnTo>
                <a:lnTo>
                  <a:pt x="2139" y="230"/>
                </a:lnTo>
                <a:lnTo>
                  <a:pt x="2138" y="231"/>
                </a:lnTo>
                <a:lnTo>
                  <a:pt x="2136" y="231"/>
                </a:lnTo>
                <a:lnTo>
                  <a:pt x="2135" y="233"/>
                </a:lnTo>
                <a:lnTo>
                  <a:pt x="2133" y="233"/>
                </a:lnTo>
                <a:lnTo>
                  <a:pt x="2116" y="242"/>
                </a:lnTo>
                <a:lnTo>
                  <a:pt x="2116" y="243"/>
                </a:lnTo>
                <a:lnTo>
                  <a:pt x="2115" y="243"/>
                </a:lnTo>
                <a:lnTo>
                  <a:pt x="2115" y="246"/>
                </a:lnTo>
                <a:lnTo>
                  <a:pt x="2115" y="247"/>
                </a:lnTo>
                <a:lnTo>
                  <a:pt x="2113" y="247"/>
                </a:lnTo>
                <a:lnTo>
                  <a:pt x="2113" y="246"/>
                </a:lnTo>
                <a:lnTo>
                  <a:pt x="2113" y="243"/>
                </a:lnTo>
                <a:lnTo>
                  <a:pt x="2101" y="250"/>
                </a:lnTo>
                <a:lnTo>
                  <a:pt x="2101" y="252"/>
                </a:lnTo>
                <a:lnTo>
                  <a:pt x="2098" y="253"/>
                </a:lnTo>
                <a:lnTo>
                  <a:pt x="2097" y="253"/>
                </a:lnTo>
                <a:lnTo>
                  <a:pt x="2096" y="253"/>
                </a:lnTo>
                <a:lnTo>
                  <a:pt x="2096" y="254"/>
                </a:lnTo>
                <a:lnTo>
                  <a:pt x="2094" y="254"/>
                </a:lnTo>
                <a:lnTo>
                  <a:pt x="2094" y="256"/>
                </a:lnTo>
                <a:lnTo>
                  <a:pt x="2093" y="256"/>
                </a:lnTo>
                <a:lnTo>
                  <a:pt x="2090" y="260"/>
                </a:lnTo>
                <a:lnTo>
                  <a:pt x="2090" y="261"/>
                </a:lnTo>
                <a:lnTo>
                  <a:pt x="2089" y="261"/>
                </a:lnTo>
                <a:lnTo>
                  <a:pt x="2089" y="262"/>
                </a:lnTo>
                <a:lnTo>
                  <a:pt x="2088" y="262"/>
                </a:lnTo>
                <a:lnTo>
                  <a:pt x="2086" y="262"/>
                </a:lnTo>
                <a:lnTo>
                  <a:pt x="2086" y="264"/>
                </a:lnTo>
                <a:lnTo>
                  <a:pt x="2085" y="264"/>
                </a:lnTo>
                <a:lnTo>
                  <a:pt x="2085" y="265"/>
                </a:lnTo>
                <a:lnTo>
                  <a:pt x="2084" y="265"/>
                </a:lnTo>
                <a:lnTo>
                  <a:pt x="2084" y="266"/>
                </a:lnTo>
                <a:lnTo>
                  <a:pt x="2082" y="266"/>
                </a:lnTo>
                <a:lnTo>
                  <a:pt x="2081" y="266"/>
                </a:lnTo>
                <a:lnTo>
                  <a:pt x="2081" y="268"/>
                </a:lnTo>
                <a:lnTo>
                  <a:pt x="2077" y="269"/>
                </a:lnTo>
                <a:lnTo>
                  <a:pt x="2067" y="272"/>
                </a:lnTo>
                <a:lnTo>
                  <a:pt x="2061" y="275"/>
                </a:lnTo>
                <a:lnTo>
                  <a:pt x="2059" y="275"/>
                </a:lnTo>
                <a:lnTo>
                  <a:pt x="2059" y="276"/>
                </a:lnTo>
                <a:lnTo>
                  <a:pt x="2059" y="276"/>
                </a:lnTo>
                <a:lnTo>
                  <a:pt x="2058" y="276"/>
                </a:lnTo>
                <a:lnTo>
                  <a:pt x="2057" y="276"/>
                </a:lnTo>
                <a:lnTo>
                  <a:pt x="2055" y="276"/>
                </a:lnTo>
                <a:lnTo>
                  <a:pt x="2055" y="277"/>
                </a:lnTo>
                <a:lnTo>
                  <a:pt x="2054" y="277"/>
                </a:lnTo>
                <a:lnTo>
                  <a:pt x="2053" y="277"/>
                </a:lnTo>
                <a:lnTo>
                  <a:pt x="2051" y="277"/>
                </a:lnTo>
                <a:lnTo>
                  <a:pt x="2050" y="277"/>
                </a:lnTo>
                <a:lnTo>
                  <a:pt x="2048" y="277"/>
                </a:lnTo>
                <a:lnTo>
                  <a:pt x="2046" y="277"/>
                </a:lnTo>
                <a:lnTo>
                  <a:pt x="2044" y="277"/>
                </a:lnTo>
                <a:lnTo>
                  <a:pt x="2043" y="277"/>
                </a:lnTo>
                <a:lnTo>
                  <a:pt x="2042" y="277"/>
                </a:lnTo>
                <a:lnTo>
                  <a:pt x="2042" y="279"/>
                </a:lnTo>
                <a:lnTo>
                  <a:pt x="2040" y="279"/>
                </a:lnTo>
                <a:lnTo>
                  <a:pt x="2039" y="279"/>
                </a:lnTo>
                <a:lnTo>
                  <a:pt x="2038" y="279"/>
                </a:lnTo>
                <a:lnTo>
                  <a:pt x="2038" y="280"/>
                </a:lnTo>
                <a:lnTo>
                  <a:pt x="2036" y="280"/>
                </a:lnTo>
                <a:lnTo>
                  <a:pt x="2035" y="280"/>
                </a:lnTo>
                <a:lnTo>
                  <a:pt x="2035" y="281"/>
                </a:lnTo>
                <a:lnTo>
                  <a:pt x="2034" y="280"/>
                </a:lnTo>
                <a:lnTo>
                  <a:pt x="2032" y="277"/>
                </a:lnTo>
                <a:lnTo>
                  <a:pt x="2030" y="280"/>
                </a:lnTo>
                <a:lnTo>
                  <a:pt x="2028" y="280"/>
                </a:lnTo>
                <a:lnTo>
                  <a:pt x="2024" y="284"/>
                </a:lnTo>
                <a:lnTo>
                  <a:pt x="2016" y="289"/>
                </a:lnTo>
                <a:lnTo>
                  <a:pt x="2016" y="291"/>
                </a:lnTo>
                <a:lnTo>
                  <a:pt x="2015" y="291"/>
                </a:lnTo>
                <a:lnTo>
                  <a:pt x="2013" y="291"/>
                </a:lnTo>
                <a:lnTo>
                  <a:pt x="2013" y="291"/>
                </a:lnTo>
                <a:lnTo>
                  <a:pt x="2012" y="291"/>
                </a:lnTo>
                <a:lnTo>
                  <a:pt x="2012" y="292"/>
                </a:lnTo>
                <a:lnTo>
                  <a:pt x="2011" y="292"/>
                </a:lnTo>
                <a:lnTo>
                  <a:pt x="2009" y="292"/>
                </a:lnTo>
                <a:lnTo>
                  <a:pt x="2000" y="297"/>
                </a:lnTo>
                <a:lnTo>
                  <a:pt x="1999" y="297"/>
                </a:lnTo>
                <a:lnTo>
                  <a:pt x="1999" y="299"/>
                </a:lnTo>
                <a:lnTo>
                  <a:pt x="1997" y="299"/>
                </a:lnTo>
                <a:lnTo>
                  <a:pt x="1996" y="299"/>
                </a:lnTo>
                <a:lnTo>
                  <a:pt x="1996" y="300"/>
                </a:lnTo>
                <a:lnTo>
                  <a:pt x="1994" y="300"/>
                </a:lnTo>
                <a:lnTo>
                  <a:pt x="1994" y="300"/>
                </a:lnTo>
                <a:lnTo>
                  <a:pt x="1994" y="302"/>
                </a:lnTo>
                <a:lnTo>
                  <a:pt x="1993" y="302"/>
                </a:lnTo>
                <a:lnTo>
                  <a:pt x="1989" y="303"/>
                </a:lnTo>
                <a:lnTo>
                  <a:pt x="1988" y="303"/>
                </a:lnTo>
                <a:lnTo>
                  <a:pt x="1985" y="304"/>
                </a:lnTo>
                <a:lnTo>
                  <a:pt x="1980" y="307"/>
                </a:lnTo>
                <a:lnTo>
                  <a:pt x="1978" y="307"/>
                </a:lnTo>
                <a:lnTo>
                  <a:pt x="1978" y="306"/>
                </a:lnTo>
                <a:lnTo>
                  <a:pt x="1978" y="295"/>
                </a:lnTo>
                <a:lnTo>
                  <a:pt x="1978" y="293"/>
                </a:lnTo>
                <a:lnTo>
                  <a:pt x="1978" y="273"/>
                </a:lnTo>
                <a:lnTo>
                  <a:pt x="1978" y="269"/>
                </a:lnTo>
                <a:lnTo>
                  <a:pt x="1978" y="266"/>
                </a:lnTo>
                <a:lnTo>
                  <a:pt x="1978" y="212"/>
                </a:lnTo>
                <a:lnTo>
                  <a:pt x="1982" y="207"/>
                </a:lnTo>
                <a:lnTo>
                  <a:pt x="1999" y="187"/>
                </a:lnTo>
                <a:lnTo>
                  <a:pt x="2000" y="185"/>
                </a:lnTo>
                <a:lnTo>
                  <a:pt x="2001" y="184"/>
                </a:lnTo>
                <a:lnTo>
                  <a:pt x="2004" y="180"/>
                </a:lnTo>
                <a:lnTo>
                  <a:pt x="2007" y="180"/>
                </a:lnTo>
                <a:lnTo>
                  <a:pt x="2009" y="181"/>
                </a:lnTo>
                <a:lnTo>
                  <a:pt x="2012" y="183"/>
                </a:lnTo>
                <a:lnTo>
                  <a:pt x="2027" y="188"/>
                </a:lnTo>
                <a:lnTo>
                  <a:pt x="2040" y="189"/>
                </a:lnTo>
                <a:lnTo>
                  <a:pt x="2046" y="191"/>
                </a:lnTo>
                <a:lnTo>
                  <a:pt x="2054" y="192"/>
                </a:lnTo>
                <a:lnTo>
                  <a:pt x="2055" y="192"/>
                </a:lnTo>
                <a:lnTo>
                  <a:pt x="2070" y="193"/>
                </a:lnTo>
                <a:lnTo>
                  <a:pt x="2077" y="193"/>
                </a:lnTo>
                <a:lnTo>
                  <a:pt x="2078" y="193"/>
                </a:lnTo>
                <a:lnTo>
                  <a:pt x="2089" y="193"/>
                </a:lnTo>
                <a:lnTo>
                  <a:pt x="2089" y="187"/>
                </a:lnTo>
                <a:lnTo>
                  <a:pt x="2089" y="181"/>
                </a:lnTo>
                <a:lnTo>
                  <a:pt x="2089" y="180"/>
                </a:lnTo>
                <a:lnTo>
                  <a:pt x="2086" y="180"/>
                </a:lnTo>
                <a:lnTo>
                  <a:pt x="2085" y="180"/>
                </a:lnTo>
                <a:lnTo>
                  <a:pt x="2080" y="180"/>
                </a:lnTo>
                <a:lnTo>
                  <a:pt x="2062" y="173"/>
                </a:lnTo>
                <a:lnTo>
                  <a:pt x="2055" y="169"/>
                </a:lnTo>
                <a:lnTo>
                  <a:pt x="2054" y="169"/>
                </a:lnTo>
                <a:lnTo>
                  <a:pt x="2047" y="166"/>
                </a:lnTo>
                <a:lnTo>
                  <a:pt x="2040" y="164"/>
                </a:lnTo>
                <a:lnTo>
                  <a:pt x="2034" y="164"/>
                </a:lnTo>
                <a:lnTo>
                  <a:pt x="2031" y="164"/>
                </a:lnTo>
                <a:lnTo>
                  <a:pt x="2027" y="164"/>
                </a:lnTo>
                <a:lnTo>
                  <a:pt x="2021" y="164"/>
                </a:lnTo>
                <a:lnTo>
                  <a:pt x="2019" y="164"/>
                </a:lnTo>
                <a:lnTo>
                  <a:pt x="2017" y="164"/>
                </a:lnTo>
                <a:lnTo>
                  <a:pt x="2009" y="164"/>
                </a:lnTo>
                <a:lnTo>
                  <a:pt x="2007" y="164"/>
                </a:lnTo>
                <a:lnTo>
                  <a:pt x="1999" y="164"/>
                </a:lnTo>
                <a:lnTo>
                  <a:pt x="1994" y="162"/>
                </a:lnTo>
                <a:lnTo>
                  <a:pt x="1994" y="164"/>
                </a:lnTo>
                <a:lnTo>
                  <a:pt x="1990" y="166"/>
                </a:lnTo>
                <a:lnTo>
                  <a:pt x="1985" y="171"/>
                </a:lnTo>
                <a:lnTo>
                  <a:pt x="1974" y="177"/>
                </a:lnTo>
                <a:lnTo>
                  <a:pt x="1955" y="191"/>
                </a:lnTo>
                <a:lnTo>
                  <a:pt x="1957" y="229"/>
                </a:lnTo>
                <a:lnTo>
                  <a:pt x="1957" y="230"/>
                </a:lnTo>
                <a:lnTo>
                  <a:pt x="1957" y="256"/>
                </a:lnTo>
                <a:lnTo>
                  <a:pt x="1955" y="257"/>
                </a:lnTo>
                <a:lnTo>
                  <a:pt x="1943" y="269"/>
                </a:lnTo>
                <a:lnTo>
                  <a:pt x="1928" y="275"/>
                </a:lnTo>
                <a:lnTo>
                  <a:pt x="1907" y="281"/>
                </a:lnTo>
                <a:lnTo>
                  <a:pt x="1892" y="289"/>
                </a:lnTo>
                <a:lnTo>
                  <a:pt x="1889" y="291"/>
                </a:lnTo>
                <a:lnTo>
                  <a:pt x="1888" y="291"/>
                </a:lnTo>
                <a:lnTo>
                  <a:pt x="1885" y="292"/>
                </a:lnTo>
                <a:lnTo>
                  <a:pt x="1884" y="292"/>
                </a:lnTo>
                <a:lnTo>
                  <a:pt x="1878" y="291"/>
                </a:lnTo>
                <a:lnTo>
                  <a:pt x="1873" y="288"/>
                </a:lnTo>
                <a:lnTo>
                  <a:pt x="1870" y="287"/>
                </a:lnTo>
                <a:lnTo>
                  <a:pt x="1868" y="285"/>
                </a:lnTo>
                <a:lnTo>
                  <a:pt x="1865" y="284"/>
                </a:lnTo>
                <a:lnTo>
                  <a:pt x="1865" y="283"/>
                </a:lnTo>
                <a:lnTo>
                  <a:pt x="1853" y="287"/>
                </a:lnTo>
                <a:lnTo>
                  <a:pt x="1851" y="287"/>
                </a:lnTo>
                <a:lnTo>
                  <a:pt x="1839" y="291"/>
                </a:lnTo>
                <a:lnTo>
                  <a:pt x="1838" y="291"/>
                </a:lnTo>
                <a:lnTo>
                  <a:pt x="1835" y="291"/>
                </a:lnTo>
                <a:lnTo>
                  <a:pt x="1831" y="292"/>
                </a:lnTo>
                <a:lnTo>
                  <a:pt x="1830" y="292"/>
                </a:lnTo>
                <a:lnTo>
                  <a:pt x="1826" y="292"/>
                </a:lnTo>
                <a:lnTo>
                  <a:pt x="1824" y="292"/>
                </a:lnTo>
                <a:lnTo>
                  <a:pt x="1822" y="292"/>
                </a:lnTo>
                <a:lnTo>
                  <a:pt x="1816" y="292"/>
                </a:lnTo>
                <a:lnTo>
                  <a:pt x="1788" y="297"/>
                </a:lnTo>
                <a:lnTo>
                  <a:pt x="1773" y="300"/>
                </a:lnTo>
                <a:lnTo>
                  <a:pt x="1772" y="300"/>
                </a:lnTo>
                <a:lnTo>
                  <a:pt x="1769" y="302"/>
                </a:lnTo>
                <a:lnTo>
                  <a:pt x="1764" y="304"/>
                </a:lnTo>
                <a:lnTo>
                  <a:pt x="1762" y="304"/>
                </a:lnTo>
                <a:lnTo>
                  <a:pt x="1761" y="307"/>
                </a:lnTo>
                <a:lnTo>
                  <a:pt x="1760" y="308"/>
                </a:lnTo>
                <a:lnTo>
                  <a:pt x="1758" y="310"/>
                </a:lnTo>
                <a:lnTo>
                  <a:pt x="1753" y="316"/>
                </a:lnTo>
                <a:lnTo>
                  <a:pt x="1752" y="318"/>
                </a:lnTo>
                <a:lnTo>
                  <a:pt x="1750" y="319"/>
                </a:lnTo>
                <a:lnTo>
                  <a:pt x="1742" y="322"/>
                </a:lnTo>
                <a:lnTo>
                  <a:pt x="1738" y="323"/>
                </a:lnTo>
                <a:lnTo>
                  <a:pt x="1737" y="323"/>
                </a:lnTo>
                <a:lnTo>
                  <a:pt x="1735" y="324"/>
                </a:lnTo>
                <a:lnTo>
                  <a:pt x="1735" y="324"/>
                </a:lnTo>
                <a:lnTo>
                  <a:pt x="1735" y="326"/>
                </a:lnTo>
                <a:lnTo>
                  <a:pt x="1734" y="324"/>
                </a:lnTo>
                <a:lnTo>
                  <a:pt x="1734" y="323"/>
                </a:lnTo>
                <a:lnTo>
                  <a:pt x="1733" y="323"/>
                </a:lnTo>
                <a:lnTo>
                  <a:pt x="1733" y="323"/>
                </a:lnTo>
                <a:lnTo>
                  <a:pt x="1731" y="322"/>
                </a:lnTo>
                <a:lnTo>
                  <a:pt x="1730" y="320"/>
                </a:lnTo>
                <a:lnTo>
                  <a:pt x="1729" y="319"/>
                </a:lnTo>
                <a:lnTo>
                  <a:pt x="1727" y="319"/>
                </a:lnTo>
                <a:lnTo>
                  <a:pt x="1727" y="318"/>
                </a:lnTo>
                <a:lnTo>
                  <a:pt x="1726" y="318"/>
                </a:lnTo>
                <a:lnTo>
                  <a:pt x="1726" y="316"/>
                </a:lnTo>
                <a:lnTo>
                  <a:pt x="1725" y="316"/>
                </a:lnTo>
                <a:lnTo>
                  <a:pt x="1723" y="316"/>
                </a:lnTo>
                <a:lnTo>
                  <a:pt x="1722" y="316"/>
                </a:lnTo>
                <a:lnTo>
                  <a:pt x="1722" y="315"/>
                </a:lnTo>
                <a:lnTo>
                  <a:pt x="1721" y="315"/>
                </a:lnTo>
                <a:lnTo>
                  <a:pt x="1719" y="315"/>
                </a:lnTo>
                <a:lnTo>
                  <a:pt x="1719" y="316"/>
                </a:lnTo>
                <a:lnTo>
                  <a:pt x="1718" y="316"/>
                </a:lnTo>
                <a:lnTo>
                  <a:pt x="1717" y="316"/>
                </a:lnTo>
                <a:lnTo>
                  <a:pt x="1715" y="316"/>
                </a:lnTo>
                <a:lnTo>
                  <a:pt x="1714" y="316"/>
                </a:lnTo>
                <a:lnTo>
                  <a:pt x="1714" y="318"/>
                </a:lnTo>
                <a:lnTo>
                  <a:pt x="1702" y="333"/>
                </a:lnTo>
                <a:lnTo>
                  <a:pt x="1688" y="349"/>
                </a:lnTo>
                <a:lnTo>
                  <a:pt x="1681" y="353"/>
                </a:lnTo>
                <a:lnTo>
                  <a:pt x="1676" y="356"/>
                </a:lnTo>
                <a:lnTo>
                  <a:pt x="1669" y="361"/>
                </a:lnTo>
                <a:lnTo>
                  <a:pt x="1668" y="361"/>
                </a:lnTo>
                <a:lnTo>
                  <a:pt x="1668" y="362"/>
                </a:lnTo>
                <a:lnTo>
                  <a:pt x="1665" y="364"/>
                </a:lnTo>
                <a:lnTo>
                  <a:pt x="1664" y="365"/>
                </a:lnTo>
                <a:lnTo>
                  <a:pt x="1661" y="366"/>
                </a:lnTo>
                <a:lnTo>
                  <a:pt x="1661" y="368"/>
                </a:lnTo>
                <a:lnTo>
                  <a:pt x="1641" y="378"/>
                </a:lnTo>
                <a:lnTo>
                  <a:pt x="1634" y="383"/>
                </a:lnTo>
                <a:lnTo>
                  <a:pt x="1630" y="388"/>
                </a:lnTo>
                <a:lnTo>
                  <a:pt x="1629" y="389"/>
                </a:lnTo>
                <a:lnTo>
                  <a:pt x="1627" y="389"/>
                </a:lnTo>
                <a:lnTo>
                  <a:pt x="1627" y="391"/>
                </a:lnTo>
                <a:lnTo>
                  <a:pt x="1627" y="392"/>
                </a:lnTo>
                <a:lnTo>
                  <a:pt x="1627" y="395"/>
                </a:lnTo>
                <a:lnTo>
                  <a:pt x="1627" y="396"/>
                </a:lnTo>
                <a:lnTo>
                  <a:pt x="1627" y="397"/>
                </a:lnTo>
                <a:lnTo>
                  <a:pt x="1627" y="399"/>
                </a:lnTo>
                <a:lnTo>
                  <a:pt x="1626" y="399"/>
                </a:lnTo>
                <a:lnTo>
                  <a:pt x="1625" y="399"/>
                </a:lnTo>
                <a:lnTo>
                  <a:pt x="1622" y="400"/>
                </a:lnTo>
                <a:lnTo>
                  <a:pt x="1618" y="401"/>
                </a:lnTo>
                <a:lnTo>
                  <a:pt x="1606" y="406"/>
                </a:lnTo>
                <a:lnTo>
                  <a:pt x="1599" y="408"/>
                </a:lnTo>
                <a:lnTo>
                  <a:pt x="1599" y="410"/>
                </a:lnTo>
                <a:lnTo>
                  <a:pt x="1587" y="414"/>
                </a:lnTo>
                <a:lnTo>
                  <a:pt x="1586" y="415"/>
                </a:lnTo>
                <a:lnTo>
                  <a:pt x="1584" y="416"/>
                </a:lnTo>
                <a:lnTo>
                  <a:pt x="1583" y="418"/>
                </a:lnTo>
                <a:lnTo>
                  <a:pt x="1580" y="416"/>
                </a:lnTo>
                <a:lnTo>
                  <a:pt x="1555" y="391"/>
                </a:lnTo>
                <a:lnTo>
                  <a:pt x="1555" y="392"/>
                </a:lnTo>
                <a:lnTo>
                  <a:pt x="1549" y="388"/>
                </a:lnTo>
                <a:lnTo>
                  <a:pt x="1548" y="388"/>
                </a:lnTo>
                <a:lnTo>
                  <a:pt x="1548" y="388"/>
                </a:lnTo>
                <a:lnTo>
                  <a:pt x="1546" y="388"/>
                </a:lnTo>
                <a:lnTo>
                  <a:pt x="1546" y="387"/>
                </a:lnTo>
                <a:lnTo>
                  <a:pt x="1545" y="387"/>
                </a:lnTo>
                <a:lnTo>
                  <a:pt x="1545" y="385"/>
                </a:lnTo>
                <a:lnTo>
                  <a:pt x="1544" y="385"/>
                </a:lnTo>
                <a:lnTo>
                  <a:pt x="1544" y="384"/>
                </a:lnTo>
                <a:lnTo>
                  <a:pt x="1542" y="384"/>
                </a:lnTo>
                <a:lnTo>
                  <a:pt x="1542" y="383"/>
                </a:lnTo>
                <a:lnTo>
                  <a:pt x="1541" y="383"/>
                </a:lnTo>
                <a:lnTo>
                  <a:pt x="1541" y="381"/>
                </a:lnTo>
                <a:lnTo>
                  <a:pt x="1541" y="380"/>
                </a:lnTo>
                <a:lnTo>
                  <a:pt x="1541" y="378"/>
                </a:lnTo>
                <a:lnTo>
                  <a:pt x="1540" y="377"/>
                </a:lnTo>
                <a:lnTo>
                  <a:pt x="1540" y="376"/>
                </a:lnTo>
                <a:lnTo>
                  <a:pt x="1538" y="376"/>
                </a:lnTo>
                <a:lnTo>
                  <a:pt x="1538" y="374"/>
                </a:lnTo>
                <a:lnTo>
                  <a:pt x="1537" y="374"/>
                </a:lnTo>
                <a:lnTo>
                  <a:pt x="1537" y="373"/>
                </a:lnTo>
                <a:lnTo>
                  <a:pt x="1536" y="373"/>
                </a:lnTo>
                <a:lnTo>
                  <a:pt x="1534" y="372"/>
                </a:lnTo>
                <a:lnTo>
                  <a:pt x="1533" y="370"/>
                </a:lnTo>
                <a:lnTo>
                  <a:pt x="1532" y="370"/>
                </a:lnTo>
                <a:lnTo>
                  <a:pt x="1530" y="369"/>
                </a:lnTo>
                <a:lnTo>
                  <a:pt x="1529" y="368"/>
                </a:lnTo>
                <a:lnTo>
                  <a:pt x="1528" y="370"/>
                </a:lnTo>
                <a:lnTo>
                  <a:pt x="1528" y="372"/>
                </a:lnTo>
                <a:lnTo>
                  <a:pt x="1526" y="373"/>
                </a:lnTo>
                <a:lnTo>
                  <a:pt x="1525" y="374"/>
                </a:lnTo>
                <a:lnTo>
                  <a:pt x="1524" y="374"/>
                </a:lnTo>
                <a:lnTo>
                  <a:pt x="1522" y="374"/>
                </a:lnTo>
                <a:lnTo>
                  <a:pt x="1522" y="373"/>
                </a:lnTo>
                <a:lnTo>
                  <a:pt x="1521" y="372"/>
                </a:lnTo>
                <a:lnTo>
                  <a:pt x="1515" y="369"/>
                </a:lnTo>
                <a:lnTo>
                  <a:pt x="1514" y="369"/>
                </a:lnTo>
                <a:lnTo>
                  <a:pt x="1513" y="369"/>
                </a:lnTo>
                <a:lnTo>
                  <a:pt x="1511" y="369"/>
                </a:lnTo>
                <a:lnTo>
                  <a:pt x="1511" y="368"/>
                </a:lnTo>
                <a:lnTo>
                  <a:pt x="1510" y="368"/>
                </a:lnTo>
                <a:lnTo>
                  <a:pt x="1510" y="366"/>
                </a:lnTo>
                <a:lnTo>
                  <a:pt x="1506" y="364"/>
                </a:lnTo>
                <a:lnTo>
                  <a:pt x="1505" y="364"/>
                </a:lnTo>
                <a:lnTo>
                  <a:pt x="1505" y="362"/>
                </a:lnTo>
                <a:lnTo>
                  <a:pt x="1503" y="361"/>
                </a:lnTo>
                <a:lnTo>
                  <a:pt x="1502" y="361"/>
                </a:lnTo>
                <a:lnTo>
                  <a:pt x="1501" y="360"/>
                </a:lnTo>
                <a:lnTo>
                  <a:pt x="1499" y="358"/>
                </a:lnTo>
                <a:lnTo>
                  <a:pt x="1498" y="358"/>
                </a:lnTo>
                <a:lnTo>
                  <a:pt x="1498" y="357"/>
                </a:lnTo>
                <a:lnTo>
                  <a:pt x="1497" y="356"/>
                </a:lnTo>
                <a:lnTo>
                  <a:pt x="1495" y="356"/>
                </a:lnTo>
                <a:lnTo>
                  <a:pt x="1495" y="356"/>
                </a:lnTo>
                <a:lnTo>
                  <a:pt x="1493" y="354"/>
                </a:lnTo>
                <a:lnTo>
                  <a:pt x="1491" y="353"/>
                </a:lnTo>
                <a:lnTo>
                  <a:pt x="1490" y="351"/>
                </a:lnTo>
                <a:lnTo>
                  <a:pt x="1488" y="350"/>
                </a:lnTo>
                <a:lnTo>
                  <a:pt x="1484" y="345"/>
                </a:lnTo>
                <a:lnTo>
                  <a:pt x="1480" y="341"/>
                </a:lnTo>
                <a:lnTo>
                  <a:pt x="1479" y="341"/>
                </a:lnTo>
                <a:lnTo>
                  <a:pt x="1479" y="342"/>
                </a:lnTo>
                <a:lnTo>
                  <a:pt x="1479" y="343"/>
                </a:lnTo>
                <a:lnTo>
                  <a:pt x="1478" y="343"/>
                </a:lnTo>
                <a:lnTo>
                  <a:pt x="1478" y="345"/>
                </a:lnTo>
                <a:lnTo>
                  <a:pt x="1476" y="346"/>
                </a:lnTo>
                <a:lnTo>
                  <a:pt x="1479" y="349"/>
                </a:lnTo>
                <a:lnTo>
                  <a:pt x="1480" y="351"/>
                </a:lnTo>
                <a:lnTo>
                  <a:pt x="1487" y="362"/>
                </a:lnTo>
                <a:lnTo>
                  <a:pt x="1490" y="365"/>
                </a:lnTo>
                <a:lnTo>
                  <a:pt x="1490" y="366"/>
                </a:lnTo>
                <a:lnTo>
                  <a:pt x="1491" y="366"/>
                </a:lnTo>
                <a:lnTo>
                  <a:pt x="1491" y="368"/>
                </a:lnTo>
                <a:lnTo>
                  <a:pt x="1493" y="368"/>
                </a:lnTo>
                <a:lnTo>
                  <a:pt x="1494" y="368"/>
                </a:lnTo>
                <a:lnTo>
                  <a:pt x="1494" y="369"/>
                </a:lnTo>
                <a:lnTo>
                  <a:pt x="1495" y="369"/>
                </a:lnTo>
                <a:lnTo>
                  <a:pt x="1495" y="370"/>
                </a:lnTo>
                <a:lnTo>
                  <a:pt x="1495" y="372"/>
                </a:lnTo>
                <a:lnTo>
                  <a:pt x="1497" y="372"/>
                </a:lnTo>
                <a:lnTo>
                  <a:pt x="1497" y="373"/>
                </a:lnTo>
                <a:lnTo>
                  <a:pt x="1497" y="374"/>
                </a:lnTo>
                <a:lnTo>
                  <a:pt x="1498" y="376"/>
                </a:lnTo>
                <a:lnTo>
                  <a:pt x="1498" y="377"/>
                </a:lnTo>
                <a:lnTo>
                  <a:pt x="1498" y="378"/>
                </a:lnTo>
                <a:lnTo>
                  <a:pt x="1498" y="380"/>
                </a:lnTo>
                <a:lnTo>
                  <a:pt x="1499" y="381"/>
                </a:lnTo>
                <a:lnTo>
                  <a:pt x="1499" y="383"/>
                </a:lnTo>
                <a:lnTo>
                  <a:pt x="1499" y="384"/>
                </a:lnTo>
                <a:lnTo>
                  <a:pt x="1499" y="385"/>
                </a:lnTo>
                <a:lnTo>
                  <a:pt x="1499" y="387"/>
                </a:lnTo>
                <a:lnTo>
                  <a:pt x="1501" y="388"/>
                </a:lnTo>
                <a:lnTo>
                  <a:pt x="1501" y="388"/>
                </a:lnTo>
                <a:lnTo>
                  <a:pt x="1501" y="389"/>
                </a:lnTo>
                <a:lnTo>
                  <a:pt x="1501" y="391"/>
                </a:lnTo>
                <a:lnTo>
                  <a:pt x="1501" y="392"/>
                </a:lnTo>
                <a:lnTo>
                  <a:pt x="1501" y="393"/>
                </a:lnTo>
                <a:lnTo>
                  <a:pt x="1501" y="395"/>
                </a:lnTo>
                <a:lnTo>
                  <a:pt x="1501" y="396"/>
                </a:lnTo>
                <a:lnTo>
                  <a:pt x="1501" y="399"/>
                </a:lnTo>
                <a:lnTo>
                  <a:pt x="1501" y="400"/>
                </a:lnTo>
                <a:lnTo>
                  <a:pt x="1501" y="401"/>
                </a:lnTo>
                <a:lnTo>
                  <a:pt x="1499" y="401"/>
                </a:lnTo>
                <a:lnTo>
                  <a:pt x="1499" y="403"/>
                </a:lnTo>
                <a:lnTo>
                  <a:pt x="1498" y="403"/>
                </a:lnTo>
                <a:lnTo>
                  <a:pt x="1498" y="404"/>
                </a:lnTo>
                <a:lnTo>
                  <a:pt x="1498" y="406"/>
                </a:lnTo>
                <a:lnTo>
                  <a:pt x="1498" y="407"/>
                </a:lnTo>
                <a:lnTo>
                  <a:pt x="1497" y="407"/>
                </a:lnTo>
                <a:lnTo>
                  <a:pt x="1497" y="408"/>
                </a:lnTo>
                <a:lnTo>
                  <a:pt x="1497" y="410"/>
                </a:lnTo>
                <a:lnTo>
                  <a:pt x="1497" y="411"/>
                </a:lnTo>
                <a:lnTo>
                  <a:pt x="1497" y="412"/>
                </a:lnTo>
                <a:lnTo>
                  <a:pt x="1497" y="414"/>
                </a:lnTo>
                <a:lnTo>
                  <a:pt x="1497" y="415"/>
                </a:lnTo>
                <a:lnTo>
                  <a:pt x="1497" y="416"/>
                </a:lnTo>
                <a:lnTo>
                  <a:pt x="1497" y="418"/>
                </a:lnTo>
                <a:lnTo>
                  <a:pt x="1498" y="418"/>
                </a:lnTo>
                <a:lnTo>
                  <a:pt x="1498" y="419"/>
                </a:lnTo>
                <a:lnTo>
                  <a:pt x="1499" y="423"/>
                </a:lnTo>
                <a:lnTo>
                  <a:pt x="1499" y="424"/>
                </a:lnTo>
                <a:lnTo>
                  <a:pt x="1501" y="427"/>
                </a:lnTo>
                <a:lnTo>
                  <a:pt x="1501" y="428"/>
                </a:lnTo>
                <a:lnTo>
                  <a:pt x="1501" y="430"/>
                </a:lnTo>
                <a:lnTo>
                  <a:pt x="1502" y="430"/>
                </a:lnTo>
                <a:lnTo>
                  <a:pt x="1502" y="431"/>
                </a:lnTo>
                <a:lnTo>
                  <a:pt x="1502" y="433"/>
                </a:lnTo>
                <a:lnTo>
                  <a:pt x="1502" y="445"/>
                </a:lnTo>
                <a:lnTo>
                  <a:pt x="1502" y="447"/>
                </a:lnTo>
                <a:lnTo>
                  <a:pt x="1502" y="457"/>
                </a:lnTo>
                <a:lnTo>
                  <a:pt x="1502" y="465"/>
                </a:lnTo>
                <a:lnTo>
                  <a:pt x="1502" y="468"/>
                </a:lnTo>
                <a:lnTo>
                  <a:pt x="1502" y="477"/>
                </a:lnTo>
                <a:lnTo>
                  <a:pt x="1502" y="484"/>
                </a:lnTo>
                <a:lnTo>
                  <a:pt x="1502" y="492"/>
                </a:lnTo>
                <a:lnTo>
                  <a:pt x="1502" y="496"/>
                </a:lnTo>
                <a:lnTo>
                  <a:pt x="1502" y="497"/>
                </a:lnTo>
                <a:lnTo>
                  <a:pt x="1502" y="499"/>
                </a:lnTo>
                <a:lnTo>
                  <a:pt x="1501" y="511"/>
                </a:lnTo>
                <a:lnTo>
                  <a:pt x="1501" y="514"/>
                </a:lnTo>
                <a:lnTo>
                  <a:pt x="1501" y="518"/>
                </a:lnTo>
                <a:lnTo>
                  <a:pt x="1499" y="520"/>
                </a:lnTo>
                <a:lnTo>
                  <a:pt x="1499" y="522"/>
                </a:lnTo>
                <a:lnTo>
                  <a:pt x="1499" y="524"/>
                </a:lnTo>
                <a:lnTo>
                  <a:pt x="1498" y="524"/>
                </a:lnTo>
                <a:lnTo>
                  <a:pt x="1494" y="524"/>
                </a:lnTo>
                <a:lnTo>
                  <a:pt x="1494" y="523"/>
                </a:lnTo>
                <a:lnTo>
                  <a:pt x="1494" y="515"/>
                </a:lnTo>
                <a:lnTo>
                  <a:pt x="1467" y="515"/>
                </a:lnTo>
                <a:lnTo>
                  <a:pt x="1467" y="535"/>
                </a:lnTo>
                <a:lnTo>
                  <a:pt x="1453" y="535"/>
                </a:lnTo>
                <a:lnTo>
                  <a:pt x="1453" y="537"/>
                </a:lnTo>
                <a:lnTo>
                  <a:pt x="1453" y="538"/>
                </a:lnTo>
                <a:lnTo>
                  <a:pt x="1453" y="549"/>
                </a:lnTo>
                <a:lnTo>
                  <a:pt x="1453" y="559"/>
                </a:lnTo>
                <a:lnTo>
                  <a:pt x="1453" y="569"/>
                </a:lnTo>
                <a:lnTo>
                  <a:pt x="1453" y="570"/>
                </a:lnTo>
                <a:lnTo>
                  <a:pt x="1453" y="574"/>
                </a:lnTo>
                <a:lnTo>
                  <a:pt x="1452" y="574"/>
                </a:lnTo>
                <a:lnTo>
                  <a:pt x="1443" y="574"/>
                </a:lnTo>
                <a:lnTo>
                  <a:pt x="1441" y="574"/>
                </a:lnTo>
                <a:lnTo>
                  <a:pt x="1440" y="574"/>
                </a:lnTo>
                <a:lnTo>
                  <a:pt x="1439" y="574"/>
                </a:lnTo>
                <a:lnTo>
                  <a:pt x="1429" y="574"/>
                </a:lnTo>
                <a:lnTo>
                  <a:pt x="1428" y="574"/>
                </a:lnTo>
                <a:lnTo>
                  <a:pt x="1422" y="574"/>
                </a:lnTo>
                <a:lnTo>
                  <a:pt x="1422" y="558"/>
                </a:lnTo>
                <a:lnTo>
                  <a:pt x="1426" y="558"/>
                </a:lnTo>
                <a:lnTo>
                  <a:pt x="1428" y="538"/>
                </a:lnTo>
                <a:lnTo>
                  <a:pt x="1422" y="538"/>
                </a:lnTo>
                <a:lnTo>
                  <a:pt x="1416" y="538"/>
                </a:lnTo>
                <a:lnTo>
                  <a:pt x="1414" y="538"/>
                </a:lnTo>
                <a:lnTo>
                  <a:pt x="1413" y="537"/>
                </a:lnTo>
                <a:lnTo>
                  <a:pt x="1397" y="537"/>
                </a:lnTo>
                <a:lnTo>
                  <a:pt x="1390" y="537"/>
                </a:lnTo>
                <a:lnTo>
                  <a:pt x="1390" y="546"/>
                </a:lnTo>
                <a:lnTo>
                  <a:pt x="1390" y="566"/>
                </a:lnTo>
                <a:lnTo>
                  <a:pt x="1368" y="566"/>
                </a:lnTo>
                <a:lnTo>
                  <a:pt x="1363" y="566"/>
                </a:lnTo>
                <a:lnTo>
                  <a:pt x="1363" y="551"/>
                </a:lnTo>
                <a:lnTo>
                  <a:pt x="1363" y="549"/>
                </a:lnTo>
                <a:lnTo>
                  <a:pt x="1363" y="545"/>
                </a:lnTo>
                <a:lnTo>
                  <a:pt x="1364" y="542"/>
                </a:lnTo>
                <a:lnTo>
                  <a:pt x="1364" y="538"/>
                </a:lnTo>
                <a:lnTo>
                  <a:pt x="1364" y="537"/>
                </a:lnTo>
                <a:lnTo>
                  <a:pt x="1362" y="537"/>
                </a:lnTo>
                <a:lnTo>
                  <a:pt x="1362" y="538"/>
                </a:lnTo>
                <a:lnTo>
                  <a:pt x="1356" y="538"/>
                </a:lnTo>
                <a:lnTo>
                  <a:pt x="1356" y="546"/>
                </a:lnTo>
                <a:lnTo>
                  <a:pt x="1332" y="546"/>
                </a:lnTo>
                <a:lnTo>
                  <a:pt x="1332" y="555"/>
                </a:lnTo>
                <a:lnTo>
                  <a:pt x="1332" y="566"/>
                </a:lnTo>
                <a:lnTo>
                  <a:pt x="1332" y="574"/>
                </a:lnTo>
                <a:lnTo>
                  <a:pt x="1332" y="578"/>
                </a:lnTo>
                <a:lnTo>
                  <a:pt x="1333" y="580"/>
                </a:lnTo>
                <a:lnTo>
                  <a:pt x="1335" y="582"/>
                </a:lnTo>
                <a:lnTo>
                  <a:pt x="1333" y="582"/>
                </a:lnTo>
                <a:lnTo>
                  <a:pt x="1332" y="582"/>
                </a:lnTo>
                <a:lnTo>
                  <a:pt x="1332" y="588"/>
                </a:lnTo>
                <a:lnTo>
                  <a:pt x="1332" y="589"/>
                </a:lnTo>
                <a:lnTo>
                  <a:pt x="1332" y="593"/>
                </a:lnTo>
                <a:lnTo>
                  <a:pt x="1328" y="593"/>
                </a:lnTo>
                <a:lnTo>
                  <a:pt x="1327" y="593"/>
                </a:lnTo>
                <a:lnTo>
                  <a:pt x="1308" y="593"/>
                </a:lnTo>
                <a:lnTo>
                  <a:pt x="1301" y="593"/>
                </a:lnTo>
                <a:lnTo>
                  <a:pt x="1301" y="596"/>
                </a:lnTo>
                <a:lnTo>
                  <a:pt x="1308" y="596"/>
                </a:lnTo>
                <a:lnTo>
                  <a:pt x="1331" y="596"/>
                </a:lnTo>
                <a:lnTo>
                  <a:pt x="1331" y="627"/>
                </a:lnTo>
                <a:lnTo>
                  <a:pt x="1313" y="627"/>
                </a:lnTo>
                <a:lnTo>
                  <a:pt x="1313" y="627"/>
                </a:lnTo>
                <a:lnTo>
                  <a:pt x="1308" y="627"/>
                </a:lnTo>
                <a:lnTo>
                  <a:pt x="1301" y="627"/>
                </a:lnTo>
                <a:lnTo>
                  <a:pt x="1301" y="653"/>
                </a:lnTo>
                <a:lnTo>
                  <a:pt x="1300" y="653"/>
                </a:lnTo>
                <a:lnTo>
                  <a:pt x="1298" y="653"/>
                </a:lnTo>
                <a:lnTo>
                  <a:pt x="1297" y="653"/>
                </a:lnTo>
                <a:lnTo>
                  <a:pt x="1297" y="654"/>
                </a:lnTo>
                <a:lnTo>
                  <a:pt x="1295" y="654"/>
                </a:lnTo>
                <a:lnTo>
                  <a:pt x="1294" y="654"/>
                </a:lnTo>
                <a:lnTo>
                  <a:pt x="1294" y="655"/>
                </a:lnTo>
                <a:lnTo>
                  <a:pt x="1293" y="655"/>
                </a:lnTo>
                <a:lnTo>
                  <a:pt x="1291" y="655"/>
                </a:lnTo>
                <a:lnTo>
                  <a:pt x="1291" y="657"/>
                </a:lnTo>
                <a:lnTo>
                  <a:pt x="1290" y="657"/>
                </a:lnTo>
                <a:lnTo>
                  <a:pt x="1240" y="657"/>
                </a:lnTo>
                <a:lnTo>
                  <a:pt x="1216" y="657"/>
                </a:lnTo>
                <a:lnTo>
                  <a:pt x="1216" y="653"/>
                </a:lnTo>
                <a:lnTo>
                  <a:pt x="1216" y="649"/>
                </a:lnTo>
                <a:lnTo>
                  <a:pt x="1216" y="642"/>
                </a:lnTo>
                <a:lnTo>
                  <a:pt x="1216" y="635"/>
                </a:lnTo>
                <a:lnTo>
                  <a:pt x="1216" y="632"/>
                </a:lnTo>
                <a:lnTo>
                  <a:pt x="1216" y="631"/>
                </a:lnTo>
                <a:lnTo>
                  <a:pt x="1216" y="628"/>
                </a:lnTo>
                <a:lnTo>
                  <a:pt x="1216" y="626"/>
                </a:lnTo>
                <a:lnTo>
                  <a:pt x="1216" y="618"/>
                </a:lnTo>
                <a:lnTo>
                  <a:pt x="1216" y="609"/>
                </a:lnTo>
                <a:lnTo>
                  <a:pt x="1216" y="607"/>
                </a:lnTo>
                <a:lnTo>
                  <a:pt x="1216" y="599"/>
                </a:lnTo>
                <a:lnTo>
                  <a:pt x="1216" y="596"/>
                </a:lnTo>
                <a:lnTo>
                  <a:pt x="1216" y="595"/>
                </a:lnTo>
                <a:lnTo>
                  <a:pt x="1216" y="593"/>
                </a:lnTo>
                <a:lnTo>
                  <a:pt x="1216" y="586"/>
                </a:lnTo>
                <a:lnTo>
                  <a:pt x="1212" y="584"/>
                </a:lnTo>
                <a:lnTo>
                  <a:pt x="1208" y="580"/>
                </a:lnTo>
                <a:lnTo>
                  <a:pt x="1205" y="577"/>
                </a:lnTo>
                <a:lnTo>
                  <a:pt x="1205" y="578"/>
                </a:lnTo>
                <a:lnTo>
                  <a:pt x="1204" y="577"/>
                </a:lnTo>
                <a:lnTo>
                  <a:pt x="1205" y="577"/>
                </a:lnTo>
                <a:lnTo>
                  <a:pt x="1204" y="576"/>
                </a:lnTo>
                <a:lnTo>
                  <a:pt x="1201" y="574"/>
                </a:lnTo>
                <a:lnTo>
                  <a:pt x="1200" y="572"/>
                </a:lnTo>
                <a:lnTo>
                  <a:pt x="1198" y="566"/>
                </a:lnTo>
                <a:lnTo>
                  <a:pt x="1200" y="566"/>
                </a:lnTo>
                <a:lnTo>
                  <a:pt x="1201" y="566"/>
                </a:lnTo>
                <a:lnTo>
                  <a:pt x="1202" y="566"/>
                </a:lnTo>
                <a:lnTo>
                  <a:pt x="1204" y="566"/>
                </a:lnTo>
                <a:lnTo>
                  <a:pt x="1205" y="568"/>
                </a:lnTo>
                <a:lnTo>
                  <a:pt x="1206" y="570"/>
                </a:lnTo>
                <a:lnTo>
                  <a:pt x="1208" y="570"/>
                </a:lnTo>
                <a:lnTo>
                  <a:pt x="1209" y="572"/>
                </a:lnTo>
                <a:lnTo>
                  <a:pt x="1210" y="572"/>
                </a:lnTo>
                <a:lnTo>
                  <a:pt x="1212" y="572"/>
                </a:lnTo>
                <a:lnTo>
                  <a:pt x="1215" y="572"/>
                </a:lnTo>
                <a:lnTo>
                  <a:pt x="1216" y="572"/>
                </a:lnTo>
                <a:lnTo>
                  <a:pt x="1216" y="572"/>
                </a:lnTo>
                <a:lnTo>
                  <a:pt x="1217" y="572"/>
                </a:lnTo>
                <a:lnTo>
                  <a:pt x="1219" y="572"/>
                </a:lnTo>
                <a:lnTo>
                  <a:pt x="1220" y="572"/>
                </a:lnTo>
                <a:lnTo>
                  <a:pt x="1221" y="572"/>
                </a:lnTo>
                <a:lnTo>
                  <a:pt x="1223" y="570"/>
                </a:lnTo>
                <a:lnTo>
                  <a:pt x="1224" y="570"/>
                </a:lnTo>
                <a:lnTo>
                  <a:pt x="1225" y="569"/>
                </a:lnTo>
                <a:lnTo>
                  <a:pt x="1227" y="569"/>
                </a:lnTo>
                <a:lnTo>
                  <a:pt x="1228" y="568"/>
                </a:lnTo>
                <a:lnTo>
                  <a:pt x="1229" y="568"/>
                </a:lnTo>
                <a:lnTo>
                  <a:pt x="1231" y="568"/>
                </a:lnTo>
                <a:lnTo>
                  <a:pt x="1232" y="566"/>
                </a:lnTo>
                <a:lnTo>
                  <a:pt x="1235" y="566"/>
                </a:lnTo>
                <a:lnTo>
                  <a:pt x="1236" y="565"/>
                </a:lnTo>
                <a:lnTo>
                  <a:pt x="1239" y="564"/>
                </a:lnTo>
                <a:lnTo>
                  <a:pt x="1240" y="564"/>
                </a:lnTo>
                <a:lnTo>
                  <a:pt x="1242" y="562"/>
                </a:lnTo>
                <a:lnTo>
                  <a:pt x="1252" y="557"/>
                </a:lnTo>
                <a:lnTo>
                  <a:pt x="1258" y="553"/>
                </a:lnTo>
                <a:lnTo>
                  <a:pt x="1262" y="551"/>
                </a:lnTo>
                <a:lnTo>
                  <a:pt x="1264" y="551"/>
                </a:lnTo>
                <a:lnTo>
                  <a:pt x="1271" y="549"/>
                </a:lnTo>
                <a:lnTo>
                  <a:pt x="1297" y="534"/>
                </a:lnTo>
                <a:lnTo>
                  <a:pt x="1286" y="534"/>
                </a:lnTo>
                <a:lnTo>
                  <a:pt x="1281" y="534"/>
                </a:lnTo>
                <a:lnTo>
                  <a:pt x="1273" y="534"/>
                </a:lnTo>
                <a:lnTo>
                  <a:pt x="1271" y="534"/>
                </a:lnTo>
                <a:lnTo>
                  <a:pt x="1270" y="534"/>
                </a:lnTo>
                <a:lnTo>
                  <a:pt x="1242" y="534"/>
                </a:lnTo>
                <a:lnTo>
                  <a:pt x="1240" y="534"/>
                </a:lnTo>
                <a:lnTo>
                  <a:pt x="1232" y="534"/>
                </a:lnTo>
                <a:lnTo>
                  <a:pt x="1231" y="534"/>
                </a:lnTo>
                <a:lnTo>
                  <a:pt x="1227" y="534"/>
                </a:lnTo>
                <a:lnTo>
                  <a:pt x="1223" y="534"/>
                </a:lnTo>
                <a:lnTo>
                  <a:pt x="1217" y="534"/>
                </a:lnTo>
                <a:lnTo>
                  <a:pt x="1217" y="531"/>
                </a:lnTo>
                <a:lnTo>
                  <a:pt x="1217" y="530"/>
                </a:lnTo>
                <a:lnTo>
                  <a:pt x="1217" y="520"/>
                </a:lnTo>
                <a:lnTo>
                  <a:pt x="1217" y="518"/>
                </a:lnTo>
                <a:lnTo>
                  <a:pt x="1216" y="518"/>
                </a:lnTo>
                <a:lnTo>
                  <a:pt x="1216" y="519"/>
                </a:lnTo>
                <a:lnTo>
                  <a:pt x="1216" y="520"/>
                </a:lnTo>
                <a:lnTo>
                  <a:pt x="1216" y="528"/>
                </a:lnTo>
                <a:lnTo>
                  <a:pt x="1215" y="528"/>
                </a:lnTo>
                <a:lnTo>
                  <a:pt x="1210" y="528"/>
                </a:lnTo>
                <a:lnTo>
                  <a:pt x="1210" y="522"/>
                </a:lnTo>
                <a:lnTo>
                  <a:pt x="1205" y="522"/>
                </a:lnTo>
                <a:lnTo>
                  <a:pt x="1204" y="522"/>
                </a:lnTo>
                <a:lnTo>
                  <a:pt x="1204" y="523"/>
                </a:lnTo>
                <a:lnTo>
                  <a:pt x="1209" y="530"/>
                </a:lnTo>
                <a:lnTo>
                  <a:pt x="1209" y="532"/>
                </a:lnTo>
                <a:lnTo>
                  <a:pt x="1210" y="534"/>
                </a:lnTo>
                <a:lnTo>
                  <a:pt x="1204" y="534"/>
                </a:lnTo>
                <a:lnTo>
                  <a:pt x="1197" y="534"/>
                </a:lnTo>
                <a:close/>
                <a:moveTo>
                  <a:pt x="1557" y="811"/>
                </a:moveTo>
                <a:lnTo>
                  <a:pt x="1557" y="811"/>
                </a:lnTo>
                <a:lnTo>
                  <a:pt x="1557" y="811"/>
                </a:lnTo>
                <a:close/>
                <a:moveTo>
                  <a:pt x="966" y="139"/>
                </a:moveTo>
                <a:lnTo>
                  <a:pt x="980" y="139"/>
                </a:lnTo>
                <a:lnTo>
                  <a:pt x="984" y="139"/>
                </a:lnTo>
                <a:lnTo>
                  <a:pt x="984" y="145"/>
                </a:lnTo>
                <a:lnTo>
                  <a:pt x="984" y="146"/>
                </a:lnTo>
                <a:lnTo>
                  <a:pt x="984" y="169"/>
                </a:lnTo>
                <a:lnTo>
                  <a:pt x="966" y="169"/>
                </a:lnTo>
                <a:lnTo>
                  <a:pt x="966" y="139"/>
                </a:lnTo>
                <a:close/>
                <a:moveTo>
                  <a:pt x="969" y="1321"/>
                </a:moveTo>
                <a:lnTo>
                  <a:pt x="969" y="1325"/>
                </a:lnTo>
                <a:lnTo>
                  <a:pt x="964" y="1325"/>
                </a:lnTo>
                <a:lnTo>
                  <a:pt x="937" y="1325"/>
                </a:lnTo>
                <a:lnTo>
                  <a:pt x="935" y="1325"/>
                </a:lnTo>
                <a:lnTo>
                  <a:pt x="935" y="1324"/>
                </a:lnTo>
                <a:lnTo>
                  <a:pt x="935" y="1296"/>
                </a:lnTo>
                <a:lnTo>
                  <a:pt x="935" y="1294"/>
                </a:lnTo>
                <a:lnTo>
                  <a:pt x="949" y="1294"/>
                </a:lnTo>
                <a:lnTo>
                  <a:pt x="965" y="1294"/>
                </a:lnTo>
                <a:lnTo>
                  <a:pt x="969" y="1294"/>
                </a:lnTo>
                <a:lnTo>
                  <a:pt x="969" y="1312"/>
                </a:lnTo>
                <a:lnTo>
                  <a:pt x="969" y="1317"/>
                </a:lnTo>
                <a:lnTo>
                  <a:pt x="969" y="1321"/>
                </a:lnTo>
                <a:close/>
                <a:moveTo>
                  <a:pt x="1059" y="108"/>
                </a:moveTo>
                <a:lnTo>
                  <a:pt x="1059" y="79"/>
                </a:lnTo>
                <a:lnTo>
                  <a:pt x="1119" y="79"/>
                </a:lnTo>
                <a:lnTo>
                  <a:pt x="1119" y="108"/>
                </a:lnTo>
                <a:lnTo>
                  <a:pt x="1059" y="108"/>
                </a:lnTo>
                <a:close/>
                <a:moveTo>
                  <a:pt x="937" y="171"/>
                </a:moveTo>
                <a:lnTo>
                  <a:pt x="887" y="171"/>
                </a:lnTo>
                <a:lnTo>
                  <a:pt x="885" y="171"/>
                </a:lnTo>
                <a:lnTo>
                  <a:pt x="884" y="171"/>
                </a:lnTo>
                <a:lnTo>
                  <a:pt x="881" y="171"/>
                </a:lnTo>
                <a:lnTo>
                  <a:pt x="879" y="171"/>
                </a:lnTo>
                <a:lnTo>
                  <a:pt x="872" y="171"/>
                </a:lnTo>
                <a:lnTo>
                  <a:pt x="870" y="171"/>
                </a:lnTo>
                <a:lnTo>
                  <a:pt x="847" y="171"/>
                </a:lnTo>
                <a:lnTo>
                  <a:pt x="833" y="171"/>
                </a:lnTo>
                <a:lnTo>
                  <a:pt x="829" y="171"/>
                </a:lnTo>
                <a:lnTo>
                  <a:pt x="829" y="169"/>
                </a:lnTo>
                <a:lnTo>
                  <a:pt x="829" y="152"/>
                </a:lnTo>
                <a:lnTo>
                  <a:pt x="843" y="152"/>
                </a:lnTo>
                <a:lnTo>
                  <a:pt x="847" y="152"/>
                </a:lnTo>
                <a:lnTo>
                  <a:pt x="847" y="139"/>
                </a:lnTo>
                <a:lnTo>
                  <a:pt x="857" y="139"/>
                </a:lnTo>
                <a:lnTo>
                  <a:pt x="857" y="141"/>
                </a:lnTo>
                <a:lnTo>
                  <a:pt x="876" y="141"/>
                </a:lnTo>
                <a:lnTo>
                  <a:pt x="876" y="146"/>
                </a:lnTo>
                <a:lnTo>
                  <a:pt x="877" y="146"/>
                </a:lnTo>
                <a:lnTo>
                  <a:pt x="879" y="146"/>
                </a:lnTo>
                <a:lnTo>
                  <a:pt x="923" y="146"/>
                </a:lnTo>
                <a:lnTo>
                  <a:pt x="930" y="146"/>
                </a:lnTo>
                <a:lnTo>
                  <a:pt x="932" y="148"/>
                </a:lnTo>
                <a:lnTo>
                  <a:pt x="935" y="150"/>
                </a:lnTo>
                <a:lnTo>
                  <a:pt x="937" y="152"/>
                </a:lnTo>
                <a:lnTo>
                  <a:pt x="937" y="153"/>
                </a:lnTo>
                <a:lnTo>
                  <a:pt x="938" y="153"/>
                </a:lnTo>
                <a:lnTo>
                  <a:pt x="938" y="168"/>
                </a:lnTo>
                <a:lnTo>
                  <a:pt x="938" y="171"/>
                </a:lnTo>
                <a:lnTo>
                  <a:pt x="937" y="171"/>
                </a:lnTo>
                <a:close/>
                <a:moveTo>
                  <a:pt x="1252" y="813"/>
                </a:moveTo>
                <a:lnTo>
                  <a:pt x="1256" y="807"/>
                </a:lnTo>
                <a:lnTo>
                  <a:pt x="1262" y="796"/>
                </a:lnTo>
                <a:lnTo>
                  <a:pt x="1269" y="781"/>
                </a:lnTo>
                <a:lnTo>
                  <a:pt x="1270" y="778"/>
                </a:lnTo>
                <a:lnTo>
                  <a:pt x="1277" y="778"/>
                </a:lnTo>
                <a:lnTo>
                  <a:pt x="1287" y="778"/>
                </a:lnTo>
                <a:lnTo>
                  <a:pt x="1289" y="778"/>
                </a:lnTo>
                <a:lnTo>
                  <a:pt x="1301" y="778"/>
                </a:lnTo>
                <a:lnTo>
                  <a:pt x="1305" y="780"/>
                </a:lnTo>
                <a:lnTo>
                  <a:pt x="1305" y="827"/>
                </a:lnTo>
                <a:lnTo>
                  <a:pt x="1305" y="828"/>
                </a:lnTo>
                <a:lnTo>
                  <a:pt x="1305" y="831"/>
                </a:lnTo>
                <a:lnTo>
                  <a:pt x="1305" y="834"/>
                </a:lnTo>
                <a:lnTo>
                  <a:pt x="1305" y="835"/>
                </a:lnTo>
                <a:lnTo>
                  <a:pt x="1305" y="838"/>
                </a:lnTo>
                <a:lnTo>
                  <a:pt x="1305" y="839"/>
                </a:lnTo>
                <a:lnTo>
                  <a:pt x="1305" y="840"/>
                </a:lnTo>
                <a:lnTo>
                  <a:pt x="1305" y="843"/>
                </a:lnTo>
                <a:lnTo>
                  <a:pt x="1305" y="844"/>
                </a:lnTo>
                <a:lnTo>
                  <a:pt x="1304" y="844"/>
                </a:lnTo>
                <a:lnTo>
                  <a:pt x="1304" y="846"/>
                </a:lnTo>
                <a:lnTo>
                  <a:pt x="1304" y="849"/>
                </a:lnTo>
                <a:lnTo>
                  <a:pt x="1302" y="858"/>
                </a:lnTo>
                <a:lnTo>
                  <a:pt x="1301" y="857"/>
                </a:lnTo>
                <a:lnTo>
                  <a:pt x="1301" y="865"/>
                </a:lnTo>
                <a:lnTo>
                  <a:pt x="1301" y="866"/>
                </a:lnTo>
                <a:lnTo>
                  <a:pt x="1298" y="866"/>
                </a:lnTo>
                <a:lnTo>
                  <a:pt x="1297" y="867"/>
                </a:lnTo>
                <a:lnTo>
                  <a:pt x="1295" y="867"/>
                </a:lnTo>
                <a:lnTo>
                  <a:pt x="1285" y="869"/>
                </a:lnTo>
                <a:lnTo>
                  <a:pt x="1283" y="869"/>
                </a:lnTo>
                <a:lnTo>
                  <a:pt x="1279" y="870"/>
                </a:lnTo>
                <a:lnTo>
                  <a:pt x="1267" y="874"/>
                </a:lnTo>
                <a:lnTo>
                  <a:pt x="1266" y="874"/>
                </a:lnTo>
                <a:lnTo>
                  <a:pt x="1264" y="874"/>
                </a:lnTo>
                <a:lnTo>
                  <a:pt x="1260" y="874"/>
                </a:lnTo>
                <a:lnTo>
                  <a:pt x="1258" y="876"/>
                </a:lnTo>
                <a:lnTo>
                  <a:pt x="1248" y="878"/>
                </a:lnTo>
                <a:lnTo>
                  <a:pt x="1246" y="880"/>
                </a:lnTo>
                <a:lnTo>
                  <a:pt x="1244" y="880"/>
                </a:lnTo>
                <a:lnTo>
                  <a:pt x="1243" y="881"/>
                </a:lnTo>
                <a:lnTo>
                  <a:pt x="1240" y="881"/>
                </a:lnTo>
                <a:lnTo>
                  <a:pt x="1237" y="882"/>
                </a:lnTo>
                <a:lnTo>
                  <a:pt x="1236" y="882"/>
                </a:lnTo>
                <a:lnTo>
                  <a:pt x="1236" y="881"/>
                </a:lnTo>
                <a:lnTo>
                  <a:pt x="1236" y="877"/>
                </a:lnTo>
                <a:lnTo>
                  <a:pt x="1236" y="876"/>
                </a:lnTo>
                <a:lnTo>
                  <a:pt x="1236" y="876"/>
                </a:lnTo>
                <a:lnTo>
                  <a:pt x="1236" y="874"/>
                </a:lnTo>
                <a:lnTo>
                  <a:pt x="1233" y="873"/>
                </a:lnTo>
                <a:lnTo>
                  <a:pt x="1232" y="873"/>
                </a:lnTo>
                <a:lnTo>
                  <a:pt x="1231" y="873"/>
                </a:lnTo>
                <a:lnTo>
                  <a:pt x="1229" y="871"/>
                </a:lnTo>
                <a:lnTo>
                  <a:pt x="1227" y="871"/>
                </a:lnTo>
                <a:lnTo>
                  <a:pt x="1224" y="871"/>
                </a:lnTo>
                <a:lnTo>
                  <a:pt x="1221" y="871"/>
                </a:lnTo>
                <a:lnTo>
                  <a:pt x="1220" y="870"/>
                </a:lnTo>
                <a:lnTo>
                  <a:pt x="1219" y="870"/>
                </a:lnTo>
                <a:lnTo>
                  <a:pt x="1217" y="870"/>
                </a:lnTo>
                <a:lnTo>
                  <a:pt x="1216" y="870"/>
                </a:lnTo>
                <a:lnTo>
                  <a:pt x="1213" y="870"/>
                </a:lnTo>
                <a:lnTo>
                  <a:pt x="1212" y="869"/>
                </a:lnTo>
                <a:lnTo>
                  <a:pt x="1210" y="869"/>
                </a:lnTo>
                <a:lnTo>
                  <a:pt x="1209" y="869"/>
                </a:lnTo>
                <a:lnTo>
                  <a:pt x="1208" y="869"/>
                </a:lnTo>
                <a:lnTo>
                  <a:pt x="1206" y="869"/>
                </a:lnTo>
                <a:lnTo>
                  <a:pt x="1205" y="869"/>
                </a:lnTo>
                <a:lnTo>
                  <a:pt x="1204" y="869"/>
                </a:lnTo>
                <a:lnTo>
                  <a:pt x="1202" y="867"/>
                </a:lnTo>
                <a:lnTo>
                  <a:pt x="1202" y="866"/>
                </a:lnTo>
                <a:lnTo>
                  <a:pt x="1198" y="853"/>
                </a:lnTo>
                <a:lnTo>
                  <a:pt x="1197" y="847"/>
                </a:lnTo>
                <a:lnTo>
                  <a:pt x="1204" y="849"/>
                </a:lnTo>
                <a:lnTo>
                  <a:pt x="1209" y="849"/>
                </a:lnTo>
                <a:lnTo>
                  <a:pt x="1209" y="850"/>
                </a:lnTo>
                <a:lnTo>
                  <a:pt x="1210" y="850"/>
                </a:lnTo>
                <a:lnTo>
                  <a:pt x="1213" y="850"/>
                </a:lnTo>
                <a:lnTo>
                  <a:pt x="1215" y="850"/>
                </a:lnTo>
                <a:lnTo>
                  <a:pt x="1216" y="850"/>
                </a:lnTo>
                <a:lnTo>
                  <a:pt x="1216" y="850"/>
                </a:lnTo>
                <a:lnTo>
                  <a:pt x="1232" y="853"/>
                </a:lnTo>
                <a:lnTo>
                  <a:pt x="1233" y="853"/>
                </a:lnTo>
                <a:lnTo>
                  <a:pt x="1235" y="853"/>
                </a:lnTo>
                <a:lnTo>
                  <a:pt x="1235" y="851"/>
                </a:lnTo>
                <a:lnTo>
                  <a:pt x="1235" y="850"/>
                </a:lnTo>
                <a:lnTo>
                  <a:pt x="1235" y="849"/>
                </a:lnTo>
                <a:lnTo>
                  <a:pt x="1240" y="839"/>
                </a:lnTo>
                <a:lnTo>
                  <a:pt x="1252" y="813"/>
                </a:lnTo>
                <a:close/>
                <a:moveTo>
                  <a:pt x="1908" y="1117"/>
                </a:moveTo>
                <a:lnTo>
                  <a:pt x="1908" y="1116"/>
                </a:lnTo>
                <a:lnTo>
                  <a:pt x="1908" y="1115"/>
                </a:lnTo>
                <a:lnTo>
                  <a:pt x="1914" y="1115"/>
                </a:lnTo>
                <a:lnTo>
                  <a:pt x="1915" y="1115"/>
                </a:lnTo>
                <a:lnTo>
                  <a:pt x="1938" y="1115"/>
                </a:lnTo>
                <a:lnTo>
                  <a:pt x="1938" y="1131"/>
                </a:lnTo>
                <a:lnTo>
                  <a:pt x="1938" y="1144"/>
                </a:lnTo>
                <a:lnTo>
                  <a:pt x="1951" y="1144"/>
                </a:lnTo>
                <a:lnTo>
                  <a:pt x="1953" y="1144"/>
                </a:lnTo>
                <a:lnTo>
                  <a:pt x="1963" y="1144"/>
                </a:lnTo>
                <a:lnTo>
                  <a:pt x="1968" y="1144"/>
                </a:lnTo>
                <a:lnTo>
                  <a:pt x="1968" y="1152"/>
                </a:lnTo>
                <a:lnTo>
                  <a:pt x="1968" y="1154"/>
                </a:lnTo>
                <a:lnTo>
                  <a:pt x="1968" y="1158"/>
                </a:lnTo>
                <a:lnTo>
                  <a:pt x="1968" y="1160"/>
                </a:lnTo>
                <a:lnTo>
                  <a:pt x="1968" y="1229"/>
                </a:lnTo>
                <a:lnTo>
                  <a:pt x="1968" y="1235"/>
                </a:lnTo>
                <a:lnTo>
                  <a:pt x="1908" y="1236"/>
                </a:lnTo>
                <a:lnTo>
                  <a:pt x="1908" y="1229"/>
                </a:lnTo>
                <a:lnTo>
                  <a:pt x="1908" y="1223"/>
                </a:lnTo>
                <a:lnTo>
                  <a:pt x="1908" y="1205"/>
                </a:lnTo>
                <a:lnTo>
                  <a:pt x="1908" y="1202"/>
                </a:lnTo>
                <a:lnTo>
                  <a:pt x="1908" y="1198"/>
                </a:lnTo>
                <a:lnTo>
                  <a:pt x="1908" y="1183"/>
                </a:lnTo>
                <a:lnTo>
                  <a:pt x="1908" y="1175"/>
                </a:lnTo>
                <a:lnTo>
                  <a:pt x="1908" y="1173"/>
                </a:lnTo>
                <a:lnTo>
                  <a:pt x="1908" y="1144"/>
                </a:lnTo>
                <a:lnTo>
                  <a:pt x="1908" y="1142"/>
                </a:lnTo>
                <a:lnTo>
                  <a:pt x="1908" y="1136"/>
                </a:lnTo>
                <a:lnTo>
                  <a:pt x="1908" y="1133"/>
                </a:lnTo>
                <a:lnTo>
                  <a:pt x="1908" y="1127"/>
                </a:lnTo>
                <a:lnTo>
                  <a:pt x="1916" y="1127"/>
                </a:lnTo>
                <a:lnTo>
                  <a:pt x="1916" y="1125"/>
                </a:lnTo>
                <a:lnTo>
                  <a:pt x="1908" y="1125"/>
                </a:lnTo>
                <a:lnTo>
                  <a:pt x="1908" y="1120"/>
                </a:lnTo>
                <a:lnTo>
                  <a:pt x="1908" y="1117"/>
                </a:lnTo>
                <a:close/>
                <a:moveTo>
                  <a:pt x="1938" y="1266"/>
                </a:moveTo>
                <a:lnTo>
                  <a:pt x="1938" y="1285"/>
                </a:lnTo>
                <a:lnTo>
                  <a:pt x="1938" y="1297"/>
                </a:lnTo>
                <a:lnTo>
                  <a:pt x="1968" y="1297"/>
                </a:lnTo>
                <a:lnTo>
                  <a:pt x="2021" y="1297"/>
                </a:lnTo>
                <a:lnTo>
                  <a:pt x="2023" y="1297"/>
                </a:lnTo>
                <a:lnTo>
                  <a:pt x="2024" y="1297"/>
                </a:lnTo>
                <a:lnTo>
                  <a:pt x="2026" y="1297"/>
                </a:lnTo>
                <a:lnTo>
                  <a:pt x="2026" y="1296"/>
                </a:lnTo>
                <a:lnTo>
                  <a:pt x="2027" y="1296"/>
                </a:lnTo>
                <a:lnTo>
                  <a:pt x="2027" y="1296"/>
                </a:lnTo>
                <a:lnTo>
                  <a:pt x="2028" y="1294"/>
                </a:lnTo>
                <a:lnTo>
                  <a:pt x="2028" y="1296"/>
                </a:lnTo>
                <a:lnTo>
                  <a:pt x="2028" y="1298"/>
                </a:lnTo>
                <a:lnTo>
                  <a:pt x="2027" y="1298"/>
                </a:lnTo>
                <a:lnTo>
                  <a:pt x="2027" y="1298"/>
                </a:lnTo>
                <a:lnTo>
                  <a:pt x="2027" y="1298"/>
                </a:lnTo>
                <a:lnTo>
                  <a:pt x="2026" y="1298"/>
                </a:lnTo>
                <a:lnTo>
                  <a:pt x="2026" y="1300"/>
                </a:lnTo>
                <a:lnTo>
                  <a:pt x="2024" y="1300"/>
                </a:lnTo>
                <a:lnTo>
                  <a:pt x="2023" y="1300"/>
                </a:lnTo>
                <a:lnTo>
                  <a:pt x="2021" y="1300"/>
                </a:lnTo>
                <a:lnTo>
                  <a:pt x="2020" y="1300"/>
                </a:lnTo>
                <a:lnTo>
                  <a:pt x="2015" y="1300"/>
                </a:lnTo>
                <a:lnTo>
                  <a:pt x="2013" y="1300"/>
                </a:lnTo>
                <a:lnTo>
                  <a:pt x="2004" y="1300"/>
                </a:lnTo>
                <a:lnTo>
                  <a:pt x="2001" y="1300"/>
                </a:lnTo>
                <a:lnTo>
                  <a:pt x="1982" y="1300"/>
                </a:lnTo>
                <a:lnTo>
                  <a:pt x="1976" y="1300"/>
                </a:lnTo>
                <a:lnTo>
                  <a:pt x="1976" y="1302"/>
                </a:lnTo>
                <a:lnTo>
                  <a:pt x="1976" y="1312"/>
                </a:lnTo>
                <a:lnTo>
                  <a:pt x="1976" y="1317"/>
                </a:lnTo>
                <a:lnTo>
                  <a:pt x="1976" y="1320"/>
                </a:lnTo>
                <a:lnTo>
                  <a:pt x="1976" y="1327"/>
                </a:lnTo>
                <a:lnTo>
                  <a:pt x="1962" y="1328"/>
                </a:lnTo>
                <a:lnTo>
                  <a:pt x="1954" y="1328"/>
                </a:lnTo>
                <a:lnTo>
                  <a:pt x="1953" y="1328"/>
                </a:lnTo>
                <a:lnTo>
                  <a:pt x="1915" y="1328"/>
                </a:lnTo>
                <a:lnTo>
                  <a:pt x="1911" y="1328"/>
                </a:lnTo>
                <a:lnTo>
                  <a:pt x="1908" y="1328"/>
                </a:lnTo>
                <a:lnTo>
                  <a:pt x="1908" y="1381"/>
                </a:lnTo>
                <a:lnTo>
                  <a:pt x="1908" y="1385"/>
                </a:lnTo>
                <a:lnTo>
                  <a:pt x="1908" y="1386"/>
                </a:lnTo>
                <a:lnTo>
                  <a:pt x="1908" y="1387"/>
                </a:lnTo>
                <a:lnTo>
                  <a:pt x="1907" y="1387"/>
                </a:lnTo>
                <a:lnTo>
                  <a:pt x="1905" y="1387"/>
                </a:lnTo>
                <a:lnTo>
                  <a:pt x="1865" y="1387"/>
                </a:lnTo>
                <a:lnTo>
                  <a:pt x="1864" y="1387"/>
                </a:lnTo>
                <a:lnTo>
                  <a:pt x="1864" y="1358"/>
                </a:lnTo>
                <a:lnTo>
                  <a:pt x="1853" y="1358"/>
                </a:lnTo>
                <a:lnTo>
                  <a:pt x="1850" y="1358"/>
                </a:lnTo>
                <a:lnTo>
                  <a:pt x="1847" y="1358"/>
                </a:lnTo>
                <a:lnTo>
                  <a:pt x="1847" y="1351"/>
                </a:lnTo>
                <a:lnTo>
                  <a:pt x="1847" y="1336"/>
                </a:lnTo>
                <a:lnTo>
                  <a:pt x="1847" y="1331"/>
                </a:lnTo>
                <a:lnTo>
                  <a:pt x="1847" y="1328"/>
                </a:lnTo>
                <a:lnTo>
                  <a:pt x="1876" y="1328"/>
                </a:lnTo>
                <a:lnTo>
                  <a:pt x="1876" y="1327"/>
                </a:lnTo>
                <a:lnTo>
                  <a:pt x="1873" y="1319"/>
                </a:lnTo>
                <a:lnTo>
                  <a:pt x="1872" y="1312"/>
                </a:lnTo>
                <a:lnTo>
                  <a:pt x="1872" y="1310"/>
                </a:lnTo>
                <a:lnTo>
                  <a:pt x="1870" y="1306"/>
                </a:lnTo>
                <a:lnTo>
                  <a:pt x="1869" y="1304"/>
                </a:lnTo>
                <a:lnTo>
                  <a:pt x="1870" y="1304"/>
                </a:lnTo>
                <a:lnTo>
                  <a:pt x="1870" y="1297"/>
                </a:lnTo>
                <a:lnTo>
                  <a:pt x="1908" y="1297"/>
                </a:lnTo>
                <a:lnTo>
                  <a:pt x="1908" y="1266"/>
                </a:lnTo>
                <a:lnTo>
                  <a:pt x="1938" y="1266"/>
                </a:lnTo>
                <a:close/>
                <a:moveTo>
                  <a:pt x="1773" y="1065"/>
                </a:moveTo>
                <a:lnTo>
                  <a:pt x="1785" y="1074"/>
                </a:lnTo>
                <a:lnTo>
                  <a:pt x="1785" y="1073"/>
                </a:lnTo>
                <a:lnTo>
                  <a:pt x="1788" y="1073"/>
                </a:lnTo>
                <a:lnTo>
                  <a:pt x="1789" y="1073"/>
                </a:lnTo>
                <a:lnTo>
                  <a:pt x="1789" y="1078"/>
                </a:lnTo>
                <a:lnTo>
                  <a:pt x="1789" y="1081"/>
                </a:lnTo>
                <a:lnTo>
                  <a:pt x="1789" y="1084"/>
                </a:lnTo>
                <a:lnTo>
                  <a:pt x="1789" y="1085"/>
                </a:lnTo>
                <a:lnTo>
                  <a:pt x="1789" y="1086"/>
                </a:lnTo>
                <a:lnTo>
                  <a:pt x="1789" y="1089"/>
                </a:lnTo>
                <a:lnTo>
                  <a:pt x="1789" y="1093"/>
                </a:lnTo>
                <a:lnTo>
                  <a:pt x="1802" y="1093"/>
                </a:lnTo>
                <a:lnTo>
                  <a:pt x="1802" y="1104"/>
                </a:lnTo>
                <a:lnTo>
                  <a:pt x="1797" y="1104"/>
                </a:lnTo>
                <a:lnTo>
                  <a:pt x="1795" y="1104"/>
                </a:lnTo>
                <a:lnTo>
                  <a:pt x="1789" y="1104"/>
                </a:lnTo>
                <a:lnTo>
                  <a:pt x="1789" y="1115"/>
                </a:lnTo>
                <a:lnTo>
                  <a:pt x="1795" y="1115"/>
                </a:lnTo>
                <a:lnTo>
                  <a:pt x="1799" y="1115"/>
                </a:lnTo>
                <a:lnTo>
                  <a:pt x="1800" y="1115"/>
                </a:lnTo>
                <a:lnTo>
                  <a:pt x="1811" y="1115"/>
                </a:lnTo>
                <a:lnTo>
                  <a:pt x="1818" y="1115"/>
                </a:lnTo>
                <a:lnTo>
                  <a:pt x="1818" y="1144"/>
                </a:lnTo>
                <a:lnTo>
                  <a:pt x="1824" y="1144"/>
                </a:lnTo>
                <a:lnTo>
                  <a:pt x="1831" y="1144"/>
                </a:lnTo>
                <a:lnTo>
                  <a:pt x="1833" y="1144"/>
                </a:lnTo>
                <a:lnTo>
                  <a:pt x="1841" y="1144"/>
                </a:lnTo>
                <a:lnTo>
                  <a:pt x="1847" y="1144"/>
                </a:lnTo>
                <a:lnTo>
                  <a:pt x="1847" y="1133"/>
                </a:lnTo>
                <a:lnTo>
                  <a:pt x="1847" y="1135"/>
                </a:lnTo>
                <a:lnTo>
                  <a:pt x="1849" y="1135"/>
                </a:lnTo>
                <a:lnTo>
                  <a:pt x="1850" y="1136"/>
                </a:lnTo>
                <a:lnTo>
                  <a:pt x="1851" y="1138"/>
                </a:lnTo>
                <a:lnTo>
                  <a:pt x="1854" y="1139"/>
                </a:lnTo>
                <a:lnTo>
                  <a:pt x="1856" y="1140"/>
                </a:lnTo>
                <a:lnTo>
                  <a:pt x="1857" y="1140"/>
                </a:lnTo>
                <a:lnTo>
                  <a:pt x="1865" y="1144"/>
                </a:lnTo>
                <a:lnTo>
                  <a:pt x="1876" y="1144"/>
                </a:lnTo>
                <a:lnTo>
                  <a:pt x="1876" y="1154"/>
                </a:lnTo>
                <a:lnTo>
                  <a:pt x="1872" y="1154"/>
                </a:lnTo>
                <a:lnTo>
                  <a:pt x="1873" y="1158"/>
                </a:lnTo>
                <a:lnTo>
                  <a:pt x="1873" y="1165"/>
                </a:lnTo>
                <a:lnTo>
                  <a:pt x="1869" y="1175"/>
                </a:lnTo>
                <a:lnTo>
                  <a:pt x="1868" y="1175"/>
                </a:lnTo>
                <a:lnTo>
                  <a:pt x="1866" y="1181"/>
                </a:lnTo>
                <a:lnTo>
                  <a:pt x="1865" y="1189"/>
                </a:lnTo>
                <a:lnTo>
                  <a:pt x="1865" y="1192"/>
                </a:lnTo>
                <a:lnTo>
                  <a:pt x="1865" y="1205"/>
                </a:lnTo>
                <a:lnTo>
                  <a:pt x="1865" y="1206"/>
                </a:lnTo>
                <a:lnTo>
                  <a:pt x="1869" y="1236"/>
                </a:lnTo>
                <a:lnTo>
                  <a:pt x="1847" y="1236"/>
                </a:lnTo>
                <a:lnTo>
                  <a:pt x="1847" y="1242"/>
                </a:lnTo>
                <a:lnTo>
                  <a:pt x="1833" y="1242"/>
                </a:lnTo>
                <a:lnTo>
                  <a:pt x="1833" y="1236"/>
                </a:lnTo>
                <a:lnTo>
                  <a:pt x="1788" y="1236"/>
                </a:lnTo>
                <a:lnTo>
                  <a:pt x="1787" y="1236"/>
                </a:lnTo>
                <a:lnTo>
                  <a:pt x="1785" y="1236"/>
                </a:lnTo>
                <a:lnTo>
                  <a:pt x="1785" y="1205"/>
                </a:lnTo>
                <a:lnTo>
                  <a:pt x="1785" y="1186"/>
                </a:lnTo>
                <a:lnTo>
                  <a:pt x="1785" y="1182"/>
                </a:lnTo>
                <a:lnTo>
                  <a:pt x="1785" y="1178"/>
                </a:lnTo>
                <a:lnTo>
                  <a:pt x="1785" y="1175"/>
                </a:lnTo>
                <a:lnTo>
                  <a:pt x="1787" y="1173"/>
                </a:lnTo>
                <a:lnTo>
                  <a:pt x="1787" y="1166"/>
                </a:lnTo>
                <a:lnTo>
                  <a:pt x="1787" y="1165"/>
                </a:lnTo>
                <a:lnTo>
                  <a:pt x="1787" y="1146"/>
                </a:lnTo>
                <a:lnTo>
                  <a:pt x="1783" y="1146"/>
                </a:lnTo>
                <a:lnTo>
                  <a:pt x="1781" y="1146"/>
                </a:lnTo>
                <a:lnTo>
                  <a:pt x="1772" y="1146"/>
                </a:lnTo>
                <a:lnTo>
                  <a:pt x="1772" y="1144"/>
                </a:lnTo>
                <a:lnTo>
                  <a:pt x="1772" y="1140"/>
                </a:lnTo>
                <a:lnTo>
                  <a:pt x="1772" y="1138"/>
                </a:lnTo>
                <a:lnTo>
                  <a:pt x="1772" y="1135"/>
                </a:lnTo>
                <a:lnTo>
                  <a:pt x="1772" y="1133"/>
                </a:lnTo>
                <a:lnTo>
                  <a:pt x="1779" y="1133"/>
                </a:lnTo>
                <a:lnTo>
                  <a:pt x="1787" y="1133"/>
                </a:lnTo>
                <a:lnTo>
                  <a:pt x="1787" y="1131"/>
                </a:lnTo>
                <a:lnTo>
                  <a:pt x="1772" y="1131"/>
                </a:lnTo>
                <a:lnTo>
                  <a:pt x="1770" y="1131"/>
                </a:lnTo>
                <a:lnTo>
                  <a:pt x="1768" y="1131"/>
                </a:lnTo>
                <a:lnTo>
                  <a:pt x="1766" y="1131"/>
                </a:lnTo>
                <a:lnTo>
                  <a:pt x="1765" y="1131"/>
                </a:lnTo>
                <a:lnTo>
                  <a:pt x="1764" y="1131"/>
                </a:lnTo>
                <a:lnTo>
                  <a:pt x="1761" y="1131"/>
                </a:lnTo>
                <a:lnTo>
                  <a:pt x="1758" y="1131"/>
                </a:lnTo>
                <a:lnTo>
                  <a:pt x="1758" y="1115"/>
                </a:lnTo>
                <a:lnTo>
                  <a:pt x="1742" y="1115"/>
                </a:lnTo>
                <a:lnTo>
                  <a:pt x="1741" y="1115"/>
                </a:lnTo>
                <a:lnTo>
                  <a:pt x="1741" y="1113"/>
                </a:lnTo>
                <a:lnTo>
                  <a:pt x="1741" y="1112"/>
                </a:lnTo>
                <a:lnTo>
                  <a:pt x="1741" y="1108"/>
                </a:lnTo>
                <a:lnTo>
                  <a:pt x="1741" y="1097"/>
                </a:lnTo>
                <a:lnTo>
                  <a:pt x="1741" y="1096"/>
                </a:lnTo>
                <a:lnTo>
                  <a:pt x="1742" y="1096"/>
                </a:lnTo>
                <a:lnTo>
                  <a:pt x="1742" y="1093"/>
                </a:lnTo>
                <a:lnTo>
                  <a:pt x="1742" y="1090"/>
                </a:lnTo>
                <a:lnTo>
                  <a:pt x="1742" y="1088"/>
                </a:lnTo>
                <a:lnTo>
                  <a:pt x="1742" y="1086"/>
                </a:lnTo>
                <a:lnTo>
                  <a:pt x="1743" y="1086"/>
                </a:lnTo>
                <a:lnTo>
                  <a:pt x="1749" y="1086"/>
                </a:lnTo>
                <a:lnTo>
                  <a:pt x="1750" y="1086"/>
                </a:lnTo>
                <a:lnTo>
                  <a:pt x="1750" y="1085"/>
                </a:lnTo>
                <a:lnTo>
                  <a:pt x="1750" y="1084"/>
                </a:lnTo>
                <a:lnTo>
                  <a:pt x="1750" y="1071"/>
                </a:lnTo>
                <a:lnTo>
                  <a:pt x="1750" y="1070"/>
                </a:lnTo>
                <a:lnTo>
                  <a:pt x="1750" y="1069"/>
                </a:lnTo>
                <a:lnTo>
                  <a:pt x="1750" y="1067"/>
                </a:lnTo>
                <a:lnTo>
                  <a:pt x="1752" y="1067"/>
                </a:lnTo>
                <a:lnTo>
                  <a:pt x="1753" y="1067"/>
                </a:lnTo>
                <a:lnTo>
                  <a:pt x="1757" y="1067"/>
                </a:lnTo>
                <a:lnTo>
                  <a:pt x="1757" y="1084"/>
                </a:lnTo>
                <a:lnTo>
                  <a:pt x="1757" y="1085"/>
                </a:lnTo>
                <a:lnTo>
                  <a:pt x="1757" y="1086"/>
                </a:lnTo>
                <a:lnTo>
                  <a:pt x="1762" y="1086"/>
                </a:lnTo>
                <a:lnTo>
                  <a:pt x="1762" y="1088"/>
                </a:lnTo>
                <a:lnTo>
                  <a:pt x="1762" y="1089"/>
                </a:lnTo>
                <a:lnTo>
                  <a:pt x="1757" y="1089"/>
                </a:lnTo>
                <a:lnTo>
                  <a:pt x="1757" y="1100"/>
                </a:lnTo>
                <a:lnTo>
                  <a:pt x="1765" y="1100"/>
                </a:lnTo>
                <a:lnTo>
                  <a:pt x="1765" y="1088"/>
                </a:lnTo>
                <a:lnTo>
                  <a:pt x="1765" y="1086"/>
                </a:lnTo>
                <a:lnTo>
                  <a:pt x="1768" y="1086"/>
                </a:lnTo>
                <a:lnTo>
                  <a:pt x="1768" y="1085"/>
                </a:lnTo>
                <a:lnTo>
                  <a:pt x="1768" y="1084"/>
                </a:lnTo>
                <a:lnTo>
                  <a:pt x="1768" y="1078"/>
                </a:lnTo>
                <a:lnTo>
                  <a:pt x="1772" y="1078"/>
                </a:lnTo>
                <a:lnTo>
                  <a:pt x="1772" y="1073"/>
                </a:lnTo>
                <a:lnTo>
                  <a:pt x="1772" y="1066"/>
                </a:lnTo>
                <a:lnTo>
                  <a:pt x="1773" y="1065"/>
                </a:lnTo>
                <a:close/>
                <a:moveTo>
                  <a:pt x="1549" y="812"/>
                </a:moveTo>
                <a:lnTo>
                  <a:pt x="1551" y="812"/>
                </a:lnTo>
                <a:lnTo>
                  <a:pt x="1551" y="813"/>
                </a:lnTo>
                <a:lnTo>
                  <a:pt x="1552" y="813"/>
                </a:lnTo>
                <a:lnTo>
                  <a:pt x="1553" y="813"/>
                </a:lnTo>
                <a:lnTo>
                  <a:pt x="1556" y="813"/>
                </a:lnTo>
                <a:lnTo>
                  <a:pt x="1559" y="813"/>
                </a:lnTo>
                <a:lnTo>
                  <a:pt x="1559" y="811"/>
                </a:lnTo>
                <a:lnTo>
                  <a:pt x="1557" y="811"/>
                </a:lnTo>
                <a:lnTo>
                  <a:pt x="1557" y="807"/>
                </a:lnTo>
                <a:lnTo>
                  <a:pt x="1557" y="803"/>
                </a:lnTo>
                <a:lnTo>
                  <a:pt x="1557" y="797"/>
                </a:lnTo>
                <a:lnTo>
                  <a:pt x="1557" y="796"/>
                </a:lnTo>
                <a:lnTo>
                  <a:pt x="1559" y="790"/>
                </a:lnTo>
                <a:lnTo>
                  <a:pt x="1564" y="790"/>
                </a:lnTo>
                <a:lnTo>
                  <a:pt x="1573" y="790"/>
                </a:lnTo>
                <a:lnTo>
                  <a:pt x="1573" y="788"/>
                </a:lnTo>
                <a:lnTo>
                  <a:pt x="1573" y="784"/>
                </a:lnTo>
                <a:lnTo>
                  <a:pt x="1573" y="784"/>
                </a:lnTo>
                <a:lnTo>
                  <a:pt x="1578" y="784"/>
                </a:lnTo>
                <a:lnTo>
                  <a:pt x="1579" y="784"/>
                </a:lnTo>
                <a:lnTo>
                  <a:pt x="1588" y="784"/>
                </a:lnTo>
                <a:lnTo>
                  <a:pt x="1592" y="784"/>
                </a:lnTo>
                <a:lnTo>
                  <a:pt x="1595" y="784"/>
                </a:lnTo>
                <a:lnTo>
                  <a:pt x="1596" y="784"/>
                </a:lnTo>
                <a:lnTo>
                  <a:pt x="1596" y="782"/>
                </a:lnTo>
                <a:lnTo>
                  <a:pt x="1603" y="782"/>
                </a:lnTo>
                <a:lnTo>
                  <a:pt x="1603" y="796"/>
                </a:lnTo>
                <a:lnTo>
                  <a:pt x="1603" y="797"/>
                </a:lnTo>
                <a:lnTo>
                  <a:pt x="1605" y="797"/>
                </a:lnTo>
                <a:lnTo>
                  <a:pt x="1606" y="797"/>
                </a:lnTo>
                <a:lnTo>
                  <a:pt x="1606" y="796"/>
                </a:lnTo>
                <a:lnTo>
                  <a:pt x="1607" y="796"/>
                </a:lnTo>
                <a:lnTo>
                  <a:pt x="1609" y="796"/>
                </a:lnTo>
                <a:lnTo>
                  <a:pt x="1611" y="796"/>
                </a:lnTo>
                <a:lnTo>
                  <a:pt x="1613" y="796"/>
                </a:lnTo>
                <a:lnTo>
                  <a:pt x="1614" y="796"/>
                </a:lnTo>
                <a:lnTo>
                  <a:pt x="1618" y="796"/>
                </a:lnTo>
                <a:lnTo>
                  <a:pt x="1618" y="797"/>
                </a:lnTo>
                <a:lnTo>
                  <a:pt x="1618" y="800"/>
                </a:lnTo>
                <a:lnTo>
                  <a:pt x="1621" y="800"/>
                </a:lnTo>
                <a:lnTo>
                  <a:pt x="1621" y="801"/>
                </a:lnTo>
                <a:lnTo>
                  <a:pt x="1622" y="801"/>
                </a:lnTo>
                <a:lnTo>
                  <a:pt x="1623" y="801"/>
                </a:lnTo>
                <a:lnTo>
                  <a:pt x="1625" y="801"/>
                </a:lnTo>
                <a:lnTo>
                  <a:pt x="1626" y="801"/>
                </a:lnTo>
                <a:lnTo>
                  <a:pt x="1626" y="803"/>
                </a:lnTo>
                <a:lnTo>
                  <a:pt x="1627" y="803"/>
                </a:lnTo>
                <a:lnTo>
                  <a:pt x="1633" y="803"/>
                </a:lnTo>
                <a:lnTo>
                  <a:pt x="1633" y="804"/>
                </a:lnTo>
                <a:lnTo>
                  <a:pt x="1638" y="804"/>
                </a:lnTo>
                <a:lnTo>
                  <a:pt x="1641" y="804"/>
                </a:lnTo>
                <a:lnTo>
                  <a:pt x="1648" y="804"/>
                </a:lnTo>
                <a:lnTo>
                  <a:pt x="1648" y="808"/>
                </a:lnTo>
                <a:lnTo>
                  <a:pt x="1649" y="808"/>
                </a:lnTo>
                <a:lnTo>
                  <a:pt x="1649" y="809"/>
                </a:lnTo>
                <a:lnTo>
                  <a:pt x="1649" y="811"/>
                </a:lnTo>
                <a:lnTo>
                  <a:pt x="1652" y="811"/>
                </a:lnTo>
                <a:lnTo>
                  <a:pt x="1661" y="811"/>
                </a:lnTo>
                <a:lnTo>
                  <a:pt x="1664" y="811"/>
                </a:lnTo>
                <a:lnTo>
                  <a:pt x="1664" y="812"/>
                </a:lnTo>
                <a:lnTo>
                  <a:pt x="1664" y="830"/>
                </a:lnTo>
                <a:lnTo>
                  <a:pt x="1664" y="832"/>
                </a:lnTo>
                <a:lnTo>
                  <a:pt x="1664" y="843"/>
                </a:lnTo>
                <a:lnTo>
                  <a:pt x="1663" y="843"/>
                </a:lnTo>
                <a:lnTo>
                  <a:pt x="1660" y="843"/>
                </a:lnTo>
                <a:lnTo>
                  <a:pt x="1658" y="843"/>
                </a:lnTo>
                <a:lnTo>
                  <a:pt x="1656" y="843"/>
                </a:lnTo>
                <a:lnTo>
                  <a:pt x="1656" y="843"/>
                </a:lnTo>
                <a:lnTo>
                  <a:pt x="1656" y="844"/>
                </a:lnTo>
                <a:lnTo>
                  <a:pt x="1658" y="844"/>
                </a:lnTo>
                <a:lnTo>
                  <a:pt x="1660" y="844"/>
                </a:lnTo>
                <a:lnTo>
                  <a:pt x="1660" y="847"/>
                </a:lnTo>
                <a:lnTo>
                  <a:pt x="1660" y="849"/>
                </a:lnTo>
                <a:lnTo>
                  <a:pt x="1661" y="849"/>
                </a:lnTo>
                <a:lnTo>
                  <a:pt x="1663" y="849"/>
                </a:lnTo>
                <a:lnTo>
                  <a:pt x="1664" y="849"/>
                </a:lnTo>
                <a:lnTo>
                  <a:pt x="1664" y="880"/>
                </a:lnTo>
                <a:lnTo>
                  <a:pt x="1664" y="881"/>
                </a:lnTo>
                <a:lnTo>
                  <a:pt x="1664" y="901"/>
                </a:lnTo>
                <a:lnTo>
                  <a:pt x="1663" y="901"/>
                </a:lnTo>
                <a:lnTo>
                  <a:pt x="1657" y="901"/>
                </a:lnTo>
                <a:lnTo>
                  <a:pt x="1648" y="901"/>
                </a:lnTo>
                <a:lnTo>
                  <a:pt x="1648" y="888"/>
                </a:lnTo>
                <a:lnTo>
                  <a:pt x="1645" y="888"/>
                </a:lnTo>
                <a:lnTo>
                  <a:pt x="1640" y="888"/>
                </a:lnTo>
                <a:lnTo>
                  <a:pt x="1634" y="888"/>
                </a:lnTo>
                <a:lnTo>
                  <a:pt x="1634" y="896"/>
                </a:lnTo>
                <a:lnTo>
                  <a:pt x="1625" y="896"/>
                </a:lnTo>
                <a:lnTo>
                  <a:pt x="1618" y="896"/>
                </a:lnTo>
                <a:lnTo>
                  <a:pt x="1618" y="898"/>
                </a:lnTo>
                <a:lnTo>
                  <a:pt x="1614" y="898"/>
                </a:lnTo>
                <a:lnTo>
                  <a:pt x="1611" y="898"/>
                </a:lnTo>
                <a:lnTo>
                  <a:pt x="1611" y="897"/>
                </a:lnTo>
                <a:lnTo>
                  <a:pt x="1610" y="897"/>
                </a:lnTo>
                <a:lnTo>
                  <a:pt x="1607" y="897"/>
                </a:lnTo>
                <a:lnTo>
                  <a:pt x="1606" y="897"/>
                </a:lnTo>
                <a:lnTo>
                  <a:pt x="1606" y="894"/>
                </a:lnTo>
                <a:lnTo>
                  <a:pt x="1606" y="893"/>
                </a:lnTo>
                <a:lnTo>
                  <a:pt x="1603" y="893"/>
                </a:lnTo>
                <a:lnTo>
                  <a:pt x="1603" y="894"/>
                </a:lnTo>
                <a:lnTo>
                  <a:pt x="1603" y="896"/>
                </a:lnTo>
                <a:lnTo>
                  <a:pt x="1583" y="896"/>
                </a:lnTo>
                <a:lnTo>
                  <a:pt x="1583" y="894"/>
                </a:lnTo>
                <a:lnTo>
                  <a:pt x="1583" y="893"/>
                </a:lnTo>
                <a:lnTo>
                  <a:pt x="1579" y="893"/>
                </a:lnTo>
                <a:lnTo>
                  <a:pt x="1578" y="893"/>
                </a:lnTo>
                <a:lnTo>
                  <a:pt x="1573" y="893"/>
                </a:lnTo>
                <a:lnTo>
                  <a:pt x="1573" y="894"/>
                </a:lnTo>
                <a:lnTo>
                  <a:pt x="1573" y="896"/>
                </a:lnTo>
                <a:lnTo>
                  <a:pt x="1573" y="897"/>
                </a:lnTo>
                <a:lnTo>
                  <a:pt x="1567" y="897"/>
                </a:lnTo>
                <a:lnTo>
                  <a:pt x="1565" y="897"/>
                </a:lnTo>
                <a:lnTo>
                  <a:pt x="1565" y="894"/>
                </a:lnTo>
                <a:lnTo>
                  <a:pt x="1565" y="892"/>
                </a:lnTo>
                <a:lnTo>
                  <a:pt x="1565" y="890"/>
                </a:lnTo>
                <a:lnTo>
                  <a:pt x="1571" y="890"/>
                </a:lnTo>
                <a:lnTo>
                  <a:pt x="1572" y="890"/>
                </a:lnTo>
                <a:lnTo>
                  <a:pt x="1573" y="890"/>
                </a:lnTo>
                <a:lnTo>
                  <a:pt x="1573" y="892"/>
                </a:lnTo>
                <a:lnTo>
                  <a:pt x="1576" y="892"/>
                </a:lnTo>
                <a:lnTo>
                  <a:pt x="1576" y="890"/>
                </a:lnTo>
                <a:lnTo>
                  <a:pt x="1576" y="888"/>
                </a:lnTo>
                <a:lnTo>
                  <a:pt x="1576" y="886"/>
                </a:lnTo>
                <a:lnTo>
                  <a:pt x="1576" y="881"/>
                </a:lnTo>
                <a:lnTo>
                  <a:pt x="1573" y="881"/>
                </a:lnTo>
                <a:lnTo>
                  <a:pt x="1573" y="880"/>
                </a:lnTo>
                <a:lnTo>
                  <a:pt x="1573" y="877"/>
                </a:lnTo>
                <a:lnTo>
                  <a:pt x="1573" y="876"/>
                </a:lnTo>
                <a:lnTo>
                  <a:pt x="1573" y="876"/>
                </a:lnTo>
                <a:lnTo>
                  <a:pt x="1573" y="873"/>
                </a:lnTo>
                <a:lnTo>
                  <a:pt x="1573" y="871"/>
                </a:lnTo>
                <a:lnTo>
                  <a:pt x="1573" y="870"/>
                </a:lnTo>
                <a:lnTo>
                  <a:pt x="1573" y="870"/>
                </a:lnTo>
                <a:lnTo>
                  <a:pt x="1564" y="870"/>
                </a:lnTo>
                <a:lnTo>
                  <a:pt x="1564" y="873"/>
                </a:lnTo>
                <a:lnTo>
                  <a:pt x="1561" y="873"/>
                </a:lnTo>
                <a:lnTo>
                  <a:pt x="1563" y="876"/>
                </a:lnTo>
                <a:lnTo>
                  <a:pt x="1564" y="876"/>
                </a:lnTo>
                <a:lnTo>
                  <a:pt x="1568" y="878"/>
                </a:lnTo>
                <a:lnTo>
                  <a:pt x="1568" y="880"/>
                </a:lnTo>
                <a:lnTo>
                  <a:pt x="1569" y="881"/>
                </a:lnTo>
                <a:lnTo>
                  <a:pt x="1564" y="881"/>
                </a:lnTo>
                <a:lnTo>
                  <a:pt x="1560" y="881"/>
                </a:lnTo>
                <a:lnTo>
                  <a:pt x="1560" y="877"/>
                </a:lnTo>
                <a:lnTo>
                  <a:pt x="1559" y="877"/>
                </a:lnTo>
                <a:lnTo>
                  <a:pt x="1559" y="876"/>
                </a:lnTo>
                <a:lnTo>
                  <a:pt x="1557" y="873"/>
                </a:lnTo>
                <a:lnTo>
                  <a:pt x="1548" y="873"/>
                </a:lnTo>
                <a:lnTo>
                  <a:pt x="1544" y="873"/>
                </a:lnTo>
                <a:lnTo>
                  <a:pt x="1542" y="873"/>
                </a:lnTo>
                <a:lnTo>
                  <a:pt x="1541" y="873"/>
                </a:lnTo>
                <a:lnTo>
                  <a:pt x="1541" y="884"/>
                </a:lnTo>
                <a:lnTo>
                  <a:pt x="1541" y="885"/>
                </a:lnTo>
                <a:lnTo>
                  <a:pt x="1541" y="886"/>
                </a:lnTo>
                <a:lnTo>
                  <a:pt x="1541" y="886"/>
                </a:lnTo>
                <a:lnTo>
                  <a:pt x="1540" y="886"/>
                </a:lnTo>
                <a:lnTo>
                  <a:pt x="1538" y="886"/>
                </a:lnTo>
                <a:lnTo>
                  <a:pt x="1537" y="886"/>
                </a:lnTo>
                <a:lnTo>
                  <a:pt x="1534" y="886"/>
                </a:lnTo>
                <a:lnTo>
                  <a:pt x="1534" y="888"/>
                </a:lnTo>
                <a:lnTo>
                  <a:pt x="1534" y="890"/>
                </a:lnTo>
                <a:lnTo>
                  <a:pt x="1534" y="892"/>
                </a:lnTo>
                <a:lnTo>
                  <a:pt x="1513" y="890"/>
                </a:lnTo>
                <a:lnTo>
                  <a:pt x="1511" y="890"/>
                </a:lnTo>
                <a:lnTo>
                  <a:pt x="1506" y="890"/>
                </a:lnTo>
                <a:lnTo>
                  <a:pt x="1499" y="890"/>
                </a:lnTo>
                <a:lnTo>
                  <a:pt x="1498" y="890"/>
                </a:lnTo>
                <a:lnTo>
                  <a:pt x="1497" y="890"/>
                </a:lnTo>
                <a:lnTo>
                  <a:pt x="1493" y="890"/>
                </a:lnTo>
                <a:lnTo>
                  <a:pt x="1493" y="892"/>
                </a:lnTo>
                <a:lnTo>
                  <a:pt x="1493" y="893"/>
                </a:lnTo>
                <a:lnTo>
                  <a:pt x="1493" y="897"/>
                </a:lnTo>
                <a:lnTo>
                  <a:pt x="1490" y="897"/>
                </a:lnTo>
                <a:lnTo>
                  <a:pt x="1488" y="897"/>
                </a:lnTo>
                <a:lnTo>
                  <a:pt x="1482" y="897"/>
                </a:lnTo>
                <a:lnTo>
                  <a:pt x="1479" y="892"/>
                </a:lnTo>
                <a:lnTo>
                  <a:pt x="1479" y="888"/>
                </a:lnTo>
                <a:lnTo>
                  <a:pt x="1478" y="886"/>
                </a:lnTo>
                <a:lnTo>
                  <a:pt x="1478" y="884"/>
                </a:lnTo>
                <a:lnTo>
                  <a:pt x="1476" y="876"/>
                </a:lnTo>
                <a:lnTo>
                  <a:pt x="1475" y="873"/>
                </a:lnTo>
                <a:lnTo>
                  <a:pt x="1475" y="871"/>
                </a:lnTo>
                <a:lnTo>
                  <a:pt x="1474" y="871"/>
                </a:lnTo>
                <a:lnTo>
                  <a:pt x="1471" y="871"/>
                </a:lnTo>
                <a:lnTo>
                  <a:pt x="1475" y="855"/>
                </a:lnTo>
                <a:lnTo>
                  <a:pt x="1476" y="855"/>
                </a:lnTo>
                <a:lnTo>
                  <a:pt x="1476" y="854"/>
                </a:lnTo>
                <a:lnTo>
                  <a:pt x="1478" y="849"/>
                </a:lnTo>
                <a:lnTo>
                  <a:pt x="1479" y="843"/>
                </a:lnTo>
                <a:lnTo>
                  <a:pt x="1479" y="843"/>
                </a:lnTo>
                <a:lnTo>
                  <a:pt x="1478" y="843"/>
                </a:lnTo>
                <a:lnTo>
                  <a:pt x="1478" y="842"/>
                </a:lnTo>
                <a:lnTo>
                  <a:pt x="1476" y="842"/>
                </a:lnTo>
                <a:lnTo>
                  <a:pt x="1478" y="840"/>
                </a:lnTo>
                <a:lnTo>
                  <a:pt x="1476" y="840"/>
                </a:lnTo>
                <a:lnTo>
                  <a:pt x="1459" y="840"/>
                </a:lnTo>
                <a:lnTo>
                  <a:pt x="1457" y="840"/>
                </a:lnTo>
                <a:lnTo>
                  <a:pt x="1457" y="834"/>
                </a:lnTo>
                <a:lnTo>
                  <a:pt x="1455" y="834"/>
                </a:lnTo>
                <a:lnTo>
                  <a:pt x="1455" y="838"/>
                </a:lnTo>
                <a:lnTo>
                  <a:pt x="1453" y="838"/>
                </a:lnTo>
                <a:lnTo>
                  <a:pt x="1453" y="840"/>
                </a:lnTo>
                <a:lnTo>
                  <a:pt x="1451" y="840"/>
                </a:lnTo>
                <a:lnTo>
                  <a:pt x="1445" y="840"/>
                </a:lnTo>
                <a:lnTo>
                  <a:pt x="1445" y="839"/>
                </a:lnTo>
                <a:lnTo>
                  <a:pt x="1445" y="834"/>
                </a:lnTo>
                <a:lnTo>
                  <a:pt x="1444" y="834"/>
                </a:lnTo>
                <a:lnTo>
                  <a:pt x="1443" y="839"/>
                </a:lnTo>
                <a:lnTo>
                  <a:pt x="1443" y="840"/>
                </a:lnTo>
                <a:lnTo>
                  <a:pt x="1440" y="840"/>
                </a:lnTo>
                <a:lnTo>
                  <a:pt x="1439" y="840"/>
                </a:lnTo>
                <a:lnTo>
                  <a:pt x="1433" y="840"/>
                </a:lnTo>
                <a:lnTo>
                  <a:pt x="1429" y="840"/>
                </a:lnTo>
                <a:lnTo>
                  <a:pt x="1429" y="834"/>
                </a:lnTo>
                <a:lnTo>
                  <a:pt x="1428" y="834"/>
                </a:lnTo>
                <a:lnTo>
                  <a:pt x="1428" y="836"/>
                </a:lnTo>
                <a:lnTo>
                  <a:pt x="1425" y="836"/>
                </a:lnTo>
                <a:lnTo>
                  <a:pt x="1425" y="840"/>
                </a:lnTo>
                <a:lnTo>
                  <a:pt x="1421" y="840"/>
                </a:lnTo>
                <a:lnTo>
                  <a:pt x="1421" y="816"/>
                </a:lnTo>
                <a:lnTo>
                  <a:pt x="1421" y="815"/>
                </a:lnTo>
                <a:lnTo>
                  <a:pt x="1424" y="815"/>
                </a:lnTo>
                <a:lnTo>
                  <a:pt x="1424" y="813"/>
                </a:lnTo>
                <a:lnTo>
                  <a:pt x="1421" y="813"/>
                </a:lnTo>
                <a:lnTo>
                  <a:pt x="1421" y="811"/>
                </a:lnTo>
                <a:lnTo>
                  <a:pt x="1421" y="811"/>
                </a:lnTo>
                <a:lnTo>
                  <a:pt x="1422" y="811"/>
                </a:lnTo>
                <a:lnTo>
                  <a:pt x="1422" y="809"/>
                </a:lnTo>
                <a:lnTo>
                  <a:pt x="1422" y="808"/>
                </a:lnTo>
                <a:lnTo>
                  <a:pt x="1425" y="805"/>
                </a:lnTo>
                <a:lnTo>
                  <a:pt x="1428" y="801"/>
                </a:lnTo>
                <a:lnTo>
                  <a:pt x="1429" y="800"/>
                </a:lnTo>
                <a:lnTo>
                  <a:pt x="1430" y="800"/>
                </a:lnTo>
                <a:lnTo>
                  <a:pt x="1432" y="799"/>
                </a:lnTo>
                <a:lnTo>
                  <a:pt x="1432" y="797"/>
                </a:lnTo>
                <a:lnTo>
                  <a:pt x="1433" y="797"/>
                </a:lnTo>
                <a:lnTo>
                  <a:pt x="1434" y="794"/>
                </a:lnTo>
                <a:lnTo>
                  <a:pt x="1434" y="793"/>
                </a:lnTo>
                <a:lnTo>
                  <a:pt x="1434" y="792"/>
                </a:lnTo>
                <a:lnTo>
                  <a:pt x="1434" y="789"/>
                </a:lnTo>
                <a:lnTo>
                  <a:pt x="1440" y="784"/>
                </a:lnTo>
                <a:lnTo>
                  <a:pt x="1441" y="784"/>
                </a:lnTo>
                <a:lnTo>
                  <a:pt x="1445" y="784"/>
                </a:lnTo>
                <a:lnTo>
                  <a:pt x="1451" y="784"/>
                </a:lnTo>
                <a:lnTo>
                  <a:pt x="1451" y="781"/>
                </a:lnTo>
                <a:lnTo>
                  <a:pt x="1451" y="780"/>
                </a:lnTo>
                <a:lnTo>
                  <a:pt x="1457" y="780"/>
                </a:lnTo>
                <a:lnTo>
                  <a:pt x="1482" y="780"/>
                </a:lnTo>
                <a:lnTo>
                  <a:pt x="1483" y="780"/>
                </a:lnTo>
                <a:lnTo>
                  <a:pt x="1484" y="780"/>
                </a:lnTo>
                <a:lnTo>
                  <a:pt x="1486" y="780"/>
                </a:lnTo>
                <a:lnTo>
                  <a:pt x="1494" y="780"/>
                </a:lnTo>
                <a:lnTo>
                  <a:pt x="1502" y="780"/>
                </a:lnTo>
                <a:lnTo>
                  <a:pt x="1502" y="784"/>
                </a:lnTo>
                <a:lnTo>
                  <a:pt x="1503" y="784"/>
                </a:lnTo>
                <a:lnTo>
                  <a:pt x="1505" y="784"/>
                </a:lnTo>
                <a:lnTo>
                  <a:pt x="1506" y="784"/>
                </a:lnTo>
                <a:lnTo>
                  <a:pt x="1506" y="803"/>
                </a:lnTo>
                <a:lnTo>
                  <a:pt x="1509" y="803"/>
                </a:lnTo>
                <a:lnTo>
                  <a:pt x="1509" y="807"/>
                </a:lnTo>
                <a:lnTo>
                  <a:pt x="1509" y="808"/>
                </a:lnTo>
                <a:lnTo>
                  <a:pt x="1510" y="808"/>
                </a:lnTo>
                <a:lnTo>
                  <a:pt x="1513" y="808"/>
                </a:lnTo>
                <a:lnTo>
                  <a:pt x="1513" y="803"/>
                </a:lnTo>
                <a:lnTo>
                  <a:pt x="1513" y="800"/>
                </a:lnTo>
                <a:lnTo>
                  <a:pt x="1513" y="799"/>
                </a:lnTo>
                <a:lnTo>
                  <a:pt x="1513" y="797"/>
                </a:lnTo>
                <a:lnTo>
                  <a:pt x="1515" y="797"/>
                </a:lnTo>
                <a:lnTo>
                  <a:pt x="1519" y="797"/>
                </a:lnTo>
                <a:lnTo>
                  <a:pt x="1519" y="800"/>
                </a:lnTo>
                <a:lnTo>
                  <a:pt x="1525" y="800"/>
                </a:lnTo>
                <a:lnTo>
                  <a:pt x="1528" y="800"/>
                </a:lnTo>
                <a:lnTo>
                  <a:pt x="1528" y="804"/>
                </a:lnTo>
                <a:lnTo>
                  <a:pt x="1536" y="804"/>
                </a:lnTo>
                <a:lnTo>
                  <a:pt x="1536" y="805"/>
                </a:lnTo>
                <a:lnTo>
                  <a:pt x="1536" y="807"/>
                </a:lnTo>
                <a:lnTo>
                  <a:pt x="1534" y="807"/>
                </a:lnTo>
                <a:lnTo>
                  <a:pt x="1532" y="807"/>
                </a:lnTo>
                <a:lnTo>
                  <a:pt x="1532" y="808"/>
                </a:lnTo>
                <a:lnTo>
                  <a:pt x="1530" y="808"/>
                </a:lnTo>
                <a:lnTo>
                  <a:pt x="1524" y="808"/>
                </a:lnTo>
                <a:lnTo>
                  <a:pt x="1524" y="809"/>
                </a:lnTo>
                <a:lnTo>
                  <a:pt x="1524" y="811"/>
                </a:lnTo>
                <a:lnTo>
                  <a:pt x="1524" y="823"/>
                </a:lnTo>
                <a:lnTo>
                  <a:pt x="1524" y="826"/>
                </a:lnTo>
                <a:lnTo>
                  <a:pt x="1524" y="827"/>
                </a:lnTo>
                <a:lnTo>
                  <a:pt x="1536" y="827"/>
                </a:lnTo>
                <a:lnTo>
                  <a:pt x="1538" y="827"/>
                </a:lnTo>
                <a:lnTo>
                  <a:pt x="1540" y="827"/>
                </a:lnTo>
                <a:lnTo>
                  <a:pt x="1541" y="827"/>
                </a:lnTo>
                <a:lnTo>
                  <a:pt x="1541" y="827"/>
                </a:lnTo>
                <a:lnTo>
                  <a:pt x="1542" y="827"/>
                </a:lnTo>
                <a:lnTo>
                  <a:pt x="1544" y="827"/>
                </a:lnTo>
                <a:lnTo>
                  <a:pt x="1545" y="827"/>
                </a:lnTo>
                <a:lnTo>
                  <a:pt x="1545" y="826"/>
                </a:lnTo>
                <a:lnTo>
                  <a:pt x="1545" y="824"/>
                </a:lnTo>
                <a:lnTo>
                  <a:pt x="1546" y="817"/>
                </a:lnTo>
                <a:lnTo>
                  <a:pt x="1546" y="815"/>
                </a:lnTo>
                <a:lnTo>
                  <a:pt x="1548" y="812"/>
                </a:lnTo>
                <a:lnTo>
                  <a:pt x="1548" y="811"/>
                </a:lnTo>
                <a:lnTo>
                  <a:pt x="1548" y="812"/>
                </a:lnTo>
                <a:lnTo>
                  <a:pt x="1549" y="812"/>
                </a:lnTo>
                <a:close/>
                <a:moveTo>
                  <a:pt x="1881" y="799"/>
                </a:moveTo>
                <a:lnTo>
                  <a:pt x="1884" y="799"/>
                </a:lnTo>
                <a:lnTo>
                  <a:pt x="1891" y="799"/>
                </a:lnTo>
                <a:lnTo>
                  <a:pt x="1899" y="799"/>
                </a:lnTo>
                <a:lnTo>
                  <a:pt x="1905" y="800"/>
                </a:lnTo>
                <a:lnTo>
                  <a:pt x="1907" y="800"/>
                </a:lnTo>
                <a:lnTo>
                  <a:pt x="1908" y="800"/>
                </a:lnTo>
                <a:lnTo>
                  <a:pt x="1909" y="800"/>
                </a:lnTo>
                <a:lnTo>
                  <a:pt x="1909" y="801"/>
                </a:lnTo>
                <a:lnTo>
                  <a:pt x="1909" y="812"/>
                </a:lnTo>
                <a:lnTo>
                  <a:pt x="1909" y="827"/>
                </a:lnTo>
                <a:lnTo>
                  <a:pt x="1908" y="835"/>
                </a:lnTo>
                <a:lnTo>
                  <a:pt x="1908" y="840"/>
                </a:lnTo>
                <a:lnTo>
                  <a:pt x="1909" y="842"/>
                </a:lnTo>
                <a:lnTo>
                  <a:pt x="1915" y="842"/>
                </a:lnTo>
                <a:lnTo>
                  <a:pt x="1928" y="842"/>
                </a:lnTo>
                <a:lnTo>
                  <a:pt x="1934" y="842"/>
                </a:lnTo>
                <a:lnTo>
                  <a:pt x="1935" y="840"/>
                </a:lnTo>
                <a:lnTo>
                  <a:pt x="1936" y="840"/>
                </a:lnTo>
                <a:lnTo>
                  <a:pt x="1936" y="835"/>
                </a:lnTo>
                <a:lnTo>
                  <a:pt x="1930" y="835"/>
                </a:lnTo>
                <a:lnTo>
                  <a:pt x="1930" y="827"/>
                </a:lnTo>
                <a:lnTo>
                  <a:pt x="1932" y="827"/>
                </a:lnTo>
                <a:lnTo>
                  <a:pt x="1941" y="827"/>
                </a:lnTo>
                <a:lnTo>
                  <a:pt x="1968" y="826"/>
                </a:lnTo>
                <a:lnTo>
                  <a:pt x="1968" y="827"/>
                </a:lnTo>
                <a:lnTo>
                  <a:pt x="1968" y="830"/>
                </a:lnTo>
                <a:lnTo>
                  <a:pt x="1968" y="831"/>
                </a:lnTo>
                <a:lnTo>
                  <a:pt x="1968" y="835"/>
                </a:lnTo>
                <a:lnTo>
                  <a:pt x="1968" y="836"/>
                </a:lnTo>
                <a:lnTo>
                  <a:pt x="1968" y="842"/>
                </a:lnTo>
                <a:lnTo>
                  <a:pt x="1938" y="843"/>
                </a:lnTo>
                <a:lnTo>
                  <a:pt x="1938" y="843"/>
                </a:lnTo>
                <a:lnTo>
                  <a:pt x="1938" y="873"/>
                </a:lnTo>
                <a:lnTo>
                  <a:pt x="1938" y="880"/>
                </a:lnTo>
                <a:lnTo>
                  <a:pt x="1936" y="901"/>
                </a:lnTo>
                <a:lnTo>
                  <a:pt x="1931" y="901"/>
                </a:lnTo>
                <a:lnTo>
                  <a:pt x="1915" y="903"/>
                </a:lnTo>
                <a:lnTo>
                  <a:pt x="1915" y="898"/>
                </a:lnTo>
                <a:lnTo>
                  <a:pt x="1907" y="898"/>
                </a:lnTo>
                <a:lnTo>
                  <a:pt x="1905" y="898"/>
                </a:lnTo>
                <a:lnTo>
                  <a:pt x="1905" y="903"/>
                </a:lnTo>
                <a:lnTo>
                  <a:pt x="1905" y="904"/>
                </a:lnTo>
                <a:lnTo>
                  <a:pt x="1892" y="904"/>
                </a:lnTo>
                <a:lnTo>
                  <a:pt x="1854" y="904"/>
                </a:lnTo>
                <a:lnTo>
                  <a:pt x="1847" y="904"/>
                </a:lnTo>
                <a:lnTo>
                  <a:pt x="1845" y="904"/>
                </a:lnTo>
                <a:lnTo>
                  <a:pt x="1839" y="904"/>
                </a:lnTo>
                <a:lnTo>
                  <a:pt x="1833" y="904"/>
                </a:lnTo>
                <a:lnTo>
                  <a:pt x="1824" y="904"/>
                </a:lnTo>
                <a:lnTo>
                  <a:pt x="1796" y="904"/>
                </a:lnTo>
                <a:lnTo>
                  <a:pt x="1789" y="904"/>
                </a:lnTo>
                <a:lnTo>
                  <a:pt x="1789" y="911"/>
                </a:lnTo>
                <a:lnTo>
                  <a:pt x="1789" y="917"/>
                </a:lnTo>
                <a:lnTo>
                  <a:pt x="1789" y="934"/>
                </a:lnTo>
                <a:lnTo>
                  <a:pt x="1789" y="963"/>
                </a:lnTo>
                <a:lnTo>
                  <a:pt x="1789" y="1023"/>
                </a:lnTo>
                <a:lnTo>
                  <a:pt x="1788" y="1023"/>
                </a:lnTo>
                <a:lnTo>
                  <a:pt x="1785" y="1023"/>
                </a:lnTo>
                <a:lnTo>
                  <a:pt x="1784" y="1023"/>
                </a:lnTo>
                <a:lnTo>
                  <a:pt x="1780" y="1023"/>
                </a:lnTo>
                <a:lnTo>
                  <a:pt x="1770" y="1008"/>
                </a:lnTo>
                <a:lnTo>
                  <a:pt x="1765" y="1000"/>
                </a:lnTo>
                <a:lnTo>
                  <a:pt x="1764" y="997"/>
                </a:lnTo>
                <a:lnTo>
                  <a:pt x="1764" y="996"/>
                </a:lnTo>
                <a:lnTo>
                  <a:pt x="1761" y="993"/>
                </a:lnTo>
                <a:lnTo>
                  <a:pt x="1762" y="993"/>
                </a:lnTo>
                <a:lnTo>
                  <a:pt x="1745" y="967"/>
                </a:lnTo>
                <a:lnTo>
                  <a:pt x="1750" y="967"/>
                </a:lnTo>
                <a:lnTo>
                  <a:pt x="1753" y="967"/>
                </a:lnTo>
                <a:lnTo>
                  <a:pt x="1756" y="967"/>
                </a:lnTo>
                <a:lnTo>
                  <a:pt x="1757" y="967"/>
                </a:lnTo>
                <a:lnTo>
                  <a:pt x="1772" y="967"/>
                </a:lnTo>
                <a:lnTo>
                  <a:pt x="1780" y="967"/>
                </a:lnTo>
                <a:lnTo>
                  <a:pt x="1787" y="967"/>
                </a:lnTo>
                <a:lnTo>
                  <a:pt x="1787" y="963"/>
                </a:lnTo>
                <a:lnTo>
                  <a:pt x="1776" y="963"/>
                </a:lnTo>
                <a:lnTo>
                  <a:pt x="1776" y="962"/>
                </a:lnTo>
                <a:lnTo>
                  <a:pt x="1772" y="962"/>
                </a:lnTo>
                <a:lnTo>
                  <a:pt x="1746" y="962"/>
                </a:lnTo>
                <a:lnTo>
                  <a:pt x="1746" y="963"/>
                </a:lnTo>
                <a:lnTo>
                  <a:pt x="1742" y="963"/>
                </a:lnTo>
                <a:lnTo>
                  <a:pt x="1742" y="962"/>
                </a:lnTo>
                <a:lnTo>
                  <a:pt x="1741" y="962"/>
                </a:lnTo>
                <a:lnTo>
                  <a:pt x="1739" y="963"/>
                </a:lnTo>
                <a:lnTo>
                  <a:pt x="1735" y="967"/>
                </a:lnTo>
                <a:lnTo>
                  <a:pt x="1735" y="970"/>
                </a:lnTo>
                <a:lnTo>
                  <a:pt x="1731" y="974"/>
                </a:lnTo>
                <a:lnTo>
                  <a:pt x="1729" y="975"/>
                </a:lnTo>
                <a:lnTo>
                  <a:pt x="1726" y="980"/>
                </a:lnTo>
                <a:lnTo>
                  <a:pt x="1723" y="982"/>
                </a:lnTo>
                <a:lnTo>
                  <a:pt x="1723" y="984"/>
                </a:lnTo>
                <a:lnTo>
                  <a:pt x="1722" y="984"/>
                </a:lnTo>
                <a:lnTo>
                  <a:pt x="1711" y="965"/>
                </a:lnTo>
                <a:lnTo>
                  <a:pt x="1712" y="965"/>
                </a:lnTo>
                <a:lnTo>
                  <a:pt x="1714" y="965"/>
                </a:lnTo>
                <a:lnTo>
                  <a:pt x="1727" y="965"/>
                </a:lnTo>
                <a:lnTo>
                  <a:pt x="1727" y="963"/>
                </a:lnTo>
                <a:lnTo>
                  <a:pt x="1727" y="957"/>
                </a:lnTo>
                <a:lnTo>
                  <a:pt x="1721" y="957"/>
                </a:lnTo>
                <a:lnTo>
                  <a:pt x="1721" y="955"/>
                </a:lnTo>
                <a:lnTo>
                  <a:pt x="1719" y="955"/>
                </a:lnTo>
                <a:lnTo>
                  <a:pt x="1718" y="955"/>
                </a:lnTo>
                <a:lnTo>
                  <a:pt x="1710" y="955"/>
                </a:lnTo>
                <a:lnTo>
                  <a:pt x="1708" y="955"/>
                </a:lnTo>
                <a:lnTo>
                  <a:pt x="1710" y="958"/>
                </a:lnTo>
                <a:lnTo>
                  <a:pt x="1712" y="962"/>
                </a:lnTo>
                <a:lnTo>
                  <a:pt x="1711" y="962"/>
                </a:lnTo>
                <a:lnTo>
                  <a:pt x="1710" y="962"/>
                </a:lnTo>
                <a:lnTo>
                  <a:pt x="1675" y="962"/>
                </a:lnTo>
                <a:lnTo>
                  <a:pt x="1672" y="962"/>
                </a:lnTo>
                <a:lnTo>
                  <a:pt x="1667" y="962"/>
                </a:lnTo>
                <a:lnTo>
                  <a:pt x="1667" y="954"/>
                </a:lnTo>
                <a:lnTo>
                  <a:pt x="1667" y="936"/>
                </a:lnTo>
                <a:lnTo>
                  <a:pt x="1671" y="936"/>
                </a:lnTo>
                <a:lnTo>
                  <a:pt x="1671" y="932"/>
                </a:lnTo>
                <a:lnTo>
                  <a:pt x="1667" y="932"/>
                </a:lnTo>
                <a:lnTo>
                  <a:pt x="1667" y="904"/>
                </a:lnTo>
                <a:lnTo>
                  <a:pt x="1672" y="904"/>
                </a:lnTo>
                <a:lnTo>
                  <a:pt x="1681" y="904"/>
                </a:lnTo>
                <a:lnTo>
                  <a:pt x="1696" y="904"/>
                </a:lnTo>
                <a:lnTo>
                  <a:pt x="1698" y="904"/>
                </a:lnTo>
                <a:lnTo>
                  <a:pt x="1702" y="904"/>
                </a:lnTo>
                <a:lnTo>
                  <a:pt x="1703" y="904"/>
                </a:lnTo>
                <a:lnTo>
                  <a:pt x="1703" y="904"/>
                </a:lnTo>
                <a:lnTo>
                  <a:pt x="1704" y="904"/>
                </a:lnTo>
                <a:lnTo>
                  <a:pt x="1711" y="904"/>
                </a:lnTo>
                <a:lnTo>
                  <a:pt x="1725" y="904"/>
                </a:lnTo>
                <a:lnTo>
                  <a:pt x="1727" y="904"/>
                </a:lnTo>
                <a:lnTo>
                  <a:pt x="1787" y="904"/>
                </a:lnTo>
                <a:lnTo>
                  <a:pt x="1787" y="903"/>
                </a:lnTo>
                <a:lnTo>
                  <a:pt x="1787" y="873"/>
                </a:lnTo>
                <a:lnTo>
                  <a:pt x="1757" y="873"/>
                </a:lnTo>
                <a:lnTo>
                  <a:pt x="1757" y="843"/>
                </a:lnTo>
                <a:lnTo>
                  <a:pt x="1788" y="843"/>
                </a:lnTo>
                <a:lnTo>
                  <a:pt x="1789" y="843"/>
                </a:lnTo>
                <a:lnTo>
                  <a:pt x="1789" y="842"/>
                </a:lnTo>
                <a:lnTo>
                  <a:pt x="1789" y="835"/>
                </a:lnTo>
                <a:lnTo>
                  <a:pt x="1791" y="835"/>
                </a:lnTo>
                <a:lnTo>
                  <a:pt x="1792" y="835"/>
                </a:lnTo>
                <a:lnTo>
                  <a:pt x="1793" y="835"/>
                </a:lnTo>
                <a:lnTo>
                  <a:pt x="1795" y="835"/>
                </a:lnTo>
                <a:lnTo>
                  <a:pt x="1796" y="835"/>
                </a:lnTo>
                <a:lnTo>
                  <a:pt x="1797" y="835"/>
                </a:lnTo>
                <a:lnTo>
                  <a:pt x="1800" y="834"/>
                </a:lnTo>
                <a:lnTo>
                  <a:pt x="1802" y="834"/>
                </a:lnTo>
                <a:lnTo>
                  <a:pt x="1804" y="834"/>
                </a:lnTo>
                <a:lnTo>
                  <a:pt x="1806" y="834"/>
                </a:lnTo>
                <a:lnTo>
                  <a:pt x="1807" y="834"/>
                </a:lnTo>
                <a:lnTo>
                  <a:pt x="1810" y="834"/>
                </a:lnTo>
                <a:lnTo>
                  <a:pt x="1812" y="834"/>
                </a:lnTo>
                <a:lnTo>
                  <a:pt x="1814" y="834"/>
                </a:lnTo>
                <a:lnTo>
                  <a:pt x="1815" y="834"/>
                </a:lnTo>
                <a:lnTo>
                  <a:pt x="1816" y="834"/>
                </a:lnTo>
                <a:lnTo>
                  <a:pt x="1818" y="835"/>
                </a:lnTo>
                <a:lnTo>
                  <a:pt x="1819" y="835"/>
                </a:lnTo>
                <a:lnTo>
                  <a:pt x="1819" y="836"/>
                </a:lnTo>
                <a:lnTo>
                  <a:pt x="1820" y="836"/>
                </a:lnTo>
                <a:lnTo>
                  <a:pt x="1823" y="839"/>
                </a:lnTo>
                <a:lnTo>
                  <a:pt x="1824" y="840"/>
                </a:lnTo>
                <a:lnTo>
                  <a:pt x="1826" y="842"/>
                </a:lnTo>
                <a:lnTo>
                  <a:pt x="1827" y="843"/>
                </a:lnTo>
                <a:lnTo>
                  <a:pt x="1829" y="843"/>
                </a:lnTo>
                <a:lnTo>
                  <a:pt x="1830" y="843"/>
                </a:lnTo>
                <a:lnTo>
                  <a:pt x="1831" y="843"/>
                </a:lnTo>
                <a:lnTo>
                  <a:pt x="1833" y="844"/>
                </a:lnTo>
                <a:lnTo>
                  <a:pt x="1834" y="844"/>
                </a:lnTo>
                <a:lnTo>
                  <a:pt x="1837" y="846"/>
                </a:lnTo>
                <a:lnTo>
                  <a:pt x="1837" y="844"/>
                </a:lnTo>
                <a:lnTo>
                  <a:pt x="1839" y="846"/>
                </a:lnTo>
                <a:lnTo>
                  <a:pt x="1843" y="849"/>
                </a:lnTo>
                <a:lnTo>
                  <a:pt x="1847" y="851"/>
                </a:lnTo>
                <a:lnTo>
                  <a:pt x="1847" y="853"/>
                </a:lnTo>
                <a:lnTo>
                  <a:pt x="1851" y="857"/>
                </a:lnTo>
                <a:lnTo>
                  <a:pt x="1862" y="867"/>
                </a:lnTo>
                <a:lnTo>
                  <a:pt x="1862" y="873"/>
                </a:lnTo>
                <a:lnTo>
                  <a:pt x="1868" y="873"/>
                </a:lnTo>
                <a:lnTo>
                  <a:pt x="1872" y="876"/>
                </a:lnTo>
                <a:lnTo>
                  <a:pt x="1873" y="876"/>
                </a:lnTo>
                <a:lnTo>
                  <a:pt x="1876" y="874"/>
                </a:lnTo>
                <a:lnTo>
                  <a:pt x="1877" y="873"/>
                </a:lnTo>
                <a:lnTo>
                  <a:pt x="1897" y="873"/>
                </a:lnTo>
                <a:lnTo>
                  <a:pt x="1897" y="863"/>
                </a:lnTo>
                <a:lnTo>
                  <a:pt x="1907" y="863"/>
                </a:lnTo>
                <a:lnTo>
                  <a:pt x="1907" y="861"/>
                </a:lnTo>
                <a:lnTo>
                  <a:pt x="1897" y="861"/>
                </a:lnTo>
                <a:lnTo>
                  <a:pt x="1897" y="843"/>
                </a:lnTo>
                <a:lnTo>
                  <a:pt x="1891" y="843"/>
                </a:lnTo>
                <a:lnTo>
                  <a:pt x="1884" y="843"/>
                </a:lnTo>
                <a:lnTo>
                  <a:pt x="1862" y="843"/>
                </a:lnTo>
                <a:lnTo>
                  <a:pt x="1862" y="842"/>
                </a:lnTo>
                <a:lnTo>
                  <a:pt x="1849" y="842"/>
                </a:lnTo>
                <a:lnTo>
                  <a:pt x="1841" y="842"/>
                </a:lnTo>
                <a:lnTo>
                  <a:pt x="1849" y="832"/>
                </a:lnTo>
                <a:lnTo>
                  <a:pt x="1854" y="826"/>
                </a:lnTo>
                <a:lnTo>
                  <a:pt x="1868" y="809"/>
                </a:lnTo>
                <a:lnTo>
                  <a:pt x="1878" y="799"/>
                </a:lnTo>
                <a:lnTo>
                  <a:pt x="1881" y="799"/>
                </a:lnTo>
                <a:close/>
                <a:moveTo>
                  <a:pt x="684" y="1046"/>
                </a:moveTo>
                <a:lnTo>
                  <a:pt x="684" y="1047"/>
                </a:lnTo>
                <a:lnTo>
                  <a:pt x="686" y="1047"/>
                </a:lnTo>
                <a:lnTo>
                  <a:pt x="686" y="1048"/>
                </a:lnTo>
                <a:lnTo>
                  <a:pt x="686" y="1050"/>
                </a:lnTo>
                <a:lnTo>
                  <a:pt x="687" y="1050"/>
                </a:lnTo>
                <a:lnTo>
                  <a:pt x="687" y="1051"/>
                </a:lnTo>
                <a:lnTo>
                  <a:pt x="687" y="1052"/>
                </a:lnTo>
                <a:lnTo>
                  <a:pt x="688" y="1052"/>
                </a:lnTo>
                <a:lnTo>
                  <a:pt x="688" y="1054"/>
                </a:lnTo>
                <a:lnTo>
                  <a:pt x="690" y="1054"/>
                </a:lnTo>
                <a:lnTo>
                  <a:pt x="690" y="1055"/>
                </a:lnTo>
                <a:lnTo>
                  <a:pt x="690" y="1057"/>
                </a:lnTo>
                <a:lnTo>
                  <a:pt x="691" y="1057"/>
                </a:lnTo>
                <a:lnTo>
                  <a:pt x="691" y="1058"/>
                </a:lnTo>
                <a:lnTo>
                  <a:pt x="692" y="1058"/>
                </a:lnTo>
                <a:lnTo>
                  <a:pt x="692" y="1059"/>
                </a:lnTo>
                <a:lnTo>
                  <a:pt x="694" y="1061"/>
                </a:lnTo>
                <a:lnTo>
                  <a:pt x="694" y="1062"/>
                </a:lnTo>
                <a:lnTo>
                  <a:pt x="695" y="1062"/>
                </a:lnTo>
                <a:lnTo>
                  <a:pt x="695" y="1082"/>
                </a:lnTo>
                <a:lnTo>
                  <a:pt x="695" y="1142"/>
                </a:lnTo>
                <a:lnTo>
                  <a:pt x="633" y="1143"/>
                </a:lnTo>
                <a:lnTo>
                  <a:pt x="572" y="1143"/>
                </a:lnTo>
                <a:lnTo>
                  <a:pt x="561" y="1143"/>
                </a:lnTo>
                <a:lnTo>
                  <a:pt x="560" y="1143"/>
                </a:lnTo>
                <a:lnTo>
                  <a:pt x="559" y="1143"/>
                </a:lnTo>
                <a:lnTo>
                  <a:pt x="557" y="1143"/>
                </a:lnTo>
                <a:lnTo>
                  <a:pt x="557" y="1142"/>
                </a:lnTo>
                <a:lnTo>
                  <a:pt x="556" y="1142"/>
                </a:lnTo>
                <a:lnTo>
                  <a:pt x="555" y="1142"/>
                </a:lnTo>
                <a:lnTo>
                  <a:pt x="553" y="1142"/>
                </a:lnTo>
                <a:lnTo>
                  <a:pt x="552" y="1142"/>
                </a:lnTo>
                <a:lnTo>
                  <a:pt x="551" y="1142"/>
                </a:lnTo>
                <a:lnTo>
                  <a:pt x="549" y="1142"/>
                </a:lnTo>
                <a:lnTo>
                  <a:pt x="548" y="1142"/>
                </a:lnTo>
                <a:lnTo>
                  <a:pt x="548" y="1140"/>
                </a:lnTo>
                <a:lnTo>
                  <a:pt x="547" y="1140"/>
                </a:lnTo>
                <a:lnTo>
                  <a:pt x="545" y="1140"/>
                </a:lnTo>
                <a:lnTo>
                  <a:pt x="544" y="1140"/>
                </a:lnTo>
                <a:lnTo>
                  <a:pt x="543" y="1140"/>
                </a:lnTo>
                <a:lnTo>
                  <a:pt x="543" y="1139"/>
                </a:lnTo>
                <a:lnTo>
                  <a:pt x="541" y="1139"/>
                </a:lnTo>
                <a:lnTo>
                  <a:pt x="540" y="1139"/>
                </a:lnTo>
                <a:lnTo>
                  <a:pt x="538" y="1139"/>
                </a:lnTo>
                <a:lnTo>
                  <a:pt x="538" y="1138"/>
                </a:lnTo>
                <a:lnTo>
                  <a:pt x="537" y="1138"/>
                </a:lnTo>
                <a:lnTo>
                  <a:pt x="536" y="1138"/>
                </a:lnTo>
                <a:lnTo>
                  <a:pt x="536" y="1136"/>
                </a:lnTo>
                <a:lnTo>
                  <a:pt x="536" y="1136"/>
                </a:lnTo>
                <a:lnTo>
                  <a:pt x="534" y="1136"/>
                </a:lnTo>
                <a:lnTo>
                  <a:pt x="533" y="1136"/>
                </a:lnTo>
                <a:lnTo>
                  <a:pt x="533" y="1136"/>
                </a:lnTo>
                <a:lnTo>
                  <a:pt x="532" y="1136"/>
                </a:lnTo>
                <a:lnTo>
                  <a:pt x="530" y="1136"/>
                </a:lnTo>
                <a:lnTo>
                  <a:pt x="530" y="1135"/>
                </a:lnTo>
                <a:lnTo>
                  <a:pt x="529" y="1135"/>
                </a:lnTo>
                <a:lnTo>
                  <a:pt x="529" y="1133"/>
                </a:lnTo>
                <a:lnTo>
                  <a:pt x="528" y="1133"/>
                </a:lnTo>
                <a:lnTo>
                  <a:pt x="526" y="1133"/>
                </a:lnTo>
                <a:lnTo>
                  <a:pt x="526" y="1132"/>
                </a:lnTo>
                <a:lnTo>
                  <a:pt x="525" y="1132"/>
                </a:lnTo>
                <a:lnTo>
                  <a:pt x="524" y="1131"/>
                </a:lnTo>
                <a:lnTo>
                  <a:pt x="522" y="1131"/>
                </a:lnTo>
                <a:lnTo>
                  <a:pt x="522" y="1129"/>
                </a:lnTo>
                <a:lnTo>
                  <a:pt x="521" y="1129"/>
                </a:lnTo>
                <a:lnTo>
                  <a:pt x="521" y="1128"/>
                </a:lnTo>
                <a:lnTo>
                  <a:pt x="520" y="1128"/>
                </a:lnTo>
                <a:lnTo>
                  <a:pt x="520" y="1127"/>
                </a:lnTo>
                <a:lnTo>
                  <a:pt x="518" y="1127"/>
                </a:lnTo>
                <a:lnTo>
                  <a:pt x="517" y="1127"/>
                </a:lnTo>
                <a:lnTo>
                  <a:pt x="517" y="1125"/>
                </a:lnTo>
                <a:lnTo>
                  <a:pt x="516" y="1125"/>
                </a:lnTo>
                <a:lnTo>
                  <a:pt x="516" y="1124"/>
                </a:lnTo>
                <a:lnTo>
                  <a:pt x="514" y="1124"/>
                </a:lnTo>
                <a:lnTo>
                  <a:pt x="514" y="1123"/>
                </a:lnTo>
                <a:lnTo>
                  <a:pt x="513" y="1125"/>
                </a:lnTo>
                <a:lnTo>
                  <a:pt x="468" y="1077"/>
                </a:lnTo>
                <a:lnTo>
                  <a:pt x="467" y="1075"/>
                </a:lnTo>
                <a:lnTo>
                  <a:pt x="470" y="1073"/>
                </a:lnTo>
                <a:lnTo>
                  <a:pt x="467" y="1071"/>
                </a:lnTo>
                <a:lnTo>
                  <a:pt x="463" y="1067"/>
                </a:lnTo>
                <a:lnTo>
                  <a:pt x="462" y="1067"/>
                </a:lnTo>
                <a:lnTo>
                  <a:pt x="464" y="1065"/>
                </a:lnTo>
                <a:lnTo>
                  <a:pt x="466" y="1065"/>
                </a:lnTo>
                <a:lnTo>
                  <a:pt x="466" y="1063"/>
                </a:lnTo>
                <a:lnTo>
                  <a:pt x="467" y="1063"/>
                </a:lnTo>
                <a:lnTo>
                  <a:pt x="472" y="1062"/>
                </a:lnTo>
                <a:lnTo>
                  <a:pt x="529" y="1052"/>
                </a:lnTo>
                <a:lnTo>
                  <a:pt x="530" y="1052"/>
                </a:lnTo>
                <a:lnTo>
                  <a:pt x="532" y="1052"/>
                </a:lnTo>
                <a:lnTo>
                  <a:pt x="532" y="1051"/>
                </a:lnTo>
                <a:lnTo>
                  <a:pt x="533" y="1051"/>
                </a:lnTo>
                <a:lnTo>
                  <a:pt x="534" y="1051"/>
                </a:lnTo>
                <a:lnTo>
                  <a:pt x="536" y="1051"/>
                </a:lnTo>
                <a:lnTo>
                  <a:pt x="536" y="1050"/>
                </a:lnTo>
                <a:lnTo>
                  <a:pt x="536" y="1050"/>
                </a:lnTo>
                <a:lnTo>
                  <a:pt x="549" y="1044"/>
                </a:lnTo>
                <a:lnTo>
                  <a:pt x="561" y="1039"/>
                </a:lnTo>
                <a:lnTo>
                  <a:pt x="568" y="1036"/>
                </a:lnTo>
                <a:lnTo>
                  <a:pt x="574" y="1034"/>
                </a:lnTo>
                <a:lnTo>
                  <a:pt x="574" y="1032"/>
                </a:lnTo>
                <a:lnTo>
                  <a:pt x="574" y="1031"/>
                </a:lnTo>
                <a:lnTo>
                  <a:pt x="574" y="1028"/>
                </a:lnTo>
                <a:lnTo>
                  <a:pt x="574" y="1027"/>
                </a:lnTo>
                <a:lnTo>
                  <a:pt x="574" y="1021"/>
                </a:lnTo>
                <a:lnTo>
                  <a:pt x="575" y="961"/>
                </a:lnTo>
                <a:lnTo>
                  <a:pt x="582" y="961"/>
                </a:lnTo>
                <a:lnTo>
                  <a:pt x="605" y="961"/>
                </a:lnTo>
                <a:lnTo>
                  <a:pt x="605" y="947"/>
                </a:lnTo>
                <a:lnTo>
                  <a:pt x="605" y="930"/>
                </a:lnTo>
                <a:lnTo>
                  <a:pt x="611" y="930"/>
                </a:lnTo>
                <a:lnTo>
                  <a:pt x="621" y="930"/>
                </a:lnTo>
                <a:lnTo>
                  <a:pt x="622" y="930"/>
                </a:lnTo>
                <a:lnTo>
                  <a:pt x="625" y="930"/>
                </a:lnTo>
                <a:lnTo>
                  <a:pt x="629" y="930"/>
                </a:lnTo>
                <a:lnTo>
                  <a:pt x="629" y="931"/>
                </a:lnTo>
                <a:lnTo>
                  <a:pt x="629" y="932"/>
                </a:lnTo>
                <a:lnTo>
                  <a:pt x="630" y="932"/>
                </a:lnTo>
                <a:lnTo>
                  <a:pt x="630" y="934"/>
                </a:lnTo>
                <a:lnTo>
                  <a:pt x="630" y="935"/>
                </a:lnTo>
                <a:lnTo>
                  <a:pt x="632" y="935"/>
                </a:lnTo>
                <a:lnTo>
                  <a:pt x="632" y="936"/>
                </a:lnTo>
                <a:lnTo>
                  <a:pt x="632" y="938"/>
                </a:lnTo>
                <a:lnTo>
                  <a:pt x="672" y="1021"/>
                </a:lnTo>
                <a:lnTo>
                  <a:pt x="684" y="1046"/>
                </a:lnTo>
                <a:close/>
                <a:moveTo>
                  <a:pt x="1047" y="50"/>
                </a:moveTo>
                <a:lnTo>
                  <a:pt x="1044" y="49"/>
                </a:lnTo>
                <a:lnTo>
                  <a:pt x="1039" y="49"/>
                </a:lnTo>
                <a:lnTo>
                  <a:pt x="1038" y="49"/>
                </a:lnTo>
                <a:lnTo>
                  <a:pt x="1035" y="49"/>
                </a:lnTo>
                <a:lnTo>
                  <a:pt x="1032" y="49"/>
                </a:lnTo>
                <a:lnTo>
                  <a:pt x="1030" y="49"/>
                </a:lnTo>
                <a:lnTo>
                  <a:pt x="1032" y="49"/>
                </a:lnTo>
                <a:lnTo>
                  <a:pt x="1035" y="49"/>
                </a:lnTo>
                <a:lnTo>
                  <a:pt x="1038" y="49"/>
                </a:lnTo>
                <a:lnTo>
                  <a:pt x="1039" y="49"/>
                </a:lnTo>
                <a:lnTo>
                  <a:pt x="1044" y="49"/>
                </a:lnTo>
                <a:lnTo>
                  <a:pt x="1047" y="50"/>
                </a:lnTo>
                <a:lnTo>
                  <a:pt x="1049" y="50"/>
                </a:lnTo>
                <a:lnTo>
                  <a:pt x="1051" y="50"/>
                </a:lnTo>
                <a:lnTo>
                  <a:pt x="1054" y="50"/>
                </a:lnTo>
                <a:lnTo>
                  <a:pt x="1051" y="50"/>
                </a:lnTo>
                <a:lnTo>
                  <a:pt x="1049" y="50"/>
                </a:lnTo>
                <a:lnTo>
                  <a:pt x="1047" y="5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19050" cmpd="sng">
            <a:solidFill>
              <a:srgbClr val="FFFFFF"/>
            </a:solidFill>
            <a:prstDash val="solid"/>
            <a:round/>
            <a:headEnd/>
            <a:tailEnd/>
          </a:ln>
          <a:effectLst>
            <a:outerShdw dist="28398" dir="6993903" algn="ctr" rotWithShape="0">
              <a:srgbClr val="B2B2B2">
                <a:alpha val="50000"/>
              </a:srgbClr>
            </a:outerShdw>
          </a:effectLst>
        </p:spPr>
        <p:txBody>
          <a:bodyPr/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endParaRPr lang="zh-CN" altLang="en-US" sz="1350" b="1" ker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" name="Freeform 66">
            <a:extLst>
              <a:ext uri="{FF2B5EF4-FFF2-40B4-BE49-F238E27FC236}">
                <a16:creationId xmlns:a16="http://schemas.microsoft.com/office/drawing/2014/main" id="{8816D57C-E815-F353-6CD0-57EBDE07EE66}"/>
              </a:ext>
            </a:extLst>
          </p:cNvPr>
          <p:cNvSpPr>
            <a:spLocks noEditPoints="1"/>
          </p:cNvSpPr>
          <p:nvPr/>
        </p:nvSpPr>
        <p:spPr bwMode="auto">
          <a:xfrm>
            <a:off x="3435069" y="2031690"/>
            <a:ext cx="3282074" cy="2070367"/>
          </a:xfrm>
          <a:custGeom>
            <a:avLst/>
            <a:gdLst>
              <a:gd name="T0" fmla="*/ 1182 w 3356"/>
              <a:gd name="T1" fmla="*/ 473 h 2117"/>
              <a:gd name="T2" fmla="*/ 1394 w 3356"/>
              <a:gd name="T3" fmla="*/ 445 h 2117"/>
              <a:gd name="T4" fmla="*/ 1382 w 3356"/>
              <a:gd name="T5" fmla="*/ 323 h 2117"/>
              <a:gd name="T6" fmla="*/ 1225 w 3356"/>
              <a:gd name="T7" fmla="*/ 318 h 2117"/>
              <a:gd name="T8" fmla="*/ 1119 w 3356"/>
              <a:gd name="T9" fmla="*/ 169 h 2117"/>
              <a:gd name="T10" fmla="*/ 765 w 3356"/>
              <a:gd name="T11" fmla="*/ 111 h 2117"/>
              <a:gd name="T12" fmla="*/ 702 w 3356"/>
              <a:gd name="T13" fmla="*/ 383 h 2117"/>
              <a:gd name="T14" fmla="*/ 815 w 3356"/>
              <a:gd name="T15" fmla="*/ 354 h 2117"/>
              <a:gd name="T16" fmla="*/ 896 w 3356"/>
              <a:gd name="T17" fmla="*/ 491 h 2117"/>
              <a:gd name="T18" fmla="*/ 934 w 3356"/>
              <a:gd name="T19" fmla="*/ 461 h 2117"/>
              <a:gd name="T20" fmla="*/ 1059 w 3356"/>
              <a:gd name="T21" fmla="*/ 535 h 2117"/>
              <a:gd name="T22" fmla="*/ 1007 w 3356"/>
              <a:gd name="T23" fmla="*/ 655 h 2117"/>
              <a:gd name="T24" fmla="*/ 802 w 3356"/>
              <a:gd name="T25" fmla="*/ 534 h 2117"/>
              <a:gd name="T26" fmla="*/ 636 w 3356"/>
              <a:gd name="T27" fmla="*/ 657 h 2117"/>
              <a:gd name="T28" fmla="*/ 775 w 3356"/>
              <a:gd name="T29" fmla="*/ 772 h 2117"/>
              <a:gd name="T30" fmla="*/ 621 w 3356"/>
              <a:gd name="T31" fmla="*/ 746 h 2117"/>
              <a:gd name="T32" fmla="*/ 333 w 3356"/>
              <a:gd name="T33" fmla="*/ 1020 h 2117"/>
              <a:gd name="T34" fmla="*/ 59 w 3356"/>
              <a:gd name="T35" fmla="*/ 1228 h 2117"/>
              <a:gd name="T36" fmla="*/ 1196 w 3356"/>
              <a:gd name="T37" fmla="*/ 1537 h 2117"/>
              <a:gd name="T38" fmla="*/ 1626 w 3356"/>
              <a:gd name="T39" fmla="*/ 1498 h 2117"/>
              <a:gd name="T40" fmla="*/ 1779 w 3356"/>
              <a:gd name="T41" fmla="*/ 1412 h 2117"/>
              <a:gd name="T42" fmla="*/ 2028 w 3356"/>
              <a:gd name="T43" fmla="*/ 1631 h 2117"/>
              <a:gd name="T44" fmla="*/ 2210 w 3356"/>
              <a:gd name="T45" fmla="*/ 811 h 2117"/>
              <a:gd name="T46" fmla="*/ 2030 w 3356"/>
              <a:gd name="T47" fmla="*/ 776 h 2117"/>
              <a:gd name="T48" fmla="*/ 1970 w 3356"/>
              <a:gd name="T49" fmla="*/ 604 h 2117"/>
              <a:gd name="T50" fmla="*/ 1854 w 3356"/>
              <a:gd name="T51" fmla="*/ 480 h 2117"/>
              <a:gd name="T52" fmla="*/ 1816 w 3356"/>
              <a:gd name="T53" fmla="*/ 360 h 2117"/>
              <a:gd name="T54" fmla="*/ 1977 w 3356"/>
              <a:gd name="T55" fmla="*/ 461 h 2117"/>
              <a:gd name="T56" fmla="*/ 2109 w 3356"/>
              <a:gd name="T57" fmla="*/ 477 h 2117"/>
              <a:gd name="T58" fmla="*/ 2223 w 3356"/>
              <a:gd name="T59" fmla="*/ 538 h 2117"/>
              <a:gd name="T60" fmla="*/ 2514 w 3356"/>
              <a:gd name="T61" fmla="*/ 616 h 2117"/>
              <a:gd name="T62" fmla="*/ 2776 w 3356"/>
              <a:gd name="T63" fmla="*/ 351 h 2117"/>
              <a:gd name="T64" fmla="*/ 3232 w 3356"/>
              <a:gd name="T65" fmla="*/ 44 h 2117"/>
              <a:gd name="T66" fmla="*/ 3089 w 3356"/>
              <a:gd name="T67" fmla="*/ 112 h 2117"/>
              <a:gd name="T68" fmla="*/ 2900 w 3356"/>
              <a:gd name="T69" fmla="*/ 172 h 2117"/>
              <a:gd name="T70" fmla="*/ 2689 w 3356"/>
              <a:gd name="T71" fmla="*/ 108 h 2117"/>
              <a:gd name="T72" fmla="*/ 2540 w 3356"/>
              <a:gd name="T73" fmla="*/ 127 h 2117"/>
              <a:gd name="T74" fmla="*/ 2379 w 3356"/>
              <a:gd name="T75" fmla="*/ 48 h 2117"/>
              <a:gd name="T76" fmla="*/ 2256 w 3356"/>
              <a:gd name="T77" fmla="*/ 34 h 2117"/>
              <a:gd name="T78" fmla="*/ 2193 w 3356"/>
              <a:gd name="T79" fmla="*/ 195 h 2117"/>
              <a:gd name="T80" fmla="*/ 2054 w 3356"/>
              <a:gd name="T81" fmla="*/ 277 h 2117"/>
              <a:gd name="T82" fmla="*/ 2089 w 3356"/>
              <a:gd name="T83" fmla="*/ 193 h 2117"/>
              <a:gd name="T84" fmla="*/ 1738 w 3356"/>
              <a:gd name="T85" fmla="*/ 323 h 2117"/>
              <a:gd name="T86" fmla="*/ 1545 w 3356"/>
              <a:gd name="T87" fmla="*/ 387 h 2117"/>
              <a:gd name="T88" fmla="*/ 1494 w 3356"/>
              <a:gd name="T89" fmla="*/ 368 h 2117"/>
              <a:gd name="T90" fmla="*/ 1499 w 3356"/>
              <a:gd name="T91" fmla="*/ 524 h 2117"/>
              <a:gd name="T92" fmla="*/ 1301 w 3356"/>
              <a:gd name="T93" fmla="*/ 627 h 2117"/>
              <a:gd name="T94" fmla="*/ 1240 w 3356"/>
              <a:gd name="T95" fmla="*/ 564 h 2117"/>
              <a:gd name="T96" fmla="*/ 937 w 3356"/>
              <a:gd name="T97" fmla="*/ 171 h 2117"/>
              <a:gd name="T98" fmla="*/ 1258 w 3356"/>
              <a:gd name="T99" fmla="*/ 876 h 2117"/>
              <a:gd name="T100" fmla="*/ 1968 w 3356"/>
              <a:gd name="T101" fmla="*/ 1235 h 2117"/>
              <a:gd name="T102" fmla="*/ 1853 w 3356"/>
              <a:gd name="T103" fmla="*/ 1358 h 2117"/>
              <a:gd name="T104" fmla="*/ 1869 w 3356"/>
              <a:gd name="T105" fmla="*/ 1236 h 2117"/>
              <a:gd name="T106" fmla="*/ 1765 w 3356"/>
              <a:gd name="T107" fmla="*/ 1100 h 2117"/>
              <a:gd name="T108" fmla="*/ 1661 w 3356"/>
              <a:gd name="T109" fmla="*/ 811 h 2117"/>
              <a:gd name="T110" fmla="*/ 1573 w 3356"/>
              <a:gd name="T111" fmla="*/ 877 h 2117"/>
              <a:gd name="T112" fmla="*/ 1459 w 3356"/>
              <a:gd name="T113" fmla="*/ 840 h 2117"/>
              <a:gd name="T114" fmla="*/ 1513 w 3356"/>
              <a:gd name="T115" fmla="*/ 800 h 2117"/>
              <a:gd name="T116" fmla="*/ 1938 w 3356"/>
              <a:gd name="T117" fmla="*/ 843 h 2117"/>
              <a:gd name="T118" fmla="*/ 1721 w 3356"/>
              <a:gd name="T119" fmla="*/ 955 h 2117"/>
              <a:gd name="T120" fmla="*/ 1839 w 3356"/>
              <a:gd name="T121" fmla="*/ 846 h 2117"/>
              <a:gd name="T122" fmla="*/ 543 w 3356"/>
              <a:gd name="T123" fmla="*/ 1140 h 2117"/>
              <a:gd name="T124" fmla="*/ 605 w 3356"/>
              <a:gd name="T125" fmla="*/ 947 h 21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356" h="2117">
                <a:moveTo>
                  <a:pt x="2210" y="1829"/>
                </a:moveTo>
                <a:lnTo>
                  <a:pt x="2212" y="1829"/>
                </a:lnTo>
                <a:lnTo>
                  <a:pt x="2220" y="1829"/>
                </a:lnTo>
                <a:lnTo>
                  <a:pt x="2220" y="1852"/>
                </a:lnTo>
                <a:lnTo>
                  <a:pt x="2220" y="1855"/>
                </a:lnTo>
                <a:lnTo>
                  <a:pt x="2220" y="1875"/>
                </a:lnTo>
                <a:lnTo>
                  <a:pt x="2254" y="1874"/>
                </a:lnTo>
                <a:lnTo>
                  <a:pt x="2270" y="1874"/>
                </a:lnTo>
                <a:lnTo>
                  <a:pt x="2268" y="1994"/>
                </a:lnTo>
                <a:lnTo>
                  <a:pt x="2245" y="1994"/>
                </a:lnTo>
                <a:lnTo>
                  <a:pt x="2244" y="1994"/>
                </a:lnTo>
                <a:lnTo>
                  <a:pt x="2209" y="1994"/>
                </a:lnTo>
                <a:lnTo>
                  <a:pt x="2178" y="1994"/>
                </a:lnTo>
                <a:lnTo>
                  <a:pt x="2156" y="1994"/>
                </a:lnTo>
                <a:lnTo>
                  <a:pt x="2155" y="1994"/>
                </a:lnTo>
                <a:lnTo>
                  <a:pt x="2154" y="1994"/>
                </a:lnTo>
                <a:lnTo>
                  <a:pt x="2150" y="1994"/>
                </a:lnTo>
                <a:lnTo>
                  <a:pt x="2150" y="1995"/>
                </a:lnTo>
                <a:lnTo>
                  <a:pt x="2150" y="2117"/>
                </a:lnTo>
                <a:lnTo>
                  <a:pt x="2054" y="2117"/>
                </a:lnTo>
                <a:lnTo>
                  <a:pt x="2051" y="2117"/>
                </a:lnTo>
                <a:lnTo>
                  <a:pt x="2028" y="2117"/>
                </a:lnTo>
                <a:lnTo>
                  <a:pt x="2028" y="2056"/>
                </a:lnTo>
                <a:lnTo>
                  <a:pt x="2028" y="1997"/>
                </a:lnTo>
                <a:lnTo>
                  <a:pt x="2035" y="1997"/>
                </a:lnTo>
                <a:lnTo>
                  <a:pt x="2089" y="1995"/>
                </a:lnTo>
                <a:lnTo>
                  <a:pt x="2148" y="1995"/>
                </a:lnTo>
                <a:lnTo>
                  <a:pt x="2148" y="1994"/>
                </a:lnTo>
                <a:lnTo>
                  <a:pt x="2150" y="1994"/>
                </a:lnTo>
                <a:lnTo>
                  <a:pt x="2150" y="1874"/>
                </a:lnTo>
                <a:lnTo>
                  <a:pt x="2028" y="1874"/>
                </a:lnTo>
                <a:lnTo>
                  <a:pt x="2028" y="1753"/>
                </a:lnTo>
                <a:lnTo>
                  <a:pt x="2035" y="1753"/>
                </a:lnTo>
                <a:lnTo>
                  <a:pt x="2150" y="1753"/>
                </a:lnTo>
                <a:lnTo>
                  <a:pt x="2150" y="1786"/>
                </a:lnTo>
                <a:lnTo>
                  <a:pt x="2150" y="1787"/>
                </a:lnTo>
                <a:lnTo>
                  <a:pt x="2150" y="1814"/>
                </a:lnTo>
                <a:lnTo>
                  <a:pt x="2154" y="1814"/>
                </a:lnTo>
                <a:lnTo>
                  <a:pt x="2155" y="1814"/>
                </a:lnTo>
                <a:lnTo>
                  <a:pt x="2181" y="1814"/>
                </a:lnTo>
                <a:lnTo>
                  <a:pt x="2181" y="1816"/>
                </a:lnTo>
                <a:lnTo>
                  <a:pt x="2181" y="1830"/>
                </a:lnTo>
                <a:lnTo>
                  <a:pt x="2210" y="1829"/>
                </a:lnTo>
                <a:lnTo>
                  <a:pt x="2210" y="1829"/>
                </a:lnTo>
                <a:close/>
                <a:moveTo>
                  <a:pt x="1197" y="534"/>
                </a:moveTo>
                <a:lnTo>
                  <a:pt x="1194" y="534"/>
                </a:lnTo>
                <a:lnTo>
                  <a:pt x="1189" y="534"/>
                </a:lnTo>
                <a:lnTo>
                  <a:pt x="1189" y="527"/>
                </a:lnTo>
                <a:lnTo>
                  <a:pt x="1185" y="527"/>
                </a:lnTo>
                <a:lnTo>
                  <a:pt x="1185" y="526"/>
                </a:lnTo>
                <a:lnTo>
                  <a:pt x="1186" y="510"/>
                </a:lnTo>
                <a:lnTo>
                  <a:pt x="1186" y="508"/>
                </a:lnTo>
                <a:lnTo>
                  <a:pt x="1186" y="504"/>
                </a:lnTo>
                <a:lnTo>
                  <a:pt x="1186" y="497"/>
                </a:lnTo>
                <a:lnTo>
                  <a:pt x="1185" y="497"/>
                </a:lnTo>
                <a:lnTo>
                  <a:pt x="1185" y="495"/>
                </a:lnTo>
                <a:lnTo>
                  <a:pt x="1183" y="492"/>
                </a:lnTo>
                <a:lnTo>
                  <a:pt x="1183" y="491"/>
                </a:lnTo>
                <a:lnTo>
                  <a:pt x="1182" y="489"/>
                </a:lnTo>
                <a:lnTo>
                  <a:pt x="1183" y="489"/>
                </a:lnTo>
                <a:lnTo>
                  <a:pt x="1183" y="489"/>
                </a:lnTo>
                <a:lnTo>
                  <a:pt x="1194" y="489"/>
                </a:lnTo>
                <a:lnTo>
                  <a:pt x="1194" y="484"/>
                </a:lnTo>
                <a:lnTo>
                  <a:pt x="1194" y="476"/>
                </a:lnTo>
                <a:lnTo>
                  <a:pt x="1194" y="474"/>
                </a:lnTo>
                <a:lnTo>
                  <a:pt x="1188" y="474"/>
                </a:lnTo>
                <a:lnTo>
                  <a:pt x="1186" y="474"/>
                </a:lnTo>
                <a:lnTo>
                  <a:pt x="1182" y="474"/>
                </a:lnTo>
                <a:lnTo>
                  <a:pt x="1182" y="473"/>
                </a:lnTo>
                <a:lnTo>
                  <a:pt x="1182" y="474"/>
                </a:lnTo>
                <a:lnTo>
                  <a:pt x="1181" y="474"/>
                </a:lnTo>
                <a:lnTo>
                  <a:pt x="1181" y="473"/>
                </a:lnTo>
                <a:lnTo>
                  <a:pt x="1181" y="470"/>
                </a:lnTo>
                <a:lnTo>
                  <a:pt x="1181" y="445"/>
                </a:lnTo>
                <a:lnTo>
                  <a:pt x="1181" y="455"/>
                </a:lnTo>
                <a:lnTo>
                  <a:pt x="1181" y="445"/>
                </a:lnTo>
                <a:lnTo>
                  <a:pt x="1182" y="445"/>
                </a:lnTo>
                <a:lnTo>
                  <a:pt x="1186" y="445"/>
                </a:lnTo>
                <a:lnTo>
                  <a:pt x="1188" y="445"/>
                </a:lnTo>
                <a:lnTo>
                  <a:pt x="1216" y="445"/>
                </a:lnTo>
                <a:lnTo>
                  <a:pt x="1217" y="445"/>
                </a:lnTo>
                <a:lnTo>
                  <a:pt x="1219" y="445"/>
                </a:lnTo>
                <a:lnTo>
                  <a:pt x="1220" y="445"/>
                </a:lnTo>
                <a:lnTo>
                  <a:pt x="1221" y="445"/>
                </a:lnTo>
                <a:lnTo>
                  <a:pt x="1223" y="445"/>
                </a:lnTo>
                <a:lnTo>
                  <a:pt x="1224" y="445"/>
                </a:lnTo>
                <a:lnTo>
                  <a:pt x="1225" y="445"/>
                </a:lnTo>
                <a:lnTo>
                  <a:pt x="1225" y="454"/>
                </a:lnTo>
                <a:lnTo>
                  <a:pt x="1242" y="454"/>
                </a:lnTo>
                <a:lnTo>
                  <a:pt x="1242" y="445"/>
                </a:lnTo>
                <a:lnTo>
                  <a:pt x="1242" y="435"/>
                </a:lnTo>
                <a:lnTo>
                  <a:pt x="1242" y="415"/>
                </a:lnTo>
                <a:lnTo>
                  <a:pt x="1248" y="415"/>
                </a:lnTo>
                <a:lnTo>
                  <a:pt x="1263" y="415"/>
                </a:lnTo>
                <a:lnTo>
                  <a:pt x="1277" y="415"/>
                </a:lnTo>
                <a:lnTo>
                  <a:pt x="1279" y="415"/>
                </a:lnTo>
                <a:lnTo>
                  <a:pt x="1281" y="415"/>
                </a:lnTo>
                <a:lnTo>
                  <a:pt x="1283" y="415"/>
                </a:lnTo>
                <a:lnTo>
                  <a:pt x="1290" y="415"/>
                </a:lnTo>
                <a:lnTo>
                  <a:pt x="1301" y="415"/>
                </a:lnTo>
                <a:lnTo>
                  <a:pt x="1301" y="406"/>
                </a:lnTo>
                <a:lnTo>
                  <a:pt x="1301" y="400"/>
                </a:lnTo>
                <a:lnTo>
                  <a:pt x="1301" y="384"/>
                </a:lnTo>
                <a:lnTo>
                  <a:pt x="1308" y="384"/>
                </a:lnTo>
                <a:lnTo>
                  <a:pt x="1345" y="385"/>
                </a:lnTo>
                <a:lnTo>
                  <a:pt x="1348" y="385"/>
                </a:lnTo>
                <a:lnTo>
                  <a:pt x="1362" y="385"/>
                </a:lnTo>
                <a:lnTo>
                  <a:pt x="1362" y="411"/>
                </a:lnTo>
                <a:lnTo>
                  <a:pt x="1362" y="415"/>
                </a:lnTo>
                <a:lnTo>
                  <a:pt x="1351" y="415"/>
                </a:lnTo>
                <a:lnTo>
                  <a:pt x="1348" y="415"/>
                </a:lnTo>
                <a:lnTo>
                  <a:pt x="1314" y="415"/>
                </a:lnTo>
                <a:lnTo>
                  <a:pt x="1309" y="415"/>
                </a:lnTo>
                <a:lnTo>
                  <a:pt x="1309" y="418"/>
                </a:lnTo>
                <a:lnTo>
                  <a:pt x="1309" y="426"/>
                </a:lnTo>
                <a:lnTo>
                  <a:pt x="1309" y="430"/>
                </a:lnTo>
                <a:lnTo>
                  <a:pt x="1309" y="437"/>
                </a:lnTo>
                <a:lnTo>
                  <a:pt x="1320" y="438"/>
                </a:lnTo>
                <a:lnTo>
                  <a:pt x="1332" y="438"/>
                </a:lnTo>
                <a:lnTo>
                  <a:pt x="1332" y="446"/>
                </a:lnTo>
                <a:lnTo>
                  <a:pt x="1332" y="453"/>
                </a:lnTo>
                <a:lnTo>
                  <a:pt x="1332" y="454"/>
                </a:lnTo>
                <a:lnTo>
                  <a:pt x="1332" y="460"/>
                </a:lnTo>
                <a:lnTo>
                  <a:pt x="1332" y="468"/>
                </a:lnTo>
                <a:lnTo>
                  <a:pt x="1332" y="476"/>
                </a:lnTo>
                <a:lnTo>
                  <a:pt x="1345" y="476"/>
                </a:lnTo>
                <a:lnTo>
                  <a:pt x="1345" y="474"/>
                </a:lnTo>
                <a:lnTo>
                  <a:pt x="1351" y="466"/>
                </a:lnTo>
                <a:lnTo>
                  <a:pt x="1351" y="465"/>
                </a:lnTo>
                <a:lnTo>
                  <a:pt x="1355" y="462"/>
                </a:lnTo>
                <a:lnTo>
                  <a:pt x="1359" y="461"/>
                </a:lnTo>
                <a:lnTo>
                  <a:pt x="1359" y="460"/>
                </a:lnTo>
                <a:lnTo>
                  <a:pt x="1362" y="458"/>
                </a:lnTo>
                <a:lnTo>
                  <a:pt x="1364" y="457"/>
                </a:lnTo>
                <a:lnTo>
                  <a:pt x="1383" y="445"/>
                </a:lnTo>
                <a:lnTo>
                  <a:pt x="1390" y="445"/>
                </a:lnTo>
                <a:lnTo>
                  <a:pt x="1391" y="445"/>
                </a:lnTo>
                <a:lnTo>
                  <a:pt x="1394" y="445"/>
                </a:lnTo>
                <a:lnTo>
                  <a:pt x="1395" y="443"/>
                </a:lnTo>
                <a:lnTo>
                  <a:pt x="1395" y="441"/>
                </a:lnTo>
                <a:lnTo>
                  <a:pt x="1395" y="439"/>
                </a:lnTo>
                <a:lnTo>
                  <a:pt x="1395" y="438"/>
                </a:lnTo>
                <a:lnTo>
                  <a:pt x="1397" y="437"/>
                </a:lnTo>
                <a:lnTo>
                  <a:pt x="1397" y="435"/>
                </a:lnTo>
                <a:lnTo>
                  <a:pt x="1397" y="434"/>
                </a:lnTo>
                <a:lnTo>
                  <a:pt x="1398" y="434"/>
                </a:lnTo>
                <a:lnTo>
                  <a:pt x="1398" y="433"/>
                </a:lnTo>
                <a:lnTo>
                  <a:pt x="1398" y="431"/>
                </a:lnTo>
                <a:lnTo>
                  <a:pt x="1399" y="431"/>
                </a:lnTo>
                <a:lnTo>
                  <a:pt x="1399" y="430"/>
                </a:lnTo>
                <a:lnTo>
                  <a:pt x="1399" y="428"/>
                </a:lnTo>
                <a:lnTo>
                  <a:pt x="1401" y="428"/>
                </a:lnTo>
                <a:lnTo>
                  <a:pt x="1401" y="427"/>
                </a:lnTo>
                <a:lnTo>
                  <a:pt x="1402" y="426"/>
                </a:lnTo>
                <a:lnTo>
                  <a:pt x="1403" y="424"/>
                </a:lnTo>
                <a:lnTo>
                  <a:pt x="1406" y="420"/>
                </a:lnTo>
                <a:lnTo>
                  <a:pt x="1407" y="422"/>
                </a:lnTo>
                <a:lnTo>
                  <a:pt x="1410" y="419"/>
                </a:lnTo>
                <a:lnTo>
                  <a:pt x="1412" y="416"/>
                </a:lnTo>
                <a:lnTo>
                  <a:pt x="1413" y="415"/>
                </a:lnTo>
                <a:lnTo>
                  <a:pt x="1422" y="404"/>
                </a:lnTo>
                <a:lnTo>
                  <a:pt x="1448" y="376"/>
                </a:lnTo>
                <a:lnTo>
                  <a:pt x="1452" y="370"/>
                </a:lnTo>
                <a:lnTo>
                  <a:pt x="1452" y="369"/>
                </a:lnTo>
                <a:lnTo>
                  <a:pt x="1453" y="369"/>
                </a:lnTo>
                <a:lnTo>
                  <a:pt x="1467" y="356"/>
                </a:lnTo>
                <a:lnTo>
                  <a:pt x="1468" y="354"/>
                </a:lnTo>
                <a:lnTo>
                  <a:pt x="1467" y="354"/>
                </a:lnTo>
                <a:lnTo>
                  <a:pt x="1440" y="354"/>
                </a:lnTo>
                <a:lnTo>
                  <a:pt x="1439" y="354"/>
                </a:lnTo>
                <a:lnTo>
                  <a:pt x="1437" y="354"/>
                </a:lnTo>
                <a:lnTo>
                  <a:pt x="1422" y="354"/>
                </a:lnTo>
                <a:lnTo>
                  <a:pt x="1422" y="345"/>
                </a:lnTo>
                <a:lnTo>
                  <a:pt x="1422" y="343"/>
                </a:lnTo>
                <a:lnTo>
                  <a:pt x="1422" y="341"/>
                </a:lnTo>
                <a:lnTo>
                  <a:pt x="1422" y="339"/>
                </a:lnTo>
                <a:lnTo>
                  <a:pt x="1422" y="338"/>
                </a:lnTo>
                <a:lnTo>
                  <a:pt x="1422" y="337"/>
                </a:lnTo>
                <a:lnTo>
                  <a:pt x="1422" y="335"/>
                </a:lnTo>
                <a:lnTo>
                  <a:pt x="1422" y="323"/>
                </a:lnTo>
                <a:lnTo>
                  <a:pt x="1424" y="323"/>
                </a:lnTo>
                <a:lnTo>
                  <a:pt x="1424" y="320"/>
                </a:lnTo>
                <a:lnTo>
                  <a:pt x="1422" y="319"/>
                </a:lnTo>
                <a:lnTo>
                  <a:pt x="1422" y="318"/>
                </a:lnTo>
                <a:lnTo>
                  <a:pt x="1422" y="316"/>
                </a:lnTo>
                <a:lnTo>
                  <a:pt x="1422" y="315"/>
                </a:lnTo>
                <a:lnTo>
                  <a:pt x="1422" y="314"/>
                </a:lnTo>
                <a:lnTo>
                  <a:pt x="1422" y="312"/>
                </a:lnTo>
                <a:lnTo>
                  <a:pt x="1421" y="303"/>
                </a:lnTo>
                <a:lnTo>
                  <a:pt x="1420" y="302"/>
                </a:lnTo>
                <a:lnTo>
                  <a:pt x="1420" y="299"/>
                </a:lnTo>
                <a:lnTo>
                  <a:pt x="1420" y="297"/>
                </a:lnTo>
                <a:lnTo>
                  <a:pt x="1420" y="296"/>
                </a:lnTo>
                <a:lnTo>
                  <a:pt x="1420" y="295"/>
                </a:lnTo>
                <a:lnTo>
                  <a:pt x="1416" y="293"/>
                </a:lnTo>
                <a:lnTo>
                  <a:pt x="1417" y="295"/>
                </a:lnTo>
                <a:lnTo>
                  <a:pt x="1417" y="296"/>
                </a:lnTo>
                <a:lnTo>
                  <a:pt x="1417" y="299"/>
                </a:lnTo>
                <a:lnTo>
                  <a:pt x="1410" y="299"/>
                </a:lnTo>
                <a:lnTo>
                  <a:pt x="1409" y="299"/>
                </a:lnTo>
                <a:lnTo>
                  <a:pt x="1407" y="299"/>
                </a:lnTo>
                <a:lnTo>
                  <a:pt x="1407" y="323"/>
                </a:lnTo>
                <a:lnTo>
                  <a:pt x="1393" y="323"/>
                </a:lnTo>
                <a:lnTo>
                  <a:pt x="1389" y="323"/>
                </a:lnTo>
                <a:lnTo>
                  <a:pt x="1385" y="323"/>
                </a:lnTo>
                <a:lnTo>
                  <a:pt x="1383" y="323"/>
                </a:lnTo>
                <a:lnTo>
                  <a:pt x="1382" y="323"/>
                </a:lnTo>
                <a:lnTo>
                  <a:pt x="1379" y="323"/>
                </a:lnTo>
                <a:lnTo>
                  <a:pt x="1378" y="323"/>
                </a:lnTo>
                <a:lnTo>
                  <a:pt x="1376" y="323"/>
                </a:lnTo>
                <a:lnTo>
                  <a:pt x="1375" y="323"/>
                </a:lnTo>
                <a:lnTo>
                  <a:pt x="1374" y="323"/>
                </a:lnTo>
                <a:lnTo>
                  <a:pt x="1372" y="323"/>
                </a:lnTo>
                <a:lnTo>
                  <a:pt x="1371" y="323"/>
                </a:lnTo>
                <a:lnTo>
                  <a:pt x="1370" y="323"/>
                </a:lnTo>
                <a:lnTo>
                  <a:pt x="1368" y="323"/>
                </a:lnTo>
                <a:lnTo>
                  <a:pt x="1366" y="323"/>
                </a:lnTo>
                <a:lnTo>
                  <a:pt x="1364" y="323"/>
                </a:lnTo>
                <a:lnTo>
                  <a:pt x="1363" y="323"/>
                </a:lnTo>
                <a:lnTo>
                  <a:pt x="1362" y="323"/>
                </a:lnTo>
                <a:lnTo>
                  <a:pt x="1359" y="323"/>
                </a:lnTo>
                <a:lnTo>
                  <a:pt x="1356" y="323"/>
                </a:lnTo>
                <a:lnTo>
                  <a:pt x="1355" y="323"/>
                </a:lnTo>
                <a:lnTo>
                  <a:pt x="1354" y="323"/>
                </a:lnTo>
                <a:lnTo>
                  <a:pt x="1351" y="323"/>
                </a:lnTo>
                <a:lnTo>
                  <a:pt x="1348" y="323"/>
                </a:lnTo>
                <a:lnTo>
                  <a:pt x="1345" y="323"/>
                </a:lnTo>
                <a:lnTo>
                  <a:pt x="1345" y="318"/>
                </a:lnTo>
                <a:lnTo>
                  <a:pt x="1345" y="316"/>
                </a:lnTo>
                <a:lnTo>
                  <a:pt x="1345" y="315"/>
                </a:lnTo>
                <a:lnTo>
                  <a:pt x="1345" y="308"/>
                </a:lnTo>
                <a:lnTo>
                  <a:pt x="1333" y="308"/>
                </a:lnTo>
                <a:lnTo>
                  <a:pt x="1331" y="308"/>
                </a:lnTo>
                <a:lnTo>
                  <a:pt x="1328" y="308"/>
                </a:lnTo>
                <a:lnTo>
                  <a:pt x="1328" y="307"/>
                </a:lnTo>
                <a:lnTo>
                  <a:pt x="1328" y="306"/>
                </a:lnTo>
                <a:lnTo>
                  <a:pt x="1316" y="306"/>
                </a:lnTo>
                <a:lnTo>
                  <a:pt x="1316" y="295"/>
                </a:lnTo>
                <a:lnTo>
                  <a:pt x="1316" y="293"/>
                </a:lnTo>
                <a:lnTo>
                  <a:pt x="1314" y="293"/>
                </a:lnTo>
                <a:lnTo>
                  <a:pt x="1312" y="293"/>
                </a:lnTo>
                <a:lnTo>
                  <a:pt x="1309" y="293"/>
                </a:lnTo>
                <a:lnTo>
                  <a:pt x="1308" y="293"/>
                </a:lnTo>
                <a:lnTo>
                  <a:pt x="1302" y="293"/>
                </a:lnTo>
                <a:lnTo>
                  <a:pt x="1301" y="293"/>
                </a:lnTo>
                <a:lnTo>
                  <a:pt x="1300" y="293"/>
                </a:lnTo>
                <a:lnTo>
                  <a:pt x="1297" y="293"/>
                </a:lnTo>
                <a:lnTo>
                  <a:pt x="1295" y="293"/>
                </a:lnTo>
                <a:lnTo>
                  <a:pt x="1294" y="293"/>
                </a:lnTo>
                <a:lnTo>
                  <a:pt x="1293" y="293"/>
                </a:lnTo>
                <a:lnTo>
                  <a:pt x="1291" y="293"/>
                </a:lnTo>
                <a:lnTo>
                  <a:pt x="1287" y="293"/>
                </a:lnTo>
                <a:lnTo>
                  <a:pt x="1286" y="293"/>
                </a:lnTo>
                <a:lnTo>
                  <a:pt x="1283" y="293"/>
                </a:lnTo>
                <a:lnTo>
                  <a:pt x="1278" y="293"/>
                </a:lnTo>
                <a:lnTo>
                  <a:pt x="1273" y="293"/>
                </a:lnTo>
                <a:lnTo>
                  <a:pt x="1271" y="293"/>
                </a:lnTo>
                <a:lnTo>
                  <a:pt x="1271" y="296"/>
                </a:lnTo>
                <a:lnTo>
                  <a:pt x="1271" y="300"/>
                </a:lnTo>
                <a:lnTo>
                  <a:pt x="1271" y="302"/>
                </a:lnTo>
                <a:lnTo>
                  <a:pt x="1271" y="307"/>
                </a:lnTo>
                <a:lnTo>
                  <a:pt x="1295" y="307"/>
                </a:lnTo>
                <a:lnTo>
                  <a:pt x="1298" y="307"/>
                </a:lnTo>
                <a:lnTo>
                  <a:pt x="1300" y="307"/>
                </a:lnTo>
                <a:lnTo>
                  <a:pt x="1300" y="354"/>
                </a:lnTo>
                <a:lnTo>
                  <a:pt x="1258" y="354"/>
                </a:lnTo>
                <a:lnTo>
                  <a:pt x="1185" y="353"/>
                </a:lnTo>
                <a:lnTo>
                  <a:pt x="1182" y="353"/>
                </a:lnTo>
                <a:lnTo>
                  <a:pt x="1182" y="350"/>
                </a:lnTo>
                <a:lnTo>
                  <a:pt x="1182" y="349"/>
                </a:lnTo>
                <a:lnTo>
                  <a:pt x="1182" y="327"/>
                </a:lnTo>
                <a:lnTo>
                  <a:pt x="1182" y="323"/>
                </a:lnTo>
                <a:lnTo>
                  <a:pt x="1239" y="323"/>
                </a:lnTo>
                <a:lnTo>
                  <a:pt x="1239" y="319"/>
                </a:lnTo>
                <a:lnTo>
                  <a:pt x="1239" y="318"/>
                </a:lnTo>
                <a:lnTo>
                  <a:pt x="1225" y="318"/>
                </a:lnTo>
                <a:lnTo>
                  <a:pt x="1225" y="314"/>
                </a:lnTo>
                <a:lnTo>
                  <a:pt x="1225" y="306"/>
                </a:lnTo>
                <a:lnTo>
                  <a:pt x="1219" y="304"/>
                </a:lnTo>
                <a:lnTo>
                  <a:pt x="1215" y="304"/>
                </a:lnTo>
                <a:lnTo>
                  <a:pt x="1194" y="304"/>
                </a:lnTo>
                <a:lnTo>
                  <a:pt x="1192" y="304"/>
                </a:lnTo>
                <a:lnTo>
                  <a:pt x="1190" y="306"/>
                </a:lnTo>
                <a:lnTo>
                  <a:pt x="1188" y="306"/>
                </a:lnTo>
                <a:lnTo>
                  <a:pt x="1186" y="306"/>
                </a:lnTo>
                <a:lnTo>
                  <a:pt x="1182" y="306"/>
                </a:lnTo>
                <a:lnTo>
                  <a:pt x="1182" y="292"/>
                </a:lnTo>
                <a:lnTo>
                  <a:pt x="1182" y="291"/>
                </a:lnTo>
                <a:lnTo>
                  <a:pt x="1182" y="261"/>
                </a:lnTo>
                <a:lnTo>
                  <a:pt x="1181" y="261"/>
                </a:lnTo>
                <a:lnTo>
                  <a:pt x="1181" y="231"/>
                </a:lnTo>
                <a:lnTo>
                  <a:pt x="1154" y="231"/>
                </a:lnTo>
                <a:lnTo>
                  <a:pt x="1150" y="231"/>
                </a:lnTo>
                <a:lnTo>
                  <a:pt x="1148" y="231"/>
                </a:lnTo>
                <a:lnTo>
                  <a:pt x="1147" y="231"/>
                </a:lnTo>
                <a:lnTo>
                  <a:pt x="1119" y="231"/>
                </a:lnTo>
                <a:lnTo>
                  <a:pt x="1111" y="231"/>
                </a:lnTo>
                <a:lnTo>
                  <a:pt x="1104" y="231"/>
                </a:lnTo>
                <a:lnTo>
                  <a:pt x="1097" y="231"/>
                </a:lnTo>
                <a:lnTo>
                  <a:pt x="1094" y="231"/>
                </a:lnTo>
                <a:lnTo>
                  <a:pt x="1089" y="231"/>
                </a:lnTo>
                <a:lnTo>
                  <a:pt x="1089" y="234"/>
                </a:lnTo>
                <a:lnTo>
                  <a:pt x="1089" y="238"/>
                </a:lnTo>
                <a:lnTo>
                  <a:pt x="1089" y="242"/>
                </a:lnTo>
                <a:lnTo>
                  <a:pt x="1089" y="245"/>
                </a:lnTo>
                <a:lnTo>
                  <a:pt x="1089" y="246"/>
                </a:lnTo>
                <a:lnTo>
                  <a:pt x="1065" y="246"/>
                </a:lnTo>
                <a:lnTo>
                  <a:pt x="1063" y="246"/>
                </a:lnTo>
                <a:lnTo>
                  <a:pt x="1061" y="246"/>
                </a:lnTo>
                <a:lnTo>
                  <a:pt x="1059" y="246"/>
                </a:lnTo>
                <a:lnTo>
                  <a:pt x="1059" y="243"/>
                </a:lnTo>
                <a:lnTo>
                  <a:pt x="1059" y="229"/>
                </a:lnTo>
                <a:lnTo>
                  <a:pt x="1059" y="226"/>
                </a:lnTo>
                <a:lnTo>
                  <a:pt x="1059" y="220"/>
                </a:lnTo>
                <a:lnTo>
                  <a:pt x="1059" y="215"/>
                </a:lnTo>
                <a:lnTo>
                  <a:pt x="1059" y="207"/>
                </a:lnTo>
                <a:lnTo>
                  <a:pt x="1059" y="206"/>
                </a:lnTo>
                <a:lnTo>
                  <a:pt x="1059" y="204"/>
                </a:lnTo>
                <a:lnTo>
                  <a:pt x="1059" y="193"/>
                </a:lnTo>
                <a:lnTo>
                  <a:pt x="1059" y="193"/>
                </a:lnTo>
                <a:lnTo>
                  <a:pt x="1059" y="192"/>
                </a:lnTo>
                <a:lnTo>
                  <a:pt x="1059" y="188"/>
                </a:lnTo>
                <a:lnTo>
                  <a:pt x="1059" y="187"/>
                </a:lnTo>
                <a:lnTo>
                  <a:pt x="1059" y="184"/>
                </a:lnTo>
                <a:lnTo>
                  <a:pt x="1059" y="181"/>
                </a:lnTo>
                <a:lnTo>
                  <a:pt x="1059" y="173"/>
                </a:lnTo>
                <a:lnTo>
                  <a:pt x="1059" y="172"/>
                </a:lnTo>
                <a:lnTo>
                  <a:pt x="1059" y="169"/>
                </a:lnTo>
                <a:lnTo>
                  <a:pt x="1058" y="169"/>
                </a:lnTo>
                <a:lnTo>
                  <a:pt x="1012" y="171"/>
                </a:lnTo>
                <a:lnTo>
                  <a:pt x="997" y="171"/>
                </a:lnTo>
                <a:lnTo>
                  <a:pt x="997" y="169"/>
                </a:lnTo>
                <a:lnTo>
                  <a:pt x="997" y="161"/>
                </a:lnTo>
                <a:lnTo>
                  <a:pt x="997" y="139"/>
                </a:lnTo>
                <a:lnTo>
                  <a:pt x="1023" y="139"/>
                </a:lnTo>
                <a:lnTo>
                  <a:pt x="1023" y="131"/>
                </a:lnTo>
                <a:lnTo>
                  <a:pt x="1030" y="130"/>
                </a:lnTo>
                <a:lnTo>
                  <a:pt x="1042" y="130"/>
                </a:lnTo>
                <a:lnTo>
                  <a:pt x="1042" y="131"/>
                </a:lnTo>
                <a:lnTo>
                  <a:pt x="1050" y="131"/>
                </a:lnTo>
                <a:lnTo>
                  <a:pt x="1053" y="131"/>
                </a:lnTo>
                <a:lnTo>
                  <a:pt x="1058" y="131"/>
                </a:lnTo>
                <a:lnTo>
                  <a:pt x="1058" y="138"/>
                </a:lnTo>
                <a:lnTo>
                  <a:pt x="1119" y="139"/>
                </a:lnTo>
                <a:lnTo>
                  <a:pt x="1119" y="169"/>
                </a:lnTo>
                <a:lnTo>
                  <a:pt x="1136" y="169"/>
                </a:lnTo>
                <a:lnTo>
                  <a:pt x="1142" y="169"/>
                </a:lnTo>
                <a:lnTo>
                  <a:pt x="1165" y="169"/>
                </a:lnTo>
                <a:lnTo>
                  <a:pt x="1179" y="169"/>
                </a:lnTo>
                <a:lnTo>
                  <a:pt x="1179" y="171"/>
                </a:lnTo>
                <a:lnTo>
                  <a:pt x="1240" y="171"/>
                </a:lnTo>
                <a:lnTo>
                  <a:pt x="1289" y="171"/>
                </a:lnTo>
                <a:lnTo>
                  <a:pt x="1301" y="171"/>
                </a:lnTo>
                <a:lnTo>
                  <a:pt x="1302" y="171"/>
                </a:lnTo>
                <a:lnTo>
                  <a:pt x="1302" y="169"/>
                </a:lnTo>
                <a:lnTo>
                  <a:pt x="1302" y="168"/>
                </a:lnTo>
                <a:lnTo>
                  <a:pt x="1302" y="137"/>
                </a:lnTo>
                <a:lnTo>
                  <a:pt x="1213" y="56"/>
                </a:lnTo>
                <a:lnTo>
                  <a:pt x="1210" y="53"/>
                </a:lnTo>
                <a:lnTo>
                  <a:pt x="1209" y="53"/>
                </a:lnTo>
                <a:lnTo>
                  <a:pt x="1208" y="53"/>
                </a:lnTo>
                <a:lnTo>
                  <a:pt x="1206" y="53"/>
                </a:lnTo>
                <a:lnTo>
                  <a:pt x="1205" y="53"/>
                </a:lnTo>
                <a:lnTo>
                  <a:pt x="1204" y="53"/>
                </a:lnTo>
                <a:lnTo>
                  <a:pt x="1202" y="53"/>
                </a:lnTo>
                <a:lnTo>
                  <a:pt x="1201" y="53"/>
                </a:lnTo>
                <a:lnTo>
                  <a:pt x="1200" y="53"/>
                </a:lnTo>
                <a:lnTo>
                  <a:pt x="1183" y="50"/>
                </a:lnTo>
                <a:lnTo>
                  <a:pt x="1183" y="50"/>
                </a:lnTo>
                <a:lnTo>
                  <a:pt x="1182" y="50"/>
                </a:lnTo>
                <a:lnTo>
                  <a:pt x="1181" y="50"/>
                </a:lnTo>
                <a:lnTo>
                  <a:pt x="1179" y="50"/>
                </a:lnTo>
                <a:lnTo>
                  <a:pt x="1173" y="50"/>
                </a:lnTo>
                <a:lnTo>
                  <a:pt x="1171" y="50"/>
                </a:lnTo>
                <a:lnTo>
                  <a:pt x="1170" y="50"/>
                </a:lnTo>
                <a:lnTo>
                  <a:pt x="1165" y="50"/>
                </a:lnTo>
                <a:lnTo>
                  <a:pt x="1163" y="50"/>
                </a:lnTo>
                <a:lnTo>
                  <a:pt x="1119" y="50"/>
                </a:lnTo>
                <a:lnTo>
                  <a:pt x="1062" y="50"/>
                </a:lnTo>
                <a:lnTo>
                  <a:pt x="1061" y="50"/>
                </a:lnTo>
                <a:lnTo>
                  <a:pt x="1053" y="50"/>
                </a:lnTo>
                <a:lnTo>
                  <a:pt x="1046" y="50"/>
                </a:lnTo>
                <a:lnTo>
                  <a:pt x="1044" y="50"/>
                </a:lnTo>
                <a:lnTo>
                  <a:pt x="1043" y="50"/>
                </a:lnTo>
                <a:lnTo>
                  <a:pt x="1042" y="50"/>
                </a:lnTo>
                <a:lnTo>
                  <a:pt x="1027" y="49"/>
                </a:lnTo>
                <a:lnTo>
                  <a:pt x="999" y="49"/>
                </a:lnTo>
                <a:lnTo>
                  <a:pt x="969" y="49"/>
                </a:lnTo>
                <a:lnTo>
                  <a:pt x="969" y="48"/>
                </a:lnTo>
                <a:lnTo>
                  <a:pt x="942" y="48"/>
                </a:lnTo>
                <a:lnTo>
                  <a:pt x="938" y="48"/>
                </a:lnTo>
                <a:lnTo>
                  <a:pt x="877" y="48"/>
                </a:lnTo>
                <a:lnTo>
                  <a:pt x="818" y="48"/>
                </a:lnTo>
                <a:lnTo>
                  <a:pt x="818" y="49"/>
                </a:lnTo>
                <a:lnTo>
                  <a:pt x="818" y="110"/>
                </a:lnTo>
                <a:lnTo>
                  <a:pt x="818" y="127"/>
                </a:lnTo>
                <a:lnTo>
                  <a:pt x="818" y="162"/>
                </a:lnTo>
                <a:lnTo>
                  <a:pt x="816" y="162"/>
                </a:lnTo>
                <a:lnTo>
                  <a:pt x="816" y="161"/>
                </a:lnTo>
                <a:lnTo>
                  <a:pt x="816" y="161"/>
                </a:lnTo>
                <a:lnTo>
                  <a:pt x="816" y="160"/>
                </a:lnTo>
                <a:lnTo>
                  <a:pt x="815" y="160"/>
                </a:lnTo>
                <a:lnTo>
                  <a:pt x="815" y="158"/>
                </a:lnTo>
                <a:lnTo>
                  <a:pt x="815" y="157"/>
                </a:lnTo>
                <a:lnTo>
                  <a:pt x="814" y="157"/>
                </a:lnTo>
                <a:lnTo>
                  <a:pt x="814" y="156"/>
                </a:lnTo>
                <a:lnTo>
                  <a:pt x="812" y="156"/>
                </a:lnTo>
                <a:lnTo>
                  <a:pt x="812" y="154"/>
                </a:lnTo>
                <a:lnTo>
                  <a:pt x="811" y="154"/>
                </a:lnTo>
                <a:lnTo>
                  <a:pt x="811" y="153"/>
                </a:lnTo>
                <a:lnTo>
                  <a:pt x="810" y="153"/>
                </a:lnTo>
                <a:lnTo>
                  <a:pt x="810" y="152"/>
                </a:lnTo>
                <a:lnTo>
                  <a:pt x="767" y="111"/>
                </a:lnTo>
                <a:lnTo>
                  <a:pt x="765" y="111"/>
                </a:lnTo>
                <a:lnTo>
                  <a:pt x="765" y="110"/>
                </a:lnTo>
                <a:lnTo>
                  <a:pt x="764" y="110"/>
                </a:lnTo>
                <a:lnTo>
                  <a:pt x="764" y="108"/>
                </a:lnTo>
                <a:lnTo>
                  <a:pt x="762" y="108"/>
                </a:lnTo>
                <a:lnTo>
                  <a:pt x="762" y="107"/>
                </a:lnTo>
                <a:lnTo>
                  <a:pt x="762" y="106"/>
                </a:lnTo>
                <a:lnTo>
                  <a:pt x="762" y="106"/>
                </a:lnTo>
                <a:lnTo>
                  <a:pt x="762" y="104"/>
                </a:lnTo>
                <a:lnTo>
                  <a:pt x="761" y="104"/>
                </a:lnTo>
                <a:lnTo>
                  <a:pt x="761" y="103"/>
                </a:lnTo>
                <a:lnTo>
                  <a:pt x="761" y="102"/>
                </a:lnTo>
                <a:lnTo>
                  <a:pt x="761" y="100"/>
                </a:lnTo>
                <a:lnTo>
                  <a:pt x="760" y="100"/>
                </a:lnTo>
                <a:lnTo>
                  <a:pt x="760" y="99"/>
                </a:lnTo>
                <a:lnTo>
                  <a:pt x="760" y="98"/>
                </a:lnTo>
                <a:lnTo>
                  <a:pt x="760" y="96"/>
                </a:lnTo>
                <a:lnTo>
                  <a:pt x="760" y="95"/>
                </a:lnTo>
                <a:lnTo>
                  <a:pt x="760" y="95"/>
                </a:lnTo>
                <a:lnTo>
                  <a:pt x="758" y="95"/>
                </a:lnTo>
                <a:lnTo>
                  <a:pt x="758" y="94"/>
                </a:lnTo>
                <a:lnTo>
                  <a:pt x="760" y="48"/>
                </a:lnTo>
                <a:lnTo>
                  <a:pt x="636" y="48"/>
                </a:lnTo>
                <a:lnTo>
                  <a:pt x="637" y="49"/>
                </a:lnTo>
                <a:lnTo>
                  <a:pt x="634" y="50"/>
                </a:lnTo>
                <a:lnTo>
                  <a:pt x="633" y="50"/>
                </a:lnTo>
                <a:lnTo>
                  <a:pt x="561" y="49"/>
                </a:lnTo>
                <a:lnTo>
                  <a:pt x="521" y="49"/>
                </a:lnTo>
                <a:lnTo>
                  <a:pt x="501" y="49"/>
                </a:lnTo>
                <a:lnTo>
                  <a:pt x="484" y="49"/>
                </a:lnTo>
                <a:lnTo>
                  <a:pt x="484" y="77"/>
                </a:lnTo>
                <a:lnTo>
                  <a:pt x="456" y="49"/>
                </a:lnTo>
                <a:lnTo>
                  <a:pt x="456" y="48"/>
                </a:lnTo>
                <a:lnTo>
                  <a:pt x="455" y="48"/>
                </a:lnTo>
                <a:lnTo>
                  <a:pt x="394" y="48"/>
                </a:lnTo>
                <a:lnTo>
                  <a:pt x="335" y="46"/>
                </a:lnTo>
                <a:lnTo>
                  <a:pt x="335" y="48"/>
                </a:lnTo>
                <a:lnTo>
                  <a:pt x="335" y="108"/>
                </a:lnTo>
                <a:lnTo>
                  <a:pt x="333" y="169"/>
                </a:lnTo>
                <a:lnTo>
                  <a:pt x="364" y="169"/>
                </a:lnTo>
                <a:lnTo>
                  <a:pt x="364" y="230"/>
                </a:lnTo>
                <a:lnTo>
                  <a:pt x="364" y="231"/>
                </a:lnTo>
                <a:lnTo>
                  <a:pt x="453" y="231"/>
                </a:lnTo>
                <a:lnTo>
                  <a:pt x="453" y="292"/>
                </a:lnTo>
                <a:lnTo>
                  <a:pt x="470" y="292"/>
                </a:lnTo>
                <a:lnTo>
                  <a:pt x="484" y="292"/>
                </a:lnTo>
                <a:lnTo>
                  <a:pt x="499" y="292"/>
                </a:lnTo>
                <a:lnTo>
                  <a:pt x="514" y="292"/>
                </a:lnTo>
                <a:lnTo>
                  <a:pt x="530" y="292"/>
                </a:lnTo>
                <a:lnTo>
                  <a:pt x="544" y="292"/>
                </a:lnTo>
                <a:lnTo>
                  <a:pt x="560" y="292"/>
                </a:lnTo>
                <a:lnTo>
                  <a:pt x="575" y="292"/>
                </a:lnTo>
                <a:lnTo>
                  <a:pt x="634" y="292"/>
                </a:lnTo>
                <a:lnTo>
                  <a:pt x="696" y="292"/>
                </a:lnTo>
                <a:lnTo>
                  <a:pt x="698" y="293"/>
                </a:lnTo>
                <a:lnTo>
                  <a:pt x="698" y="354"/>
                </a:lnTo>
                <a:lnTo>
                  <a:pt x="696" y="356"/>
                </a:lnTo>
                <a:lnTo>
                  <a:pt x="696" y="356"/>
                </a:lnTo>
                <a:lnTo>
                  <a:pt x="696" y="357"/>
                </a:lnTo>
                <a:lnTo>
                  <a:pt x="696" y="358"/>
                </a:lnTo>
                <a:lnTo>
                  <a:pt x="695" y="360"/>
                </a:lnTo>
                <a:lnTo>
                  <a:pt x="695" y="361"/>
                </a:lnTo>
                <a:lnTo>
                  <a:pt x="695" y="362"/>
                </a:lnTo>
                <a:lnTo>
                  <a:pt x="695" y="364"/>
                </a:lnTo>
                <a:lnTo>
                  <a:pt x="695" y="365"/>
                </a:lnTo>
                <a:lnTo>
                  <a:pt x="695" y="383"/>
                </a:lnTo>
                <a:lnTo>
                  <a:pt x="700" y="383"/>
                </a:lnTo>
                <a:lnTo>
                  <a:pt x="700" y="381"/>
                </a:lnTo>
                <a:lnTo>
                  <a:pt x="702" y="381"/>
                </a:lnTo>
                <a:lnTo>
                  <a:pt x="702" y="383"/>
                </a:lnTo>
                <a:lnTo>
                  <a:pt x="714" y="383"/>
                </a:lnTo>
                <a:lnTo>
                  <a:pt x="714" y="381"/>
                </a:lnTo>
                <a:lnTo>
                  <a:pt x="714" y="378"/>
                </a:lnTo>
                <a:lnTo>
                  <a:pt x="717" y="378"/>
                </a:lnTo>
                <a:lnTo>
                  <a:pt x="717" y="381"/>
                </a:lnTo>
                <a:lnTo>
                  <a:pt x="717" y="383"/>
                </a:lnTo>
                <a:lnTo>
                  <a:pt x="752" y="383"/>
                </a:lnTo>
                <a:lnTo>
                  <a:pt x="753" y="383"/>
                </a:lnTo>
                <a:lnTo>
                  <a:pt x="754" y="383"/>
                </a:lnTo>
                <a:lnTo>
                  <a:pt x="754" y="381"/>
                </a:lnTo>
                <a:lnTo>
                  <a:pt x="756" y="381"/>
                </a:lnTo>
                <a:lnTo>
                  <a:pt x="754" y="380"/>
                </a:lnTo>
                <a:lnTo>
                  <a:pt x="754" y="378"/>
                </a:lnTo>
                <a:lnTo>
                  <a:pt x="753" y="377"/>
                </a:lnTo>
                <a:lnTo>
                  <a:pt x="752" y="377"/>
                </a:lnTo>
                <a:lnTo>
                  <a:pt x="752" y="376"/>
                </a:lnTo>
                <a:lnTo>
                  <a:pt x="750" y="376"/>
                </a:lnTo>
                <a:lnTo>
                  <a:pt x="744" y="369"/>
                </a:lnTo>
                <a:lnTo>
                  <a:pt x="744" y="368"/>
                </a:lnTo>
                <a:lnTo>
                  <a:pt x="742" y="368"/>
                </a:lnTo>
                <a:lnTo>
                  <a:pt x="742" y="366"/>
                </a:lnTo>
                <a:lnTo>
                  <a:pt x="742" y="365"/>
                </a:lnTo>
                <a:lnTo>
                  <a:pt x="744" y="365"/>
                </a:lnTo>
                <a:lnTo>
                  <a:pt x="745" y="365"/>
                </a:lnTo>
                <a:lnTo>
                  <a:pt x="745" y="364"/>
                </a:lnTo>
                <a:lnTo>
                  <a:pt x="746" y="364"/>
                </a:lnTo>
                <a:lnTo>
                  <a:pt x="748" y="364"/>
                </a:lnTo>
                <a:lnTo>
                  <a:pt x="748" y="362"/>
                </a:lnTo>
                <a:lnTo>
                  <a:pt x="749" y="362"/>
                </a:lnTo>
                <a:lnTo>
                  <a:pt x="754" y="357"/>
                </a:lnTo>
                <a:lnTo>
                  <a:pt x="748" y="350"/>
                </a:lnTo>
                <a:lnTo>
                  <a:pt x="746" y="350"/>
                </a:lnTo>
                <a:lnTo>
                  <a:pt x="746" y="349"/>
                </a:lnTo>
                <a:lnTo>
                  <a:pt x="745" y="347"/>
                </a:lnTo>
                <a:lnTo>
                  <a:pt x="744" y="346"/>
                </a:lnTo>
                <a:lnTo>
                  <a:pt x="744" y="345"/>
                </a:lnTo>
                <a:lnTo>
                  <a:pt x="742" y="345"/>
                </a:lnTo>
                <a:lnTo>
                  <a:pt x="742" y="343"/>
                </a:lnTo>
                <a:lnTo>
                  <a:pt x="740" y="338"/>
                </a:lnTo>
                <a:lnTo>
                  <a:pt x="738" y="337"/>
                </a:lnTo>
                <a:lnTo>
                  <a:pt x="738" y="335"/>
                </a:lnTo>
                <a:lnTo>
                  <a:pt x="737" y="334"/>
                </a:lnTo>
                <a:lnTo>
                  <a:pt x="735" y="333"/>
                </a:lnTo>
                <a:lnTo>
                  <a:pt x="734" y="331"/>
                </a:lnTo>
                <a:lnTo>
                  <a:pt x="733" y="330"/>
                </a:lnTo>
                <a:lnTo>
                  <a:pt x="726" y="323"/>
                </a:lnTo>
                <a:lnTo>
                  <a:pt x="741" y="307"/>
                </a:lnTo>
                <a:lnTo>
                  <a:pt x="744" y="308"/>
                </a:lnTo>
                <a:lnTo>
                  <a:pt x="744" y="310"/>
                </a:lnTo>
                <a:lnTo>
                  <a:pt x="746" y="311"/>
                </a:lnTo>
                <a:lnTo>
                  <a:pt x="758" y="323"/>
                </a:lnTo>
                <a:lnTo>
                  <a:pt x="761" y="326"/>
                </a:lnTo>
                <a:lnTo>
                  <a:pt x="773" y="339"/>
                </a:lnTo>
                <a:lnTo>
                  <a:pt x="775" y="341"/>
                </a:lnTo>
                <a:lnTo>
                  <a:pt x="777" y="343"/>
                </a:lnTo>
                <a:lnTo>
                  <a:pt x="780" y="345"/>
                </a:lnTo>
                <a:lnTo>
                  <a:pt x="783" y="346"/>
                </a:lnTo>
                <a:lnTo>
                  <a:pt x="785" y="347"/>
                </a:lnTo>
                <a:lnTo>
                  <a:pt x="788" y="349"/>
                </a:lnTo>
                <a:lnTo>
                  <a:pt x="791" y="350"/>
                </a:lnTo>
                <a:lnTo>
                  <a:pt x="794" y="351"/>
                </a:lnTo>
                <a:lnTo>
                  <a:pt x="796" y="351"/>
                </a:lnTo>
                <a:lnTo>
                  <a:pt x="799" y="353"/>
                </a:lnTo>
                <a:lnTo>
                  <a:pt x="802" y="353"/>
                </a:lnTo>
                <a:lnTo>
                  <a:pt x="804" y="353"/>
                </a:lnTo>
                <a:lnTo>
                  <a:pt x="806" y="353"/>
                </a:lnTo>
                <a:lnTo>
                  <a:pt x="811" y="353"/>
                </a:lnTo>
                <a:lnTo>
                  <a:pt x="815" y="353"/>
                </a:lnTo>
                <a:lnTo>
                  <a:pt x="815" y="354"/>
                </a:lnTo>
                <a:lnTo>
                  <a:pt x="816" y="354"/>
                </a:lnTo>
                <a:lnTo>
                  <a:pt x="818" y="354"/>
                </a:lnTo>
                <a:lnTo>
                  <a:pt x="822" y="354"/>
                </a:lnTo>
                <a:lnTo>
                  <a:pt x="823" y="354"/>
                </a:lnTo>
                <a:lnTo>
                  <a:pt x="829" y="354"/>
                </a:lnTo>
                <a:lnTo>
                  <a:pt x="831" y="354"/>
                </a:lnTo>
                <a:lnTo>
                  <a:pt x="831" y="376"/>
                </a:lnTo>
                <a:lnTo>
                  <a:pt x="831" y="397"/>
                </a:lnTo>
                <a:lnTo>
                  <a:pt x="822" y="397"/>
                </a:lnTo>
                <a:lnTo>
                  <a:pt x="820" y="397"/>
                </a:lnTo>
                <a:lnTo>
                  <a:pt x="819" y="397"/>
                </a:lnTo>
                <a:lnTo>
                  <a:pt x="818" y="397"/>
                </a:lnTo>
                <a:lnTo>
                  <a:pt x="818" y="399"/>
                </a:lnTo>
                <a:lnTo>
                  <a:pt x="818" y="400"/>
                </a:lnTo>
                <a:lnTo>
                  <a:pt x="816" y="400"/>
                </a:lnTo>
                <a:lnTo>
                  <a:pt x="816" y="412"/>
                </a:lnTo>
                <a:lnTo>
                  <a:pt x="818" y="414"/>
                </a:lnTo>
                <a:lnTo>
                  <a:pt x="837" y="414"/>
                </a:lnTo>
                <a:lnTo>
                  <a:pt x="842" y="414"/>
                </a:lnTo>
                <a:lnTo>
                  <a:pt x="842" y="412"/>
                </a:lnTo>
                <a:lnTo>
                  <a:pt x="843" y="412"/>
                </a:lnTo>
                <a:lnTo>
                  <a:pt x="845" y="412"/>
                </a:lnTo>
                <a:lnTo>
                  <a:pt x="854" y="412"/>
                </a:lnTo>
                <a:lnTo>
                  <a:pt x="856" y="412"/>
                </a:lnTo>
                <a:lnTo>
                  <a:pt x="857" y="412"/>
                </a:lnTo>
                <a:lnTo>
                  <a:pt x="857" y="411"/>
                </a:lnTo>
                <a:lnTo>
                  <a:pt x="858" y="411"/>
                </a:lnTo>
                <a:lnTo>
                  <a:pt x="860" y="411"/>
                </a:lnTo>
                <a:lnTo>
                  <a:pt x="858" y="412"/>
                </a:lnTo>
                <a:lnTo>
                  <a:pt x="860" y="412"/>
                </a:lnTo>
                <a:lnTo>
                  <a:pt x="860" y="412"/>
                </a:lnTo>
                <a:lnTo>
                  <a:pt x="860" y="414"/>
                </a:lnTo>
                <a:lnTo>
                  <a:pt x="861" y="414"/>
                </a:lnTo>
                <a:lnTo>
                  <a:pt x="862" y="414"/>
                </a:lnTo>
                <a:lnTo>
                  <a:pt x="864" y="414"/>
                </a:lnTo>
                <a:lnTo>
                  <a:pt x="865" y="414"/>
                </a:lnTo>
                <a:lnTo>
                  <a:pt x="866" y="415"/>
                </a:lnTo>
                <a:lnTo>
                  <a:pt x="868" y="415"/>
                </a:lnTo>
                <a:lnTo>
                  <a:pt x="869" y="415"/>
                </a:lnTo>
                <a:lnTo>
                  <a:pt x="870" y="415"/>
                </a:lnTo>
                <a:lnTo>
                  <a:pt x="872" y="415"/>
                </a:lnTo>
                <a:lnTo>
                  <a:pt x="873" y="415"/>
                </a:lnTo>
                <a:lnTo>
                  <a:pt x="876" y="415"/>
                </a:lnTo>
                <a:lnTo>
                  <a:pt x="876" y="435"/>
                </a:lnTo>
                <a:lnTo>
                  <a:pt x="876" y="437"/>
                </a:lnTo>
                <a:lnTo>
                  <a:pt x="876" y="438"/>
                </a:lnTo>
                <a:lnTo>
                  <a:pt x="876" y="439"/>
                </a:lnTo>
                <a:lnTo>
                  <a:pt x="876" y="441"/>
                </a:lnTo>
                <a:lnTo>
                  <a:pt x="876" y="442"/>
                </a:lnTo>
                <a:lnTo>
                  <a:pt x="876" y="443"/>
                </a:lnTo>
                <a:lnTo>
                  <a:pt x="876" y="445"/>
                </a:lnTo>
                <a:lnTo>
                  <a:pt x="876" y="446"/>
                </a:lnTo>
                <a:lnTo>
                  <a:pt x="876" y="447"/>
                </a:lnTo>
                <a:lnTo>
                  <a:pt x="877" y="447"/>
                </a:lnTo>
                <a:lnTo>
                  <a:pt x="877" y="449"/>
                </a:lnTo>
                <a:lnTo>
                  <a:pt x="877" y="450"/>
                </a:lnTo>
                <a:lnTo>
                  <a:pt x="877" y="451"/>
                </a:lnTo>
                <a:lnTo>
                  <a:pt x="877" y="453"/>
                </a:lnTo>
                <a:lnTo>
                  <a:pt x="877" y="454"/>
                </a:lnTo>
                <a:lnTo>
                  <a:pt x="877" y="457"/>
                </a:lnTo>
                <a:lnTo>
                  <a:pt x="877" y="460"/>
                </a:lnTo>
                <a:lnTo>
                  <a:pt x="877" y="461"/>
                </a:lnTo>
                <a:lnTo>
                  <a:pt x="877" y="462"/>
                </a:lnTo>
                <a:lnTo>
                  <a:pt x="877" y="464"/>
                </a:lnTo>
                <a:lnTo>
                  <a:pt x="877" y="469"/>
                </a:lnTo>
                <a:lnTo>
                  <a:pt x="877" y="472"/>
                </a:lnTo>
                <a:lnTo>
                  <a:pt x="877" y="473"/>
                </a:lnTo>
                <a:lnTo>
                  <a:pt x="896" y="492"/>
                </a:lnTo>
                <a:lnTo>
                  <a:pt x="896" y="491"/>
                </a:lnTo>
                <a:lnTo>
                  <a:pt x="896" y="488"/>
                </a:lnTo>
                <a:lnTo>
                  <a:pt x="896" y="485"/>
                </a:lnTo>
                <a:lnTo>
                  <a:pt x="897" y="485"/>
                </a:lnTo>
                <a:lnTo>
                  <a:pt x="899" y="485"/>
                </a:lnTo>
                <a:lnTo>
                  <a:pt x="900" y="485"/>
                </a:lnTo>
                <a:lnTo>
                  <a:pt x="901" y="485"/>
                </a:lnTo>
                <a:lnTo>
                  <a:pt x="901" y="485"/>
                </a:lnTo>
                <a:lnTo>
                  <a:pt x="903" y="485"/>
                </a:lnTo>
                <a:lnTo>
                  <a:pt x="903" y="487"/>
                </a:lnTo>
                <a:lnTo>
                  <a:pt x="904" y="488"/>
                </a:lnTo>
                <a:lnTo>
                  <a:pt x="906" y="489"/>
                </a:lnTo>
                <a:lnTo>
                  <a:pt x="907" y="491"/>
                </a:lnTo>
                <a:lnTo>
                  <a:pt x="908" y="492"/>
                </a:lnTo>
                <a:lnTo>
                  <a:pt x="910" y="493"/>
                </a:lnTo>
                <a:lnTo>
                  <a:pt x="911" y="495"/>
                </a:lnTo>
                <a:lnTo>
                  <a:pt x="912" y="496"/>
                </a:lnTo>
                <a:lnTo>
                  <a:pt x="914" y="496"/>
                </a:lnTo>
                <a:lnTo>
                  <a:pt x="915" y="495"/>
                </a:lnTo>
                <a:lnTo>
                  <a:pt x="916" y="493"/>
                </a:lnTo>
                <a:lnTo>
                  <a:pt x="916" y="492"/>
                </a:lnTo>
                <a:lnTo>
                  <a:pt x="918" y="492"/>
                </a:lnTo>
                <a:lnTo>
                  <a:pt x="919" y="491"/>
                </a:lnTo>
                <a:lnTo>
                  <a:pt x="920" y="489"/>
                </a:lnTo>
                <a:lnTo>
                  <a:pt x="920" y="488"/>
                </a:lnTo>
                <a:lnTo>
                  <a:pt x="920" y="487"/>
                </a:lnTo>
                <a:lnTo>
                  <a:pt x="920" y="485"/>
                </a:lnTo>
                <a:lnTo>
                  <a:pt x="920" y="485"/>
                </a:lnTo>
                <a:lnTo>
                  <a:pt x="920" y="484"/>
                </a:lnTo>
                <a:lnTo>
                  <a:pt x="920" y="482"/>
                </a:lnTo>
                <a:lnTo>
                  <a:pt x="920" y="481"/>
                </a:lnTo>
                <a:lnTo>
                  <a:pt x="920" y="480"/>
                </a:lnTo>
                <a:lnTo>
                  <a:pt x="920" y="478"/>
                </a:lnTo>
                <a:lnTo>
                  <a:pt x="919" y="478"/>
                </a:lnTo>
                <a:lnTo>
                  <a:pt x="919" y="477"/>
                </a:lnTo>
                <a:lnTo>
                  <a:pt x="920" y="474"/>
                </a:lnTo>
                <a:lnTo>
                  <a:pt x="922" y="474"/>
                </a:lnTo>
                <a:lnTo>
                  <a:pt x="923" y="474"/>
                </a:lnTo>
                <a:lnTo>
                  <a:pt x="923" y="476"/>
                </a:lnTo>
                <a:lnTo>
                  <a:pt x="924" y="476"/>
                </a:lnTo>
                <a:lnTo>
                  <a:pt x="924" y="476"/>
                </a:lnTo>
                <a:lnTo>
                  <a:pt x="926" y="476"/>
                </a:lnTo>
                <a:lnTo>
                  <a:pt x="927" y="476"/>
                </a:lnTo>
                <a:lnTo>
                  <a:pt x="927" y="477"/>
                </a:lnTo>
                <a:lnTo>
                  <a:pt x="928" y="477"/>
                </a:lnTo>
                <a:lnTo>
                  <a:pt x="930" y="477"/>
                </a:lnTo>
                <a:lnTo>
                  <a:pt x="931" y="477"/>
                </a:lnTo>
                <a:lnTo>
                  <a:pt x="932" y="477"/>
                </a:lnTo>
                <a:lnTo>
                  <a:pt x="934" y="477"/>
                </a:lnTo>
                <a:lnTo>
                  <a:pt x="934" y="476"/>
                </a:lnTo>
                <a:lnTo>
                  <a:pt x="934" y="474"/>
                </a:lnTo>
                <a:lnTo>
                  <a:pt x="932" y="474"/>
                </a:lnTo>
                <a:lnTo>
                  <a:pt x="931" y="474"/>
                </a:lnTo>
                <a:lnTo>
                  <a:pt x="930" y="474"/>
                </a:lnTo>
                <a:lnTo>
                  <a:pt x="928" y="474"/>
                </a:lnTo>
                <a:lnTo>
                  <a:pt x="927" y="474"/>
                </a:lnTo>
                <a:lnTo>
                  <a:pt x="927" y="473"/>
                </a:lnTo>
                <a:lnTo>
                  <a:pt x="926" y="473"/>
                </a:lnTo>
                <a:lnTo>
                  <a:pt x="924" y="473"/>
                </a:lnTo>
                <a:lnTo>
                  <a:pt x="924" y="473"/>
                </a:lnTo>
                <a:lnTo>
                  <a:pt x="923" y="473"/>
                </a:lnTo>
                <a:lnTo>
                  <a:pt x="922" y="473"/>
                </a:lnTo>
                <a:lnTo>
                  <a:pt x="920" y="473"/>
                </a:lnTo>
                <a:lnTo>
                  <a:pt x="919" y="473"/>
                </a:lnTo>
                <a:lnTo>
                  <a:pt x="918" y="473"/>
                </a:lnTo>
                <a:lnTo>
                  <a:pt x="918" y="466"/>
                </a:lnTo>
                <a:lnTo>
                  <a:pt x="918" y="461"/>
                </a:lnTo>
                <a:lnTo>
                  <a:pt x="919" y="461"/>
                </a:lnTo>
                <a:lnTo>
                  <a:pt x="924" y="461"/>
                </a:lnTo>
                <a:lnTo>
                  <a:pt x="934" y="461"/>
                </a:lnTo>
                <a:lnTo>
                  <a:pt x="935" y="461"/>
                </a:lnTo>
                <a:lnTo>
                  <a:pt x="937" y="461"/>
                </a:lnTo>
                <a:lnTo>
                  <a:pt x="938" y="461"/>
                </a:lnTo>
                <a:lnTo>
                  <a:pt x="938" y="450"/>
                </a:lnTo>
                <a:lnTo>
                  <a:pt x="938" y="449"/>
                </a:lnTo>
                <a:lnTo>
                  <a:pt x="938" y="443"/>
                </a:lnTo>
                <a:lnTo>
                  <a:pt x="938" y="437"/>
                </a:lnTo>
                <a:lnTo>
                  <a:pt x="938" y="434"/>
                </a:lnTo>
                <a:lnTo>
                  <a:pt x="938" y="433"/>
                </a:lnTo>
                <a:lnTo>
                  <a:pt x="938" y="430"/>
                </a:lnTo>
                <a:lnTo>
                  <a:pt x="938" y="426"/>
                </a:lnTo>
                <a:lnTo>
                  <a:pt x="938" y="424"/>
                </a:lnTo>
                <a:lnTo>
                  <a:pt x="938" y="420"/>
                </a:lnTo>
                <a:lnTo>
                  <a:pt x="938" y="415"/>
                </a:lnTo>
                <a:lnTo>
                  <a:pt x="943" y="415"/>
                </a:lnTo>
                <a:lnTo>
                  <a:pt x="945" y="415"/>
                </a:lnTo>
                <a:lnTo>
                  <a:pt x="947" y="415"/>
                </a:lnTo>
                <a:lnTo>
                  <a:pt x="950" y="415"/>
                </a:lnTo>
                <a:lnTo>
                  <a:pt x="953" y="414"/>
                </a:lnTo>
                <a:lnTo>
                  <a:pt x="953" y="415"/>
                </a:lnTo>
                <a:lnTo>
                  <a:pt x="988" y="415"/>
                </a:lnTo>
                <a:lnTo>
                  <a:pt x="991" y="415"/>
                </a:lnTo>
                <a:lnTo>
                  <a:pt x="997" y="415"/>
                </a:lnTo>
                <a:lnTo>
                  <a:pt x="999" y="415"/>
                </a:lnTo>
                <a:lnTo>
                  <a:pt x="1001" y="415"/>
                </a:lnTo>
                <a:lnTo>
                  <a:pt x="1027" y="414"/>
                </a:lnTo>
                <a:lnTo>
                  <a:pt x="1028" y="414"/>
                </a:lnTo>
                <a:lnTo>
                  <a:pt x="1028" y="458"/>
                </a:lnTo>
                <a:lnTo>
                  <a:pt x="1028" y="474"/>
                </a:lnTo>
                <a:lnTo>
                  <a:pt x="1042" y="474"/>
                </a:lnTo>
                <a:lnTo>
                  <a:pt x="1044" y="474"/>
                </a:lnTo>
                <a:lnTo>
                  <a:pt x="1050" y="474"/>
                </a:lnTo>
                <a:lnTo>
                  <a:pt x="1051" y="474"/>
                </a:lnTo>
                <a:lnTo>
                  <a:pt x="1053" y="474"/>
                </a:lnTo>
                <a:lnTo>
                  <a:pt x="1053" y="482"/>
                </a:lnTo>
                <a:lnTo>
                  <a:pt x="1053" y="484"/>
                </a:lnTo>
                <a:lnTo>
                  <a:pt x="1050" y="484"/>
                </a:lnTo>
                <a:lnTo>
                  <a:pt x="1050" y="485"/>
                </a:lnTo>
                <a:lnTo>
                  <a:pt x="1050" y="485"/>
                </a:lnTo>
                <a:lnTo>
                  <a:pt x="1035" y="485"/>
                </a:lnTo>
                <a:lnTo>
                  <a:pt x="1034" y="485"/>
                </a:lnTo>
                <a:lnTo>
                  <a:pt x="1028" y="485"/>
                </a:lnTo>
                <a:lnTo>
                  <a:pt x="1028" y="504"/>
                </a:lnTo>
                <a:lnTo>
                  <a:pt x="996" y="504"/>
                </a:lnTo>
                <a:lnTo>
                  <a:pt x="996" y="532"/>
                </a:lnTo>
                <a:lnTo>
                  <a:pt x="996" y="537"/>
                </a:lnTo>
                <a:lnTo>
                  <a:pt x="997" y="537"/>
                </a:lnTo>
                <a:lnTo>
                  <a:pt x="999" y="537"/>
                </a:lnTo>
                <a:lnTo>
                  <a:pt x="999" y="535"/>
                </a:lnTo>
                <a:lnTo>
                  <a:pt x="1001" y="535"/>
                </a:lnTo>
                <a:lnTo>
                  <a:pt x="1003" y="535"/>
                </a:lnTo>
                <a:lnTo>
                  <a:pt x="1005" y="535"/>
                </a:lnTo>
                <a:lnTo>
                  <a:pt x="1007" y="535"/>
                </a:lnTo>
                <a:lnTo>
                  <a:pt x="1009" y="535"/>
                </a:lnTo>
                <a:lnTo>
                  <a:pt x="1012" y="535"/>
                </a:lnTo>
                <a:lnTo>
                  <a:pt x="1015" y="535"/>
                </a:lnTo>
                <a:lnTo>
                  <a:pt x="1016" y="535"/>
                </a:lnTo>
                <a:lnTo>
                  <a:pt x="1020" y="535"/>
                </a:lnTo>
                <a:lnTo>
                  <a:pt x="1022" y="535"/>
                </a:lnTo>
                <a:lnTo>
                  <a:pt x="1026" y="535"/>
                </a:lnTo>
                <a:lnTo>
                  <a:pt x="1028" y="535"/>
                </a:lnTo>
                <a:lnTo>
                  <a:pt x="1028" y="537"/>
                </a:lnTo>
                <a:lnTo>
                  <a:pt x="1044" y="537"/>
                </a:lnTo>
                <a:lnTo>
                  <a:pt x="1047" y="537"/>
                </a:lnTo>
                <a:lnTo>
                  <a:pt x="1049" y="537"/>
                </a:lnTo>
                <a:lnTo>
                  <a:pt x="1050" y="537"/>
                </a:lnTo>
                <a:lnTo>
                  <a:pt x="1057" y="537"/>
                </a:lnTo>
                <a:lnTo>
                  <a:pt x="1058" y="537"/>
                </a:lnTo>
                <a:lnTo>
                  <a:pt x="1059" y="535"/>
                </a:lnTo>
                <a:lnTo>
                  <a:pt x="1062" y="535"/>
                </a:lnTo>
                <a:lnTo>
                  <a:pt x="1066" y="535"/>
                </a:lnTo>
                <a:lnTo>
                  <a:pt x="1069" y="535"/>
                </a:lnTo>
                <a:lnTo>
                  <a:pt x="1070" y="535"/>
                </a:lnTo>
                <a:lnTo>
                  <a:pt x="1073" y="535"/>
                </a:lnTo>
                <a:lnTo>
                  <a:pt x="1076" y="535"/>
                </a:lnTo>
                <a:lnTo>
                  <a:pt x="1077" y="535"/>
                </a:lnTo>
                <a:lnTo>
                  <a:pt x="1078" y="535"/>
                </a:lnTo>
                <a:lnTo>
                  <a:pt x="1080" y="535"/>
                </a:lnTo>
                <a:lnTo>
                  <a:pt x="1081" y="535"/>
                </a:lnTo>
                <a:lnTo>
                  <a:pt x="1082" y="535"/>
                </a:lnTo>
                <a:lnTo>
                  <a:pt x="1085" y="535"/>
                </a:lnTo>
                <a:lnTo>
                  <a:pt x="1086" y="535"/>
                </a:lnTo>
                <a:lnTo>
                  <a:pt x="1088" y="535"/>
                </a:lnTo>
                <a:lnTo>
                  <a:pt x="1090" y="535"/>
                </a:lnTo>
                <a:lnTo>
                  <a:pt x="1093" y="535"/>
                </a:lnTo>
                <a:lnTo>
                  <a:pt x="1097" y="535"/>
                </a:lnTo>
                <a:lnTo>
                  <a:pt x="1100" y="537"/>
                </a:lnTo>
                <a:lnTo>
                  <a:pt x="1104" y="537"/>
                </a:lnTo>
                <a:lnTo>
                  <a:pt x="1107" y="537"/>
                </a:lnTo>
                <a:lnTo>
                  <a:pt x="1111" y="537"/>
                </a:lnTo>
                <a:lnTo>
                  <a:pt x="1113" y="537"/>
                </a:lnTo>
                <a:lnTo>
                  <a:pt x="1116" y="537"/>
                </a:lnTo>
                <a:lnTo>
                  <a:pt x="1116" y="545"/>
                </a:lnTo>
                <a:lnTo>
                  <a:pt x="1119" y="545"/>
                </a:lnTo>
                <a:lnTo>
                  <a:pt x="1119" y="550"/>
                </a:lnTo>
                <a:lnTo>
                  <a:pt x="1119" y="554"/>
                </a:lnTo>
                <a:lnTo>
                  <a:pt x="1119" y="565"/>
                </a:lnTo>
                <a:lnTo>
                  <a:pt x="1084" y="565"/>
                </a:lnTo>
                <a:lnTo>
                  <a:pt x="1084" y="584"/>
                </a:lnTo>
                <a:lnTo>
                  <a:pt x="1059" y="584"/>
                </a:lnTo>
                <a:lnTo>
                  <a:pt x="1059" y="592"/>
                </a:lnTo>
                <a:lnTo>
                  <a:pt x="1058" y="592"/>
                </a:lnTo>
                <a:lnTo>
                  <a:pt x="1059" y="592"/>
                </a:lnTo>
                <a:lnTo>
                  <a:pt x="1059" y="596"/>
                </a:lnTo>
                <a:lnTo>
                  <a:pt x="1104" y="596"/>
                </a:lnTo>
                <a:lnTo>
                  <a:pt x="1104" y="599"/>
                </a:lnTo>
                <a:lnTo>
                  <a:pt x="1104" y="604"/>
                </a:lnTo>
                <a:lnTo>
                  <a:pt x="1104" y="611"/>
                </a:lnTo>
                <a:lnTo>
                  <a:pt x="1104" y="612"/>
                </a:lnTo>
                <a:lnTo>
                  <a:pt x="1103" y="612"/>
                </a:lnTo>
                <a:lnTo>
                  <a:pt x="1100" y="612"/>
                </a:lnTo>
                <a:lnTo>
                  <a:pt x="1098" y="612"/>
                </a:lnTo>
                <a:lnTo>
                  <a:pt x="1096" y="612"/>
                </a:lnTo>
                <a:lnTo>
                  <a:pt x="1094" y="612"/>
                </a:lnTo>
                <a:lnTo>
                  <a:pt x="1089" y="612"/>
                </a:lnTo>
                <a:lnTo>
                  <a:pt x="1088" y="612"/>
                </a:lnTo>
                <a:lnTo>
                  <a:pt x="1088" y="628"/>
                </a:lnTo>
                <a:lnTo>
                  <a:pt x="1088" y="631"/>
                </a:lnTo>
                <a:lnTo>
                  <a:pt x="1082" y="631"/>
                </a:lnTo>
                <a:lnTo>
                  <a:pt x="1081" y="631"/>
                </a:lnTo>
                <a:lnTo>
                  <a:pt x="1076" y="631"/>
                </a:lnTo>
                <a:lnTo>
                  <a:pt x="1065" y="631"/>
                </a:lnTo>
                <a:lnTo>
                  <a:pt x="1058" y="631"/>
                </a:lnTo>
                <a:lnTo>
                  <a:pt x="1058" y="642"/>
                </a:lnTo>
                <a:lnTo>
                  <a:pt x="1050" y="642"/>
                </a:lnTo>
                <a:lnTo>
                  <a:pt x="1049" y="642"/>
                </a:lnTo>
                <a:lnTo>
                  <a:pt x="1043" y="642"/>
                </a:lnTo>
                <a:lnTo>
                  <a:pt x="1039" y="642"/>
                </a:lnTo>
                <a:lnTo>
                  <a:pt x="1039" y="655"/>
                </a:lnTo>
                <a:lnTo>
                  <a:pt x="1038" y="655"/>
                </a:lnTo>
                <a:lnTo>
                  <a:pt x="1027" y="655"/>
                </a:lnTo>
                <a:lnTo>
                  <a:pt x="1024" y="655"/>
                </a:lnTo>
                <a:lnTo>
                  <a:pt x="1023" y="655"/>
                </a:lnTo>
                <a:lnTo>
                  <a:pt x="1022" y="655"/>
                </a:lnTo>
                <a:lnTo>
                  <a:pt x="1020" y="655"/>
                </a:lnTo>
                <a:lnTo>
                  <a:pt x="1012" y="655"/>
                </a:lnTo>
                <a:lnTo>
                  <a:pt x="1009" y="655"/>
                </a:lnTo>
                <a:lnTo>
                  <a:pt x="1007" y="655"/>
                </a:lnTo>
                <a:lnTo>
                  <a:pt x="1001" y="655"/>
                </a:lnTo>
                <a:lnTo>
                  <a:pt x="1001" y="654"/>
                </a:lnTo>
                <a:lnTo>
                  <a:pt x="1001" y="642"/>
                </a:lnTo>
                <a:lnTo>
                  <a:pt x="1000" y="642"/>
                </a:lnTo>
                <a:lnTo>
                  <a:pt x="996" y="642"/>
                </a:lnTo>
                <a:lnTo>
                  <a:pt x="996" y="649"/>
                </a:lnTo>
                <a:lnTo>
                  <a:pt x="996" y="649"/>
                </a:lnTo>
                <a:lnTo>
                  <a:pt x="997" y="654"/>
                </a:lnTo>
                <a:lnTo>
                  <a:pt x="996" y="654"/>
                </a:lnTo>
                <a:lnTo>
                  <a:pt x="995" y="654"/>
                </a:lnTo>
                <a:lnTo>
                  <a:pt x="991" y="654"/>
                </a:lnTo>
                <a:lnTo>
                  <a:pt x="989" y="654"/>
                </a:lnTo>
                <a:lnTo>
                  <a:pt x="989" y="655"/>
                </a:lnTo>
                <a:lnTo>
                  <a:pt x="988" y="655"/>
                </a:lnTo>
                <a:lnTo>
                  <a:pt x="985" y="655"/>
                </a:lnTo>
                <a:lnTo>
                  <a:pt x="985" y="643"/>
                </a:lnTo>
                <a:lnTo>
                  <a:pt x="984" y="643"/>
                </a:lnTo>
                <a:lnTo>
                  <a:pt x="982" y="643"/>
                </a:lnTo>
                <a:lnTo>
                  <a:pt x="982" y="638"/>
                </a:lnTo>
                <a:lnTo>
                  <a:pt x="970" y="638"/>
                </a:lnTo>
                <a:lnTo>
                  <a:pt x="969" y="638"/>
                </a:lnTo>
                <a:lnTo>
                  <a:pt x="966" y="639"/>
                </a:lnTo>
                <a:lnTo>
                  <a:pt x="966" y="627"/>
                </a:lnTo>
                <a:lnTo>
                  <a:pt x="966" y="626"/>
                </a:lnTo>
                <a:lnTo>
                  <a:pt x="966" y="619"/>
                </a:lnTo>
                <a:lnTo>
                  <a:pt x="968" y="619"/>
                </a:lnTo>
                <a:lnTo>
                  <a:pt x="968" y="616"/>
                </a:lnTo>
                <a:lnTo>
                  <a:pt x="968" y="611"/>
                </a:lnTo>
                <a:lnTo>
                  <a:pt x="966" y="611"/>
                </a:lnTo>
                <a:lnTo>
                  <a:pt x="966" y="596"/>
                </a:lnTo>
                <a:lnTo>
                  <a:pt x="954" y="595"/>
                </a:lnTo>
                <a:lnTo>
                  <a:pt x="951" y="595"/>
                </a:lnTo>
                <a:lnTo>
                  <a:pt x="943" y="595"/>
                </a:lnTo>
                <a:lnTo>
                  <a:pt x="937" y="595"/>
                </a:lnTo>
                <a:lnTo>
                  <a:pt x="937" y="596"/>
                </a:lnTo>
                <a:lnTo>
                  <a:pt x="930" y="596"/>
                </a:lnTo>
                <a:lnTo>
                  <a:pt x="928" y="596"/>
                </a:lnTo>
                <a:lnTo>
                  <a:pt x="927" y="596"/>
                </a:lnTo>
                <a:lnTo>
                  <a:pt x="924" y="596"/>
                </a:lnTo>
                <a:lnTo>
                  <a:pt x="920" y="596"/>
                </a:lnTo>
                <a:lnTo>
                  <a:pt x="914" y="596"/>
                </a:lnTo>
                <a:lnTo>
                  <a:pt x="907" y="596"/>
                </a:lnTo>
                <a:lnTo>
                  <a:pt x="907" y="624"/>
                </a:lnTo>
                <a:lnTo>
                  <a:pt x="907" y="626"/>
                </a:lnTo>
                <a:lnTo>
                  <a:pt x="869" y="626"/>
                </a:lnTo>
                <a:lnTo>
                  <a:pt x="866" y="626"/>
                </a:lnTo>
                <a:lnTo>
                  <a:pt x="862" y="626"/>
                </a:lnTo>
                <a:lnTo>
                  <a:pt x="862" y="620"/>
                </a:lnTo>
                <a:lnTo>
                  <a:pt x="860" y="620"/>
                </a:lnTo>
                <a:lnTo>
                  <a:pt x="860" y="626"/>
                </a:lnTo>
                <a:lnTo>
                  <a:pt x="853" y="626"/>
                </a:lnTo>
                <a:lnTo>
                  <a:pt x="833" y="626"/>
                </a:lnTo>
                <a:lnTo>
                  <a:pt x="823" y="626"/>
                </a:lnTo>
                <a:lnTo>
                  <a:pt x="816" y="626"/>
                </a:lnTo>
                <a:lnTo>
                  <a:pt x="816" y="619"/>
                </a:lnTo>
                <a:lnTo>
                  <a:pt x="816" y="618"/>
                </a:lnTo>
                <a:lnTo>
                  <a:pt x="816" y="595"/>
                </a:lnTo>
                <a:lnTo>
                  <a:pt x="815" y="595"/>
                </a:lnTo>
                <a:lnTo>
                  <a:pt x="815" y="589"/>
                </a:lnTo>
                <a:lnTo>
                  <a:pt x="815" y="569"/>
                </a:lnTo>
                <a:lnTo>
                  <a:pt x="815" y="553"/>
                </a:lnTo>
                <a:lnTo>
                  <a:pt x="815" y="551"/>
                </a:lnTo>
                <a:lnTo>
                  <a:pt x="807" y="551"/>
                </a:lnTo>
                <a:lnTo>
                  <a:pt x="804" y="551"/>
                </a:lnTo>
                <a:lnTo>
                  <a:pt x="803" y="551"/>
                </a:lnTo>
                <a:lnTo>
                  <a:pt x="800" y="549"/>
                </a:lnTo>
                <a:lnTo>
                  <a:pt x="800" y="546"/>
                </a:lnTo>
                <a:lnTo>
                  <a:pt x="800" y="534"/>
                </a:lnTo>
                <a:lnTo>
                  <a:pt x="802" y="534"/>
                </a:lnTo>
                <a:lnTo>
                  <a:pt x="802" y="516"/>
                </a:lnTo>
                <a:lnTo>
                  <a:pt x="807" y="512"/>
                </a:lnTo>
                <a:lnTo>
                  <a:pt x="808" y="515"/>
                </a:lnTo>
                <a:lnTo>
                  <a:pt x="807" y="512"/>
                </a:lnTo>
                <a:lnTo>
                  <a:pt x="810" y="511"/>
                </a:lnTo>
                <a:lnTo>
                  <a:pt x="815" y="511"/>
                </a:lnTo>
                <a:lnTo>
                  <a:pt x="815" y="504"/>
                </a:lnTo>
                <a:lnTo>
                  <a:pt x="815" y="500"/>
                </a:lnTo>
                <a:lnTo>
                  <a:pt x="808" y="500"/>
                </a:lnTo>
                <a:lnTo>
                  <a:pt x="808" y="504"/>
                </a:lnTo>
                <a:lnTo>
                  <a:pt x="802" y="504"/>
                </a:lnTo>
                <a:lnTo>
                  <a:pt x="787" y="504"/>
                </a:lnTo>
                <a:lnTo>
                  <a:pt x="756" y="504"/>
                </a:lnTo>
                <a:lnTo>
                  <a:pt x="756" y="534"/>
                </a:lnTo>
                <a:lnTo>
                  <a:pt x="757" y="534"/>
                </a:lnTo>
                <a:lnTo>
                  <a:pt x="771" y="534"/>
                </a:lnTo>
                <a:lnTo>
                  <a:pt x="779" y="534"/>
                </a:lnTo>
                <a:lnTo>
                  <a:pt x="779" y="539"/>
                </a:lnTo>
                <a:lnTo>
                  <a:pt x="779" y="542"/>
                </a:lnTo>
                <a:lnTo>
                  <a:pt x="779" y="546"/>
                </a:lnTo>
                <a:lnTo>
                  <a:pt x="773" y="546"/>
                </a:lnTo>
                <a:lnTo>
                  <a:pt x="769" y="546"/>
                </a:lnTo>
                <a:lnTo>
                  <a:pt x="767" y="546"/>
                </a:lnTo>
                <a:lnTo>
                  <a:pt x="767" y="547"/>
                </a:lnTo>
                <a:lnTo>
                  <a:pt x="767" y="549"/>
                </a:lnTo>
                <a:lnTo>
                  <a:pt x="767" y="551"/>
                </a:lnTo>
                <a:lnTo>
                  <a:pt x="767" y="553"/>
                </a:lnTo>
                <a:lnTo>
                  <a:pt x="767" y="554"/>
                </a:lnTo>
                <a:lnTo>
                  <a:pt x="767" y="557"/>
                </a:lnTo>
                <a:lnTo>
                  <a:pt x="767" y="558"/>
                </a:lnTo>
                <a:lnTo>
                  <a:pt x="767" y="559"/>
                </a:lnTo>
                <a:lnTo>
                  <a:pt x="767" y="561"/>
                </a:lnTo>
                <a:lnTo>
                  <a:pt x="767" y="562"/>
                </a:lnTo>
                <a:lnTo>
                  <a:pt x="767" y="564"/>
                </a:lnTo>
                <a:lnTo>
                  <a:pt x="767" y="565"/>
                </a:lnTo>
                <a:lnTo>
                  <a:pt x="762" y="565"/>
                </a:lnTo>
                <a:lnTo>
                  <a:pt x="757" y="565"/>
                </a:lnTo>
                <a:lnTo>
                  <a:pt x="757" y="595"/>
                </a:lnTo>
                <a:lnTo>
                  <a:pt x="757" y="605"/>
                </a:lnTo>
                <a:lnTo>
                  <a:pt x="757" y="615"/>
                </a:lnTo>
                <a:lnTo>
                  <a:pt x="757" y="654"/>
                </a:lnTo>
                <a:lnTo>
                  <a:pt x="733" y="654"/>
                </a:lnTo>
                <a:lnTo>
                  <a:pt x="727" y="654"/>
                </a:lnTo>
                <a:lnTo>
                  <a:pt x="726" y="654"/>
                </a:lnTo>
                <a:lnTo>
                  <a:pt x="721" y="654"/>
                </a:lnTo>
                <a:lnTo>
                  <a:pt x="717" y="654"/>
                </a:lnTo>
                <a:lnTo>
                  <a:pt x="717" y="641"/>
                </a:lnTo>
                <a:lnTo>
                  <a:pt x="703" y="641"/>
                </a:lnTo>
                <a:lnTo>
                  <a:pt x="703" y="655"/>
                </a:lnTo>
                <a:lnTo>
                  <a:pt x="696" y="655"/>
                </a:lnTo>
                <a:lnTo>
                  <a:pt x="695" y="655"/>
                </a:lnTo>
                <a:lnTo>
                  <a:pt x="695" y="647"/>
                </a:lnTo>
                <a:lnTo>
                  <a:pt x="665" y="647"/>
                </a:lnTo>
                <a:lnTo>
                  <a:pt x="665" y="632"/>
                </a:lnTo>
                <a:lnTo>
                  <a:pt x="665" y="619"/>
                </a:lnTo>
                <a:lnTo>
                  <a:pt x="665" y="595"/>
                </a:lnTo>
                <a:lnTo>
                  <a:pt x="634" y="595"/>
                </a:lnTo>
                <a:lnTo>
                  <a:pt x="633" y="595"/>
                </a:lnTo>
                <a:lnTo>
                  <a:pt x="633" y="596"/>
                </a:lnTo>
                <a:lnTo>
                  <a:pt x="633" y="597"/>
                </a:lnTo>
                <a:lnTo>
                  <a:pt x="633" y="638"/>
                </a:lnTo>
                <a:lnTo>
                  <a:pt x="633" y="642"/>
                </a:lnTo>
                <a:lnTo>
                  <a:pt x="633" y="646"/>
                </a:lnTo>
                <a:lnTo>
                  <a:pt x="633" y="649"/>
                </a:lnTo>
                <a:lnTo>
                  <a:pt x="633" y="654"/>
                </a:lnTo>
                <a:lnTo>
                  <a:pt x="633" y="654"/>
                </a:lnTo>
                <a:lnTo>
                  <a:pt x="633" y="655"/>
                </a:lnTo>
                <a:lnTo>
                  <a:pt x="633" y="657"/>
                </a:lnTo>
                <a:lnTo>
                  <a:pt x="636" y="657"/>
                </a:lnTo>
                <a:lnTo>
                  <a:pt x="636" y="655"/>
                </a:lnTo>
                <a:lnTo>
                  <a:pt x="665" y="655"/>
                </a:lnTo>
                <a:lnTo>
                  <a:pt x="665" y="685"/>
                </a:lnTo>
                <a:lnTo>
                  <a:pt x="696" y="685"/>
                </a:lnTo>
                <a:lnTo>
                  <a:pt x="698" y="685"/>
                </a:lnTo>
                <a:lnTo>
                  <a:pt x="698" y="663"/>
                </a:lnTo>
                <a:lnTo>
                  <a:pt x="726" y="663"/>
                </a:lnTo>
                <a:lnTo>
                  <a:pt x="726" y="665"/>
                </a:lnTo>
                <a:lnTo>
                  <a:pt x="726" y="666"/>
                </a:lnTo>
                <a:lnTo>
                  <a:pt x="726" y="669"/>
                </a:lnTo>
                <a:lnTo>
                  <a:pt x="726" y="670"/>
                </a:lnTo>
                <a:lnTo>
                  <a:pt x="726" y="672"/>
                </a:lnTo>
                <a:lnTo>
                  <a:pt x="726" y="673"/>
                </a:lnTo>
                <a:lnTo>
                  <a:pt x="726" y="674"/>
                </a:lnTo>
                <a:lnTo>
                  <a:pt x="726" y="676"/>
                </a:lnTo>
                <a:lnTo>
                  <a:pt x="726" y="678"/>
                </a:lnTo>
                <a:lnTo>
                  <a:pt x="726" y="680"/>
                </a:lnTo>
                <a:lnTo>
                  <a:pt x="726" y="681"/>
                </a:lnTo>
                <a:lnTo>
                  <a:pt x="726" y="681"/>
                </a:lnTo>
                <a:lnTo>
                  <a:pt x="726" y="682"/>
                </a:lnTo>
                <a:lnTo>
                  <a:pt x="726" y="684"/>
                </a:lnTo>
                <a:lnTo>
                  <a:pt x="726" y="685"/>
                </a:lnTo>
                <a:lnTo>
                  <a:pt x="727" y="685"/>
                </a:lnTo>
                <a:lnTo>
                  <a:pt x="741" y="685"/>
                </a:lnTo>
                <a:lnTo>
                  <a:pt x="757" y="685"/>
                </a:lnTo>
                <a:lnTo>
                  <a:pt x="757" y="678"/>
                </a:lnTo>
                <a:lnTo>
                  <a:pt x="758" y="678"/>
                </a:lnTo>
                <a:lnTo>
                  <a:pt x="758" y="665"/>
                </a:lnTo>
                <a:lnTo>
                  <a:pt x="761" y="665"/>
                </a:lnTo>
                <a:lnTo>
                  <a:pt x="761" y="657"/>
                </a:lnTo>
                <a:lnTo>
                  <a:pt x="764" y="657"/>
                </a:lnTo>
                <a:lnTo>
                  <a:pt x="787" y="657"/>
                </a:lnTo>
                <a:lnTo>
                  <a:pt x="815" y="657"/>
                </a:lnTo>
                <a:lnTo>
                  <a:pt x="815" y="680"/>
                </a:lnTo>
                <a:lnTo>
                  <a:pt x="816" y="680"/>
                </a:lnTo>
                <a:lnTo>
                  <a:pt x="816" y="715"/>
                </a:lnTo>
                <a:lnTo>
                  <a:pt x="816" y="727"/>
                </a:lnTo>
                <a:lnTo>
                  <a:pt x="816" y="739"/>
                </a:lnTo>
                <a:lnTo>
                  <a:pt x="815" y="739"/>
                </a:lnTo>
                <a:lnTo>
                  <a:pt x="815" y="749"/>
                </a:lnTo>
                <a:lnTo>
                  <a:pt x="815" y="758"/>
                </a:lnTo>
                <a:lnTo>
                  <a:pt x="815" y="765"/>
                </a:lnTo>
                <a:lnTo>
                  <a:pt x="807" y="765"/>
                </a:lnTo>
                <a:lnTo>
                  <a:pt x="807" y="759"/>
                </a:lnTo>
                <a:lnTo>
                  <a:pt x="807" y="773"/>
                </a:lnTo>
                <a:lnTo>
                  <a:pt x="807" y="774"/>
                </a:lnTo>
                <a:lnTo>
                  <a:pt x="807" y="776"/>
                </a:lnTo>
                <a:lnTo>
                  <a:pt x="807" y="777"/>
                </a:lnTo>
                <a:lnTo>
                  <a:pt x="807" y="778"/>
                </a:lnTo>
                <a:lnTo>
                  <a:pt x="804" y="778"/>
                </a:lnTo>
                <a:lnTo>
                  <a:pt x="798" y="778"/>
                </a:lnTo>
                <a:lnTo>
                  <a:pt x="796" y="778"/>
                </a:lnTo>
                <a:lnTo>
                  <a:pt x="795" y="778"/>
                </a:lnTo>
                <a:lnTo>
                  <a:pt x="794" y="778"/>
                </a:lnTo>
                <a:lnTo>
                  <a:pt x="792" y="778"/>
                </a:lnTo>
                <a:lnTo>
                  <a:pt x="791" y="778"/>
                </a:lnTo>
                <a:lnTo>
                  <a:pt x="791" y="777"/>
                </a:lnTo>
                <a:lnTo>
                  <a:pt x="789" y="777"/>
                </a:lnTo>
                <a:lnTo>
                  <a:pt x="788" y="777"/>
                </a:lnTo>
                <a:lnTo>
                  <a:pt x="787" y="777"/>
                </a:lnTo>
                <a:lnTo>
                  <a:pt x="785" y="777"/>
                </a:lnTo>
                <a:lnTo>
                  <a:pt x="784" y="777"/>
                </a:lnTo>
                <a:lnTo>
                  <a:pt x="783" y="777"/>
                </a:lnTo>
                <a:lnTo>
                  <a:pt x="781" y="777"/>
                </a:lnTo>
                <a:lnTo>
                  <a:pt x="780" y="777"/>
                </a:lnTo>
                <a:lnTo>
                  <a:pt x="779" y="777"/>
                </a:lnTo>
                <a:lnTo>
                  <a:pt x="776" y="777"/>
                </a:lnTo>
                <a:lnTo>
                  <a:pt x="775" y="777"/>
                </a:lnTo>
                <a:lnTo>
                  <a:pt x="775" y="772"/>
                </a:lnTo>
                <a:lnTo>
                  <a:pt x="775" y="770"/>
                </a:lnTo>
                <a:lnTo>
                  <a:pt x="775" y="769"/>
                </a:lnTo>
                <a:lnTo>
                  <a:pt x="773" y="769"/>
                </a:lnTo>
                <a:lnTo>
                  <a:pt x="773" y="770"/>
                </a:lnTo>
                <a:lnTo>
                  <a:pt x="772" y="770"/>
                </a:lnTo>
                <a:lnTo>
                  <a:pt x="772" y="769"/>
                </a:lnTo>
                <a:lnTo>
                  <a:pt x="771" y="769"/>
                </a:lnTo>
                <a:lnTo>
                  <a:pt x="771" y="765"/>
                </a:lnTo>
                <a:lnTo>
                  <a:pt x="771" y="763"/>
                </a:lnTo>
                <a:lnTo>
                  <a:pt x="771" y="746"/>
                </a:lnTo>
                <a:lnTo>
                  <a:pt x="757" y="746"/>
                </a:lnTo>
                <a:lnTo>
                  <a:pt x="757" y="739"/>
                </a:lnTo>
                <a:lnTo>
                  <a:pt x="757" y="735"/>
                </a:lnTo>
                <a:lnTo>
                  <a:pt x="757" y="731"/>
                </a:lnTo>
                <a:lnTo>
                  <a:pt x="754" y="731"/>
                </a:lnTo>
                <a:lnTo>
                  <a:pt x="753" y="731"/>
                </a:lnTo>
                <a:lnTo>
                  <a:pt x="752" y="731"/>
                </a:lnTo>
                <a:lnTo>
                  <a:pt x="750" y="731"/>
                </a:lnTo>
                <a:lnTo>
                  <a:pt x="748" y="731"/>
                </a:lnTo>
                <a:lnTo>
                  <a:pt x="745" y="731"/>
                </a:lnTo>
                <a:lnTo>
                  <a:pt x="744" y="731"/>
                </a:lnTo>
                <a:lnTo>
                  <a:pt x="741" y="731"/>
                </a:lnTo>
                <a:lnTo>
                  <a:pt x="735" y="731"/>
                </a:lnTo>
                <a:lnTo>
                  <a:pt x="734" y="731"/>
                </a:lnTo>
                <a:lnTo>
                  <a:pt x="730" y="731"/>
                </a:lnTo>
                <a:lnTo>
                  <a:pt x="727" y="731"/>
                </a:lnTo>
                <a:lnTo>
                  <a:pt x="726" y="731"/>
                </a:lnTo>
                <a:lnTo>
                  <a:pt x="723" y="731"/>
                </a:lnTo>
                <a:lnTo>
                  <a:pt x="721" y="731"/>
                </a:lnTo>
                <a:lnTo>
                  <a:pt x="719" y="731"/>
                </a:lnTo>
                <a:lnTo>
                  <a:pt x="718" y="731"/>
                </a:lnTo>
                <a:lnTo>
                  <a:pt x="715" y="731"/>
                </a:lnTo>
                <a:lnTo>
                  <a:pt x="714" y="731"/>
                </a:lnTo>
                <a:lnTo>
                  <a:pt x="713" y="731"/>
                </a:lnTo>
                <a:lnTo>
                  <a:pt x="711" y="731"/>
                </a:lnTo>
                <a:lnTo>
                  <a:pt x="708" y="731"/>
                </a:lnTo>
                <a:lnTo>
                  <a:pt x="707" y="731"/>
                </a:lnTo>
                <a:lnTo>
                  <a:pt x="706" y="731"/>
                </a:lnTo>
                <a:lnTo>
                  <a:pt x="703" y="731"/>
                </a:lnTo>
                <a:lnTo>
                  <a:pt x="700" y="731"/>
                </a:lnTo>
                <a:lnTo>
                  <a:pt x="699" y="731"/>
                </a:lnTo>
                <a:lnTo>
                  <a:pt x="698" y="731"/>
                </a:lnTo>
                <a:lnTo>
                  <a:pt x="698" y="727"/>
                </a:lnTo>
                <a:lnTo>
                  <a:pt x="698" y="726"/>
                </a:lnTo>
                <a:lnTo>
                  <a:pt x="698" y="717"/>
                </a:lnTo>
                <a:lnTo>
                  <a:pt x="698" y="715"/>
                </a:lnTo>
                <a:lnTo>
                  <a:pt x="696" y="715"/>
                </a:lnTo>
                <a:lnTo>
                  <a:pt x="671" y="715"/>
                </a:lnTo>
                <a:lnTo>
                  <a:pt x="648" y="715"/>
                </a:lnTo>
                <a:lnTo>
                  <a:pt x="641" y="715"/>
                </a:lnTo>
                <a:lnTo>
                  <a:pt x="634" y="715"/>
                </a:lnTo>
                <a:lnTo>
                  <a:pt x="634" y="716"/>
                </a:lnTo>
                <a:lnTo>
                  <a:pt x="633" y="716"/>
                </a:lnTo>
                <a:lnTo>
                  <a:pt x="633" y="717"/>
                </a:lnTo>
                <a:lnTo>
                  <a:pt x="633" y="719"/>
                </a:lnTo>
                <a:lnTo>
                  <a:pt x="633" y="720"/>
                </a:lnTo>
                <a:lnTo>
                  <a:pt x="633" y="722"/>
                </a:lnTo>
                <a:lnTo>
                  <a:pt x="632" y="722"/>
                </a:lnTo>
                <a:lnTo>
                  <a:pt x="632" y="723"/>
                </a:lnTo>
                <a:lnTo>
                  <a:pt x="626" y="739"/>
                </a:lnTo>
                <a:lnTo>
                  <a:pt x="626" y="740"/>
                </a:lnTo>
                <a:lnTo>
                  <a:pt x="625" y="740"/>
                </a:lnTo>
                <a:lnTo>
                  <a:pt x="625" y="742"/>
                </a:lnTo>
                <a:lnTo>
                  <a:pt x="625" y="743"/>
                </a:lnTo>
                <a:lnTo>
                  <a:pt x="623" y="743"/>
                </a:lnTo>
                <a:lnTo>
                  <a:pt x="623" y="745"/>
                </a:lnTo>
                <a:lnTo>
                  <a:pt x="622" y="746"/>
                </a:lnTo>
                <a:lnTo>
                  <a:pt x="622" y="746"/>
                </a:lnTo>
                <a:lnTo>
                  <a:pt x="621" y="746"/>
                </a:lnTo>
                <a:lnTo>
                  <a:pt x="605" y="746"/>
                </a:lnTo>
                <a:lnTo>
                  <a:pt x="605" y="761"/>
                </a:lnTo>
                <a:lnTo>
                  <a:pt x="605" y="772"/>
                </a:lnTo>
                <a:lnTo>
                  <a:pt x="603" y="772"/>
                </a:lnTo>
                <a:lnTo>
                  <a:pt x="602" y="772"/>
                </a:lnTo>
                <a:lnTo>
                  <a:pt x="602" y="773"/>
                </a:lnTo>
                <a:lnTo>
                  <a:pt x="601" y="773"/>
                </a:lnTo>
                <a:lnTo>
                  <a:pt x="601" y="773"/>
                </a:lnTo>
                <a:lnTo>
                  <a:pt x="601" y="774"/>
                </a:lnTo>
                <a:lnTo>
                  <a:pt x="599" y="774"/>
                </a:lnTo>
                <a:lnTo>
                  <a:pt x="598" y="774"/>
                </a:lnTo>
                <a:lnTo>
                  <a:pt x="596" y="774"/>
                </a:lnTo>
                <a:lnTo>
                  <a:pt x="595" y="774"/>
                </a:lnTo>
                <a:lnTo>
                  <a:pt x="595" y="776"/>
                </a:lnTo>
                <a:lnTo>
                  <a:pt x="594" y="776"/>
                </a:lnTo>
                <a:lnTo>
                  <a:pt x="592" y="776"/>
                </a:lnTo>
                <a:lnTo>
                  <a:pt x="591" y="776"/>
                </a:lnTo>
                <a:lnTo>
                  <a:pt x="590" y="776"/>
                </a:lnTo>
                <a:lnTo>
                  <a:pt x="588" y="776"/>
                </a:lnTo>
                <a:lnTo>
                  <a:pt x="587" y="776"/>
                </a:lnTo>
                <a:lnTo>
                  <a:pt x="586" y="776"/>
                </a:lnTo>
                <a:lnTo>
                  <a:pt x="584" y="776"/>
                </a:lnTo>
                <a:lnTo>
                  <a:pt x="583" y="776"/>
                </a:lnTo>
                <a:lnTo>
                  <a:pt x="583" y="777"/>
                </a:lnTo>
                <a:lnTo>
                  <a:pt x="582" y="777"/>
                </a:lnTo>
                <a:lnTo>
                  <a:pt x="578" y="777"/>
                </a:lnTo>
                <a:lnTo>
                  <a:pt x="576" y="777"/>
                </a:lnTo>
                <a:lnTo>
                  <a:pt x="574" y="777"/>
                </a:lnTo>
                <a:lnTo>
                  <a:pt x="574" y="758"/>
                </a:lnTo>
                <a:lnTo>
                  <a:pt x="568" y="758"/>
                </a:lnTo>
                <a:lnTo>
                  <a:pt x="568" y="762"/>
                </a:lnTo>
                <a:lnTo>
                  <a:pt x="560" y="762"/>
                </a:lnTo>
                <a:lnTo>
                  <a:pt x="560" y="777"/>
                </a:lnTo>
                <a:lnTo>
                  <a:pt x="453" y="777"/>
                </a:lnTo>
                <a:lnTo>
                  <a:pt x="455" y="839"/>
                </a:lnTo>
                <a:lnTo>
                  <a:pt x="575" y="839"/>
                </a:lnTo>
                <a:lnTo>
                  <a:pt x="575" y="869"/>
                </a:lnTo>
                <a:lnTo>
                  <a:pt x="568" y="869"/>
                </a:lnTo>
                <a:lnTo>
                  <a:pt x="552" y="869"/>
                </a:lnTo>
                <a:lnTo>
                  <a:pt x="545" y="869"/>
                </a:lnTo>
                <a:lnTo>
                  <a:pt x="545" y="881"/>
                </a:lnTo>
                <a:lnTo>
                  <a:pt x="545" y="882"/>
                </a:lnTo>
                <a:lnTo>
                  <a:pt x="545" y="889"/>
                </a:lnTo>
                <a:lnTo>
                  <a:pt x="545" y="898"/>
                </a:lnTo>
                <a:lnTo>
                  <a:pt x="545" y="900"/>
                </a:lnTo>
                <a:lnTo>
                  <a:pt x="491" y="898"/>
                </a:lnTo>
                <a:lnTo>
                  <a:pt x="484" y="898"/>
                </a:lnTo>
                <a:lnTo>
                  <a:pt x="484" y="915"/>
                </a:lnTo>
                <a:lnTo>
                  <a:pt x="484" y="920"/>
                </a:lnTo>
                <a:lnTo>
                  <a:pt x="484" y="936"/>
                </a:lnTo>
                <a:lnTo>
                  <a:pt x="484" y="959"/>
                </a:lnTo>
                <a:lnTo>
                  <a:pt x="462" y="959"/>
                </a:lnTo>
                <a:lnTo>
                  <a:pt x="459" y="959"/>
                </a:lnTo>
                <a:lnTo>
                  <a:pt x="457" y="959"/>
                </a:lnTo>
                <a:lnTo>
                  <a:pt x="455" y="959"/>
                </a:lnTo>
                <a:lnTo>
                  <a:pt x="439" y="959"/>
                </a:lnTo>
                <a:lnTo>
                  <a:pt x="371" y="959"/>
                </a:lnTo>
                <a:lnTo>
                  <a:pt x="364" y="959"/>
                </a:lnTo>
                <a:lnTo>
                  <a:pt x="364" y="1001"/>
                </a:lnTo>
                <a:lnTo>
                  <a:pt x="363" y="1001"/>
                </a:lnTo>
                <a:lnTo>
                  <a:pt x="352" y="1001"/>
                </a:lnTo>
                <a:lnTo>
                  <a:pt x="350" y="1001"/>
                </a:lnTo>
                <a:lnTo>
                  <a:pt x="348" y="1001"/>
                </a:lnTo>
                <a:lnTo>
                  <a:pt x="340" y="1001"/>
                </a:lnTo>
                <a:lnTo>
                  <a:pt x="333" y="1001"/>
                </a:lnTo>
                <a:lnTo>
                  <a:pt x="333" y="1012"/>
                </a:lnTo>
                <a:lnTo>
                  <a:pt x="333" y="1013"/>
                </a:lnTo>
                <a:lnTo>
                  <a:pt x="333" y="1019"/>
                </a:lnTo>
                <a:lnTo>
                  <a:pt x="333" y="1020"/>
                </a:lnTo>
                <a:lnTo>
                  <a:pt x="319" y="1020"/>
                </a:lnTo>
                <a:lnTo>
                  <a:pt x="316" y="1020"/>
                </a:lnTo>
                <a:lnTo>
                  <a:pt x="314" y="1020"/>
                </a:lnTo>
                <a:lnTo>
                  <a:pt x="313" y="1020"/>
                </a:lnTo>
                <a:lnTo>
                  <a:pt x="312" y="1020"/>
                </a:lnTo>
                <a:lnTo>
                  <a:pt x="312" y="1052"/>
                </a:lnTo>
                <a:lnTo>
                  <a:pt x="312" y="1055"/>
                </a:lnTo>
                <a:lnTo>
                  <a:pt x="312" y="1066"/>
                </a:lnTo>
                <a:lnTo>
                  <a:pt x="239" y="1067"/>
                </a:lnTo>
                <a:lnTo>
                  <a:pt x="232" y="1067"/>
                </a:lnTo>
                <a:lnTo>
                  <a:pt x="232" y="1069"/>
                </a:lnTo>
                <a:lnTo>
                  <a:pt x="232" y="1077"/>
                </a:lnTo>
                <a:lnTo>
                  <a:pt x="232" y="1079"/>
                </a:lnTo>
                <a:lnTo>
                  <a:pt x="232" y="1082"/>
                </a:lnTo>
                <a:lnTo>
                  <a:pt x="229" y="1082"/>
                </a:lnTo>
                <a:lnTo>
                  <a:pt x="217" y="1082"/>
                </a:lnTo>
                <a:lnTo>
                  <a:pt x="216" y="1082"/>
                </a:lnTo>
                <a:lnTo>
                  <a:pt x="212" y="1082"/>
                </a:lnTo>
                <a:lnTo>
                  <a:pt x="211" y="1082"/>
                </a:lnTo>
                <a:lnTo>
                  <a:pt x="209" y="1112"/>
                </a:lnTo>
                <a:lnTo>
                  <a:pt x="155" y="1112"/>
                </a:lnTo>
                <a:lnTo>
                  <a:pt x="148" y="1112"/>
                </a:lnTo>
                <a:lnTo>
                  <a:pt x="148" y="1117"/>
                </a:lnTo>
                <a:lnTo>
                  <a:pt x="148" y="1142"/>
                </a:lnTo>
                <a:lnTo>
                  <a:pt x="148" y="1143"/>
                </a:lnTo>
                <a:lnTo>
                  <a:pt x="139" y="1143"/>
                </a:lnTo>
                <a:lnTo>
                  <a:pt x="138" y="1143"/>
                </a:lnTo>
                <a:lnTo>
                  <a:pt x="132" y="1143"/>
                </a:lnTo>
                <a:lnTo>
                  <a:pt x="126" y="1143"/>
                </a:lnTo>
                <a:lnTo>
                  <a:pt x="126" y="1154"/>
                </a:lnTo>
                <a:lnTo>
                  <a:pt x="126" y="1163"/>
                </a:lnTo>
                <a:lnTo>
                  <a:pt x="126" y="1173"/>
                </a:lnTo>
                <a:lnTo>
                  <a:pt x="108" y="1173"/>
                </a:lnTo>
                <a:lnTo>
                  <a:pt x="105" y="1173"/>
                </a:lnTo>
                <a:lnTo>
                  <a:pt x="104" y="1173"/>
                </a:lnTo>
                <a:lnTo>
                  <a:pt x="96" y="1173"/>
                </a:lnTo>
                <a:lnTo>
                  <a:pt x="89" y="1173"/>
                </a:lnTo>
                <a:lnTo>
                  <a:pt x="89" y="1197"/>
                </a:lnTo>
                <a:lnTo>
                  <a:pt x="88" y="1197"/>
                </a:lnTo>
                <a:lnTo>
                  <a:pt x="78" y="1200"/>
                </a:lnTo>
                <a:lnTo>
                  <a:pt x="77" y="1201"/>
                </a:lnTo>
                <a:lnTo>
                  <a:pt x="76" y="1201"/>
                </a:lnTo>
                <a:lnTo>
                  <a:pt x="76" y="1201"/>
                </a:lnTo>
                <a:lnTo>
                  <a:pt x="73" y="1202"/>
                </a:lnTo>
                <a:lnTo>
                  <a:pt x="14" y="1202"/>
                </a:lnTo>
                <a:lnTo>
                  <a:pt x="9" y="1202"/>
                </a:lnTo>
                <a:lnTo>
                  <a:pt x="7" y="1202"/>
                </a:lnTo>
                <a:lnTo>
                  <a:pt x="1" y="1202"/>
                </a:lnTo>
                <a:lnTo>
                  <a:pt x="0" y="1202"/>
                </a:lnTo>
                <a:lnTo>
                  <a:pt x="3" y="1204"/>
                </a:lnTo>
                <a:lnTo>
                  <a:pt x="12" y="1213"/>
                </a:lnTo>
                <a:lnTo>
                  <a:pt x="14" y="1215"/>
                </a:lnTo>
                <a:lnTo>
                  <a:pt x="20" y="1223"/>
                </a:lnTo>
                <a:lnTo>
                  <a:pt x="22" y="1224"/>
                </a:lnTo>
                <a:lnTo>
                  <a:pt x="23" y="1224"/>
                </a:lnTo>
                <a:lnTo>
                  <a:pt x="26" y="1221"/>
                </a:lnTo>
                <a:lnTo>
                  <a:pt x="27" y="1221"/>
                </a:lnTo>
                <a:lnTo>
                  <a:pt x="28" y="1221"/>
                </a:lnTo>
                <a:lnTo>
                  <a:pt x="30" y="1221"/>
                </a:lnTo>
                <a:lnTo>
                  <a:pt x="31" y="1221"/>
                </a:lnTo>
                <a:lnTo>
                  <a:pt x="32" y="1221"/>
                </a:lnTo>
                <a:lnTo>
                  <a:pt x="38" y="1223"/>
                </a:lnTo>
                <a:lnTo>
                  <a:pt x="46" y="1225"/>
                </a:lnTo>
                <a:lnTo>
                  <a:pt x="47" y="1225"/>
                </a:lnTo>
                <a:lnTo>
                  <a:pt x="49" y="1227"/>
                </a:lnTo>
                <a:lnTo>
                  <a:pt x="50" y="1227"/>
                </a:lnTo>
                <a:lnTo>
                  <a:pt x="50" y="1227"/>
                </a:lnTo>
                <a:lnTo>
                  <a:pt x="54" y="1228"/>
                </a:lnTo>
                <a:lnTo>
                  <a:pt x="59" y="1228"/>
                </a:lnTo>
                <a:lnTo>
                  <a:pt x="61" y="1228"/>
                </a:lnTo>
                <a:lnTo>
                  <a:pt x="65" y="1228"/>
                </a:lnTo>
                <a:lnTo>
                  <a:pt x="68" y="1227"/>
                </a:lnTo>
                <a:lnTo>
                  <a:pt x="74" y="1225"/>
                </a:lnTo>
                <a:lnTo>
                  <a:pt x="76" y="1224"/>
                </a:lnTo>
                <a:lnTo>
                  <a:pt x="80" y="1221"/>
                </a:lnTo>
                <a:lnTo>
                  <a:pt x="82" y="1217"/>
                </a:lnTo>
                <a:lnTo>
                  <a:pt x="88" y="1210"/>
                </a:lnTo>
                <a:lnTo>
                  <a:pt x="104" y="1208"/>
                </a:lnTo>
                <a:lnTo>
                  <a:pt x="107" y="1208"/>
                </a:lnTo>
                <a:lnTo>
                  <a:pt x="120" y="1205"/>
                </a:lnTo>
                <a:lnTo>
                  <a:pt x="121" y="1202"/>
                </a:lnTo>
                <a:lnTo>
                  <a:pt x="123" y="1201"/>
                </a:lnTo>
                <a:lnTo>
                  <a:pt x="124" y="1201"/>
                </a:lnTo>
                <a:lnTo>
                  <a:pt x="127" y="1197"/>
                </a:lnTo>
                <a:lnTo>
                  <a:pt x="134" y="1190"/>
                </a:lnTo>
                <a:lnTo>
                  <a:pt x="154" y="1188"/>
                </a:lnTo>
                <a:lnTo>
                  <a:pt x="182" y="1183"/>
                </a:lnTo>
                <a:lnTo>
                  <a:pt x="186" y="1183"/>
                </a:lnTo>
                <a:lnTo>
                  <a:pt x="189" y="1183"/>
                </a:lnTo>
                <a:lnTo>
                  <a:pt x="198" y="1182"/>
                </a:lnTo>
                <a:lnTo>
                  <a:pt x="201" y="1182"/>
                </a:lnTo>
                <a:lnTo>
                  <a:pt x="202" y="1181"/>
                </a:lnTo>
                <a:lnTo>
                  <a:pt x="219" y="1179"/>
                </a:lnTo>
                <a:lnTo>
                  <a:pt x="312" y="1167"/>
                </a:lnTo>
                <a:lnTo>
                  <a:pt x="313" y="1167"/>
                </a:lnTo>
                <a:lnTo>
                  <a:pt x="314" y="1167"/>
                </a:lnTo>
                <a:lnTo>
                  <a:pt x="316" y="1167"/>
                </a:lnTo>
                <a:lnTo>
                  <a:pt x="317" y="1167"/>
                </a:lnTo>
                <a:lnTo>
                  <a:pt x="319" y="1167"/>
                </a:lnTo>
                <a:lnTo>
                  <a:pt x="319" y="1166"/>
                </a:lnTo>
                <a:lnTo>
                  <a:pt x="320" y="1166"/>
                </a:lnTo>
                <a:lnTo>
                  <a:pt x="321" y="1166"/>
                </a:lnTo>
                <a:lnTo>
                  <a:pt x="321" y="1165"/>
                </a:lnTo>
                <a:lnTo>
                  <a:pt x="323" y="1165"/>
                </a:lnTo>
                <a:lnTo>
                  <a:pt x="324" y="1163"/>
                </a:lnTo>
                <a:lnTo>
                  <a:pt x="453" y="1073"/>
                </a:lnTo>
                <a:lnTo>
                  <a:pt x="452" y="1142"/>
                </a:lnTo>
                <a:lnTo>
                  <a:pt x="452" y="1202"/>
                </a:lnTo>
                <a:lnTo>
                  <a:pt x="452" y="1266"/>
                </a:lnTo>
                <a:lnTo>
                  <a:pt x="513" y="1266"/>
                </a:lnTo>
                <a:lnTo>
                  <a:pt x="572" y="1266"/>
                </a:lnTo>
                <a:lnTo>
                  <a:pt x="633" y="1266"/>
                </a:lnTo>
                <a:lnTo>
                  <a:pt x="694" y="1266"/>
                </a:lnTo>
                <a:lnTo>
                  <a:pt x="754" y="1264"/>
                </a:lnTo>
                <a:lnTo>
                  <a:pt x="814" y="1264"/>
                </a:lnTo>
                <a:lnTo>
                  <a:pt x="814" y="1385"/>
                </a:lnTo>
                <a:lnTo>
                  <a:pt x="812" y="1445"/>
                </a:lnTo>
                <a:lnTo>
                  <a:pt x="812" y="1505"/>
                </a:lnTo>
                <a:lnTo>
                  <a:pt x="934" y="1505"/>
                </a:lnTo>
                <a:lnTo>
                  <a:pt x="1001" y="1505"/>
                </a:lnTo>
                <a:lnTo>
                  <a:pt x="1054" y="1506"/>
                </a:lnTo>
                <a:lnTo>
                  <a:pt x="1054" y="1494"/>
                </a:lnTo>
                <a:lnTo>
                  <a:pt x="1059" y="1494"/>
                </a:lnTo>
                <a:lnTo>
                  <a:pt x="1059" y="1506"/>
                </a:lnTo>
                <a:lnTo>
                  <a:pt x="1061" y="1506"/>
                </a:lnTo>
                <a:lnTo>
                  <a:pt x="1061" y="1445"/>
                </a:lnTo>
                <a:lnTo>
                  <a:pt x="1059" y="1386"/>
                </a:lnTo>
                <a:lnTo>
                  <a:pt x="1089" y="1386"/>
                </a:lnTo>
                <a:lnTo>
                  <a:pt x="1119" y="1386"/>
                </a:lnTo>
                <a:lnTo>
                  <a:pt x="1119" y="1445"/>
                </a:lnTo>
                <a:lnTo>
                  <a:pt x="1120" y="1445"/>
                </a:lnTo>
                <a:lnTo>
                  <a:pt x="1120" y="1477"/>
                </a:lnTo>
                <a:lnTo>
                  <a:pt x="1120" y="1497"/>
                </a:lnTo>
                <a:lnTo>
                  <a:pt x="1120" y="1506"/>
                </a:lnTo>
                <a:lnTo>
                  <a:pt x="1124" y="1506"/>
                </a:lnTo>
                <a:lnTo>
                  <a:pt x="1181" y="1506"/>
                </a:lnTo>
                <a:lnTo>
                  <a:pt x="1181" y="1536"/>
                </a:lnTo>
                <a:lnTo>
                  <a:pt x="1196" y="1537"/>
                </a:lnTo>
                <a:lnTo>
                  <a:pt x="1196" y="1506"/>
                </a:lnTo>
                <a:lnTo>
                  <a:pt x="1263" y="1506"/>
                </a:lnTo>
                <a:lnTo>
                  <a:pt x="1264" y="1506"/>
                </a:lnTo>
                <a:lnTo>
                  <a:pt x="1273" y="1506"/>
                </a:lnTo>
                <a:lnTo>
                  <a:pt x="1281" y="1506"/>
                </a:lnTo>
                <a:lnTo>
                  <a:pt x="1283" y="1506"/>
                </a:lnTo>
                <a:lnTo>
                  <a:pt x="1283" y="1522"/>
                </a:lnTo>
                <a:lnTo>
                  <a:pt x="1279" y="1522"/>
                </a:lnTo>
                <a:lnTo>
                  <a:pt x="1279" y="1525"/>
                </a:lnTo>
                <a:lnTo>
                  <a:pt x="1279" y="1531"/>
                </a:lnTo>
                <a:lnTo>
                  <a:pt x="1279" y="1537"/>
                </a:lnTo>
                <a:lnTo>
                  <a:pt x="1242" y="1537"/>
                </a:lnTo>
                <a:lnTo>
                  <a:pt x="1242" y="1626"/>
                </a:lnTo>
                <a:lnTo>
                  <a:pt x="1301" y="1628"/>
                </a:lnTo>
                <a:lnTo>
                  <a:pt x="1301" y="1568"/>
                </a:lnTo>
                <a:lnTo>
                  <a:pt x="1328" y="1568"/>
                </a:lnTo>
                <a:lnTo>
                  <a:pt x="1328" y="1576"/>
                </a:lnTo>
                <a:lnTo>
                  <a:pt x="1320" y="1576"/>
                </a:lnTo>
                <a:lnTo>
                  <a:pt x="1318" y="1582"/>
                </a:lnTo>
                <a:lnTo>
                  <a:pt x="1318" y="1585"/>
                </a:lnTo>
                <a:lnTo>
                  <a:pt x="1318" y="1586"/>
                </a:lnTo>
                <a:lnTo>
                  <a:pt x="1317" y="1589"/>
                </a:lnTo>
                <a:lnTo>
                  <a:pt x="1316" y="1590"/>
                </a:lnTo>
                <a:lnTo>
                  <a:pt x="1314" y="1593"/>
                </a:lnTo>
                <a:lnTo>
                  <a:pt x="1313" y="1598"/>
                </a:lnTo>
                <a:lnTo>
                  <a:pt x="1345" y="1598"/>
                </a:lnTo>
                <a:lnTo>
                  <a:pt x="1345" y="1628"/>
                </a:lnTo>
                <a:lnTo>
                  <a:pt x="1362" y="1628"/>
                </a:lnTo>
                <a:lnTo>
                  <a:pt x="1362" y="1598"/>
                </a:lnTo>
                <a:lnTo>
                  <a:pt x="1362" y="1568"/>
                </a:lnTo>
                <a:lnTo>
                  <a:pt x="1421" y="1568"/>
                </a:lnTo>
                <a:lnTo>
                  <a:pt x="1422" y="1568"/>
                </a:lnTo>
                <a:lnTo>
                  <a:pt x="1422" y="1508"/>
                </a:lnTo>
                <a:lnTo>
                  <a:pt x="1436" y="1508"/>
                </a:lnTo>
                <a:lnTo>
                  <a:pt x="1436" y="1509"/>
                </a:lnTo>
                <a:lnTo>
                  <a:pt x="1511" y="1509"/>
                </a:lnTo>
                <a:lnTo>
                  <a:pt x="1511" y="1598"/>
                </a:lnTo>
                <a:lnTo>
                  <a:pt x="1541" y="1598"/>
                </a:lnTo>
                <a:lnTo>
                  <a:pt x="1542" y="1598"/>
                </a:lnTo>
                <a:lnTo>
                  <a:pt x="1542" y="1537"/>
                </a:lnTo>
                <a:lnTo>
                  <a:pt x="1603" y="1537"/>
                </a:lnTo>
                <a:lnTo>
                  <a:pt x="1603" y="1524"/>
                </a:lnTo>
                <a:lnTo>
                  <a:pt x="1583" y="1524"/>
                </a:lnTo>
                <a:lnTo>
                  <a:pt x="1583" y="1517"/>
                </a:lnTo>
                <a:lnTo>
                  <a:pt x="1579" y="1517"/>
                </a:lnTo>
                <a:lnTo>
                  <a:pt x="1579" y="1518"/>
                </a:lnTo>
                <a:lnTo>
                  <a:pt x="1575" y="1518"/>
                </a:lnTo>
                <a:lnTo>
                  <a:pt x="1575" y="1517"/>
                </a:lnTo>
                <a:lnTo>
                  <a:pt x="1561" y="1517"/>
                </a:lnTo>
                <a:lnTo>
                  <a:pt x="1560" y="1513"/>
                </a:lnTo>
                <a:lnTo>
                  <a:pt x="1556" y="1513"/>
                </a:lnTo>
                <a:lnTo>
                  <a:pt x="1556" y="1509"/>
                </a:lnTo>
                <a:lnTo>
                  <a:pt x="1556" y="1508"/>
                </a:lnTo>
                <a:lnTo>
                  <a:pt x="1549" y="1508"/>
                </a:lnTo>
                <a:lnTo>
                  <a:pt x="1549" y="1506"/>
                </a:lnTo>
                <a:lnTo>
                  <a:pt x="1551" y="1506"/>
                </a:lnTo>
                <a:lnTo>
                  <a:pt x="1551" y="1501"/>
                </a:lnTo>
                <a:lnTo>
                  <a:pt x="1542" y="1501"/>
                </a:lnTo>
                <a:lnTo>
                  <a:pt x="1542" y="1494"/>
                </a:lnTo>
                <a:lnTo>
                  <a:pt x="1542" y="1450"/>
                </a:lnTo>
                <a:lnTo>
                  <a:pt x="1549" y="1450"/>
                </a:lnTo>
                <a:lnTo>
                  <a:pt x="1552" y="1450"/>
                </a:lnTo>
                <a:lnTo>
                  <a:pt x="1557" y="1450"/>
                </a:lnTo>
                <a:lnTo>
                  <a:pt x="1557" y="1471"/>
                </a:lnTo>
                <a:lnTo>
                  <a:pt x="1573" y="1471"/>
                </a:lnTo>
                <a:lnTo>
                  <a:pt x="1573" y="1479"/>
                </a:lnTo>
                <a:lnTo>
                  <a:pt x="1603" y="1479"/>
                </a:lnTo>
                <a:lnTo>
                  <a:pt x="1626" y="1479"/>
                </a:lnTo>
                <a:lnTo>
                  <a:pt x="1626" y="1498"/>
                </a:lnTo>
                <a:lnTo>
                  <a:pt x="1626" y="1499"/>
                </a:lnTo>
                <a:lnTo>
                  <a:pt x="1618" y="1499"/>
                </a:lnTo>
                <a:lnTo>
                  <a:pt x="1618" y="1509"/>
                </a:lnTo>
                <a:lnTo>
                  <a:pt x="1614" y="1509"/>
                </a:lnTo>
                <a:lnTo>
                  <a:pt x="1614" y="1510"/>
                </a:lnTo>
                <a:lnTo>
                  <a:pt x="1614" y="1539"/>
                </a:lnTo>
                <a:lnTo>
                  <a:pt x="1626" y="1539"/>
                </a:lnTo>
                <a:lnTo>
                  <a:pt x="1633" y="1539"/>
                </a:lnTo>
                <a:lnTo>
                  <a:pt x="1633" y="1540"/>
                </a:lnTo>
                <a:lnTo>
                  <a:pt x="1633" y="1541"/>
                </a:lnTo>
                <a:lnTo>
                  <a:pt x="1633" y="1543"/>
                </a:lnTo>
                <a:lnTo>
                  <a:pt x="1633" y="1544"/>
                </a:lnTo>
                <a:lnTo>
                  <a:pt x="1633" y="1547"/>
                </a:lnTo>
                <a:lnTo>
                  <a:pt x="1633" y="1567"/>
                </a:lnTo>
                <a:lnTo>
                  <a:pt x="1631" y="1568"/>
                </a:lnTo>
                <a:lnTo>
                  <a:pt x="1633" y="1568"/>
                </a:lnTo>
                <a:lnTo>
                  <a:pt x="1634" y="1568"/>
                </a:lnTo>
                <a:lnTo>
                  <a:pt x="1634" y="1567"/>
                </a:lnTo>
                <a:lnTo>
                  <a:pt x="1634" y="1563"/>
                </a:lnTo>
                <a:lnTo>
                  <a:pt x="1634" y="1555"/>
                </a:lnTo>
                <a:lnTo>
                  <a:pt x="1640" y="1555"/>
                </a:lnTo>
                <a:lnTo>
                  <a:pt x="1648" y="1555"/>
                </a:lnTo>
                <a:lnTo>
                  <a:pt x="1648" y="1562"/>
                </a:lnTo>
                <a:lnTo>
                  <a:pt x="1661" y="1562"/>
                </a:lnTo>
                <a:lnTo>
                  <a:pt x="1658" y="1549"/>
                </a:lnTo>
                <a:lnTo>
                  <a:pt x="1657" y="1543"/>
                </a:lnTo>
                <a:lnTo>
                  <a:pt x="1656" y="1541"/>
                </a:lnTo>
                <a:lnTo>
                  <a:pt x="1660" y="1541"/>
                </a:lnTo>
                <a:lnTo>
                  <a:pt x="1661" y="1541"/>
                </a:lnTo>
                <a:lnTo>
                  <a:pt x="1663" y="1541"/>
                </a:lnTo>
                <a:lnTo>
                  <a:pt x="1663" y="1540"/>
                </a:lnTo>
                <a:lnTo>
                  <a:pt x="1664" y="1540"/>
                </a:lnTo>
                <a:lnTo>
                  <a:pt x="1667" y="1540"/>
                </a:lnTo>
                <a:lnTo>
                  <a:pt x="1698" y="1540"/>
                </a:lnTo>
                <a:lnTo>
                  <a:pt x="1706" y="1540"/>
                </a:lnTo>
                <a:lnTo>
                  <a:pt x="1727" y="1540"/>
                </a:lnTo>
                <a:lnTo>
                  <a:pt x="1727" y="1509"/>
                </a:lnTo>
                <a:lnTo>
                  <a:pt x="1695" y="1509"/>
                </a:lnTo>
                <a:lnTo>
                  <a:pt x="1695" y="1494"/>
                </a:lnTo>
                <a:lnTo>
                  <a:pt x="1680" y="1494"/>
                </a:lnTo>
                <a:lnTo>
                  <a:pt x="1677" y="1494"/>
                </a:lnTo>
                <a:lnTo>
                  <a:pt x="1665" y="1494"/>
                </a:lnTo>
                <a:lnTo>
                  <a:pt x="1665" y="1479"/>
                </a:lnTo>
                <a:lnTo>
                  <a:pt x="1668" y="1479"/>
                </a:lnTo>
                <a:lnTo>
                  <a:pt x="1668" y="1464"/>
                </a:lnTo>
                <a:lnTo>
                  <a:pt x="1668" y="1458"/>
                </a:lnTo>
                <a:lnTo>
                  <a:pt x="1667" y="1458"/>
                </a:lnTo>
                <a:lnTo>
                  <a:pt x="1667" y="1450"/>
                </a:lnTo>
                <a:lnTo>
                  <a:pt x="1664" y="1450"/>
                </a:lnTo>
                <a:lnTo>
                  <a:pt x="1664" y="1425"/>
                </a:lnTo>
                <a:lnTo>
                  <a:pt x="1664" y="1418"/>
                </a:lnTo>
                <a:lnTo>
                  <a:pt x="1669" y="1418"/>
                </a:lnTo>
                <a:lnTo>
                  <a:pt x="1671" y="1418"/>
                </a:lnTo>
                <a:lnTo>
                  <a:pt x="1671" y="1418"/>
                </a:lnTo>
                <a:lnTo>
                  <a:pt x="1671" y="1420"/>
                </a:lnTo>
                <a:lnTo>
                  <a:pt x="1672" y="1420"/>
                </a:lnTo>
                <a:lnTo>
                  <a:pt x="1673" y="1420"/>
                </a:lnTo>
                <a:lnTo>
                  <a:pt x="1675" y="1420"/>
                </a:lnTo>
                <a:lnTo>
                  <a:pt x="1679" y="1420"/>
                </a:lnTo>
                <a:lnTo>
                  <a:pt x="1712" y="1420"/>
                </a:lnTo>
                <a:lnTo>
                  <a:pt x="1718" y="1420"/>
                </a:lnTo>
                <a:lnTo>
                  <a:pt x="1719" y="1420"/>
                </a:lnTo>
                <a:lnTo>
                  <a:pt x="1721" y="1420"/>
                </a:lnTo>
                <a:lnTo>
                  <a:pt x="1727" y="1420"/>
                </a:lnTo>
                <a:lnTo>
                  <a:pt x="1727" y="1418"/>
                </a:lnTo>
                <a:lnTo>
                  <a:pt x="1785" y="1418"/>
                </a:lnTo>
                <a:lnTo>
                  <a:pt x="1785" y="1414"/>
                </a:lnTo>
                <a:lnTo>
                  <a:pt x="1785" y="1412"/>
                </a:lnTo>
                <a:lnTo>
                  <a:pt x="1779" y="1412"/>
                </a:lnTo>
                <a:lnTo>
                  <a:pt x="1779" y="1408"/>
                </a:lnTo>
                <a:lnTo>
                  <a:pt x="1785" y="1408"/>
                </a:lnTo>
                <a:lnTo>
                  <a:pt x="1785" y="1409"/>
                </a:lnTo>
                <a:lnTo>
                  <a:pt x="1796" y="1409"/>
                </a:lnTo>
                <a:lnTo>
                  <a:pt x="1796" y="1435"/>
                </a:lnTo>
                <a:lnTo>
                  <a:pt x="1800" y="1435"/>
                </a:lnTo>
                <a:lnTo>
                  <a:pt x="1800" y="1435"/>
                </a:lnTo>
                <a:lnTo>
                  <a:pt x="1812" y="1435"/>
                </a:lnTo>
                <a:lnTo>
                  <a:pt x="1907" y="1435"/>
                </a:lnTo>
                <a:lnTo>
                  <a:pt x="1907" y="1427"/>
                </a:lnTo>
                <a:lnTo>
                  <a:pt x="1905" y="1427"/>
                </a:lnTo>
                <a:lnTo>
                  <a:pt x="1897" y="1410"/>
                </a:lnTo>
                <a:lnTo>
                  <a:pt x="1896" y="1397"/>
                </a:lnTo>
                <a:lnTo>
                  <a:pt x="1893" y="1391"/>
                </a:lnTo>
                <a:lnTo>
                  <a:pt x="1892" y="1389"/>
                </a:lnTo>
                <a:lnTo>
                  <a:pt x="1908" y="1389"/>
                </a:lnTo>
                <a:lnTo>
                  <a:pt x="1908" y="1387"/>
                </a:lnTo>
                <a:lnTo>
                  <a:pt x="1914" y="1387"/>
                </a:lnTo>
                <a:lnTo>
                  <a:pt x="1941" y="1387"/>
                </a:lnTo>
                <a:lnTo>
                  <a:pt x="1943" y="1387"/>
                </a:lnTo>
                <a:lnTo>
                  <a:pt x="1976" y="1387"/>
                </a:lnTo>
                <a:lnTo>
                  <a:pt x="2028" y="1387"/>
                </a:lnTo>
                <a:lnTo>
                  <a:pt x="2043" y="1387"/>
                </a:lnTo>
                <a:lnTo>
                  <a:pt x="2058" y="1387"/>
                </a:lnTo>
                <a:lnTo>
                  <a:pt x="2059" y="1387"/>
                </a:lnTo>
                <a:lnTo>
                  <a:pt x="2059" y="1387"/>
                </a:lnTo>
                <a:lnTo>
                  <a:pt x="2059" y="1448"/>
                </a:lnTo>
                <a:lnTo>
                  <a:pt x="2059" y="1452"/>
                </a:lnTo>
                <a:lnTo>
                  <a:pt x="2059" y="1508"/>
                </a:lnTo>
                <a:lnTo>
                  <a:pt x="2059" y="1509"/>
                </a:lnTo>
                <a:lnTo>
                  <a:pt x="2035" y="1509"/>
                </a:lnTo>
                <a:lnTo>
                  <a:pt x="2028" y="1509"/>
                </a:lnTo>
                <a:lnTo>
                  <a:pt x="2028" y="1528"/>
                </a:lnTo>
                <a:lnTo>
                  <a:pt x="2028" y="1536"/>
                </a:lnTo>
                <a:lnTo>
                  <a:pt x="2028" y="1539"/>
                </a:lnTo>
                <a:lnTo>
                  <a:pt x="1974" y="1539"/>
                </a:lnTo>
                <a:lnTo>
                  <a:pt x="1968" y="1539"/>
                </a:lnTo>
                <a:lnTo>
                  <a:pt x="1968" y="1568"/>
                </a:lnTo>
                <a:lnTo>
                  <a:pt x="1968" y="1603"/>
                </a:lnTo>
                <a:lnTo>
                  <a:pt x="1968" y="1609"/>
                </a:lnTo>
                <a:lnTo>
                  <a:pt x="1990" y="1589"/>
                </a:lnTo>
                <a:lnTo>
                  <a:pt x="1992" y="1585"/>
                </a:lnTo>
                <a:lnTo>
                  <a:pt x="1996" y="1585"/>
                </a:lnTo>
                <a:lnTo>
                  <a:pt x="2000" y="1585"/>
                </a:lnTo>
                <a:lnTo>
                  <a:pt x="2020" y="1585"/>
                </a:lnTo>
                <a:lnTo>
                  <a:pt x="2028" y="1585"/>
                </a:lnTo>
                <a:lnTo>
                  <a:pt x="2028" y="1629"/>
                </a:lnTo>
                <a:lnTo>
                  <a:pt x="2027" y="1629"/>
                </a:lnTo>
                <a:lnTo>
                  <a:pt x="2027" y="1631"/>
                </a:lnTo>
                <a:lnTo>
                  <a:pt x="2011" y="1631"/>
                </a:lnTo>
                <a:lnTo>
                  <a:pt x="2009" y="1631"/>
                </a:lnTo>
                <a:lnTo>
                  <a:pt x="2005" y="1631"/>
                </a:lnTo>
                <a:lnTo>
                  <a:pt x="2003" y="1631"/>
                </a:lnTo>
                <a:lnTo>
                  <a:pt x="1968" y="1631"/>
                </a:lnTo>
                <a:lnTo>
                  <a:pt x="1962" y="1631"/>
                </a:lnTo>
                <a:lnTo>
                  <a:pt x="1954" y="1631"/>
                </a:lnTo>
                <a:lnTo>
                  <a:pt x="1947" y="1631"/>
                </a:lnTo>
                <a:lnTo>
                  <a:pt x="1945" y="1675"/>
                </a:lnTo>
                <a:lnTo>
                  <a:pt x="1955" y="1752"/>
                </a:lnTo>
                <a:lnTo>
                  <a:pt x="1962" y="1752"/>
                </a:lnTo>
                <a:lnTo>
                  <a:pt x="1966" y="1752"/>
                </a:lnTo>
                <a:lnTo>
                  <a:pt x="1968" y="1752"/>
                </a:lnTo>
                <a:lnTo>
                  <a:pt x="2017" y="1752"/>
                </a:lnTo>
                <a:lnTo>
                  <a:pt x="2027" y="1752"/>
                </a:lnTo>
                <a:lnTo>
                  <a:pt x="2027" y="1753"/>
                </a:lnTo>
                <a:lnTo>
                  <a:pt x="2028" y="1753"/>
                </a:lnTo>
                <a:lnTo>
                  <a:pt x="2028" y="1752"/>
                </a:lnTo>
                <a:lnTo>
                  <a:pt x="2028" y="1690"/>
                </a:lnTo>
                <a:lnTo>
                  <a:pt x="2028" y="1631"/>
                </a:lnTo>
                <a:lnTo>
                  <a:pt x="2028" y="1629"/>
                </a:lnTo>
                <a:lnTo>
                  <a:pt x="2034" y="1629"/>
                </a:lnTo>
                <a:lnTo>
                  <a:pt x="2035" y="1629"/>
                </a:lnTo>
                <a:lnTo>
                  <a:pt x="2059" y="1629"/>
                </a:lnTo>
                <a:lnTo>
                  <a:pt x="2059" y="1629"/>
                </a:lnTo>
                <a:lnTo>
                  <a:pt x="2089" y="1629"/>
                </a:lnTo>
                <a:lnTo>
                  <a:pt x="2117" y="1629"/>
                </a:lnTo>
                <a:lnTo>
                  <a:pt x="2119" y="1629"/>
                </a:lnTo>
                <a:lnTo>
                  <a:pt x="2150" y="1629"/>
                </a:lnTo>
                <a:lnTo>
                  <a:pt x="2150" y="1628"/>
                </a:lnTo>
                <a:lnTo>
                  <a:pt x="2150" y="1618"/>
                </a:lnTo>
                <a:lnTo>
                  <a:pt x="2150" y="1585"/>
                </a:lnTo>
                <a:lnTo>
                  <a:pt x="2150" y="1509"/>
                </a:lnTo>
                <a:lnTo>
                  <a:pt x="2131" y="1509"/>
                </a:lnTo>
                <a:lnTo>
                  <a:pt x="2128" y="1509"/>
                </a:lnTo>
                <a:lnTo>
                  <a:pt x="2127" y="1509"/>
                </a:lnTo>
                <a:lnTo>
                  <a:pt x="2090" y="1509"/>
                </a:lnTo>
                <a:lnTo>
                  <a:pt x="2059" y="1509"/>
                </a:lnTo>
                <a:lnTo>
                  <a:pt x="2059" y="1508"/>
                </a:lnTo>
                <a:lnTo>
                  <a:pt x="2059" y="1502"/>
                </a:lnTo>
                <a:lnTo>
                  <a:pt x="2059" y="1501"/>
                </a:lnTo>
                <a:lnTo>
                  <a:pt x="2059" y="1490"/>
                </a:lnTo>
                <a:lnTo>
                  <a:pt x="2059" y="1452"/>
                </a:lnTo>
                <a:lnTo>
                  <a:pt x="2059" y="1448"/>
                </a:lnTo>
                <a:lnTo>
                  <a:pt x="2059" y="1423"/>
                </a:lnTo>
                <a:lnTo>
                  <a:pt x="2059" y="1387"/>
                </a:lnTo>
                <a:lnTo>
                  <a:pt x="2150" y="1387"/>
                </a:lnTo>
                <a:lnTo>
                  <a:pt x="2150" y="1327"/>
                </a:lnTo>
                <a:lnTo>
                  <a:pt x="2150" y="1266"/>
                </a:lnTo>
                <a:lnTo>
                  <a:pt x="2150" y="1240"/>
                </a:lnTo>
                <a:lnTo>
                  <a:pt x="2150" y="1167"/>
                </a:lnTo>
                <a:lnTo>
                  <a:pt x="2150" y="1166"/>
                </a:lnTo>
                <a:lnTo>
                  <a:pt x="2150" y="1156"/>
                </a:lnTo>
                <a:lnTo>
                  <a:pt x="2150" y="1143"/>
                </a:lnTo>
                <a:lnTo>
                  <a:pt x="2150" y="1082"/>
                </a:lnTo>
                <a:lnTo>
                  <a:pt x="2150" y="1023"/>
                </a:lnTo>
                <a:lnTo>
                  <a:pt x="2170" y="1023"/>
                </a:lnTo>
                <a:lnTo>
                  <a:pt x="2174" y="1023"/>
                </a:lnTo>
                <a:lnTo>
                  <a:pt x="2210" y="1021"/>
                </a:lnTo>
                <a:lnTo>
                  <a:pt x="2210" y="1015"/>
                </a:lnTo>
                <a:lnTo>
                  <a:pt x="2217" y="1013"/>
                </a:lnTo>
                <a:lnTo>
                  <a:pt x="2227" y="1013"/>
                </a:lnTo>
                <a:lnTo>
                  <a:pt x="2228" y="1013"/>
                </a:lnTo>
                <a:lnTo>
                  <a:pt x="2241" y="1013"/>
                </a:lnTo>
                <a:lnTo>
                  <a:pt x="2241" y="1012"/>
                </a:lnTo>
                <a:lnTo>
                  <a:pt x="2241" y="975"/>
                </a:lnTo>
                <a:lnTo>
                  <a:pt x="2241" y="961"/>
                </a:lnTo>
                <a:lnTo>
                  <a:pt x="2271" y="961"/>
                </a:lnTo>
                <a:lnTo>
                  <a:pt x="2271" y="962"/>
                </a:lnTo>
                <a:lnTo>
                  <a:pt x="2272" y="962"/>
                </a:lnTo>
                <a:lnTo>
                  <a:pt x="2272" y="961"/>
                </a:lnTo>
                <a:lnTo>
                  <a:pt x="2331" y="961"/>
                </a:lnTo>
                <a:lnTo>
                  <a:pt x="2331" y="931"/>
                </a:lnTo>
                <a:lnTo>
                  <a:pt x="2331" y="901"/>
                </a:lnTo>
                <a:lnTo>
                  <a:pt x="2324" y="901"/>
                </a:lnTo>
                <a:lnTo>
                  <a:pt x="2324" y="907"/>
                </a:lnTo>
                <a:lnTo>
                  <a:pt x="2301" y="907"/>
                </a:lnTo>
                <a:lnTo>
                  <a:pt x="2301" y="900"/>
                </a:lnTo>
                <a:lnTo>
                  <a:pt x="2272" y="900"/>
                </a:lnTo>
                <a:lnTo>
                  <a:pt x="2271" y="900"/>
                </a:lnTo>
                <a:lnTo>
                  <a:pt x="2241" y="901"/>
                </a:lnTo>
                <a:lnTo>
                  <a:pt x="2241" y="908"/>
                </a:lnTo>
                <a:lnTo>
                  <a:pt x="2210" y="908"/>
                </a:lnTo>
                <a:lnTo>
                  <a:pt x="2210" y="901"/>
                </a:lnTo>
                <a:lnTo>
                  <a:pt x="2210" y="900"/>
                </a:lnTo>
                <a:lnTo>
                  <a:pt x="2210" y="870"/>
                </a:lnTo>
                <a:lnTo>
                  <a:pt x="2210" y="839"/>
                </a:lnTo>
                <a:lnTo>
                  <a:pt x="2210" y="821"/>
                </a:lnTo>
                <a:lnTo>
                  <a:pt x="2210" y="811"/>
                </a:lnTo>
                <a:lnTo>
                  <a:pt x="2210" y="799"/>
                </a:lnTo>
                <a:lnTo>
                  <a:pt x="2210" y="796"/>
                </a:lnTo>
                <a:lnTo>
                  <a:pt x="2210" y="792"/>
                </a:lnTo>
                <a:lnTo>
                  <a:pt x="2204" y="792"/>
                </a:lnTo>
                <a:lnTo>
                  <a:pt x="2202" y="792"/>
                </a:lnTo>
                <a:lnTo>
                  <a:pt x="2189" y="792"/>
                </a:lnTo>
                <a:lnTo>
                  <a:pt x="2189" y="792"/>
                </a:lnTo>
                <a:lnTo>
                  <a:pt x="2187" y="792"/>
                </a:lnTo>
                <a:lnTo>
                  <a:pt x="2174" y="792"/>
                </a:lnTo>
                <a:lnTo>
                  <a:pt x="2173" y="792"/>
                </a:lnTo>
                <a:lnTo>
                  <a:pt x="2156" y="790"/>
                </a:lnTo>
                <a:lnTo>
                  <a:pt x="2156" y="790"/>
                </a:lnTo>
                <a:lnTo>
                  <a:pt x="2155" y="789"/>
                </a:lnTo>
                <a:lnTo>
                  <a:pt x="2154" y="789"/>
                </a:lnTo>
                <a:lnTo>
                  <a:pt x="2152" y="788"/>
                </a:lnTo>
                <a:lnTo>
                  <a:pt x="2152" y="780"/>
                </a:lnTo>
                <a:lnTo>
                  <a:pt x="2152" y="778"/>
                </a:lnTo>
                <a:lnTo>
                  <a:pt x="2152" y="774"/>
                </a:lnTo>
                <a:lnTo>
                  <a:pt x="2156" y="774"/>
                </a:lnTo>
                <a:lnTo>
                  <a:pt x="2156" y="778"/>
                </a:lnTo>
                <a:lnTo>
                  <a:pt x="2156" y="778"/>
                </a:lnTo>
                <a:lnTo>
                  <a:pt x="2182" y="778"/>
                </a:lnTo>
                <a:lnTo>
                  <a:pt x="2182" y="778"/>
                </a:lnTo>
                <a:lnTo>
                  <a:pt x="2182" y="757"/>
                </a:lnTo>
                <a:lnTo>
                  <a:pt x="2182" y="749"/>
                </a:lnTo>
                <a:lnTo>
                  <a:pt x="2189" y="749"/>
                </a:lnTo>
                <a:lnTo>
                  <a:pt x="2210" y="749"/>
                </a:lnTo>
                <a:lnTo>
                  <a:pt x="2210" y="747"/>
                </a:lnTo>
                <a:lnTo>
                  <a:pt x="2210" y="717"/>
                </a:lnTo>
                <a:lnTo>
                  <a:pt x="2189" y="719"/>
                </a:lnTo>
                <a:lnTo>
                  <a:pt x="2189" y="719"/>
                </a:lnTo>
                <a:lnTo>
                  <a:pt x="2181" y="719"/>
                </a:lnTo>
                <a:lnTo>
                  <a:pt x="2179" y="719"/>
                </a:lnTo>
                <a:lnTo>
                  <a:pt x="2173" y="719"/>
                </a:lnTo>
                <a:lnTo>
                  <a:pt x="2173" y="734"/>
                </a:lnTo>
                <a:lnTo>
                  <a:pt x="2171" y="734"/>
                </a:lnTo>
                <a:lnTo>
                  <a:pt x="2163" y="734"/>
                </a:lnTo>
                <a:lnTo>
                  <a:pt x="2158" y="734"/>
                </a:lnTo>
                <a:lnTo>
                  <a:pt x="2158" y="735"/>
                </a:lnTo>
                <a:lnTo>
                  <a:pt x="2156" y="735"/>
                </a:lnTo>
                <a:lnTo>
                  <a:pt x="2156" y="735"/>
                </a:lnTo>
                <a:lnTo>
                  <a:pt x="2155" y="735"/>
                </a:lnTo>
                <a:lnTo>
                  <a:pt x="2151" y="735"/>
                </a:lnTo>
                <a:lnTo>
                  <a:pt x="2150" y="735"/>
                </a:lnTo>
                <a:lnTo>
                  <a:pt x="2150" y="749"/>
                </a:lnTo>
                <a:lnTo>
                  <a:pt x="2150" y="766"/>
                </a:lnTo>
                <a:lnTo>
                  <a:pt x="2120" y="766"/>
                </a:lnTo>
                <a:lnTo>
                  <a:pt x="2120" y="749"/>
                </a:lnTo>
                <a:lnTo>
                  <a:pt x="2113" y="749"/>
                </a:lnTo>
                <a:lnTo>
                  <a:pt x="2111" y="749"/>
                </a:lnTo>
                <a:lnTo>
                  <a:pt x="2109" y="749"/>
                </a:lnTo>
                <a:lnTo>
                  <a:pt x="2109" y="738"/>
                </a:lnTo>
                <a:lnTo>
                  <a:pt x="2096" y="738"/>
                </a:lnTo>
                <a:lnTo>
                  <a:pt x="2094" y="738"/>
                </a:lnTo>
                <a:lnTo>
                  <a:pt x="2092" y="738"/>
                </a:lnTo>
                <a:lnTo>
                  <a:pt x="2092" y="738"/>
                </a:lnTo>
                <a:lnTo>
                  <a:pt x="2090" y="738"/>
                </a:lnTo>
                <a:lnTo>
                  <a:pt x="2089" y="738"/>
                </a:lnTo>
                <a:lnTo>
                  <a:pt x="2089" y="749"/>
                </a:lnTo>
                <a:lnTo>
                  <a:pt x="2089" y="750"/>
                </a:lnTo>
                <a:lnTo>
                  <a:pt x="2059" y="750"/>
                </a:lnTo>
                <a:lnTo>
                  <a:pt x="2059" y="749"/>
                </a:lnTo>
                <a:lnTo>
                  <a:pt x="2051" y="749"/>
                </a:lnTo>
                <a:lnTo>
                  <a:pt x="2044" y="749"/>
                </a:lnTo>
                <a:lnTo>
                  <a:pt x="2042" y="749"/>
                </a:lnTo>
                <a:lnTo>
                  <a:pt x="2036" y="750"/>
                </a:lnTo>
                <a:lnTo>
                  <a:pt x="2035" y="750"/>
                </a:lnTo>
                <a:lnTo>
                  <a:pt x="2030" y="750"/>
                </a:lnTo>
                <a:lnTo>
                  <a:pt x="2030" y="776"/>
                </a:lnTo>
                <a:lnTo>
                  <a:pt x="2028" y="776"/>
                </a:lnTo>
                <a:lnTo>
                  <a:pt x="2026" y="776"/>
                </a:lnTo>
                <a:lnTo>
                  <a:pt x="2026" y="777"/>
                </a:lnTo>
                <a:lnTo>
                  <a:pt x="2026" y="778"/>
                </a:lnTo>
                <a:lnTo>
                  <a:pt x="2017" y="780"/>
                </a:lnTo>
                <a:lnTo>
                  <a:pt x="2016" y="780"/>
                </a:lnTo>
                <a:lnTo>
                  <a:pt x="1997" y="780"/>
                </a:lnTo>
                <a:lnTo>
                  <a:pt x="1997" y="778"/>
                </a:lnTo>
                <a:lnTo>
                  <a:pt x="1997" y="750"/>
                </a:lnTo>
                <a:lnTo>
                  <a:pt x="1976" y="750"/>
                </a:lnTo>
                <a:lnTo>
                  <a:pt x="1969" y="750"/>
                </a:lnTo>
                <a:lnTo>
                  <a:pt x="1968" y="750"/>
                </a:lnTo>
                <a:lnTo>
                  <a:pt x="1968" y="728"/>
                </a:lnTo>
                <a:lnTo>
                  <a:pt x="1968" y="724"/>
                </a:lnTo>
                <a:lnTo>
                  <a:pt x="1970" y="724"/>
                </a:lnTo>
                <a:lnTo>
                  <a:pt x="1982" y="724"/>
                </a:lnTo>
                <a:lnTo>
                  <a:pt x="1981" y="723"/>
                </a:lnTo>
                <a:lnTo>
                  <a:pt x="1980" y="723"/>
                </a:lnTo>
                <a:lnTo>
                  <a:pt x="1980" y="722"/>
                </a:lnTo>
                <a:lnTo>
                  <a:pt x="1978" y="722"/>
                </a:lnTo>
                <a:lnTo>
                  <a:pt x="1977" y="722"/>
                </a:lnTo>
                <a:lnTo>
                  <a:pt x="1977" y="720"/>
                </a:lnTo>
                <a:lnTo>
                  <a:pt x="1976" y="720"/>
                </a:lnTo>
                <a:lnTo>
                  <a:pt x="1974" y="720"/>
                </a:lnTo>
                <a:lnTo>
                  <a:pt x="1968" y="720"/>
                </a:lnTo>
                <a:lnTo>
                  <a:pt x="1934" y="720"/>
                </a:lnTo>
                <a:lnTo>
                  <a:pt x="1935" y="720"/>
                </a:lnTo>
                <a:lnTo>
                  <a:pt x="1938" y="720"/>
                </a:lnTo>
                <a:lnTo>
                  <a:pt x="1938" y="716"/>
                </a:lnTo>
                <a:lnTo>
                  <a:pt x="1936" y="716"/>
                </a:lnTo>
                <a:lnTo>
                  <a:pt x="1938" y="713"/>
                </a:lnTo>
                <a:lnTo>
                  <a:pt x="1938" y="713"/>
                </a:lnTo>
                <a:lnTo>
                  <a:pt x="1939" y="709"/>
                </a:lnTo>
                <a:lnTo>
                  <a:pt x="1941" y="709"/>
                </a:lnTo>
                <a:lnTo>
                  <a:pt x="1941" y="707"/>
                </a:lnTo>
                <a:lnTo>
                  <a:pt x="1942" y="705"/>
                </a:lnTo>
                <a:lnTo>
                  <a:pt x="1949" y="705"/>
                </a:lnTo>
                <a:lnTo>
                  <a:pt x="1950" y="705"/>
                </a:lnTo>
                <a:lnTo>
                  <a:pt x="1954" y="705"/>
                </a:lnTo>
                <a:lnTo>
                  <a:pt x="1954" y="690"/>
                </a:lnTo>
                <a:lnTo>
                  <a:pt x="1947" y="690"/>
                </a:lnTo>
                <a:lnTo>
                  <a:pt x="1947" y="689"/>
                </a:lnTo>
                <a:lnTo>
                  <a:pt x="1949" y="685"/>
                </a:lnTo>
                <a:lnTo>
                  <a:pt x="1950" y="681"/>
                </a:lnTo>
                <a:lnTo>
                  <a:pt x="1957" y="659"/>
                </a:lnTo>
                <a:lnTo>
                  <a:pt x="1957" y="658"/>
                </a:lnTo>
                <a:lnTo>
                  <a:pt x="1959" y="658"/>
                </a:lnTo>
                <a:lnTo>
                  <a:pt x="1962" y="658"/>
                </a:lnTo>
                <a:lnTo>
                  <a:pt x="1968" y="658"/>
                </a:lnTo>
                <a:lnTo>
                  <a:pt x="1968" y="657"/>
                </a:lnTo>
                <a:lnTo>
                  <a:pt x="1968" y="650"/>
                </a:lnTo>
                <a:lnTo>
                  <a:pt x="1968" y="639"/>
                </a:lnTo>
                <a:lnTo>
                  <a:pt x="1969" y="639"/>
                </a:lnTo>
                <a:lnTo>
                  <a:pt x="1974" y="639"/>
                </a:lnTo>
                <a:lnTo>
                  <a:pt x="1976" y="639"/>
                </a:lnTo>
                <a:lnTo>
                  <a:pt x="1977" y="639"/>
                </a:lnTo>
                <a:lnTo>
                  <a:pt x="1977" y="626"/>
                </a:lnTo>
                <a:lnTo>
                  <a:pt x="1977" y="624"/>
                </a:lnTo>
                <a:lnTo>
                  <a:pt x="1976" y="626"/>
                </a:lnTo>
                <a:lnTo>
                  <a:pt x="1974" y="626"/>
                </a:lnTo>
                <a:lnTo>
                  <a:pt x="1973" y="626"/>
                </a:lnTo>
                <a:lnTo>
                  <a:pt x="1970" y="627"/>
                </a:lnTo>
                <a:lnTo>
                  <a:pt x="1970" y="624"/>
                </a:lnTo>
                <a:lnTo>
                  <a:pt x="1970" y="623"/>
                </a:lnTo>
                <a:lnTo>
                  <a:pt x="1969" y="623"/>
                </a:lnTo>
                <a:lnTo>
                  <a:pt x="1969" y="622"/>
                </a:lnTo>
                <a:lnTo>
                  <a:pt x="1969" y="605"/>
                </a:lnTo>
                <a:lnTo>
                  <a:pt x="1969" y="603"/>
                </a:lnTo>
                <a:lnTo>
                  <a:pt x="1970" y="604"/>
                </a:lnTo>
                <a:lnTo>
                  <a:pt x="1977" y="607"/>
                </a:lnTo>
                <a:lnTo>
                  <a:pt x="1977" y="605"/>
                </a:lnTo>
                <a:lnTo>
                  <a:pt x="1969" y="599"/>
                </a:lnTo>
                <a:lnTo>
                  <a:pt x="1969" y="595"/>
                </a:lnTo>
                <a:lnTo>
                  <a:pt x="1969" y="592"/>
                </a:lnTo>
                <a:lnTo>
                  <a:pt x="1969" y="591"/>
                </a:lnTo>
                <a:lnTo>
                  <a:pt x="1970" y="585"/>
                </a:lnTo>
                <a:lnTo>
                  <a:pt x="1973" y="578"/>
                </a:lnTo>
                <a:lnTo>
                  <a:pt x="1973" y="577"/>
                </a:lnTo>
                <a:lnTo>
                  <a:pt x="1974" y="576"/>
                </a:lnTo>
                <a:lnTo>
                  <a:pt x="1974" y="573"/>
                </a:lnTo>
                <a:lnTo>
                  <a:pt x="1969" y="572"/>
                </a:lnTo>
                <a:lnTo>
                  <a:pt x="1969" y="539"/>
                </a:lnTo>
                <a:lnTo>
                  <a:pt x="1969" y="538"/>
                </a:lnTo>
                <a:lnTo>
                  <a:pt x="1966" y="538"/>
                </a:lnTo>
                <a:lnTo>
                  <a:pt x="1957" y="538"/>
                </a:lnTo>
                <a:lnTo>
                  <a:pt x="1951" y="538"/>
                </a:lnTo>
                <a:lnTo>
                  <a:pt x="1942" y="538"/>
                </a:lnTo>
                <a:lnTo>
                  <a:pt x="1941" y="538"/>
                </a:lnTo>
                <a:lnTo>
                  <a:pt x="1938" y="538"/>
                </a:lnTo>
                <a:lnTo>
                  <a:pt x="1938" y="537"/>
                </a:lnTo>
                <a:lnTo>
                  <a:pt x="1934" y="537"/>
                </a:lnTo>
                <a:lnTo>
                  <a:pt x="1934" y="538"/>
                </a:lnTo>
                <a:lnTo>
                  <a:pt x="1909" y="538"/>
                </a:lnTo>
                <a:lnTo>
                  <a:pt x="1909" y="528"/>
                </a:lnTo>
                <a:lnTo>
                  <a:pt x="1911" y="524"/>
                </a:lnTo>
                <a:lnTo>
                  <a:pt x="1914" y="516"/>
                </a:lnTo>
                <a:lnTo>
                  <a:pt x="1914" y="515"/>
                </a:lnTo>
                <a:lnTo>
                  <a:pt x="1915" y="514"/>
                </a:lnTo>
                <a:lnTo>
                  <a:pt x="1915" y="512"/>
                </a:lnTo>
                <a:lnTo>
                  <a:pt x="1916" y="508"/>
                </a:lnTo>
                <a:lnTo>
                  <a:pt x="1918" y="507"/>
                </a:lnTo>
                <a:lnTo>
                  <a:pt x="1918" y="505"/>
                </a:lnTo>
                <a:lnTo>
                  <a:pt x="1919" y="505"/>
                </a:lnTo>
                <a:lnTo>
                  <a:pt x="1922" y="503"/>
                </a:lnTo>
                <a:lnTo>
                  <a:pt x="1923" y="500"/>
                </a:lnTo>
                <a:lnTo>
                  <a:pt x="1922" y="500"/>
                </a:lnTo>
                <a:lnTo>
                  <a:pt x="1920" y="499"/>
                </a:lnTo>
                <a:lnTo>
                  <a:pt x="1911" y="496"/>
                </a:lnTo>
                <a:lnTo>
                  <a:pt x="1911" y="495"/>
                </a:lnTo>
                <a:lnTo>
                  <a:pt x="1911" y="492"/>
                </a:lnTo>
                <a:lnTo>
                  <a:pt x="1909" y="492"/>
                </a:lnTo>
                <a:lnTo>
                  <a:pt x="1909" y="489"/>
                </a:lnTo>
                <a:lnTo>
                  <a:pt x="1909" y="487"/>
                </a:lnTo>
                <a:lnTo>
                  <a:pt x="1909" y="485"/>
                </a:lnTo>
                <a:lnTo>
                  <a:pt x="1909" y="485"/>
                </a:lnTo>
                <a:lnTo>
                  <a:pt x="1909" y="484"/>
                </a:lnTo>
                <a:lnTo>
                  <a:pt x="1909" y="482"/>
                </a:lnTo>
                <a:lnTo>
                  <a:pt x="1909" y="480"/>
                </a:lnTo>
                <a:lnTo>
                  <a:pt x="1909" y="478"/>
                </a:lnTo>
                <a:lnTo>
                  <a:pt x="1900" y="478"/>
                </a:lnTo>
                <a:lnTo>
                  <a:pt x="1893" y="478"/>
                </a:lnTo>
                <a:lnTo>
                  <a:pt x="1889" y="478"/>
                </a:lnTo>
                <a:lnTo>
                  <a:pt x="1888" y="478"/>
                </a:lnTo>
                <a:lnTo>
                  <a:pt x="1876" y="478"/>
                </a:lnTo>
                <a:lnTo>
                  <a:pt x="1877" y="478"/>
                </a:lnTo>
                <a:lnTo>
                  <a:pt x="1877" y="477"/>
                </a:lnTo>
                <a:lnTo>
                  <a:pt x="1876" y="477"/>
                </a:lnTo>
                <a:lnTo>
                  <a:pt x="1873" y="477"/>
                </a:lnTo>
                <a:lnTo>
                  <a:pt x="1873" y="476"/>
                </a:lnTo>
                <a:lnTo>
                  <a:pt x="1873" y="474"/>
                </a:lnTo>
                <a:lnTo>
                  <a:pt x="1872" y="474"/>
                </a:lnTo>
                <a:lnTo>
                  <a:pt x="1866" y="474"/>
                </a:lnTo>
                <a:lnTo>
                  <a:pt x="1865" y="474"/>
                </a:lnTo>
                <a:lnTo>
                  <a:pt x="1861" y="474"/>
                </a:lnTo>
                <a:lnTo>
                  <a:pt x="1861" y="477"/>
                </a:lnTo>
                <a:lnTo>
                  <a:pt x="1861" y="478"/>
                </a:lnTo>
                <a:lnTo>
                  <a:pt x="1857" y="480"/>
                </a:lnTo>
                <a:lnTo>
                  <a:pt x="1854" y="480"/>
                </a:lnTo>
                <a:lnTo>
                  <a:pt x="1853" y="480"/>
                </a:lnTo>
                <a:lnTo>
                  <a:pt x="1849" y="480"/>
                </a:lnTo>
                <a:lnTo>
                  <a:pt x="1843" y="480"/>
                </a:lnTo>
                <a:lnTo>
                  <a:pt x="1833" y="480"/>
                </a:lnTo>
                <a:lnTo>
                  <a:pt x="1833" y="478"/>
                </a:lnTo>
                <a:lnTo>
                  <a:pt x="1833" y="474"/>
                </a:lnTo>
                <a:lnTo>
                  <a:pt x="1833" y="473"/>
                </a:lnTo>
                <a:lnTo>
                  <a:pt x="1837" y="468"/>
                </a:lnTo>
                <a:lnTo>
                  <a:pt x="1835" y="466"/>
                </a:lnTo>
                <a:lnTo>
                  <a:pt x="1839" y="464"/>
                </a:lnTo>
                <a:lnTo>
                  <a:pt x="1839" y="462"/>
                </a:lnTo>
                <a:lnTo>
                  <a:pt x="1841" y="462"/>
                </a:lnTo>
                <a:lnTo>
                  <a:pt x="1841" y="461"/>
                </a:lnTo>
                <a:lnTo>
                  <a:pt x="1842" y="461"/>
                </a:lnTo>
                <a:lnTo>
                  <a:pt x="1843" y="461"/>
                </a:lnTo>
                <a:lnTo>
                  <a:pt x="1843" y="460"/>
                </a:lnTo>
                <a:lnTo>
                  <a:pt x="1845" y="460"/>
                </a:lnTo>
                <a:lnTo>
                  <a:pt x="1846" y="460"/>
                </a:lnTo>
                <a:lnTo>
                  <a:pt x="1847" y="460"/>
                </a:lnTo>
                <a:lnTo>
                  <a:pt x="1847" y="457"/>
                </a:lnTo>
                <a:lnTo>
                  <a:pt x="1847" y="455"/>
                </a:lnTo>
                <a:lnTo>
                  <a:pt x="1845" y="455"/>
                </a:lnTo>
                <a:lnTo>
                  <a:pt x="1843" y="455"/>
                </a:lnTo>
                <a:lnTo>
                  <a:pt x="1843" y="457"/>
                </a:lnTo>
                <a:lnTo>
                  <a:pt x="1841" y="457"/>
                </a:lnTo>
                <a:lnTo>
                  <a:pt x="1838" y="460"/>
                </a:lnTo>
                <a:lnTo>
                  <a:pt x="1837" y="460"/>
                </a:lnTo>
                <a:lnTo>
                  <a:pt x="1834" y="462"/>
                </a:lnTo>
                <a:lnTo>
                  <a:pt x="1833" y="464"/>
                </a:lnTo>
                <a:lnTo>
                  <a:pt x="1831" y="460"/>
                </a:lnTo>
                <a:lnTo>
                  <a:pt x="1831" y="461"/>
                </a:lnTo>
                <a:lnTo>
                  <a:pt x="1830" y="458"/>
                </a:lnTo>
                <a:lnTo>
                  <a:pt x="1830" y="460"/>
                </a:lnTo>
                <a:lnTo>
                  <a:pt x="1827" y="461"/>
                </a:lnTo>
                <a:lnTo>
                  <a:pt x="1827" y="460"/>
                </a:lnTo>
                <a:lnTo>
                  <a:pt x="1826" y="460"/>
                </a:lnTo>
                <a:lnTo>
                  <a:pt x="1823" y="455"/>
                </a:lnTo>
                <a:lnTo>
                  <a:pt x="1822" y="454"/>
                </a:lnTo>
                <a:lnTo>
                  <a:pt x="1820" y="453"/>
                </a:lnTo>
                <a:lnTo>
                  <a:pt x="1819" y="451"/>
                </a:lnTo>
                <a:lnTo>
                  <a:pt x="1818" y="451"/>
                </a:lnTo>
                <a:lnTo>
                  <a:pt x="1818" y="450"/>
                </a:lnTo>
                <a:lnTo>
                  <a:pt x="1819" y="450"/>
                </a:lnTo>
                <a:lnTo>
                  <a:pt x="1819" y="449"/>
                </a:lnTo>
                <a:lnTo>
                  <a:pt x="1816" y="449"/>
                </a:lnTo>
                <a:lnTo>
                  <a:pt x="1815" y="449"/>
                </a:lnTo>
                <a:lnTo>
                  <a:pt x="1815" y="447"/>
                </a:lnTo>
                <a:lnTo>
                  <a:pt x="1816" y="447"/>
                </a:lnTo>
                <a:lnTo>
                  <a:pt x="1818" y="447"/>
                </a:lnTo>
                <a:lnTo>
                  <a:pt x="1818" y="446"/>
                </a:lnTo>
                <a:lnTo>
                  <a:pt x="1815" y="446"/>
                </a:lnTo>
                <a:lnTo>
                  <a:pt x="1815" y="445"/>
                </a:lnTo>
                <a:lnTo>
                  <a:pt x="1815" y="442"/>
                </a:lnTo>
                <a:lnTo>
                  <a:pt x="1816" y="438"/>
                </a:lnTo>
                <a:lnTo>
                  <a:pt x="1816" y="435"/>
                </a:lnTo>
                <a:lnTo>
                  <a:pt x="1819" y="435"/>
                </a:lnTo>
                <a:lnTo>
                  <a:pt x="1819" y="434"/>
                </a:lnTo>
                <a:lnTo>
                  <a:pt x="1819" y="431"/>
                </a:lnTo>
                <a:lnTo>
                  <a:pt x="1819" y="422"/>
                </a:lnTo>
                <a:lnTo>
                  <a:pt x="1819" y="419"/>
                </a:lnTo>
                <a:lnTo>
                  <a:pt x="1818" y="419"/>
                </a:lnTo>
                <a:lnTo>
                  <a:pt x="1818" y="418"/>
                </a:lnTo>
                <a:lnTo>
                  <a:pt x="1818" y="416"/>
                </a:lnTo>
                <a:lnTo>
                  <a:pt x="1818" y="408"/>
                </a:lnTo>
                <a:lnTo>
                  <a:pt x="1818" y="388"/>
                </a:lnTo>
                <a:lnTo>
                  <a:pt x="1818" y="387"/>
                </a:lnTo>
                <a:lnTo>
                  <a:pt x="1818" y="381"/>
                </a:lnTo>
                <a:lnTo>
                  <a:pt x="1818" y="362"/>
                </a:lnTo>
                <a:lnTo>
                  <a:pt x="1816" y="360"/>
                </a:lnTo>
                <a:lnTo>
                  <a:pt x="1818" y="358"/>
                </a:lnTo>
                <a:lnTo>
                  <a:pt x="1857" y="334"/>
                </a:lnTo>
                <a:lnTo>
                  <a:pt x="1857" y="333"/>
                </a:lnTo>
                <a:lnTo>
                  <a:pt x="1858" y="333"/>
                </a:lnTo>
                <a:lnTo>
                  <a:pt x="1860" y="331"/>
                </a:lnTo>
                <a:lnTo>
                  <a:pt x="1861" y="331"/>
                </a:lnTo>
                <a:lnTo>
                  <a:pt x="1862" y="331"/>
                </a:lnTo>
                <a:lnTo>
                  <a:pt x="1862" y="330"/>
                </a:lnTo>
                <a:lnTo>
                  <a:pt x="1864" y="330"/>
                </a:lnTo>
                <a:lnTo>
                  <a:pt x="1865" y="330"/>
                </a:lnTo>
                <a:lnTo>
                  <a:pt x="1865" y="329"/>
                </a:lnTo>
                <a:lnTo>
                  <a:pt x="1866" y="329"/>
                </a:lnTo>
                <a:lnTo>
                  <a:pt x="1869" y="327"/>
                </a:lnTo>
                <a:lnTo>
                  <a:pt x="1873" y="326"/>
                </a:lnTo>
                <a:lnTo>
                  <a:pt x="1874" y="324"/>
                </a:lnTo>
                <a:lnTo>
                  <a:pt x="1876" y="324"/>
                </a:lnTo>
                <a:lnTo>
                  <a:pt x="1877" y="324"/>
                </a:lnTo>
                <a:lnTo>
                  <a:pt x="1877" y="323"/>
                </a:lnTo>
                <a:lnTo>
                  <a:pt x="1877" y="324"/>
                </a:lnTo>
                <a:lnTo>
                  <a:pt x="1877" y="326"/>
                </a:lnTo>
                <a:lnTo>
                  <a:pt x="1877" y="333"/>
                </a:lnTo>
                <a:lnTo>
                  <a:pt x="1877" y="339"/>
                </a:lnTo>
                <a:lnTo>
                  <a:pt x="1877" y="351"/>
                </a:lnTo>
                <a:lnTo>
                  <a:pt x="1877" y="354"/>
                </a:lnTo>
                <a:lnTo>
                  <a:pt x="1877" y="356"/>
                </a:lnTo>
                <a:lnTo>
                  <a:pt x="1878" y="357"/>
                </a:lnTo>
                <a:lnTo>
                  <a:pt x="1908" y="357"/>
                </a:lnTo>
                <a:lnTo>
                  <a:pt x="1909" y="357"/>
                </a:lnTo>
                <a:lnTo>
                  <a:pt x="1909" y="372"/>
                </a:lnTo>
                <a:lnTo>
                  <a:pt x="1909" y="380"/>
                </a:lnTo>
                <a:lnTo>
                  <a:pt x="1909" y="383"/>
                </a:lnTo>
                <a:lnTo>
                  <a:pt x="1909" y="401"/>
                </a:lnTo>
                <a:lnTo>
                  <a:pt x="1911" y="415"/>
                </a:lnTo>
                <a:lnTo>
                  <a:pt x="1911" y="416"/>
                </a:lnTo>
                <a:lnTo>
                  <a:pt x="1916" y="416"/>
                </a:lnTo>
                <a:lnTo>
                  <a:pt x="1919" y="416"/>
                </a:lnTo>
                <a:lnTo>
                  <a:pt x="1919" y="418"/>
                </a:lnTo>
                <a:lnTo>
                  <a:pt x="1919" y="419"/>
                </a:lnTo>
                <a:lnTo>
                  <a:pt x="1919" y="424"/>
                </a:lnTo>
                <a:lnTo>
                  <a:pt x="1919" y="428"/>
                </a:lnTo>
                <a:lnTo>
                  <a:pt x="1934" y="428"/>
                </a:lnTo>
                <a:lnTo>
                  <a:pt x="1935" y="428"/>
                </a:lnTo>
                <a:lnTo>
                  <a:pt x="1935" y="424"/>
                </a:lnTo>
                <a:lnTo>
                  <a:pt x="1935" y="420"/>
                </a:lnTo>
                <a:lnTo>
                  <a:pt x="1938" y="420"/>
                </a:lnTo>
                <a:lnTo>
                  <a:pt x="1939" y="420"/>
                </a:lnTo>
                <a:lnTo>
                  <a:pt x="1942" y="420"/>
                </a:lnTo>
                <a:lnTo>
                  <a:pt x="1947" y="420"/>
                </a:lnTo>
                <a:lnTo>
                  <a:pt x="1954" y="420"/>
                </a:lnTo>
                <a:lnTo>
                  <a:pt x="1955" y="420"/>
                </a:lnTo>
                <a:lnTo>
                  <a:pt x="1959" y="420"/>
                </a:lnTo>
                <a:lnTo>
                  <a:pt x="1968" y="420"/>
                </a:lnTo>
                <a:lnTo>
                  <a:pt x="1968" y="458"/>
                </a:lnTo>
                <a:lnTo>
                  <a:pt x="1968" y="462"/>
                </a:lnTo>
                <a:lnTo>
                  <a:pt x="1968" y="464"/>
                </a:lnTo>
                <a:lnTo>
                  <a:pt x="1968" y="470"/>
                </a:lnTo>
                <a:lnTo>
                  <a:pt x="1969" y="470"/>
                </a:lnTo>
                <a:lnTo>
                  <a:pt x="1970" y="470"/>
                </a:lnTo>
                <a:lnTo>
                  <a:pt x="1973" y="470"/>
                </a:lnTo>
                <a:lnTo>
                  <a:pt x="1974" y="470"/>
                </a:lnTo>
                <a:lnTo>
                  <a:pt x="1976" y="470"/>
                </a:lnTo>
                <a:lnTo>
                  <a:pt x="1976" y="469"/>
                </a:lnTo>
                <a:lnTo>
                  <a:pt x="1977" y="469"/>
                </a:lnTo>
                <a:lnTo>
                  <a:pt x="1977" y="468"/>
                </a:lnTo>
                <a:lnTo>
                  <a:pt x="1978" y="468"/>
                </a:lnTo>
                <a:lnTo>
                  <a:pt x="1978" y="466"/>
                </a:lnTo>
                <a:lnTo>
                  <a:pt x="1978" y="465"/>
                </a:lnTo>
                <a:lnTo>
                  <a:pt x="1978" y="464"/>
                </a:lnTo>
                <a:lnTo>
                  <a:pt x="1977" y="461"/>
                </a:lnTo>
                <a:lnTo>
                  <a:pt x="1985" y="458"/>
                </a:lnTo>
                <a:lnTo>
                  <a:pt x="1992" y="455"/>
                </a:lnTo>
                <a:lnTo>
                  <a:pt x="1996" y="454"/>
                </a:lnTo>
                <a:lnTo>
                  <a:pt x="2001" y="453"/>
                </a:lnTo>
                <a:lnTo>
                  <a:pt x="2003" y="453"/>
                </a:lnTo>
                <a:lnTo>
                  <a:pt x="2004" y="453"/>
                </a:lnTo>
                <a:lnTo>
                  <a:pt x="2007" y="453"/>
                </a:lnTo>
                <a:lnTo>
                  <a:pt x="2008" y="453"/>
                </a:lnTo>
                <a:lnTo>
                  <a:pt x="2015" y="450"/>
                </a:lnTo>
                <a:lnTo>
                  <a:pt x="2015" y="451"/>
                </a:lnTo>
                <a:lnTo>
                  <a:pt x="2015" y="454"/>
                </a:lnTo>
                <a:lnTo>
                  <a:pt x="2015" y="462"/>
                </a:lnTo>
                <a:lnTo>
                  <a:pt x="2030" y="462"/>
                </a:lnTo>
                <a:lnTo>
                  <a:pt x="2031" y="462"/>
                </a:lnTo>
                <a:lnTo>
                  <a:pt x="2038" y="462"/>
                </a:lnTo>
                <a:lnTo>
                  <a:pt x="2044" y="462"/>
                </a:lnTo>
                <a:lnTo>
                  <a:pt x="2044" y="469"/>
                </a:lnTo>
                <a:lnTo>
                  <a:pt x="2038" y="470"/>
                </a:lnTo>
                <a:lnTo>
                  <a:pt x="2035" y="470"/>
                </a:lnTo>
                <a:lnTo>
                  <a:pt x="2031" y="470"/>
                </a:lnTo>
                <a:lnTo>
                  <a:pt x="2031" y="476"/>
                </a:lnTo>
                <a:lnTo>
                  <a:pt x="2030" y="476"/>
                </a:lnTo>
                <a:lnTo>
                  <a:pt x="2028" y="476"/>
                </a:lnTo>
                <a:lnTo>
                  <a:pt x="2027" y="477"/>
                </a:lnTo>
                <a:lnTo>
                  <a:pt x="2015" y="477"/>
                </a:lnTo>
                <a:lnTo>
                  <a:pt x="2015" y="478"/>
                </a:lnTo>
                <a:lnTo>
                  <a:pt x="2012" y="485"/>
                </a:lnTo>
                <a:lnTo>
                  <a:pt x="2012" y="488"/>
                </a:lnTo>
                <a:lnTo>
                  <a:pt x="2012" y="489"/>
                </a:lnTo>
                <a:lnTo>
                  <a:pt x="2011" y="496"/>
                </a:lnTo>
                <a:lnTo>
                  <a:pt x="2009" y="497"/>
                </a:lnTo>
                <a:lnTo>
                  <a:pt x="2009" y="499"/>
                </a:lnTo>
                <a:lnTo>
                  <a:pt x="2009" y="507"/>
                </a:lnTo>
                <a:lnTo>
                  <a:pt x="1996" y="507"/>
                </a:lnTo>
                <a:lnTo>
                  <a:pt x="1994" y="507"/>
                </a:lnTo>
                <a:lnTo>
                  <a:pt x="1994" y="508"/>
                </a:lnTo>
                <a:lnTo>
                  <a:pt x="1994" y="508"/>
                </a:lnTo>
                <a:lnTo>
                  <a:pt x="1994" y="510"/>
                </a:lnTo>
                <a:lnTo>
                  <a:pt x="1994" y="512"/>
                </a:lnTo>
                <a:lnTo>
                  <a:pt x="1994" y="512"/>
                </a:lnTo>
                <a:lnTo>
                  <a:pt x="2001" y="518"/>
                </a:lnTo>
                <a:lnTo>
                  <a:pt x="2000" y="523"/>
                </a:lnTo>
                <a:lnTo>
                  <a:pt x="2000" y="538"/>
                </a:lnTo>
                <a:lnTo>
                  <a:pt x="1988" y="534"/>
                </a:lnTo>
                <a:lnTo>
                  <a:pt x="1985" y="543"/>
                </a:lnTo>
                <a:lnTo>
                  <a:pt x="2031" y="557"/>
                </a:lnTo>
                <a:lnTo>
                  <a:pt x="2031" y="538"/>
                </a:lnTo>
                <a:lnTo>
                  <a:pt x="2031" y="508"/>
                </a:lnTo>
                <a:lnTo>
                  <a:pt x="2044" y="508"/>
                </a:lnTo>
                <a:lnTo>
                  <a:pt x="2044" y="501"/>
                </a:lnTo>
                <a:lnTo>
                  <a:pt x="2044" y="500"/>
                </a:lnTo>
                <a:lnTo>
                  <a:pt x="2046" y="499"/>
                </a:lnTo>
                <a:lnTo>
                  <a:pt x="2048" y="492"/>
                </a:lnTo>
                <a:lnTo>
                  <a:pt x="2053" y="492"/>
                </a:lnTo>
                <a:lnTo>
                  <a:pt x="2054" y="492"/>
                </a:lnTo>
                <a:lnTo>
                  <a:pt x="2059" y="492"/>
                </a:lnTo>
                <a:lnTo>
                  <a:pt x="2059" y="499"/>
                </a:lnTo>
                <a:lnTo>
                  <a:pt x="2059" y="508"/>
                </a:lnTo>
                <a:lnTo>
                  <a:pt x="2085" y="507"/>
                </a:lnTo>
                <a:lnTo>
                  <a:pt x="2086" y="507"/>
                </a:lnTo>
                <a:lnTo>
                  <a:pt x="2089" y="504"/>
                </a:lnTo>
                <a:lnTo>
                  <a:pt x="2090" y="503"/>
                </a:lnTo>
                <a:lnTo>
                  <a:pt x="2090" y="497"/>
                </a:lnTo>
                <a:lnTo>
                  <a:pt x="2090" y="492"/>
                </a:lnTo>
                <a:lnTo>
                  <a:pt x="2090" y="477"/>
                </a:lnTo>
                <a:lnTo>
                  <a:pt x="2096" y="477"/>
                </a:lnTo>
                <a:lnTo>
                  <a:pt x="2100" y="477"/>
                </a:lnTo>
                <a:lnTo>
                  <a:pt x="2105" y="477"/>
                </a:lnTo>
                <a:lnTo>
                  <a:pt x="2109" y="477"/>
                </a:lnTo>
                <a:lnTo>
                  <a:pt x="2115" y="477"/>
                </a:lnTo>
                <a:lnTo>
                  <a:pt x="2120" y="477"/>
                </a:lnTo>
                <a:lnTo>
                  <a:pt x="2121" y="477"/>
                </a:lnTo>
                <a:lnTo>
                  <a:pt x="2121" y="476"/>
                </a:lnTo>
                <a:lnTo>
                  <a:pt x="2121" y="474"/>
                </a:lnTo>
                <a:lnTo>
                  <a:pt x="2121" y="473"/>
                </a:lnTo>
                <a:lnTo>
                  <a:pt x="2125" y="473"/>
                </a:lnTo>
                <a:lnTo>
                  <a:pt x="2135" y="473"/>
                </a:lnTo>
                <a:lnTo>
                  <a:pt x="2143" y="473"/>
                </a:lnTo>
                <a:lnTo>
                  <a:pt x="2143" y="472"/>
                </a:lnTo>
                <a:lnTo>
                  <a:pt x="2143" y="469"/>
                </a:lnTo>
                <a:lnTo>
                  <a:pt x="2144" y="469"/>
                </a:lnTo>
                <a:lnTo>
                  <a:pt x="2148" y="469"/>
                </a:lnTo>
                <a:lnTo>
                  <a:pt x="2150" y="469"/>
                </a:lnTo>
                <a:lnTo>
                  <a:pt x="2151" y="469"/>
                </a:lnTo>
                <a:lnTo>
                  <a:pt x="2152" y="469"/>
                </a:lnTo>
                <a:lnTo>
                  <a:pt x="2152" y="468"/>
                </a:lnTo>
                <a:lnTo>
                  <a:pt x="2152" y="466"/>
                </a:lnTo>
                <a:lnTo>
                  <a:pt x="2152" y="465"/>
                </a:lnTo>
                <a:lnTo>
                  <a:pt x="2156" y="465"/>
                </a:lnTo>
                <a:lnTo>
                  <a:pt x="2156" y="464"/>
                </a:lnTo>
                <a:lnTo>
                  <a:pt x="2160" y="457"/>
                </a:lnTo>
                <a:lnTo>
                  <a:pt x="2160" y="455"/>
                </a:lnTo>
                <a:lnTo>
                  <a:pt x="2167" y="455"/>
                </a:lnTo>
                <a:lnTo>
                  <a:pt x="2171" y="455"/>
                </a:lnTo>
                <a:lnTo>
                  <a:pt x="2181" y="455"/>
                </a:lnTo>
                <a:lnTo>
                  <a:pt x="2181" y="454"/>
                </a:lnTo>
                <a:lnTo>
                  <a:pt x="2181" y="428"/>
                </a:lnTo>
                <a:lnTo>
                  <a:pt x="2187" y="428"/>
                </a:lnTo>
                <a:lnTo>
                  <a:pt x="2192" y="428"/>
                </a:lnTo>
                <a:lnTo>
                  <a:pt x="2210" y="427"/>
                </a:lnTo>
                <a:lnTo>
                  <a:pt x="2227" y="427"/>
                </a:lnTo>
                <a:lnTo>
                  <a:pt x="2231" y="427"/>
                </a:lnTo>
                <a:lnTo>
                  <a:pt x="2232" y="427"/>
                </a:lnTo>
                <a:lnTo>
                  <a:pt x="2236" y="427"/>
                </a:lnTo>
                <a:lnTo>
                  <a:pt x="2240" y="427"/>
                </a:lnTo>
                <a:lnTo>
                  <a:pt x="2243" y="427"/>
                </a:lnTo>
                <a:lnTo>
                  <a:pt x="2245" y="426"/>
                </a:lnTo>
                <a:lnTo>
                  <a:pt x="2247" y="426"/>
                </a:lnTo>
                <a:lnTo>
                  <a:pt x="2248" y="426"/>
                </a:lnTo>
                <a:lnTo>
                  <a:pt x="2250" y="426"/>
                </a:lnTo>
                <a:lnTo>
                  <a:pt x="2267" y="426"/>
                </a:lnTo>
                <a:lnTo>
                  <a:pt x="2271" y="426"/>
                </a:lnTo>
                <a:lnTo>
                  <a:pt x="2271" y="439"/>
                </a:lnTo>
                <a:lnTo>
                  <a:pt x="2271" y="441"/>
                </a:lnTo>
                <a:lnTo>
                  <a:pt x="2271" y="447"/>
                </a:lnTo>
                <a:lnTo>
                  <a:pt x="2271" y="481"/>
                </a:lnTo>
                <a:lnTo>
                  <a:pt x="2271" y="505"/>
                </a:lnTo>
                <a:lnTo>
                  <a:pt x="2268" y="505"/>
                </a:lnTo>
                <a:lnTo>
                  <a:pt x="2264" y="505"/>
                </a:lnTo>
                <a:lnTo>
                  <a:pt x="2262" y="505"/>
                </a:lnTo>
                <a:lnTo>
                  <a:pt x="2256" y="507"/>
                </a:lnTo>
                <a:lnTo>
                  <a:pt x="2256" y="510"/>
                </a:lnTo>
                <a:lnTo>
                  <a:pt x="2243" y="510"/>
                </a:lnTo>
                <a:lnTo>
                  <a:pt x="2239" y="510"/>
                </a:lnTo>
                <a:lnTo>
                  <a:pt x="2237" y="510"/>
                </a:lnTo>
                <a:lnTo>
                  <a:pt x="2236" y="510"/>
                </a:lnTo>
                <a:lnTo>
                  <a:pt x="2236" y="512"/>
                </a:lnTo>
                <a:lnTo>
                  <a:pt x="2236" y="514"/>
                </a:lnTo>
                <a:lnTo>
                  <a:pt x="2237" y="514"/>
                </a:lnTo>
                <a:lnTo>
                  <a:pt x="2236" y="515"/>
                </a:lnTo>
                <a:lnTo>
                  <a:pt x="2236" y="518"/>
                </a:lnTo>
                <a:lnTo>
                  <a:pt x="2233" y="518"/>
                </a:lnTo>
                <a:lnTo>
                  <a:pt x="2229" y="523"/>
                </a:lnTo>
                <a:lnTo>
                  <a:pt x="2224" y="532"/>
                </a:lnTo>
                <a:lnTo>
                  <a:pt x="2224" y="534"/>
                </a:lnTo>
                <a:lnTo>
                  <a:pt x="2223" y="534"/>
                </a:lnTo>
                <a:lnTo>
                  <a:pt x="2223" y="537"/>
                </a:lnTo>
                <a:lnTo>
                  <a:pt x="2223" y="538"/>
                </a:lnTo>
                <a:lnTo>
                  <a:pt x="2228" y="538"/>
                </a:lnTo>
                <a:lnTo>
                  <a:pt x="2229" y="538"/>
                </a:lnTo>
                <a:lnTo>
                  <a:pt x="2229" y="543"/>
                </a:lnTo>
                <a:lnTo>
                  <a:pt x="2229" y="546"/>
                </a:lnTo>
                <a:lnTo>
                  <a:pt x="2228" y="549"/>
                </a:lnTo>
                <a:lnTo>
                  <a:pt x="2223" y="555"/>
                </a:lnTo>
                <a:lnTo>
                  <a:pt x="2223" y="557"/>
                </a:lnTo>
                <a:lnTo>
                  <a:pt x="2223" y="559"/>
                </a:lnTo>
                <a:lnTo>
                  <a:pt x="2221" y="559"/>
                </a:lnTo>
                <a:lnTo>
                  <a:pt x="2221" y="566"/>
                </a:lnTo>
                <a:lnTo>
                  <a:pt x="2252" y="566"/>
                </a:lnTo>
                <a:lnTo>
                  <a:pt x="2271" y="566"/>
                </a:lnTo>
                <a:lnTo>
                  <a:pt x="2271" y="561"/>
                </a:lnTo>
                <a:lnTo>
                  <a:pt x="2271" y="559"/>
                </a:lnTo>
                <a:lnTo>
                  <a:pt x="2271" y="558"/>
                </a:lnTo>
                <a:lnTo>
                  <a:pt x="2271" y="557"/>
                </a:lnTo>
                <a:lnTo>
                  <a:pt x="2271" y="555"/>
                </a:lnTo>
                <a:lnTo>
                  <a:pt x="2271" y="554"/>
                </a:lnTo>
                <a:lnTo>
                  <a:pt x="2271" y="539"/>
                </a:lnTo>
                <a:lnTo>
                  <a:pt x="2271" y="538"/>
                </a:lnTo>
                <a:lnTo>
                  <a:pt x="2271" y="537"/>
                </a:lnTo>
                <a:lnTo>
                  <a:pt x="2278" y="537"/>
                </a:lnTo>
                <a:lnTo>
                  <a:pt x="2283" y="537"/>
                </a:lnTo>
                <a:lnTo>
                  <a:pt x="2285" y="537"/>
                </a:lnTo>
                <a:lnTo>
                  <a:pt x="2312" y="537"/>
                </a:lnTo>
                <a:lnTo>
                  <a:pt x="2320" y="537"/>
                </a:lnTo>
                <a:lnTo>
                  <a:pt x="2320" y="551"/>
                </a:lnTo>
                <a:lnTo>
                  <a:pt x="2320" y="558"/>
                </a:lnTo>
                <a:lnTo>
                  <a:pt x="2321" y="558"/>
                </a:lnTo>
                <a:lnTo>
                  <a:pt x="2321" y="559"/>
                </a:lnTo>
                <a:lnTo>
                  <a:pt x="2321" y="569"/>
                </a:lnTo>
                <a:lnTo>
                  <a:pt x="2321" y="595"/>
                </a:lnTo>
                <a:lnTo>
                  <a:pt x="2341" y="595"/>
                </a:lnTo>
                <a:lnTo>
                  <a:pt x="2363" y="595"/>
                </a:lnTo>
                <a:lnTo>
                  <a:pt x="2363" y="593"/>
                </a:lnTo>
                <a:lnTo>
                  <a:pt x="2363" y="566"/>
                </a:lnTo>
                <a:lnTo>
                  <a:pt x="2370" y="565"/>
                </a:lnTo>
                <a:lnTo>
                  <a:pt x="2387" y="565"/>
                </a:lnTo>
                <a:lnTo>
                  <a:pt x="2390" y="565"/>
                </a:lnTo>
                <a:lnTo>
                  <a:pt x="2393" y="565"/>
                </a:lnTo>
                <a:lnTo>
                  <a:pt x="2394" y="565"/>
                </a:lnTo>
                <a:lnTo>
                  <a:pt x="2394" y="564"/>
                </a:lnTo>
                <a:lnTo>
                  <a:pt x="2394" y="562"/>
                </a:lnTo>
                <a:lnTo>
                  <a:pt x="2394" y="559"/>
                </a:lnTo>
                <a:lnTo>
                  <a:pt x="2397" y="559"/>
                </a:lnTo>
                <a:lnTo>
                  <a:pt x="2397" y="561"/>
                </a:lnTo>
                <a:lnTo>
                  <a:pt x="2399" y="561"/>
                </a:lnTo>
                <a:lnTo>
                  <a:pt x="2401" y="561"/>
                </a:lnTo>
                <a:lnTo>
                  <a:pt x="2407" y="561"/>
                </a:lnTo>
                <a:lnTo>
                  <a:pt x="2409" y="561"/>
                </a:lnTo>
                <a:lnTo>
                  <a:pt x="2409" y="550"/>
                </a:lnTo>
                <a:lnTo>
                  <a:pt x="2416" y="550"/>
                </a:lnTo>
                <a:lnTo>
                  <a:pt x="2424" y="550"/>
                </a:lnTo>
                <a:lnTo>
                  <a:pt x="2424" y="538"/>
                </a:lnTo>
                <a:lnTo>
                  <a:pt x="2424" y="534"/>
                </a:lnTo>
                <a:lnTo>
                  <a:pt x="2429" y="534"/>
                </a:lnTo>
                <a:lnTo>
                  <a:pt x="2438" y="534"/>
                </a:lnTo>
                <a:lnTo>
                  <a:pt x="2438" y="570"/>
                </a:lnTo>
                <a:lnTo>
                  <a:pt x="2441" y="570"/>
                </a:lnTo>
                <a:lnTo>
                  <a:pt x="2441" y="578"/>
                </a:lnTo>
                <a:lnTo>
                  <a:pt x="2453" y="569"/>
                </a:lnTo>
                <a:lnTo>
                  <a:pt x="2453" y="534"/>
                </a:lnTo>
                <a:lnTo>
                  <a:pt x="2468" y="534"/>
                </a:lnTo>
                <a:lnTo>
                  <a:pt x="2503" y="534"/>
                </a:lnTo>
                <a:lnTo>
                  <a:pt x="2506" y="534"/>
                </a:lnTo>
                <a:lnTo>
                  <a:pt x="2510" y="534"/>
                </a:lnTo>
                <a:lnTo>
                  <a:pt x="2514" y="534"/>
                </a:lnTo>
                <a:lnTo>
                  <a:pt x="2514" y="595"/>
                </a:lnTo>
                <a:lnTo>
                  <a:pt x="2514" y="616"/>
                </a:lnTo>
                <a:lnTo>
                  <a:pt x="2514" y="618"/>
                </a:lnTo>
                <a:lnTo>
                  <a:pt x="2514" y="655"/>
                </a:lnTo>
                <a:lnTo>
                  <a:pt x="2529" y="655"/>
                </a:lnTo>
                <a:lnTo>
                  <a:pt x="2529" y="659"/>
                </a:lnTo>
                <a:lnTo>
                  <a:pt x="2529" y="662"/>
                </a:lnTo>
                <a:lnTo>
                  <a:pt x="2529" y="666"/>
                </a:lnTo>
                <a:lnTo>
                  <a:pt x="2529" y="670"/>
                </a:lnTo>
                <a:lnTo>
                  <a:pt x="2529" y="674"/>
                </a:lnTo>
                <a:lnTo>
                  <a:pt x="2529" y="678"/>
                </a:lnTo>
                <a:lnTo>
                  <a:pt x="2529" y="681"/>
                </a:lnTo>
                <a:lnTo>
                  <a:pt x="2529" y="685"/>
                </a:lnTo>
                <a:lnTo>
                  <a:pt x="2545" y="685"/>
                </a:lnTo>
                <a:lnTo>
                  <a:pt x="2545" y="655"/>
                </a:lnTo>
                <a:lnTo>
                  <a:pt x="2557" y="654"/>
                </a:lnTo>
                <a:lnTo>
                  <a:pt x="2596" y="654"/>
                </a:lnTo>
                <a:lnTo>
                  <a:pt x="2598" y="654"/>
                </a:lnTo>
                <a:lnTo>
                  <a:pt x="2635" y="654"/>
                </a:lnTo>
                <a:lnTo>
                  <a:pt x="2635" y="604"/>
                </a:lnTo>
                <a:lnTo>
                  <a:pt x="2635" y="534"/>
                </a:lnTo>
                <a:lnTo>
                  <a:pt x="2641" y="534"/>
                </a:lnTo>
                <a:lnTo>
                  <a:pt x="2642" y="534"/>
                </a:lnTo>
                <a:lnTo>
                  <a:pt x="2681" y="534"/>
                </a:lnTo>
                <a:lnTo>
                  <a:pt x="2683" y="534"/>
                </a:lnTo>
                <a:lnTo>
                  <a:pt x="2695" y="532"/>
                </a:lnTo>
                <a:lnTo>
                  <a:pt x="2754" y="532"/>
                </a:lnTo>
                <a:lnTo>
                  <a:pt x="2756" y="504"/>
                </a:lnTo>
                <a:lnTo>
                  <a:pt x="2756" y="470"/>
                </a:lnTo>
                <a:lnTo>
                  <a:pt x="2756" y="461"/>
                </a:lnTo>
                <a:lnTo>
                  <a:pt x="2756" y="412"/>
                </a:lnTo>
                <a:lnTo>
                  <a:pt x="2695" y="412"/>
                </a:lnTo>
                <a:lnTo>
                  <a:pt x="2695" y="391"/>
                </a:lnTo>
                <a:lnTo>
                  <a:pt x="2695" y="366"/>
                </a:lnTo>
                <a:lnTo>
                  <a:pt x="2695" y="362"/>
                </a:lnTo>
                <a:lnTo>
                  <a:pt x="2695" y="360"/>
                </a:lnTo>
                <a:lnTo>
                  <a:pt x="2695" y="356"/>
                </a:lnTo>
                <a:lnTo>
                  <a:pt x="2695" y="351"/>
                </a:lnTo>
                <a:lnTo>
                  <a:pt x="2696" y="351"/>
                </a:lnTo>
                <a:lnTo>
                  <a:pt x="2702" y="351"/>
                </a:lnTo>
                <a:lnTo>
                  <a:pt x="2707" y="351"/>
                </a:lnTo>
                <a:lnTo>
                  <a:pt x="2708" y="351"/>
                </a:lnTo>
                <a:lnTo>
                  <a:pt x="2710" y="351"/>
                </a:lnTo>
                <a:lnTo>
                  <a:pt x="2710" y="350"/>
                </a:lnTo>
                <a:lnTo>
                  <a:pt x="2710" y="343"/>
                </a:lnTo>
                <a:lnTo>
                  <a:pt x="2710" y="339"/>
                </a:lnTo>
                <a:lnTo>
                  <a:pt x="2710" y="338"/>
                </a:lnTo>
                <a:lnTo>
                  <a:pt x="2710" y="335"/>
                </a:lnTo>
                <a:lnTo>
                  <a:pt x="2710" y="334"/>
                </a:lnTo>
                <a:lnTo>
                  <a:pt x="2710" y="322"/>
                </a:lnTo>
                <a:lnTo>
                  <a:pt x="2716" y="322"/>
                </a:lnTo>
                <a:lnTo>
                  <a:pt x="2730" y="322"/>
                </a:lnTo>
                <a:lnTo>
                  <a:pt x="2756" y="320"/>
                </a:lnTo>
                <a:lnTo>
                  <a:pt x="2756" y="322"/>
                </a:lnTo>
                <a:lnTo>
                  <a:pt x="2756" y="335"/>
                </a:lnTo>
                <a:lnTo>
                  <a:pt x="2754" y="335"/>
                </a:lnTo>
                <a:lnTo>
                  <a:pt x="2733" y="343"/>
                </a:lnTo>
                <a:lnTo>
                  <a:pt x="2730" y="345"/>
                </a:lnTo>
                <a:lnTo>
                  <a:pt x="2725" y="347"/>
                </a:lnTo>
                <a:lnTo>
                  <a:pt x="2725" y="349"/>
                </a:lnTo>
                <a:lnTo>
                  <a:pt x="2726" y="366"/>
                </a:lnTo>
                <a:lnTo>
                  <a:pt x="2726" y="368"/>
                </a:lnTo>
                <a:lnTo>
                  <a:pt x="2726" y="381"/>
                </a:lnTo>
                <a:lnTo>
                  <a:pt x="2733" y="381"/>
                </a:lnTo>
                <a:lnTo>
                  <a:pt x="2735" y="381"/>
                </a:lnTo>
                <a:lnTo>
                  <a:pt x="2754" y="381"/>
                </a:lnTo>
                <a:lnTo>
                  <a:pt x="2756" y="381"/>
                </a:lnTo>
                <a:lnTo>
                  <a:pt x="2756" y="351"/>
                </a:lnTo>
                <a:lnTo>
                  <a:pt x="2762" y="351"/>
                </a:lnTo>
                <a:lnTo>
                  <a:pt x="2774" y="351"/>
                </a:lnTo>
                <a:lnTo>
                  <a:pt x="2776" y="351"/>
                </a:lnTo>
                <a:lnTo>
                  <a:pt x="2776" y="354"/>
                </a:lnTo>
                <a:lnTo>
                  <a:pt x="2777" y="354"/>
                </a:lnTo>
                <a:lnTo>
                  <a:pt x="2779" y="354"/>
                </a:lnTo>
                <a:lnTo>
                  <a:pt x="2780" y="354"/>
                </a:lnTo>
                <a:lnTo>
                  <a:pt x="2781" y="354"/>
                </a:lnTo>
                <a:lnTo>
                  <a:pt x="2787" y="353"/>
                </a:lnTo>
                <a:lnTo>
                  <a:pt x="2788" y="353"/>
                </a:lnTo>
                <a:lnTo>
                  <a:pt x="2789" y="353"/>
                </a:lnTo>
                <a:lnTo>
                  <a:pt x="2824" y="353"/>
                </a:lnTo>
                <a:lnTo>
                  <a:pt x="2826" y="353"/>
                </a:lnTo>
                <a:lnTo>
                  <a:pt x="2827" y="353"/>
                </a:lnTo>
                <a:lnTo>
                  <a:pt x="2828" y="353"/>
                </a:lnTo>
                <a:lnTo>
                  <a:pt x="2830" y="353"/>
                </a:lnTo>
                <a:lnTo>
                  <a:pt x="2830" y="357"/>
                </a:lnTo>
                <a:lnTo>
                  <a:pt x="2837" y="357"/>
                </a:lnTo>
                <a:lnTo>
                  <a:pt x="2837" y="411"/>
                </a:lnTo>
                <a:lnTo>
                  <a:pt x="2866" y="411"/>
                </a:lnTo>
                <a:lnTo>
                  <a:pt x="2868" y="411"/>
                </a:lnTo>
                <a:lnTo>
                  <a:pt x="2876" y="411"/>
                </a:lnTo>
                <a:lnTo>
                  <a:pt x="2876" y="415"/>
                </a:lnTo>
                <a:lnTo>
                  <a:pt x="2874" y="532"/>
                </a:lnTo>
                <a:lnTo>
                  <a:pt x="2997" y="531"/>
                </a:lnTo>
                <a:lnTo>
                  <a:pt x="2997" y="458"/>
                </a:lnTo>
                <a:lnTo>
                  <a:pt x="2997" y="414"/>
                </a:lnTo>
                <a:lnTo>
                  <a:pt x="2997" y="412"/>
                </a:lnTo>
                <a:lnTo>
                  <a:pt x="2997" y="410"/>
                </a:lnTo>
                <a:lnTo>
                  <a:pt x="3003" y="410"/>
                </a:lnTo>
                <a:lnTo>
                  <a:pt x="3043" y="408"/>
                </a:lnTo>
                <a:lnTo>
                  <a:pt x="3117" y="407"/>
                </a:lnTo>
                <a:lnTo>
                  <a:pt x="3117" y="346"/>
                </a:lnTo>
                <a:lnTo>
                  <a:pt x="3116" y="287"/>
                </a:lnTo>
                <a:lnTo>
                  <a:pt x="3116" y="164"/>
                </a:lnTo>
                <a:lnTo>
                  <a:pt x="3123" y="164"/>
                </a:lnTo>
                <a:lnTo>
                  <a:pt x="3136" y="164"/>
                </a:lnTo>
                <a:lnTo>
                  <a:pt x="3146" y="164"/>
                </a:lnTo>
                <a:lnTo>
                  <a:pt x="3160" y="164"/>
                </a:lnTo>
                <a:lnTo>
                  <a:pt x="3162" y="164"/>
                </a:lnTo>
                <a:lnTo>
                  <a:pt x="3164" y="164"/>
                </a:lnTo>
                <a:lnTo>
                  <a:pt x="3177" y="164"/>
                </a:lnTo>
                <a:lnTo>
                  <a:pt x="3193" y="164"/>
                </a:lnTo>
                <a:lnTo>
                  <a:pt x="3205" y="164"/>
                </a:lnTo>
                <a:lnTo>
                  <a:pt x="3206" y="164"/>
                </a:lnTo>
                <a:lnTo>
                  <a:pt x="3236" y="165"/>
                </a:lnTo>
                <a:lnTo>
                  <a:pt x="3274" y="165"/>
                </a:lnTo>
                <a:lnTo>
                  <a:pt x="3275" y="165"/>
                </a:lnTo>
                <a:lnTo>
                  <a:pt x="3290" y="165"/>
                </a:lnTo>
                <a:lnTo>
                  <a:pt x="3293" y="165"/>
                </a:lnTo>
                <a:lnTo>
                  <a:pt x="3297" y="165"/>
                </a:lnTo>
                <a:lnTo>
                  <a:pt x="3317" y="165"/>
                </a:lnTo>
                <a:lnTo>
                  <a:pt x="3318" y="165"/>
                </a:lnTo>
                <a:lnTo>
                  <a:pt x="3333" y="166"/>
                </a:lnTo>
                <a:lnTo>
                  <a:pt x="3340" y="166"/>
                </a:lnTo>
                <a:lnTo>
                  <a:pt x="3356" y="166"/>
                </a:lnTo>
                <a:lnTo>
                  <a:pt x="3356" y="161"/>
                </a:lnTo>
                <a:lnTo>
                  <a:pt x="3356" y="152"/>
                </a:lnTo>
                <a:lnTo>
                  <a:pt x="3356" y="149"/>
                </a:lnTo>
                <a:lnTo>
                  <a:pt x="3356" y="142"/>
                </a:lnTo>
                <a:lnTo>
                  <a:pt x="3356" y="137"/>
                </a:lnTo>
                <a:lnTo>
                  <a:pt x="3356" y="129"/>
                </a:lnTo>
                <a:lnTo>
                  <a:pt x="3356" y="126"/>
                </a:lnTo>
                <a:lnTo>
                  <a:pt x="3356" y="106"/>
                </a:lnTo>
                <a:lnTo>
                  <a:pt x="3314" y="106"/>
                </a:lnTo>
                <a:lnTo>
                  <a:pt x="3299" y="106"/>
                </a:lnTo>
                <a:lnTo>
                  <a:pt x="3235" y="104"/>
                </a:lnTo>
                <a:lnTo>
                  <a:pt x="3235" y="84"/>
                </a:lnTo>
                <a:lnTo>
                  <a:pt x="3235" y="80"/>
                </a:lnTo>
                <a:lnTo>
                  <a:pt x="3235" y="50"/>
                </a:lnTo>
                <a:lnTo>
                  <a:pt x="3235" y="44"/>
                </a:lnTo>
                <a:lnTo>
                  <a:pt x="3232" y="44"/>
                </a:lnTo>
                <a:lnTo>
                  <a:pt x="3229" y="44"/>
                </a:lnTo>
                <a:lnTo>
                  <a:pt x="3228" y="44"/>
                </a:lnTo>
                <a:lnTo>
                  <a:pt x="3227" y="44"/>
                </a:lnTo>
                <a:lnTo>
                  <a:pt x="3224" y="44"/>
                </a:lnTo>
                <a:lnTo>
                  <a:pt x="3220" y="44"/>
                </a:lnTo>
                <a:lnTo>
                  <a:pt x="3218" y="44"/>
                </a:lnTo>
                <a:lnTo>
                  <a:pt x="3217" y="44"/>
                </a:lnTo>
                <a:lnTo>
                  <a:pt x="3216" y="44"/>
                </a:lnTo>
                <a:lnTo>
                  <a:pt x="3214" y="44"/>
                </a:lnTo>
                <a:lnTo>
                  <a:pt x="3213" y="44"/>
                </a:lnTo>
                <a:lnTo>
                  <a:pt x="3213" y="45"/>
                </a:lnTo>
                <a:lnTo>
                  <a:pt x="3212" y="46"/>
                </a:lnTo>
                <a:lnTo>
                  <a:pt x="3210" y="46"/>
                </a:lnTo>
                <a:lnTo>
                  <a:pt x="3209" y="49"/>
                </a:lnTo>
                <a:lnTo>
                  <a:pt x="3208" y="49"/>
                </a:lnTo>
                <a:lnTo>
                  <a:pt x="3206" y="52"/>
                </a:lnTo>
                <a:lnTo>
                  <a:pt x="3205" y="52"/>
                </a:lnTo>
                <a:lnTo>
                  <a:pt x="3204" y="53"/>
                </a:lnTo>
                <a:lnTo>
                  <a:pt x="3202" y="54"/>
                </a:lnTo>
                <a:lnTo>
                  <a:pt x="3200" y="54"/>
                </a:lnTo>
                <a:lnTo>
                  <a:pt x="3200" y="56"/>
                </a:lnTo>
                <a:lnTo>
                  <a:pt x="3193" y="58"/>
                </a:lnTo>
                <a:lnTo>
                  <a:pt x="3191" y="60"/>
                </a:lnTo>
                <a:lnTo>
                  <a:pt x="3190" y="60"/>
                </a:lnTo>
                <a:lnTo>
                  <a:pt x="3186" y="60"/>
                </a:lnTo>
                <a:lnTo>
                  <a:pt x="3186" y="61"/>
                </a:lnTo>
                <a:lnTo>
                  <a:pt x="3183" y="61"/>
                </a:lnTo>
                <a:lnTo>
                  <a:pt x="3182" y="61"/>
                </a:lnTo>
                <a:lnTo>
                  <a:pt x="3181" y="62"/>
                </a:lnTo>
                <a:lnTo>
                  <a:pt x="3174" y="62"/>
                </a:lnTo>
                <a:lnTo>
                  <a:pt x="3162" y="62"/>
                </a:lnTo>
                <a:lnTo>
                  <a:pt x="3156" y="65"/>
                </a:lnTo>
                <a:lnTo>
                  <a:pt x="3154" y="65"/>
                </a:lnTo>
                <a:lnTo>
                  <a:pt x="3151" y="67"/>
                </a:lnTo>
                <a:lnTo>
                  <a:pt x="3150" y="67"/>
                </a:lnTo>
                <a:lnTo>
                  <a:pt x="3148" y="67"/>
                </a:lnTo>
                <a:lnTo>
                  <a:pt x="3146" y="67"/>
                </a:lnTo>
                <a:lnTo>
                  <a:pt x="3143" y="68"/>
                </a:lnTo>
                <a:lnTo>
                  <a:pt x="3137" y="69"/>
                </a:lnTo>
                <a:lnTo>
                  <a:pt x="3133" y="72"/>
                </a:lnTo>
                <a:lnTo>
                  <a:pt x="3132" y="72"/>
                </a:lnTo>
                <a:lnTo>
                  <a:pt x="3129" y="75"/>
                </a:lnTo>
                <a:lnTo>
                  <a:pt x="3124" y="77"/>
                </a:lnTo>
                <a:lnTo>
                  <a:pt x="3123" y="77"/>
                </a:lnTo>
                <a:lnTo>
                  <a:pt x="3121" y="79"/>
                </a:lnTo>
                <a:lnTo>
                  <a:pt x="3120" y="79"/>
                </a:lnTo>
                <a:lnTo>
                  <a:pt x="3115" y="81"/>
                </a:lnTo>
                <a:lnTo>
                  <a:pt x="3115" y="83"/>
                </a:lnTo>
                <a:lnTo>
                  <a:pt x="3112" y="84"/>
                </a:lnTo>
                <a:lnTo>
                  <a:pt x="3110" y="85"/>
                </a:lnTo>
                <a:lnTo>
                  <a:pt x="3108" y="87"/>
                </a:lnTo>
                <a:lnTo>
                  <a:pt x="3106" y="88"/>
                </a:lnTo>
                <a:lnTo>
                  <a:pt x="3105" y="91"/>
                </a:lnTo>
                <a:lnTo>
                  <a:pt x="3104" y="91"/>
                </a:lnTo>
                <a:lnTo>
                  <a:pt x="3102" y="92"/>
                </a:lnTo>
                <a:lnTo>
                  <a:pt x="3101" y="95"/>
                </a:lnTo>
                <a:lnTo>
                  <a:pt x="3098" y="98"/>
                </a:lnTo>
                <a:lnTo>
                  <a:pt x="3098" y="99"/>
                </a:lnTo>
                <a:lnTo>
                  <a:pt x="3097" y="100"/>
                </a:lnTo>
                <a:lnTo>
                  <a:pt x="3097" y="103"/>
                </a:lnTo>
                <a:lnTo>
                  <a:pt x="3096" y="104"/>
                </a:lnTo>
                <a:lnTo>
                  <a:pt x="3094" y="106"/>
                </a:lnTo>
                <a:lnTo>
                  <a:pt x="3094" y="107"/>
                </a:lnTo>
                <a:lnTo>
                  <a:pt x="3093" y="107"/>
                </a:lnTo>
                <a:lnTo>
                  <a:pt x="3092" y="108"/>
                </a:lnTo>
                <a:lnTo>
                  <a:pt x="3092" y="110"/>
                </a:lnTo>
                <a:lnTo>
                  <a:pt x="3090" y="110"/>
                </a:lnTo>
                <a:lnTo>
                  <a:pt x="3089" y="111"/>
                </a:lnTo>
                <a:lnTo>
                  <a:pt x="3089" y="112"/>
                </a:lnTo>
                <a:lnTo>
                  <a:pt x="3088" y="112"/>
                </a:lnTo>
                <a:lnTo>
                  <a:pt x="3086" y="114"/>
                </a:lnTo>
                <a:lnTo>
                  <a:pt x="3086" y="115"/>
                </a:lnTo>
                <a:lnTo>
                  <a:pt x="3085" y="115"/>
                </a:lnTo>
                <a:lnTo>
                  <a:pt x="3082" y="115"/>
                </a:lnTo>
                <a:lnTo>
                  <a:pt x="3081" y="115"/>
                </a:lnTo>
                <a:lnTo>
                  <a:pt x="3081" y="114"/>
                </a:lnTo>
                <a:lnTo>
                  <a:pt x="3079" y="114"/>
                </a:lnTo>
                <a:lnTo>
                  <a:pt x="3078" y="114"/>
                </a:lnTo>
                <a:lnTo>
                  <a:pt x="3078" y="112"/>
                </a:lnTo>
                <a:lnTo>
                  <a:pt x="3077" y="112"/>
                </a:lnTo>
                <a:lnTo>
                  <a:pt x="3075" y="111"/>
                </a:lnTo>
                <a:lnTo>
                  <a:pt x="3074" y="110"/>
                </a:lnTo>
                <a:lnTo>
                  <a:pt x="3073" y="108"/>
                </a:lnTo>
                <a:lnTo>
                  <a:pt x="3071" y="107"/>
                </a:lnTo>
                <a:lnTo>
                  <a:pt x="3070" y="107"/>
                </a:lnTo>
                <a:lnTo>
                  <a:pt x="3069" y="106"/>
                </a:lnTo>
                <a:lnTo>
                  <a:pt x="3069" y="104"/>
                </a:lnTo>
                <a:lnTo>
                  <a:pt x="3067" y="103"/>
                </a:lnTo>
                <a:lnTo>
                  <a:pt x="3066" y="103"/>
                </a:lnTo>
                <a:lnTo>
                  <a:pt x="3066" y="102"/>
                </a:lnTo>
                <a:lnTo>
                  <a:pt x="3065" y="100"/>
                </a:lnTo>
                <a:lnTo>
                  <a:pt x="3065" y="100"/>
                </a:lnTo>
                <a:lnTo>
                  <a:pt x="3063" y="99"/>
                </a:lnTo>
                <a:lnTo>
                  <a:pt x="3062" y="98"/>
                </a:lnTo>
                <a:lnTo>
                  <a:pt x="3059" y="96"/>
                </a:lnTo>
                <a:lnTo>
                  <a:pt x="3056" y="96"/>
                </a:lnTo>
                <a:lnTo>
                  <a:pt x="3055" y="95"/>
                </a:lnTo>
                <a:lnTo>
                  <a:pt x="3055" y="42"/>
                </a:lnTo>
                <a:lnTo>
                  <a:pt x="3054" y="42"/>
                </a:lnTo>
                <a:lnTo>
                  <a:pt x="2997" y="44"/>
                </a:lnTo>
                <a:lnTo>
                  <a:pt x="2994" y="44"/>
                </a:lnTo>
                <a:lnTo>
                  <a:pt x="2992" y="44"/>
                </a:lnTo>
                <a:lnTo>
                  <a:pt x="2990" y="44"/>
                </a:lnTo>
                <a:lnTo>
                  <a:pt x="2989" y="44"/>
                </a:lnTo>
                <a:lnTo>
                  <a:pt x="2980" y="44"/>
                </a:lnTo>
                <a:lnTo>
                  <a:pt x="2970" y="44"/>
                </a:lnTo>
                <a:lnTo>
                  <a:pt x="2965" y="44"/>
                </a:lnTo>
                <a:lnTo>
                  <a:pt x="2965" y="49"/>
                </a:lnTo>
                <a:lnTo>
                  <a:pt x="2965" y="60"/>
                </a:lnTo>
                <a:lnTo>
                  <a:pt x="2965" y="61"/>
                </a:lnTo>
                <a:lnTo>
                  <a:pt x="2965" y="75"/>
                </a:lnTo>
                <a:lnTo>
                  <a:pt x="2965" y="79"/>
                </a:lnTo>
                <a:lnTo>
                  <a:pt x="2965" y="171"/>
                </a:lnTo>
                <a:lnTo>
                  <a:pt x="2965" y="173"/>
                </a:lnTo>
                <a:lnTo>
                  <a:pt x="2965" y="175"/>
                </a:lnTo>
                <a:lnTo>
                  <a:pt x="2959" y="172"/>
                </a:lnTo>
                <a:lnTo>
                  <a:pt x="2957" y="171"/>
                </a:lnTo>
                <a:lnTo>
                  <a:pt x="2955" y="171"/>
                </a:lnTo>
                <a:lnTo>
                  <a:pt x="2953" y="171"/>
                </a:lnTo>
                <a:lnTo>
                  <a:pt x="2951" y="171"/>
                </a:lnTo>
                <a:lnTo>
                  <a:pt x="2949" y="172"/>
                </a:lnTo>
                <a:lnTo>
                  <a:pt x="2944" y="173"/>
                </a:lnTo>
                <a:lnTo>
                  <a:pt x="2943" y="175"/>
                </a:lnTo>
                <a:lnTo>
                  <a:pt x="2942" y="175"/>
                </a:lnTo>
                <a:lnTo>
                  <a:pt x="2938" y="175"/>
                </a:lnTo>
                <a:lnTo>
                  <a:pt x="2936" y="175"/>
                </a:lnTo>
                <a:lnTo>
                  <a:pt x="2934" y="175"/>
                </a:lnTo>
                <a:lnTo>
                  <a:pt x="2932" y="175"/>
                </a:lnTo>
                <a:lnTo>
                  <a:pt x="2931" y="175"/>
                </a:lnTo>
                <a:lnTo>
                  <a:pt x="2928" y="173"/>
                </a:lnTo>
                <a:lnTo>
                  <a:pt x="2916" y="173"/>
                </a:lnTo>
                <a:lnTo>
                  <a:pt x="2915" y="173"/>
                </a:lnTo>
                <a:lnTo>
                  <a:pt x="2909" y="173"/>
                </a:lnTo>
                <a:lnTo>
                  <a:pt x="2905" y="172"/>
                </a:lnTo>
                <a:lnTo>
                  <a:pt x="2904" y="172"/>
                </a:lnTo>
                <a:lnTo>
                  <a:pt x="2903" y="172"/>
                </a:lnTo>
                <a:lnTo>
                  <a:pt x="2901" y="172"/>
                </a:lnTo>
                <a:lnTo>
                  <a:pt x="2900" y="172"/>
                </a:lnTo>
                <a:lnTo>
                  <a:pt x="2897" y="172"/>
                </a:lnTo>
                <a:lnTo>
                  <a:pt x="2892" y="172"/>
                </a:lnTo>
                <a:lnTo>
                  <a:pt x="2884" y="172"/>
                </a:lnTo>
                <a:lnTo>
                  <a:pt x="2873" y="172"/>
                </a:lnTo>
                <a:lnTo>
                  <a:pt x="2872" y="172"/>
                </a:lnTo>
                <a:lnTo>
                  <a:pt x="2870" y="172"/>
                </a:lnTo>
                <a:lnTo>
                  <a:pt x="2869" y="172"/>
                </a:lnTo>
                <a:lnTo>
                  <a:pt x="2866" y="171"/>
                </a:lnTo>
                <a:lnTo>
                  <a:pt x="2865" y="171"/>
                </a:lnTo>
                <a:lnTo>
                  <a:pt x="2864" y="171"/>
                </a:lnTo>
                <a:lnTo>
                  <a:pt x="2862" y="171"/>
                </a:lnTo>
                <a:lnTo>
                  <a:pt x="2859" y="169"/>
                </a:lnTo>
                <a:lnTo>
                  <a:pt x="2858" y="168"/>
                </a:lnTo>
                <a:lnTo>
                  <a:pt x="2857" y="168"/>
                </a:lnTo>
                <a:lnTo>
                  <a:pt x="2854" y="168"/>
                </a:lnTo>
                <a:lnTo>
                  <a:pt x="2853" y="168"/>
                </a:lnTo>
                <a:lnTo>
                  <a:pt x="2849" y="166"/>
                </a:lnTo>
                <a:lnTo>
                  <a:pt x="2847" y="166"/>
                </a:lnTo>
                <a:lnTo>
                  <a:pt x="2842" y="164"/>
                </a:lnTo>
                <a:lnTo>
                  <a:pt x="2839" y="162"/>
                </a:lnTo>
                <a:lnTo>
                  <a:pt x="2838" y="162"/>
                </a:lnTo>
                <a:lnTo>
                  <a:pt x="2837" y="161"/>
                </a:lnTo>
                <a:lnTo>
                  <a:pt x="2835" y="160"/>
                </a:lnTo>
                <a:lnTo>
                  <a:pt x="2834" y="158"/>
                </a:lnTo>
                <a:lnTo>
                  <a:pt x="2831" y="157"/>
                </a:lnTo>
                <a:lnTo>
                  <a:pt x="2828" y="156"/>
                </a:lnTo>
                <a:lnTo>
                  <a:pt x="2827" y="152"/>
                </a:lnTo>
                <a:lnTo>
                  <a:pt x="2814" y="135"/>
                </a:lnTo>
                <a:lnTo>
                  <a:pt x="2812" y="134"/>
                </a:lnTo>
                <a:lnTo>
                  <a:pt x="2811" y="134"/>
                </a:lnTo>
                <a:lnTo>
                  <a:pt x="2811" y="133"/>
                </a:lnTo>
                <a:lnTo>
                  <a:pt x="2810" y="131"/>
                </a:lnTo>
                <a:lnTo>
                  <a:pt x="2810" y="130"/>
                </a:lnTo>
                <a:lnTo>
                  <a:pt x="2808" y="129"/>
                </a:lnTo>
                <a:lnTo>
                  <a:pt x="2807" y="127"/>
                </a:lnTo>
                <a:lnTo>
                  <a:pt x="2807" y="125"/>
                </a:lnTo>
                <a:lnTo>
                  <a:pt x="2806" y="123"/>
                </a:lnTo>
                <a:lnTo>
                  <a:pt x="2806" y="122"/>
                </a:lnTo>
                <a:lnTo>
                  <a:pt x="2804" y="118"/>
                </a:lnTo>
                <a:lnTo>
                  <a:pt x="2785" y="118"/>
                </a:lnTo>
                <a:lnTo>
                  <a:pt x="2776" y="118"/>
                </a:lnTo>
                <a:lnTo>
                  <a:pt x="2772" y="118"/>
                </a:lnTo>
                <a:lnTo>
                  <a:pt x="2768" y="119"/>
                </a:lnTo>
                <a:lnTo>
                  <a:pt x="2760" y="122"/>
                </a:lnTo>
                <a:lnTo>
                  <a:pt x="2758" y="122"/>
                </a:lnTo>
                <a:lnTo>
                  <a:pt x="2757" y="119"/>
                </a:lnTo>
                <a:lnTo>
                  <a:pt x="2757" y="121"/>
                </a:lnTo>
                <a:lnTo>
                  <a:pt x="2756" y="121"/>
                </a:lnTo>
                <a:lnTo>
                  <a:pt x="2754" y="121"/>
                </a:lnTo>
                <a:lnTo>
                  <a:pt x="2753" y="121"/>
                </a:lnTo>
                <a:lnTo>
                  <a:pt x="2752" y="121"/>
                </a:lnTo>
                <a:lnTo>
                  <a:pt x="2750" y="121"/>
                </a:lnTo>
                <a:lnTo>
                  <a:pt x="2749" y="121"/>
                </a:lnTo>
                <a:lnTo>
                  <a:pt x="2747" y="121"/>
                </a:lnTo>
                <a:lnTo>
                  <a:pt x="2723" y="115"/>
                </a:lnTo>
                <a:lnTo>
                  <a:pt x="2722" y="118"/>
                </a:lnTo>
                <a:lnTo>
                  <a:pt x="2720" y="118"/>
                </a:lnTo>
                <a:lnTo>
                  <a:pt x="2711" y="111"/>
                </a:lnTo>
                <a:lnTo>
                  <a:pt x="2710" y="111"/>
                </a:lnTo>
                <a:lnTo>
                  <a:pt x="2710" y="110"/>
                </a:lnTo>
                <a:lnTo>
                  <a:pt x="2708" y="110"/>
                </a:lnTo>
                <a:lnTo>
                  <a:pt x="2707" y="110"/>
                </a:lnTo>
                <a:lnTo>
                  <a:pt x="2704" y="110"/>
                </a:lnTo>
                <a:lnTo>
                  <a:pt x="2695" y="110"/>
                </a:lnTo>
                <a:lnTo>
                  <a:pt x="2693" y="110"/>
                </a:lnTo>
                <a:lnTo>
                  <a:pt x="2692" y="110"/>
                </a:lnTo>
                <a:lnTo>
                  <a:pt x="2691" y="110"/>
                </a:lnTo>
                <a:lnTo>
                  <a:pt x="2691" y="108"/>
                </a:lnTo>
                <a:lnTo>
                  <a:pt x="2689" y="108"/>
                </a:lnTo>
                <a:lnTo>
                  <a:pt x="2688" y="107"/>
                </a:lnTo>
                <a:lnTo>
                  <a:pt x="2683" y="102"/>
                </a:lnTo>
                <a:lnTo>
                  <a:pt x="2681" y="102"/>
                </a:lnTo>
                <a:lnTo>
                  <a:pt x="2681" y="100"/>
                </a:lnTo>
                <a:lnTo>
                  <a:pt x="2680" y="100"/>
                </a:lnTo>
                <a:lnTo>
                  <a:pt x="2679" y="100"/>
                </a:lnTo>
                <a:lnTo>
                  <a:pt x="2671" y="99"/>
                </a:lnTo>
                <a:lnTo>
                  <a:pt x="2669" y="99"/>
                </a:lnTo>
                <a:lnTo>
                  <a:pt x="2665" y="99"/>
                </a:lnTo>
                <a:lnTo>
                  <a:pt x="2664" y="99"/>
                </a:lnTo>
                <a:lnTo>
                  <a:pt x="2662" y="99"/>
                </a:lnTo>
                <a:lnTo>
                  <a:pt x="2662" y="100"/>
                </a:lnTo>
                <a:lnTo>
                  <a:pt x="2661" y="100"/>
                </a:lnTo>
                <a:lnTo>
                  <a:pt x="2661" y="102"/>
                </a:lnTo>
                <a:lnTo>
                  <a:pt x="2660" y="102"/>
                </a:lnTo>
                <a:lnTo>
                  <a:pt x="2660" y="110"/>
                </a:lnTo>
                <a:lnTo>
                  <a:pt x="2658" y="110"/>
                </a:lnTo>
                <a:lnTo>
                  <a:pt x="2658" y="111"/>
                </a:lnTo>
                <a:lnTo>
                  <a:pt x="2658" y="112"/>
                </a:lnTo>
                <a:lnTo>
                  <a:pt x="2657" y="112"/>
                </a:lnTo>
                <a:lnTo>
                  <a:pt x="2657" y="114"/>
                </a:lnTo>
                <a:lnTo>
                  <a:pt x="2656" y="115"/>
                </a:lnTo>
                <a:lnTo>
                  <a:pt x="2646" y="125"/>
                </a:lnTo>
                <a:lnTo>
                  <a:pt x="2645" y="125"/>
                </a:lnTo>
                <a:lnTo>
                  <a:pt x="2645" y="126"/>
                </a:lnTo>
                <a:lnTo>
                  <a:pt x="2644" y="126"/>
                </a:lnTo>
                <a:lnTo>
                  <a:pt x="2642" y="126"/>
                </a:lnTo>
                <a:lnTo>
                  <a:pt x="2637" y="127"/>
                </a:lnTo>
                <a:lnTo>
                  <a:pt x="2637" y="127"/>
                </a:lnTo>
                <a:lnTo>
                  <a:pt x="2634" y="127"/>
                </a:lnTo>
                <a:lnTo>
                  <a:pt x="2631" y="127"/>
                </a:lnTo>
                <a:lnTo>
                  <a:pt x="2619" y="131"/>
                </a:lnTo>
                <a:lnTo>
                  <a:pt x="2618" y="133"/>
                </a:lnTo>
                <a:lnTo>
                  <a:pt x="2617" y="133"/>
                </a:lnTo>
                <a:lnTo>
                  <a:pt x="2615" y="133"/>
                </a:lnTo>
                <a:lnTo>
                  <a:pt x="2614" y="133"/>
                </a:lnTo>
                <a:lnTo>
                  <a:pt x="2613" y="133"/>
                </a:lnTo>
                <a:lnTo>
                  <a:pt x="2611" y="133"/>
                </a:lnTo>
                <a:lnTo>
                  <a:pt x="2611" y="131"/>
                </a:lnTo>
                <a:lnTo>
                  <a:pt x="2610" y="131"/>
                </a:lnTo>
                <a:lnTo>
                  <a:pt x="2610" y="130"/>
                </a:lnTo>
                <a:lnTo>
                  <a:pt x="2608" y="130"/>
                </a:lnTo>
                <a:lnTo>
                  <a:pt x="2608" y="129"/>
                </a:lnTo>
                <a:lnTo>
                  <a:pt x="2607" y="129"/>
                </a:lnTo>
                <a:lnTo>
                  <a:pt x="2606" y="129"/>
                </a:lnTo>
                <a:lnTo>
                  <a:pt x="2604" y="129"/>
                </a:lnTo>
                <a:lnTo>
                  <a:pt x="2603" y="129"/>
                </a:lnTo>
                <a:lnTo>
                  <a:pt x="2602" y="129"/>
                </a:lnTo>
                <a:lnTo>
                  <a:pt x="2600" y="130"/>
                </a:lnTo>
                <a:lnTo>
                  <a:pt x="2577" y="134"/>
                </a:lnTo>
                <a:lnTo>
                  <a:pt x="2576" y="134"/>
                </a:lnTo>
                <a:lnTo>
                  <a:pt x="2573" y="134"/>
                </a:lnTo>
                <a:lnTo>
                  <a:pt x="2572" y="135"/>
                </a:lnTo>
                <a:lnTo>
                  <a:pt x="2571" y="135"/>
                </a:lnTo>
                <a:lnTo>
                  <a:pt x="2569" y="135"/>
                </a:lnTo>
                <a:lnTo>
                  <a:pt x="2568" y="135"/>
                </a:lnTo>
                <a:lnTo>
                  <a:pt x="2557" y="134"/>
                </a:lnTo>
                <a:lnTo>
                  <a:pt x="2556" y="134"/>
                </a:lnTo>
                <a:lnTo>
                  <a:pt x="2553" y="133"/>
                </a:lnTo>
                <a:lnTo>
                  <a:pt x="2552" y="133"/>
                </a:lnTo>
                <a:lnTo>
                  <a:pt x="2550" y="133"/>
                </a:lnTo>
                <a:lnTo>
                  <a:pt x="2550" y="131"/>
                </a:lnTo>
                <a:lnTo>
                  <a:pt x="2549" y="131"/>
                </a:lnTo>
                <a:lnTo>
                  <a:pt x="2548" y="131"/>
                </a:lnTo>
                <a:lnTo>
                  <a:pt x="2546" y="130"/>
                </a:lnTo>
                <a:lnTo>
                  <a:pt x="2544" y="129"/>
                </a:lnTo>
                <a:lnTo>
                  <a:pt x="2542" y="127"/>
                </a:lnTo>
                <a:lnTo>
                  <a:pt x="2541" y="127"/>
                </a:lnTo>
                <a:lnTo>
                  <a:pt x="2540" y="127"/>
                </a:lnTo>
                <a:lnTo>
                  <a:pt x="2537" y="126"/>
                </a:lnTo>
                <a:lnTo>
                  <a:pt x="2534" y="127"/>
                </a:lnTo>
                <a:lnTo>
                  <a:pt x="2533" y="129"/>
                </a:lnTo>
                <a:lnTo>
                  <a:pt x="2532" y="129"/>
                </a:lnTo>
                <a:lnTo>
                  <a:pt x="2530" y="129"/>
                </a:lnTo>
                <a:lnTo>
                  <a:pt x="2529" y="129"/>
                </a:lnTo>
                <a:lnTo>
                  <a:pt x="2526" y="129"/>
                </a:lnTo>
                <a:lnTo>
                  <a:pt x="2521" y="129"/>
                </a:lnTo>
                <a:lnTo>
                  <a:pt x="2519" y="129"/>
                </a:lnTo>
                <a:lnTo>
                  <a:pt x="2518" y="130"/>
                </a:lnTo>
                <a:lnTo>
                  <a:pt x="2515" y="131"/>
                </a:lnTo>
                <a:lnTo>
                  <a:pt x="2514" y="133"/>
                </a:lnTo>
                <a:lnTo>
                  <a:pt x="2513" y="133"/>
                </a:lnTo>
                <a:lnTo>
                  <a:pt x="2513" y="131"/>
                </a:lnTo>
                <a:lnTo>
                  <a:pt x="2513" y="130"/>
                </a:lnTo>
                <a:lnTo>
                  <a:pt x="2513" y="129"/>
                </a:lnTo>
                <a:lnTo>
                  <a:pt x="2513" y="127"/>
                </a:lnTo>
                <a:lnTo>
                  <a:pt x="2513" y="126"/>
                </a:lnTo>
                <a:lnTo>
                  <a:pt x="2511" y="121"/>
                </a:lnTo>
                <a:lnTo>
                  <a:pt x="2507" y="118"/>
                </a:lnTo>
                <a:lnTo>
                  <a:pt x="2498" y="112"/>
                </a:lnTo>
                <a:lnTo>
                  <a:pt x="2496" y="112"/>
                </a:lnTo>
                <a:lnTo>
                  <a:pt x="2494" y="111"/>
                </a:lnTo>
                <a:lnTo>
                  <a:pt x="2492" y="111"/>
                </a:lnTo>
                <a:lnTo>
                  <a:pt x="2492" y="110"/>
                </a:lnTo>
                <a:lnTo>
                  <a:pt x="2491" y="110"/>
                </a:lnTo>
                <a:lnTo>
                  <a:pt x="2490" y="108"/>
                </a:lnTo>
                <a:lnTo>
                  <a:pt x="2488" y="108"/>
                </a:lnTo>
                <a:lnTo>
                  <a:pt x="2488" y="107"/>
                </a:lnTo>
                <a:lnTo>
                  <a:pt x="2487" y="107"/>
                </a:lnTo>
                <a:lnTo>
                  <a:pt x="2487" y="106"/>
                </a:lnTo>
                <a:lnTo>
                  <a:pt x="2486" y="106"/>
                </a:lnTo>
                <a:lnTo>
                  <a:pt x="2484" y="104"/>
                </a:lnTo>
                <a:lnTo>
                  <a:pt x="2483" y="104"/>
                </a:lnTo>
                <a:lnTo>
                  <a:pt x="2483" y="103"/>
                </a:lnTo>
                <a:lnTo>
                  <a:pt x="2482" y="103"/>
                </a:lnTo>
                <a:lnTo>
                  <a:pt x="2482" y="102"/>
                </a:lnTo>
                <a:lnTo>
                  <a:pt x="2480" y="102"/>
                </a:lnTo>
                <a:lnTo>
                  <a:pt x="2480" y="100"/>
                </a:lnTo>
                <a:lnTo>
                  <a:pt x="2480" y="99"/>
                </a:lnTo>
                <a:lnTo>
                  <a:pt x="2479" y="99"/>
                </a:lnTo>
                <a:lnTo>
                  <a:pt x="2479" y="98"/>
                </a:lnTo>
                <a:lnTo>
                  <a:pt x="2478" y="96"/>
                </a:lnTo>
                <a:lnTo>
                  <a:pt x="2478" y="95"/>
                </a:lnTo>
                <a:lnTo>
                  <a:pt x="2476" y="95"/>
                </a:lnTo>
                <a:lnTo>
                  <a:pt x="2476" y="95"/>
                </a:lnTo>
                <a:lnTo>
                  <a:pt x="2475" y="94"/>
                </a:lnTo>
                <a:lnTo>
                  <a:pt x="2475" y="92"/>
                </a:lnTo>
                <a:lnTo>
                  <a:pt x="2474" y="91"/>
                </a:lnTo>
                <a:lnTo>
                  <a:pt x="2474" y="89"/>
                </a:lnTo>
                <a:lnTo>
                  <a:pt x="2472" y="88"/>
                </a:lnTo>
                <a:lnTo>
                  <a:pt x="2472" y="87"/>
                </a:lnTo>
                <a:lnTo>
                  <a:pt x="2472" y="85"/>
                </a:lnTo>
                <a:lnTo>
                  <a:pt x="2471" y="84"/>
                </a:lnTo>
                <a:lnTo>
                  <a:pt x="2471" y="83"/>
                </a:lnTo>
                <a:lnTo>
                  <a:pt x="2471" y="81"/>
                </a:lnTo>
                <a:lnTo>
                  <a:pt x="2471" y="80"/>
                </a:lnTo>
                <a:lnTo>
                  <a:pt x="2471" y="79"/>
                </a:lnTo>
                <a:lnTo>
                  <a:pt x="2469" y="79"/>
                </a:lnTo>
                <a:lnTo>
                  <a:pt x="2469" y="77"/>
                </a:lnTo>
                <a:lnTo>
                  <a:pt x="2468" y="64"/>
                </a:lnTo>
                <a:lnTo>
                  <a:pt x="2468" y="62"/>
                </a:lnTo>
                <a:lnTo>
                  <a:pt x="2465" y="46"/>
                </a:lnTo>
                <a:lnTo>
                  <a:pt x="2464" y="46"/>
                </a:lnTo>
                <a:lnTo>
                  <a:pt x="2463" y="46"/>
                </a:lnTo>
                <a:lnTo>
                  <a:pt x="2459" y="46"/>
                </a:lnTo>
                <a:lnTo>
                  <a:pt x="2420" y="48"/>
                </a:lnTo>
                <a:lnTo>
                  <a:pt x="2399" y="48"/>
                </a:lnTo>
                <a:lnTo>
                  <a:pt x="2379" y="48"/>
                </a:lnTo>
                <a:lnTo>
                  <a:pt x="2378" y="48"/>
                </a:lnTo>
                <a:lnTo>
                  <a:pt x="2356" y="48"/>
                </a:lnTo>
                <a:lnTo>
                  <a:pt x="2339" y="48"/>
                </a:lnTo>
                <a:lnTo>
                  <a:pt x="2339" y="33"/>
                </a:lnTo>
                <a:lnTo>
                  <a:pt x="2339" y="31"/>
                </a:lnTo>
                <a:lnTo>
                  <a:pt x="2339" y="27"/>
                </a:lnTo>
                <a:lnTo>
                  <a:pt x="2317" y="27"/>
                </a:lnTo>
                <a:lnTo>
                  <a:pt x="2317" y="22"/>
                </a:lnTo>
                <a:lnTo>
                  <a:pt x="2317" y="18"/>
                </a:lnTo>
                <a:lnTo>
                  <a:pt x="2305" y="14"/>
                </a:lnTo>
                <a:lnTo>
                  <a:pt x="2304" y="12"/>
                </a:lnTo>
                <a:lnTo>
                  <a:pt x="2297" y="8"/>
                </a:lnTo>
                <a:lnTo>
                  <a:pt x="2295" y="7"/>
                </a:lnTo>
                <a:lnTo>
                  <a:pt x="2289" y="3"/>
                </a:lnTo>
                <a:lnTo>
                  <a:pt x="2287" y="4"/>
                </a:lnTo>
                <a:lnTo>
                  <a:pt x="2286" y="3"/>
                </a:lnTo>
                <a:lnTo>
                  <a:pt x="2286" y="3"/>
                </a:lnTo>
                <a:lnTo>
                  <a:pt x="2285" y="2"/>
                </a:lnTo>
                <a:lnTo>
                  <a:pt x="2283" y="2"/>
                </a:lnTo>
                <a:lnTo>
                  <a:pt x="2282" y="2"/>
                </a:lnTo>
                <a:lnTo>
                  <a:pt x="2282" y="0"/>
                </a:lnTo>
                <a:lnTo>
                  <a:pt x="2281" y="0"/>
                </a:lnTo>
                <a:lnTo>
                  <a:pt x="2279" y="0"/>
                </a:lnTo>
                <a:lnTo>
                  <a:pt x="2278" y="0"/>
                </a:lnTo>
                <a:lnTo>
                  <a:pt x="2277" y="0"/>
                </a:lnTo>
                <a:lnTo>
                  <a:pt x="2275" y="0"/>
                </a:lnTo>
                <a:lnTo>
                  <a:pt x="2274" y="0"/>
                </a:lnTo>
                <a:lnTo>
                  <a:pt x="2272" y="0"/>
                </a:lnTo>
                <a:lnTo>
                  <a:pt x="2271" y="0"/>
                </a:lnTo>
                <a:lnTo>
                  <a:pt x="2270" y="0"/>
                </a:lnTo>
                <a:lnTo>
                  <a:pt x="2270" y="2"/>
                </a:lnTo>
                <a:lnTo>
                  <a:pt x="2268" y="2"/>
                </a:lnTo>
                <a:lnTo>
                  <a:pt x="2267" y="2"/>
                </a:lnTo>
                <a:lnTo>
                  <a:pt x="2266" y="2"/>
                </a:lnTo>
                <a:lnTo>
                  <a:pt x="2266" y="3"/>
                </a:lnTo>
                <a:lnTo>
                  <a:pt x="2264" y="3"/>
                </a:lnTo>
                <a:lnTo>
                  <a:pt x="2263" y="4"/>
                </a:lnTo>
                <a:lnTo>
                  <a:pt x="2262" y="4"/>
                </a:lnTo>
                <a:lnTo>
                  <a:pt x="2262" y="6"/>
                </a:lnTo>
                <a:lnTo>
                  <a:pt x="2260" y="6"/>
                </a:lnTo>
                <a:lnTo>
                  <a:pt x="2260" y="7"/>
                </a:lnTo>
                <a:lnTo>
                  <a:pt x="2259" y="7"/>
                </a:lnTo>
                <a:lnTo>
                  <a:pt x="2259" y="8"/>
                </a:lnTo>
                <a:lnTo>
                  <a:pt x="2258" y="8"/>
                </a:lnTo>
                <a:lnTo>
                  <a:pt x="2258" y="10"/>
                </a:lnTo>
                <a:lnTo>
                  <a:pt x="2256" y="10"/>
                </a:lnTo>
                <a:lnTo>
                  <a:pt x="2256" y="11"/>
                </a:lnTo>
                <a:lnTo>
                  <a:pt x="2255" y="12"/>
                </a:lnTo>
                <a:lnTo>
                  <a:pt x="2255" y="14"/>
                </a:lnTo>
                <a:lnTo>
                  <a:pt x="2254" y="15"/>
                </a:lnTo>
                <a:lnTo>
                  <a:pt x="2254" y="17"/>
                </a:lnTo>
                <a:lnTo>
                  <a:pt x="2254" y="18"/>
                </a:lnTo>
                <a:lnTo>
                  <a:pt x="2254" y="19"/>
                </a:lnTo>
                <a:lnTo>
                  <a:pt x="2254" y="19"/>
                </a:lnTo>
                <a:lnTo>
                  <a:pt x="2254" y="21"/>
                </a:lnTo>
                <a:lnTo>
                  <a:pt x="2254" y="22"/>
                </a:lnTo>
                <a:lnTo>
                  <a:pt x="2254" y="23"/>
                </a:lnTo>
                <a:lnTo>
                  <a:pt x="2254" y="25"/>
                </a:lnTo>
                <a:lnTo>
                  <a:pt x="2254" y="26"/>
                </a:lnTo>
                <a:lnTo>
                  <a:pt x="2254" y="27"/>
                </a:lnTo>
                <a:lnTo>
                  <a:pt x="2254" y="29"/>
                </a:lnTo>
                <a:lnTo>
                  <a:pt x="2254" y="29"/>
                </a:lnTo>
                <a:lnTo>
                  <a:pt x="2254" y="30"/>
                </a:lnTo>
                <a:lnTo>
                  <a:pt x="2254" y="30"/>
                </a:lnTo>
                <a:lnTo>
                  <a:pt x="2254" y="31"/>
                </a:lnTo>
                <a:lnTo>
                  <a:pt x="2255" y="31"/>
                </a:lnTo>
                <a:lnTo>
                  <a:pt x="2255" y="33"/>
                </a:lnTo>
                <a:lnTo>
                  <a:pt x="2255" y="34"/>
                </a:lnTo>
                <a:lnTo>
                  <a:pt x="2256" y="34"/>
                </a:lnTo>
                <a:lnTo>
                  <a:pt x="2254" y="37"/>
                </a:lnTo>
                <a:lnTo>
                  <a:pt x="2263" y="53"/>
                </a:lnTo>
                <a:lnTo>
                  <a:pt x="2264" y="54"/>
                </a:lnTo>
                <a:lnTo>
                  <a:pt x="2277" y="72"/>
                </a:lnTo>
                <a:lnTo>
                  <a:pt x="2278" y="73"/>
                </a:lnTo>
                <a:lnTo>
                  <a:pt x="2278" y="77"/>
                </a:lnTo>
                <a:lnTo>
                  <a:pt x="2278" y="96"/>
                </a:lnTo>
                <a:lnTo>
                  <a:pt x="2275" y="106"/>
                </a:lnTo>
                <a:lnTo>
                  <a:pt x="2275" y="110"/>
                </a:lnTo>
                <a:lnTo>
                  <a:pt x="2274" y="114"/>
                </a:lnTo>
                <a:lnTo>
                  <a:pt x="2271" y="126"/>
                </a:lnTo>
                <a:lnTo>
                  <a:pt x="2271" y="127"/>
                </a:lnTo>
                <a:lnTo>
                  <a:pt x="2271" y="133"/>
                </a:lnTo>
                <a:lnTo>
                  <a:pt x="2271" y="135"/>
                </a:lnTo>
                <a:lnTo>
                  <a:pt x="2270" y="139"/>
                </a:lnTo>
                <a:lnTo>
                  <a:pt x="2266" y="152"/>
                </a:lnTo>
                <a:lnTo>
                  <a:pt x="2266" y="153"/>
                </a:lnTo>
                <a:lnTo>
                  <a:pt x="2264" y="153"/>
                </a:lnTo>
                <a:lnTo>
                  <a:pt x="2264" y="154"/>
                </a:lnTo>
                <a:lnTo>
                  <a:pt x="2264" y="156"/>
                </a:lnTo>
                <a:lnTo>
                  <a:pt x="2263" y="156"/>
                </a:lnTo>
                <a:lnTo>
                  <a:pt x="2263" y="157"/>
                </a:lnTo>
                <a:lnTo>
                  <a:pt x="2263" y="158"/>
                </a:lnTo>
                <a:lnTo>
                  <a:pt x="2262" y="158"/>
                </a:lnTo>
                <a:lnTo>
                  <a:pt x="2262" y="160"/>
                </a:lnTo>
                <a:lnTo>
                  <a:pt x="2260" y="160"/>
                </a:lnTo>
                <a:lnTo>
                  <a:pt x="2260" y="161"/>
                </a:lnTo>
                <a:lnTo>
                  <a:pt x="2259" y="161"/>
                </a:lnTo>
                <a:lnTo>
                  <a:pt x="2259" y="161"/>
                </a:lnTo>
                <a:lnTo>
                  <a:pt x="2260" y="161"/>
                </a:lnTo>
                <a:lnTo>
                  <a:pt x="2256" y="166"/>
                </a:lnTo>
                <a:lnTo>
                  <a:pt x="2255" y="166"/>
                </a:lnTo>
                <a:lnTo>
                  <a:pt x="2255" y="168"/>
                </a:lnTo>
                <a:lnTo>
                  <a:pt x="2254" y="168"/>
                </a:lnTo>
                <a:lnTo>
                  <a:pt x="2254" y="169"/>
                </a:lnTo>
                <a:lnTo>
                  <a:pt x="2254" y="169"/>
                </a:lnTo>
                <a:lnTo>
                  <a:pt x="2252" y="171"/>
                </a:lnTo>
                <a:lnTo>
                  <a:pt x="2251" y="171"/>
                </a:lnTo>
                <a:lnTo>
                  <a:pt x="2251" y="172"/>
                </a:lnTo>
                <a:lnTo>
                  <a:pt x="2250" y="172"/>
                </a:lnTo>
                <a:lnTo>
                  <a:pt x="2248" y="173"/>
                </a:lnTo>
                <a:lnTo>
                  <a:pt x="2247" y="173"/>
                </a:lnTo>
                <a:lnTo>
                  <a:pt x="2245" y="175"/>
                </a:lnTo>
                <a:lnTo>
                  <a:pt x="2244" y="175"/>
                </a:lnTo>
                <a:lnTo>
                  <a:pt x="2243" y="175"/>
                </a:lnTo>
                <a:lnTo>
                  <a:pt x="2243" y="176"/>
                </a:lnTo>
                <a:lnTo>
                  <a:pt x="2241" y="176"/>
                </a:lnTo>
                <a:lnTo>
                  <a:pt x="2233" y="177"/>
                </a:lnTo>
                <a:lnTo>
                  <a:pt x="2232" y="177"/>
                </a:lnTo>
                <a:lnTo>
                  <a:pt x="2232" y="179"/>
                </a:lnTo>
                <a:lnTo>
                  <a:pt x="2231" y="179"/>
                </a:lnTo>
                <a:lnTo>
                  <a:pt x="2229" y="179"/>
                </a:lnTo>
                <a:lnTo>
                  <a:pt x="2229" y="180"/>
                </a:lnTo>
                <a:lnTo>
                  <a:pt x="2228" y="180"/>
                </a:lnTo>
                <a:lnTo>
                  <a:pt x="2227" y="180"/>
                </a:lnTo>
                <a:lnTo>
                  <a:pt x="2227" y="181"/>
                </a:lnTo>
                <a:lnTo>
                  <a:pt x="2225" y="181"/>
                </a:lnTo>
                <a:lnTo>
                  <a:pt x="2225" y="180"/>
                </a:lnTo>
                <a:lnTo>
                  <a:pt x="2224" y="177"/>
                </a:lnTo>
                <a:lnTo>
                  <a:pt x="2214" y="183"/>
                </a:lnTo>
                <a:lnTo>
                  <a:pt x="2198" y="191"/>
                </a:lnTo>
                <a:lnTo>
                  <a:pt x="2200" y="191"/>
                </a:lnTo>
                <a:lnTo>
                  <a:pt x="2200" y="192"/>
                </a:lnTo>
                <a:lnTo>
                  <a:pt x="2197" y="193"/>
                </a:lnTo>
                <a:lnTo>
                  <a:pt x="2196" y="193"/>
                </a:lnTo>
                <a:lnTo>
                  <a:pt x="2196" y="193"/>
                </a:lnTo>
                <a:lnTo>
                  <a:pt x="2194" y="193"/>
                </a:lnTo>
                <a:lnTo>
                  <a:pt x="2193" y="193"/>
                </a:lnTo>
                <a:lnTo>
                  <a:pt x="2193" y="195"/>
                </a:lnTo>
                <a:lnTo>
                  <a:pt x="2192" y="195"/>
                </a:lnTo>
                <a:lnTo>
                  <a:pt x="2190" y="196"/>
                </a:lnTo>
                <a:lnTo>
                  <a:pt x="2190" y="195"/>
                </a:lnTo>
                <a:lnTo>
                  <a:pt x="2189" y="196"/>
                </a:lnTo>
                <a:lnTo>
                  <a:pt x="2187" y="198"/>
                </a:lnTo>
                <a:lnTo>
                  <a:pt x="2187" y="199"/>
                </a:lnTo>
                <a:lnTo>
                  <a:pt x="2186" y="199"/>
                </a:lnTo>
                <a:lnTo>
                  <a:pt x="2182" y="203"/>
                </a:lnTo>
                <a:lnTo>
                  <a:pt x="2181" y="204"/>
                </a:lnTo>
                <a:lnTo>
                  <a:pt x="2175" y="210"/>
                </a:lnTo>
                <a:lnTo>
                  <a:pt x="2169" y="215"/>
                </a:lnTo>
                <a:lnTo>
                  <a:pt x="2163" y="219"/>
                </a:lnTo>
                <a:lnTo>
                  <a:pt x="2159" y="220"/>
                </a:lnTo>
                <a:lnTo>
                  <a:pt x="2156" y="222"/>
                </a:lnTo>
                <a:lnTo>
                  <a:pt x="2155" y="222"/>
                </a:lnTo>
                <a:lnTo>
                  <a:pt x="2152" y="223"/>
                </a:lnTo>
                <a:lnTo>
                  <a:pt x="2150" y="223"/>
                </a:lnTo>
                <a:lnTo>
                  <a:pt x="2151" y="225"/>
                </a:lnTo>
                <a:lnTo>
                  <a:pt x="2147" y="226"/>
                </a:lnTo>
                <a:lnTo>
                  <a:pt x="2144" y="227"/>
                </a:lnTo>
                <a:lnTo>
                  <a:pt x="2142" y="229"/>
                </a:lnTo>
                <a:lnTo>
                  <a:pt x="2140" y="229"/>
                </a:lnTo>
                <a:lnTo>
                  <a:pt x="2139" y="230"/>
                </a:lnTo>
                <a:lnTo>
                  <a:pt x="2138" y="231"/>
                </a:lnTo>
                <a:lnTo>
                  <a:pt x="2136" y="231"/>
                </a:lnTo>
                <a:lnTo>
                  <a:pt x="2135" y="233"/>
                </a:lnTo>
                <a:lnTo>
                  <a:pt x="2133" y="233"/>
                </a:lnTo>
                <a:lnTo>
                  <a:pt x="2116" y="242"/>
                </a:lnTo>
                <a:lnTo>
                  <a:pt x="2116" y="243"/>
                </a:lnTo>
                <a:lnTo>
                  <a:pt x="2115" y="243"/>
                </a:lnTo>
                <a:lnTo>
                  <a:pt x="2115" y="246"/>
                </a:lnTo>
                <a:lnTo>
                  <a:pt x="2115" y="247"/>
                </a:lnTo>
                <a:lnTo>
                  <a:pt x="2113" y="247"/>
                </a:lnTo>
                <a:lnTo>
                  <a:pt x="2113" y="246"/>
                </a:lnTo>
                <a:lnTo>
                  <a:pt x="2113" y="243"/>
                </a:lnTo>
                <a:lnTo>
                  <a:pt x="2101" y="250"/>
                </a:lnTo>
                <a:lnTo>
                  <a:pt x="2101" y="252"/>
                </a:lnTo>
                <a:lnTo>
                  <a:pt x="2098" y="253"/>
                </a:lnTo>
                <a:lnTo>
                  <a:pt x="2097" y="253"/>
                </a:lnTo>
                <a:lnTo>
                  <a:pt x="2096" y="253"/>
                </a:lnTo>
                <a:lnTo>
                  <a:pt x="2096" y="254"/>
                </a:lnTo>
                <a:lnTo>
                  <a:pt x="2094" y="254"/>
                </a:lnTo>
                <a:lnTo>
                  <a:pt x="2094" y="256"/>
                </a:lnTo>
                <a:lnTo>
                  <a:pt x="2093" y="256"/>
                </a:lnTo>
                <a:lnTo>
                  <a:pt x="2090" y="260"/>
                </a:lnTo>
                <a:lnTo>
                  <a:pt x="2090" y="261"/>
                </a:lnTo>
                <a:lnTo>
                  <a:pt x="2089" y="261"/>
                </a:lnTo>
                <a:lnTo>
                  <a:pt x="2089" y="262"/>
                </a:lnTo>
                <a:lnTo>
                  <a:pt x="2088" y="262"/>
                </a:lnTo>
                <a:lnTo>
                  <a:pt x="2086" y="262"/>
                </a:lnTo>
                <a:lnTo>
                  <a:pt x="2086" y="264"/>
                </a:lnTo>
                <a:lnTo>
                  <a:pt x="2085" y="264"/>
                </a:lnTo>
                <a:lnTo>
                  <a:pt x="2085" y="265"/>
                </a:lnTo>
                <a:lnTo>
                  <a:pt x="2084" y="265"/>
                </a:lnTo>
                <a:lnTo>
                  <a:pt x="2084" y="266"/>
                </a:lnTo>
                <a:lnTo>
                  <a:pt x="2082" y="266"/>
                </a:lnTo>
                <a:lnTo>
                  <a:pt x="2081" y="266"/>
                </a:lnTo>
                <a:lnTo>
                  <a:pt x="2081" y="268"/>
                </a:lnTo>
                <a:lnTo>
                  <a:pt x="2077" y="269"/>
                </a:lnTo>
                <a:lnTo>
                  <a:pt x="2067" y="272"/>
                </a:lnTo>
                <a:lnTo>
                  <a:pt x="2061" y="275"/>
                </a:lnTo>
                <a:lnTo>
                  <a:pt x="2059" y="275"/>
                </a:lnTo>
                <a:lnTo>
                  <a:pt x="2059" y="276"/>
                </a:lnTo>
                <a:lnTo>
                  <a:pt x="2059" y="276"/>
                </a:lnTo>
                <a:lnTo>
                  <a:pt x="2058" y="276"/>
                </a:lnTo>
                <a:lnTo>
                  <a:pt x="2057" y="276"/>
                </a:lnTo>
                <a:lnTo>
                  <a:pt x="2055" y="276"/>
                </a:lnTo>
                <a:lnTo>
                  <a:pt x="2055" y="277"/>
                </a:lnTo>
                <a:lnTo>
                  <a:pt x="2054" y="277"/>
                </a:lnTo>
                <a:lnTo>
                  <a:pt x="2053" y="277"/>
                </a:lnTo>
                <a:lnTo>
                  <a:pt x="2051" y="277"/>
                </a:lnTo>
                <a:lnTo>
                  <a:pt x="2050" y="277"/>
                </a:lnTo>
                <a:lnTo>
                  <a:pt x="2048" y="277"/>
                </a:lnTo>
                <a:lnTo>
                  <a:pt x="2046" y="277"/>
                </a:lnTo>
                <a:lnTo>
                  <a:pt x="2044" y="277"/>
                </a:lnTo>
                <a:lnTo>
                  <a:pt x="2043" y="277"/>
                </a:lnTo>
                <a:lnTo>
                  <a:pt x="2042" y="277"/>
                </a:lnTo>
                <a:lnTo>
                  <a:pt x="2042" y="279"/>
                </a:lnTo>
                <a:lnTo>
                  <a:pt x="2040" y="279"/>
                </a:lnTo>
                <a:lnTo>
                  <a:pt x="2039" y="279"/>
                </a:lnTo>
                <a:lnTo>
                  <a:pt x="2038" y="279"/>
                </a:lnTo>
                <a:lnTo>
                  <a:pt x="2038" y="280"/>
                </a:lnTo>
                <a:lnTo>
                  <a:pt x="2036" y="280"/>
                </a:lnTo>
                <a:lnTo>
                  <a:pt x="2035" y="280"/>
                </a:lnTo>
                <a:lnTo>
                  <a:pt x="2035" y="281"/>
                </a:lnTo>
                <a:lnTo>
                  <a:pt x="2034" y="280"/>
                </a:lnTo>
                <a:lnTo>
                  <a:pt x="2032" y="277"/>
                </a:lnTo>
                <a:lnTo>
                  <a:pt x="2030" y="280"/>
                </a:lnTo>
                <a:lnTo>
                  <a:pt x="2028" y="280"/>
                </a:lnTo>
                <a:lnTo>
                  <a:pt x="2024" y="284"/>
                </a:lnTo>
                <a:lnTo>
                  <a:pt x="2016" y="289"/>
                </a:lnTo>
                <a:lnTo>
                  <a:pt x="2016" y="291"/>
                </a:lnTo>
                <a:lnTo>
                  <a:pt x="2015" y="291"/>
                </a:lnTo>
                <a:lnTo>
                  <a:pt x="2013" y="291"/>
                </a:lnTo>
                <a:lnTo>
                  <a:pt x="2013" y="291"/>
                </a:lnTo>
                <a:lnTo>
                  <a:pt x="2012" y="291"/>
                </a:lnTo>
                <a:lnTo>
                  <a:pt x="2012" y="292"/>
                </a:lnTo>
                <a:lnTo>
                  <a:pt x="2011" y="292"/>
                </a:lnTo>
                <a:lnTo>
                  <a:pt x="2009" y="292"/>
                </a:lnTo>
                <a:lnTo>
                  <a:pt x="2000" y="297"/>
                </a:lnTo>
                <a:lnTo>
                  <a:pt x="1999" y="297"/>
                </a:lnTo>
                <a:lnTo>
                  <a:pt x="1999" y="299"/>
                </a:lnTo>
                <a:lnTo>
                  <a:pt x="1997" y="299"/>
                </a:lnTo>
                <a:lnTo>
                  <a:pt x="1996" y="299"/>
                </a:lnTo>
                <a:lnTo>
                  <a:pt x="1996" y="300"/>
                </a:lnTo>
                <a:lnTo>
                  <a:pt x="1994" y="300"/>
                </a:lnTo>
                <a:lnTo>
                  <a:pt x="1994" y="300"/>
                </a:lnTo>
                <a:lnTo>
                  <a:pt x="1994" y="302"/>
                </a:lnTo>
                <a:lnTo>
                  <a:pt x="1993" y="302"/>
                </a:lnTo>
                <a:lnTo>
                  <a:pt x="1989" y="303"/>
                </a:lnTo>
                <a:lnTo>
                  <a:pt x="1988" y="303"/>
                </a:lnTo>
                <a:lnTo>
                  <a:pt x="1985" y="304"/>
                </a:lnTo>
                <a:lnTo>
                  <a:pt x="1980" y="307"/>
                </a:lnTo>
                <a:lnTo>
                  <a:pt x="1978" y="307"/>
                </a:lnTo>
                <a:lnTo>
                  <a:pt x="1978" y="306"/>
                </a:lnTo>
                <a:lnTo>
                  <a:pt x="1978" y="295"/>
                </a:lnTo>
                <a:lnTo>
                  <a:pt x="1978" y="293"/>
                </a:lnTo>
                <a:lnTo>
                  <a:pt x="1978" y="273"/>
                </a:lnTo>
                <a:lnTo>
                  <a:pt x="1978" y="269"/>
                </a:lnTo>
                <a:lnTo>
                  <a:pt x="1978" y="266"/>
                </a:lnTo>
                <a:lnTo>
                  <a:pt x="1978" y="212"/>
                </a:lnTo>
                <a:lnTo>
                  <a:pt x="1982" y="207"/>
                </a:lnTo>
                <a:lnTo>
                  <a:pt x="1999" y="187"/>
                </a:lnTo>
                <a:lnTo>
                  <a:pt x="2000" y="185"/>
                </a:lnTo>
                <a:lnTo>
                  <a:pt x="2001" y="184"/>
                </a:lnTo>
                <a:lnTo>
                  <a:pt x="2004" y="180"/>
                </a:lnTo>
                <a:lnTo>
                  <a:pt x="2007" y="180"/>
                </a:lnTo>
                <a:lnTo>
                  <a:pt x="2009" y="181"/>
                </a:lnTo>
                <a:lnTo>
                  <a:pt x="2012" y="183"/>
                </a:lnTo>
                <a:lnTo>
                  <a:pt x="2027" y="188"/>
                </a:lnTo>
                <a:lnTo>
                  <a:pt x="2040" y="189"/>
                </a:lnTo>
                <a:lnTo>
                  <a:pt x="2046" y="191"/>
                </a:lnTo>
                <a:lnTo>
                  <a:pt x="2054" y="192"/>
                </a:lnTo>
                <a:lnTo>
                  <a:pt x="2055" y="192"/>
                </a:lnTo>
                <a:lnTo>
                  <a:pt x="2070" y="193"/>
                </a:lnTo>
                <a:lnTo>
                  <a:pt x="2077" y="193"/>
                </a:lnTo>
                <a:lnTo>
                  <a:pt x="2078" y="193"/>
                </a:lnTo>
                <a:lnTo>
                  <a:pt x="2089" y="193"/>
                </a:lnTo>
                <a:lnTo>
                  <a:pt x="2089" y="187"/>
                </a:lnTo>
                <a:lnTo>
                  <a:pt x="2089" y="181"/>
                </a:lnTo>
                <a:lnTo>
                  <a:pt x="2089" y="180"/>
                </a:lnTo>
                <a:lnTo>
                  <a:pt x="2086" y="180"/>
                </a:lnTo>
                <a:lnTo>
                  <a:pt x="2085" y="180"/>
                </a:lnTo>
                <a:lnTo>
                  <a:pt x="2080" y="180"/>
                </a:lnTo>
                <a:lnTo>
                  <a:pt x="2062" y="173"/>
                </a:lnTo>
                <a:lnTo>
                  <a:pt x="2055" y="169"/>
                </a:lnTo>
                <a:lnTo>
                  <a:pt x="2054" y="169"/>
                </a:lnTo>
                <a:lnTo>
                  <a:pt x="2047" y="166"/>
                </a:lnTo>
                <a:lnTo>
                  <a:pt x="2040" y="164"/>
                </a:lnTo>
                <a:lnTo>
                  <a:pt x="2034" y="164"/>
                </a:lnTo>
                <a:lnTo>
                  <a:pt x="2031" y="164"/>
                </a:lnTo>
                <a:lnTo>
                  <a:pt x="2027" y="164"/>
                </a:lnTo>
                <a:lnTo>
                  <a:pt x="2021" y="164"/>
                </a:lnTo>
                <a:lnTo>
                  <a:pt x="2019" y="164"/>
                </a:lnTo>
                <a:lnTo>
                  <a:pt x="2017" y="164"/>
                </a:lnTo>
                <a:lnTo>
                  <a:pt x="2009" y="164"/>
                </a:lnTo>
                <a:lnTo>
                  <a:pt x="2007" y="164"/>
                </a:lnTo>
                <a:lnTo>
                  <a:pt x="1999" y="164"/>
                </a:lnTo>
                <a:lnTo>
                  <a:pt x="1994" y="162"/>
                </a:lnTo>
                <a:lnTo>
                  <a:pt x="1994" y="164"/>
                </a:lnTo>
                <a:lnTo>
                  <a:pt x="1990" y="166"/>
                </a:lnTo>
                <a:lnTo>
                  <a:pt x="1985" y="171"/>
                </a:lnTo>
                <a:lnTo>
                  <a:pt x="1974" y="177"/>
                </a:lnTo>
                <a:lnTo>
                  <a:pt x="1955" y="191"/>
                </a:lnTo>
                <a:lnTo>
                  <a:pt x="1957" y="229"/>
                </a:lnTo>
                <a:lnTo>
                  <a:pt x="1957" y="230"/>
                </a:lnTo>
                <a:lnTo>
                  <a:pt x="1957" y="256"/>
                </a:lnTo>
                <a:lnTo>
                  <a:pt x="1955" y="257"/>
                </a:lnTo>
                <a:lnTo>
                  <a:pt x="1943" y="269"/>
                </a:lnTo>
                <a:lnTo>
                  <a:pt x="1928" y="275"/>
                </a:lnTo>
                <a:lnTo>
                  <a:pt x="1907" y="281"/>
                </a:lnTo>
                <a:lnTo>
                  <a:pt x="1892" y="289"/>
                </a:lnTo>
                <a:lnTo>
                  <a:pt x="1889" y="291"/>
                </a:lnTo>
                <a:lnTo>
                  <a:pt x="1888" y="291"/>
                </a:lnTo>
                <a:lnTo>
                  <a:pt x="1885" y="292"/>
                </a:lnTo>
                <a:lnTo>
                  <a:pt x="1884" y="292"/>
                </a:lnTo>
                <a:lnTo>
                  <a:pt x="1878" y="291"/>
                </a:lnTo>
                <a:lnTo>
                  <a:pt x="1873" y="288"/>
                </a:lnTo>
                <a:lnTo>
                  <a:pt x="1870" y="287"/>
                </a:lnTo>
                <a:lnTo>
                  <a:pt x="1868" y="285"/>
                </a:lnTo>
                <a:lnTo>
                  <a:pt x="1865" y="284"/>
                </a:lnTo>
                <a:lnTo>
                  <a:pt x="1865" y="283"/>
                </a:lnTo>
                <a:lnTo>
                  <a:pt x="1853" y="287"/>
                </a:lnTo>
                <a:lnTo>
                  <a:pt x="1851" y="287"/>
                </a:lnTo>
                <a:lnTo>
                  <a:pt x="1839" y="291"/>
                </a:lnTo>
                <a:lnTo>
                  <a:pt x="1838" y="291"/>
                </a:lnTo>
                <a:lnTo>
                  <a:pt x="1835" y="291"/>
                </a:lnTo>
                <a:lnTo>
                  <a:pt x="1831" y="292"/>
                </a:lnTo>
                <a:lnTo>
                  <a:pt x="1830" y="292"/>
                </a:lnTo>
                <a:lnTo>
                  <a:pt x="1826" y="292"/>
                </a:lnTo>
                <a:lnTo>
                  <a:pt x="1824" y="292"/>
                </a:lnTo>
                <a:lnTo>
                  <a:pt x="1822" y="292"/>
                </a:lnTo>
                <a:lnTo>
                  <a:pt x="1816" y="292"/>
                </a:lnTo>
                <a:lnTo>
                  <a:pt x="1788" y="297"/>
                </a:lnTo>
                <a:lnTo>
                  <a:pt x="1773" y="300"/>
                </a:lnTo>
                <a:lnTo>
                  <a:pt x="1772" y="300"/>
                </a:lnTo>
                <a:lnTo>
                  <a:pt x="1769" y="302"/>
                </a:lnTo>
                <a:lnTo>
                  <a:pt x="1764" y="304"/>
                </a:lnTo>
                <a:lnTo>
                  <a:pt x="1762" y="304"/>
                </a:lnTo>
                <a:lnTo>
                  <a:pt x="1761" y="307"/>
                </a:lnTo>
                <a:lnTo>
                  <a:pt x="1760" y="308"/>
                </a:lnTo>
                <a:lnTo>
                  <a:pt x="1758" y="310"/>
                </a:lnTo>
                <a:lnTo>
                  <a:pt x="1753" y="316"/>
                </a:lnTo>
                <a:lnTo>
                  <a:pt x="1752" y="318"/>
                </a:lnTo>
                <a:lnTo>
                  <a:pt x="1750" y="319"/>
                </a:lnTo>
                <a:lnTo>
                  <a:pt x="1742" y="322"/>
                </a:lnTo>
                <a:lnTo>
                  <a:pt x="1738" y="323"/>
                </a:lnTo>
                <a:lnTo>
                  <a:pt x="1737" y="323"/>
                </a:lnTo>
                <a:lnTo>
                  <a:pt x="1735" y="324"/>
                </a:lnTo>
                <a:lnTo>
                  <a:pt x="1735" y="324"/>
                </a:lnTo>
                <a:lnTo>
                  <a:pt x="1735" y="326"/>
                </a:lnTo>
                <a:lnTo>
                  <a:pt x="1734" y="324"/>
                </a:lnTo>
                <a:lnTo>
                  <a:pt x="1734" y="323"/>
                </a:lnTo>
                <a:lnTo>
                  <a:pt x="1733" y="323"/>
                </a:lnTo>
                <a:lnTo>
                  <a:pt x="1733" y="323"/>
                </a:lnTo>
                <a:lnTo>
                  <a:pt x="1731" y="322"/>
                </a:lnTo>
                <a:lnTo>
                  <a:pt x="1730" y="320"/>
                </a:lnTo>
                <a:lnTo>
                  <a:pt x="1729" y="319"/>
                </a:lnTo>
                <a:lnTo>
                  <a:pt x="1727" y="319"/>
                </a:lnTo>
                <a:lnTo>
                  <a:pt x="1727" y="318"/>
                </a:lnTo>
                <a:lnTo>
                  <a:pt x="1726" y="318"/>
                </a:lnTo>
                <a:lnTo>
                  <a:pt x="1726" y="316"/>
                </a:lnTo>
                <a:lnTo>
                  <a:pt x="1725" y="316"/>
                </a:lnTo>
                <a:lnTo>
                  <a:pt x="1723" y="316"/>
                </a:lnTo>
                <a:lnTo>
                  <a:pt x="1722" y="316"/>
                </a:lnTo>
                <a:lnTo>
                  <a:pt x="1722" y="315"/>
                </a:lnTo>
                <a:lnTo>
                  <a:pt x="1721" y="315"/>
                </a:lnTo>
                <a:lnTo>
                  <a:pt x="1719" y="315"/>
                </a:lnTo>
                <a:lnTo>
                  <a:pt x="1719" y="316"/>
                </a:lnTo>
                <a:lnTo>
                  <a:pt x="1718" y="316"/>
                </a:lnTo>
                <a:lnTo>
                  <a:pt x="1717" y="316"/>
                </a:lnTo>
                <a:lnTo>
                  <a:pt x="1715" y="316"/>
                </a:lnTo>
                <a:lnTo>
                  <a:pt x="1714" y="316"/>
                </a:lnTo>
                <a:lnTo>
                  <a:pt x="1714" y="318"/>
                </a:lnTo>
                <a:lnTo>
                  <a:pt x="1702" y="333"/>
                </a:lnTo>
                <a:lnTo>
                  <a:pt x="1688" y="349"/>
                </a:lnTo>
                <a:lnTo>
                  <a:pt x="1681" y="353"/>
                </a:lnTo>
                <a:lnTo>
                  <a:pt x="1676" y="356"/>
                </a:lnTo>
                <a:lnTo>
                  <a:pt x="1669" y="361"/>
                </a:lnTo>
                <a:lnTo>
                  <a:pt x="1668" y="361"/>
                </a:lnTo>
                <a:lnTo>
                  <a:pt x="1668" y="362"/>
                </a:lnTo>
                <a:lnTo>
                  <a:pt x="1665" y="364"/>
                </a:lnTo>
                <a:lnTo>
                  <a:pt x="1664" y="365"/>
                </a:lnTo>
                <a:lnTo>
                  <a:pt x="1661" y="366"/>
                </a:lnTo>
                <a:lnTo>
                  <a:pt x="1661" y="368"/>
                </a:lnTo>
                <a:lnTo>
                  <a:pt x="1641" y="378"/>
                </a:lnTo>
                <a:lnTo>
                  <a:pt x="1634" y="383"/>
                </a:lnTo>
                <a:lnTo>
                  <a:pt x="1630" y="388"/>
                </a:lnTo>
                <a:lnTo>
                  <a:pt x="1629" y="389"/>
                </a:lnTo>
                <a:lnTo>
                  <a:pt x="1627" y="389"/>
                </a:lnTo>
                <a:lnTo>
                  <a:pt x="1627" y="391"/>
                </a:lnTo>
                <a:lnTo>
                  <a:pt x="1627" y="392"/>
                </a:lnTo>
                <a:lnTo>
                  <a:pt x="1627" y="395"/>
                </a:lnTo>
                <a:lnTo>
                  <a:pt x="1627" y="396"/>
                </a:lnTo>
                <a:lnTo>
                  <a:pt x="1627" y="397"/>
                </a:lnTo>
                <a:lnTo>
                  <a:pt x="1627" y="399"/>
                </a:lnTo>
                <a:lnTo>
                  <a:pt x="1626" y="399"/>
                </a:lnTo>
                <a:lnTo>
                  <a:pt x="1625" y="399"/>
                </a:lnTo>
                <a:lnTo>
                  <a:pt x="1622" y="400"/>
                </a:lnTo>
                <a:lnTo>
                  <a:pt x="1618" y="401"/>
                </a:lnTo>
                <a:lnTo>
                  <a:pt x="1606" y="406"/>
                </a:lnTo>
                <a:lnTo>
                  <a:pt x="1599" y="408"/>
                </a:lnTo>
                <a:lnTo>
                  <a:pt x="1599" y="410"/>
                </a:lnTo>
                <a:lnTo>
                  <a:pt x="1587" y="414"/>
                </a:lnTo>
                <a:lnTo>
                  <a:pt x="1586" y="415"/>
                </a:lnTo>
                <a:lnTo>
                  <a:pt x="1584" y="416"/>
                </a:lnTo>
                <a:lnTo>
                  <a:pt x="1583" y="418"/>
                </a:lnTo>
                <a:lnTo>
                  <a:pt x="1580" y="416"/>
                </a:lnTo>
                <a:lnTo>
                  <a:pt x="1555" y="391"/>
                </a:lnTo>
                <a:lnTo>
                  <a:pt x="1555" y="392"/>
                </a:lnTo>
                <a:lnTo>
                  <a:pt x="1549" y="388"/>
                </a:lnTo>
                <a:lnTo>
                  <a:pt x="1548" y="388"/>
                </a:lnTo>
                <a:lnTo>
                  <a:pt x="1548" y="388"/>
                </a:lnTo>
                <a:lnTo>
                  <a:pt x="1546" y="388"/>
                </a:lnTo>
                <a:lnTo>
                  <a:pt x="1546" y="387"/>
                </a:lnTo>
                <a:lnTo>
                  <a:pt x="1545" y="387"/>
                </a:lnTo>
                <a:lnTo>
                  <a:pt x="1545" y="385"/>
                </a:lnTo>
                <a:lnTo>
                  <a:pt x="1544" y="385"/>
                </a:lnTo>
                <a:lnTo>
                  <a:pt x="1544" y="384"/>
                </a:lnTo>
                <a:lnTo>
                  <a:pt x="1542" y="384"/>
                </a:lnTo>
                <a:lnTo>
                  <a:pt x="1542" y="383"/>
                </a:lnTo>
                <a:lnTo>
                  <a:pt x="1541" y="383"/>
                </a:lnTo>
                <a:lnTo>
                  <a:pt x="1541" y="381"/>
                </a:lnTo>
                <a:lnTo>
                  <a:pt x="1541" y="380"/>
                </a:lnTo>
                <a:lnTo>
                  <a:pt x="1541" y="378"/>
                </a:lnTo>
                <a:lnTo>
                  <a:pt x="1540" y="377"/>
                </a:lnTo>
                <a:lnTo>
                  <a:pt x="1540" y="376"/>
                </a:lnTo>
                <a:lnTo>
                  <a:pt x="1538" y="376"/>
                </a:lnTo>
                <a:lnTo>
                  <a:pt x="1538" y="374"/>
                </a:lnTo>
                <a:lnTo>
                  <a:pt x="1537" y="374"/>
                </a:lnTo>
                <a:lnTo>
                  <a:pt x="1537" y="373"/>
                </a:lnTo>
                <a:lnTo>
                  <a:pt x="1536" y="373"/>
                </a:lnTo>
                <a:lnTo>
                  <a:pt x="1534" y="372"/>
                </a:lnTo>
                <a:lnTo>
                  <a:pt x="1533" y="370"/>
                </a:lnTo>
                <a:lnTo>
                  <a:pt x="1532" y="370"/>
                </a:lnTo>
                <a:lnTo>
                  <a:pt x="1530" y="369"/>
                </a:lnTo>
                <a:lnTo>
                  <a:pt x="1529" y="368"/>
                </a:lnTo>
                <a:lnTo>
                  <a:pt x="1528" y="370"/>
                </a:lnTo>
                <a:lnTo>
                  <a:pt x="1528" y="372"/>
                </a:lnTo>
                <a:lnTo>
                  <a:pt x="1526" y="373"/>
                </a:lnTo>
                <a:lnTo>
                  <a:pt x="1525" y="374"/>
                </a:lnTo>
                <a:lnTo>
                  <a:pt x="1524" y="374"/>
                </a:lnTo>
                <a:lnTo>
                  <a:pt x="1522" y="374"/>
                </a:lnTo>
                <a:lnTo>
                  <a:pt x="1522" y="373"/>
                </a:lnTo>
                <a:lnTo>
                  <a:pt x="1521" y="372"/>
                </a:lnTo>
                <a:lnTo>
                  <a:pt x="1515" y="369"/>
                </a:lnTo>
                <a:lnTo>
                  <a:pt x="1514" y="369"/>
                </a:lnTo>
                <a:lnTo>
                  <a:pt x="1513" y="369"/>
                </a:lnTo>
                <a:lnTo>
                  <a:pt x="1511" y="369"/>
                </a:lnTo>
                <a:lnTo>
                  <a:pt x="1511" y="368"/>
                </a:lnTo>
                <a:lnTo>
                  <a:pt x="1510" y="368"/>
                </a:lnTo>
                <a:lnTo>
                  <a:pt x="1510" y="366"/>
                </a:lnTo>
                <a:lnTo>
                  <a:pt x="1506" y="364"/>
                </a:lnTo>
                <a:lnTo>
                  <a:pt x="1505" y="364"/>
                </a:lnTo>
                <a:lnTo>
                  <a:pt x="1505" y="362"/>
                </a:lnTo>
                <a:lnTo>
                  <a:pt x="1503" y="361"/>
                </a:lnTo>
                <a:lnTo>
                  <a:pt x="1502" y="361"/>
                </a:lnTo>
                <a:lnTo>
                  <a:pt x="1501" y="360"/>
                </a:lnTo>
                <a:lnTo>
                  <a:pt x="1499" y="358"/>
                </a:lnTo>
                <a:lnTo>
                  <a:pt x="1498" y="358"/>
                </a:lnTo>
                <a:lnTo>
                  <a:pt x="1498" y="357"/>
                </a:lnTo>
                <a:lnTo>
                  <a:pt x="1497" y="356"/>
                </a:lnTo>
                <a:lnTo>
                  <a:pt x="1495" y="356"/>
                </a:lnTo>
                <a:lnTo>
                  <a:pt x="1495" y="356"/>
                </a:lnTo>
                <a:lnTo>
                  <a:pt x="1493" y="354"/>
                </a:lnTo>
                <a:lnTo>
                  <a:pt x="1491" y="353"/>
                </a:lnTo>
                <a:lnTo>
                  <a:pt x="1490" y="351"/>
                </a:lnTo>
                <a:lnTo>
                  <a:pt x="1488" y="350"/>
                </a:lnTo>
                <a:lnTo>
                  <a:pt x="1484" y="345"/>
                </a:lnTo>
                <a:lnTo>
                  <a:pt x="1480" y="341"/>
                </a:lnTo>
                <a:lnTo>
                  <a:pt x="1479" y="341"/>
                </a:lnTo>
                <a:lnTo>
                  <a:pt x="1479" y="342"/>
                </a:lnTo>
                <a:lnTo>
                  <a:pt x="1479" y="343"/>
                </a:lnTo>
                <a:lnTo>
                  <a:pt x="1478" y="343"/>
                </a:lnTo>
                <a:lnTo>
                  <a:pt x="1478" y="345"/>
                </a:lnTo>
                <a:lnTo>
                  <a:pt x="1476" y="346"/>
                </a:lnTo>
                <a:lnTo>
                  <a:pt x="1479" y="349"/>
                </a:lnTo>
                <a:lnTo>
                  <a:pt x="1480" y="351"/>
                </a:lnTo>
                <a:lnTo>
                  <a:pt x="1487" y="362"/>
                </a:lnTo>
                <a:lnTo>
                  <a:pt x="1490" y="365"/>
                </a:lnTo>
                <a:lnTo>
                  <a:pt x="1490" y="366"/>
                </a:lnTo>
                <a:lnTo>
                  <a:pt x="1491" y="366"/>
                </a:lnTo>
                <a:lnTo>
                  <a:pt x="1491" y="368"/>
                </a:lnTo>
                <a:lnTo>
                  <a:pt x="1493" y="368"/>
                </a:lnTo>
                <a:lnTo>
                  <a:pt x="1494" y="368"/>
                </a:lnTo>
                <a:lnTo>
                  <a:pt x="1494" y="369"/>
                </a:lnTo>
                <a:lnTo>
                  <a:pt x="1495" y="369"/>
                </a:lnTo>
                <a:lnTo>
                  <a:pt x="1495" y="370"/>
                </a:lnTo>
                <a:lnTo>
                  <a:pt x="1495" y="372"/>
                </a:lnTo>
                <a:lnTo>
                  <a:pt x="1497" y="372"/>
                </a:lnTo>
                <a:lnTo>
                  <a:pt x="1497" y="373"/>
                </a:lnTo>
                <a:lnTo>
                  <a:pt x="1497" y="374"/>
                </a:lnTo>
                <a:lnTo>
                  <a:pt x="1498" y="376"/>
                </a:lnTo>
                <a:lnTo>
                  <a:pt x="1498" y="377"/>
                </a:lnTo>
                <a:lnTo>
                  <a:pt x="1498" y="378"/>
                </a:lnTo>
                <a:lnTo>
                  <a:pt x="1498" y="380"/>
                </a:lnTo>
                <a:lnTo>
                  <a:pt x="1499" y="381"/>
                </a:lnTo>
                <a:lnTo>
                  <a:pt x="1499" y="383"/>
                </a:lnTo>
                <a:lnTo>
                  <a:pt x="1499" y="384"/>
                </a:lnTo>
                <a:lnTo>
                  <a:pt x="1499" y="385"/>
                </a:lnTo>
                <a:lnTo>
                  <a:pt x="1499" y="387"/>
                </a:lnTo>
                <a:lnTo>
                  <a:pt x="1501" y="388"/>
                </a:lnTo>
                <a:lnTo>
                  <a:pt x="1501" y="388"/>
                </a:lnTo>
                <a:lnTo>
                  <a:pt x="1501" y="389"/>
                </a:lnTo>
                <a:lnTo>
                  <a:pt x="1501" y="391"/>
                </a:lnTo>
                <a:lnTo>
                  <a:pt x="1501" y="392"/>
                </a:lnTo>
                <a:lnTo>
                  <a:pt x="1501" y="393"/>
                </a:lnTo>
                <a:lnTo>
                  <a:pt x="1501" y="395"/>
                </a:lnTo>
                <a:lnTo>
                  <a:pt x="1501" y="396"/>
                </a:lnTo>
                <a:lnTo>
                  <a:pt x="1501" y="399"/>
                </a:lnTo>
                <a:lnTo>
                  <a:pt x="1501" y="400"/>
                </a:lnTo>
                <a:lnTo>
                  <a:pt x="1501" y="401"/>
                </a:lnTo>
                <a:lnTo>
                  <a:pt x="1499" y="401"/>
                </a:lnTo>
                <a:lnTo>
                  <a:pt x="1499" y="403"/>
                </a:lnTo>
                <a:lnTo>
                  <a:pt x="1498" y="403"/>
                </a:lnTo>
                <a:lnTo>
                  <a:pt x="1498" y="404"/>
                </a:lnTo>
                <a:lnTo>
                  <a:pt x="1498" y="406"/>
                </a:lnTo>
                <a:lnTo>
                  <a:pt x="1498" y="407"/>
                </a:lnTo>
                <a:lnTo>
                  <a:pt x="1497" y="407"/>
                </a:lnTo>
                <a:lnTo>
                  <a:pt x="1497" y="408"/>
                </a:lnTo>
                <a:lnTo>
                  <a:pt x="1497" y="410"/>
                </a:lnTo>
                <a:lnTo>
                  <a:pt x="1497" y="411"/>
                </a:lnTo>
                <a:lnTo>
                  <a:pt x="1497" y="412"/>
                </a:lnTo>
                <a:lnTo>
                  <a:pt x="1497" y="414"/>
                </a:lnTo>
                <a:lnTo>
                  <a:pt x="1497" y="415"/>
                </a:lnTo>
                <a:lnTo>
                  <a:pt x="1497" y="416"/>
                </a:lnTo>
                <a:lnTo>
                  <a:pt x="1497" y="418"/>
                </a:lnTo>
                <a:lnTo>
                  <a:pt x="1498" y="418"/>
                </a:lnTo>
                <a:lnTo>
                  <a:pt x="1498" y="419"/>
                </a:lnTo>
                <a:lnTo>
                  <a:pt x="1499" y="423"/>
                </a:lnTo>
                <a:lnTo>
                  <a:pt x="1499" y="424"/>
                </a:lnTo>
                <a:lnTo>
                  <a:pt x="1501" y="427"/>
                </a:lnTo>
                <a:lnTo>
                  <a:pt x="1501" y="428"/>
                </a:lnTo>
                <a:lnTo>
                  <a:pt x="1501" y="430"/>
                </a:lnTo>
                <a:lnTo>
                  <a:pt x="1502" y="430"/>
                </a:lnTo>
                <a:lnTo>
                  <a:pt x="1502" y="431"/>
                </a:lnTo>
                <a:lnTo>
                  <a:pt x="1502" y="433"/>
                </a:lnTo>
                <a:lnTo>
                  <a:pt x="1502" y="445"/>
                </a:lnTo>
                <a:lnTo>
                  <a:pt x="1502" y="447"/>
                </a:lnTo>
                <a:lnTo>
                  <a:pt x="1502" y="457"/>
                </a:lnTo>
                <a:lnTo>
                  <a:pt x="1502" y="465"/>
                </a:lnTo>
                <a:lnTo>
                  <a:pt x="1502" y="468"/>
                </a:lnTo>
                <a:lnTo>
                  <a:pt x="1502" y="477"/>
                </a:lnTo>
                <a:lnTo>
                  <a:pt x="1502" y="484"/>
                </a:lnTo>
                <a:lnTo>
                  <a:pt x="1502" y="492"/>
                </a:lnTo>
                <a:lnTo>
                  <a:pt x="1502" y="496"/>
                </a:lnTo>
                <a:lnTo>
                  <a:pt x="1502" y="497"/>
                </a:lnTo>
                <a:lnTo>
                  <a:pt x="1502" y="499"/>
                </a:lnTo>
                <a:lnTo>
                  <a:pt x="1501" y="511"/>
                </a:lnTo>
                <a:lnTo>
                  <a:pt x="1501" y="514"/>
                </a:lnTo>
                <a:lnTo>
                  <a:pt x="1501" y="518"/>
                </a:lnTo>
                <a:lnTo>
                  <a:pt x="1499" y="520"/>
                </a:lnTo>
                <a:lnTo>
                  <a:pt x="1499" y="522"/>
                </a:lnTo>
                <a:lnTo>
                  <a:pt x="1499" y="524"/>
                </a:lnTo>
                <a:lnTo>
                  <a:pt x="1498" y="524"/>
                </a:lnTo>
                <a:lnTo>
                  <a:pt x="1494" y="524"/>
                </a:lnTo>
                <a:lnTo>
                  <a:pt x="1494" y="523"/>
                </a:lnTo>
                <a:lnTo>
                  <a:pt x="1494" y="515"/>
                </a:lnTo>
                <a:lnTo>
                  <a:pt x="1467" y="515"/>
                </a:lnTo>
                <a:lnTo>
                  <a:pt x="1467" y="535"/>
                </a:lnTo>
                <a:lnTo>
                  <a:pt x="1453" y="535"/>
                </a:lnTo>
                <a:lnTo>
                  <a:pt x="1453" y="537"/>
                </a:lnTo>
                <a:lnTo>
                  <a:pt x="1453" y="538"/>
                </a:lnTo>
                <a:lnTo>
                  <a:pt x="1453" y="549"/>
                </a:lnTo>
                <a:lnTo>
                  <a:pt x="1453" y="559"/>
                </a:lnTo>
                <a:lnTo>
                  <a:pt x="1453" y="569"/>
                </a:lnTo>
                <a:lnTo>
                  <a:pt x="1453" y="570"/>
                </a:lnTo>
                <a:lnTo>
                  <a:pt x="1453" y="574"/>
                </a:lnTo>
                <a:lnTo>
                  <a:pt x="1452" y="574"/>
                </a:lnTo>
                <a:lnTo>
                  <a:pt x="1443" y="574"/>
                </a:lnTo>
                <a:lnTo>
                  <a:pt x="1441" y="574"/>
                </a:lnTo>
                <a:lnTo>
                  <a:pt x="1440" y="574"/>
                </a:lnTo>
                <a:lnTo>
                  <a:pt x="1439" y="574"/>
                </a:lnTo>
                <a:lnTo>
                  <a:pt x="1429" y="574"/>
                </a:lnTo>
                <a:lnTo>
                  <a:pt x="1428" y="574"/>
                </a:lnTo>
                <a:lnTo>
                  <a:pt x="1422" y="574"/>
                </a:lnTo>
                <a:lnTo>
                  <a:pt x="1422" y="558"/>
                </a:lnTo>
                <a:lnTo>
                  <a:pt x="1426" y="558"/>
                </a:lnTo>
                <a:lnTo>
                  <a:pt x="1428" y="538"/>
                </a:lnTo>
                <a:lnTo>
                  <a:pt x="1422" y="538"/>
                </a:lnTo>
                <a:lnTo>
                  <a:pt x="1416" y="538"/>
                </a:lnTo>
                <a:lnTo>
                  <a:pt x="1414" y="538"/>
                </a:lnTo>
                <a:lnTo>
                  <a:pt x="1413" y="537"/>
                </a:lnTo>
                <a:lnTo>
                  <a:pt x="1397" y="537"/>
                </a:lnTo>
                <a:lnTo>
                  <a:pt x="1390" y="537"/>
                </a:lnTo>
                <a:lnTo>
                  <a:pt x="1390" y="546"/>
                </a:lnTo>
                <a:lnTo>
                  <a:pt x="1390" y="566"/>
                </a:lnTo>
                <a:lnTo>
                  <a:pt x="1368" y="566"/>
                </a:lnTo>
                <a:lnTo>
                  <a:pt x="1363" y="566"/>
                </a:lnTo>
                <a:lnTo>
                  <a:pt x="1363" y="551"/>
                </a:lnTo>
                <a:lnTo>
                  <a:pt x="1363" y="549"/>
                </a:lnTo>
                <a:lnTo>
                  <a:pt x="1363" y="545"/>
                </a:lnTo>
                <a:lnTo>
                  <a:pt x="1364" y="542"/>
                </a:lnTo>
                <a:lnTo>
                  <a:pt x="1364" y="538"/>
                </a:lnTo>
                <a:lnTo>
                  <a:pt x="1364" y="537"/>
                </a:lnTo>
                <a:lnTo>
                  <a:pt x="1362" y="537"/>
                </a:lnTo>
                <a:lnTo>
                  <a:pt x="1362" y="538"/>
                </a:lnTo>
                <a:lnTo>
                  <a:pt x="1356" y="538"/>
                </a:lnTo>
                <a:lnTo>
                  <a:pt x="1356" y="546"/>
                </a:lnTo>
                <a:lnTo>
                  <a:pt x="1332" y="546"/>
                </a:lnTo>
                <a:lnTo>
                  <a:pt x="1332" y="555"/>
                </a:lnTo>
                <a:lnTo>
                  <a:pt x="1332" y="566"/>
                </a:lnTo>
                <a:lnTo>
                  <a:pt x="1332" y="574"/>
                </a:lnTo>
                <a:lnTo>
                  <a:pt x="1332" y="578"/>
                </a:lnTo>
                <a:lnTo>
                  <a:pt x="1333" y="580"/>
                </a:lnTo>
                <a:lnTo>
                  <a:pt x="1335" y="582"/>
                </a:lnTo>
                <a:lnTo>
                  <a:pt x="1333" y="582"/>
                </a:lnTo>
                <a:lnTo>
                  <a:pt x="1332" y="582"/>
                </a:lnTo>
                <a:lnTo>
                  <a:pt x="1332" y="588"/>
                </a:lnTo>
                <a:lnTo>
                  <a:pt x="1332" y="589"/>
                </a:lnTo>
                <a:lnTo>
                  <a:pt x="1332" y="593"/>
                </a:lnTo>
                <a:lnTo>
                  <a:pt x="1328" y="593"/>
                </a:lnTo>
                <a:lnTo>
                  <a:pt x="1327" y="593"/>
                </a:lnTo>
                <a:lnTo>
                  <a:pt x="1308" y="593"/>
                </a:lnTo>
                <a:lnTo>
                  <a:pt x="1301" y="593"/>
                </a:lnTo>
                <a:lnTo>
                  <a:pt x="1301" y="596"/>
                </a:lnTo>
                <a:lnTo>
                  <a:pt x="1308" y="596"/>
                </a:lnTo>
                <a:lnTo>
                  <a:pt x="1331" y="596"/>
                </a:lnTo>
                <a:lnTo>
                  <a:pt x="1331" y="627"/>
                </a:lnTo>
                <a:lnTo>
                  <a:pt x="1313" y="627"/>
                </a:lnTo>
                <a:lnTo>
                  <a:pt x="1313" y="627"/>
                </a:lnTo>
                <a:lnTo>
                  <a:pt x="1308" y="627"/>
                </a:lnTo>
                <a:lnTo>
                  <a:pt x="1301" y="627"/>
                </a:lnTo>
                <a:lnTo>
                  <a:pt x="1301" y="653"/>
                </a:lnTo>
                <a:lnTo>
                  <a:pt x="1300" y="653"/>
                </a:lnTo>
                <a:lnTo>
                  <a:pt x="1298" y="653"/>
                </a:lnTo>
                <a:lnTo>
                  <a:pt x="1297" y="653"/>
                </a:lnTo>
                <a:lnTo>
                  <a:pt x="1297" y="654"/>
                </a:lnTo>
                <a:lnTo>
                  <a:pt x="1295" y="654"/>
                </a:lnTo>
                <a:lnTo>
                  <a:pt x="1294" y="654"/>
                </a:lnTo>
                <a:lnTo>
                  <a:pt x="1294" y="655"/>
                </a:lnTo>
                <a:lnTo>
                  <a:pt x="1293" y="655"/>
                </a:lnTo>
                <a:lnTo>
                  <a:pt x="1291" y="655"/>
                </a:lnTo>
                <a:lnTo>
                  <a:pt x="1291" y="657"/>
                </a:lnTo>
                <a:lnTo>
                  <a:pt x="1290" y="657"/>
                </a:lnTo>
                <a:lnTo>
                  <a:pt x="1240" y="657"/>
                </a:lnTo>
                <a:lnTo>
                  <a:pt x="1216" y="657"/>
                </a:lnTo>
                <a:lnTo>
                  <a:pt x="1216" y="653"/>
                </a:lnTo>
                <a:lnTo>
                  <a:pt x="1216" y="649"/>
                </a:lnTo>
                <a:lnTo>
                  <a:pt x="1216" y="642"/>
                </a:lnTo>
                <a:lnTo>
                  <a:pt x="1216" y="635"/>
                </a:lnTo>
                <a:lnTo>
                  <a:pt x="1216" y="632"/>
                </a:lnTo>
                <a:lnTo>
                  <a:pt x="1216" y="631"/>
                </a:lnTo>
                <a:lnTo>
                  <a:pt x="1216" y="628"/>
                </a:lnTo>
                <a:lnTo>
                  <a:pt x="1216" y="626"/>
                </a:lnTo>
                <a:lnTo>
                  <a:pt x="1216" y="618"/>
                </a:lnTo>
                <a:lnTo>
                  <a:pt x="1216" y="609"/>
                </a:lnTo>
                <a:lnTo>
                  <a:pt x="1216" y="607"/>
                </a:lnTo>
                <a:lnTo>
                  <a:pt x="1216" y="599"/>
                </a:lnTo>
                <a:lnTo>
                  <a:pt x="1216" y="596"/>
                </a:lnTo>
                <a:lnTo>
                  <a:pt x="1216" y="595"/>
                </a:lnTo>
                <a:lnTo>
                  <a:pt x="1216" y="593"/>
                </a:lnTo>
                <a:lnTo>
                  <a:pt x="1216" y="586"/>
                </a:lnTo>
                <a:lnTo>
                  <a:pt x="1212" y="584"/>
                </a:lnTo>
                <a:lnTo>
                  <a:pt x="1208" y="580"/>
                </a:lnTo>
                <a:lnTo>
                  <a:pt x="1205" y="577"/>
                </a:lnTo>
                <a:lnTo>
                  <a:pt x="1205" y="578"/>
                </a:lnTo>
                <a:lnTo>
                  <a:pt x="1204" y="577"/>
                </a:lnTo>
                <a:lnTo>
                  <a:pt x="1205" y="577"/>
                </a:lnTo>
                <a:lnTo>
                  <a:pt x="1204" y="576"/>
                </a:lnTo>
                <a:lnTo>
                  <a:pt x="1201" y="574"/>
                </a:lnTo>
                <a:lnTo>
                  <a:pt x="1200" y="572"/>
                </a:lnTo>
                <a:lnTo>
                  <a:pt x="1198" y="566"/>
                </a:lnTo>
                <a:lnTo>
                  <a:pt x="1200" y="566"/>
                </a:lnTo>
                <a:lnTo>
                  <a:pt x="1201" y="566"/>
                </a:lnTo>
                <a:lnTo>
                  <a:pt x="1202" y="566"/>
                </a:lnTo>
                <a:lnTo>
                  <a:pt x="1204" y="566"/>
                </a:lnTo>
                <a:lnTo>
                  <a:pt x="1205" y="568"/>
                </a:lnTo>
                <a:lnTo>
                  <a:pt x="1206" y="570"/>
                </a:lnTo>
                <a:lnTo>
                  <a:pt x="1208" y="570"/>
                </a:lnTo>
                <a:lnTo>
                  <a:pt x="1209" y="572"/>
                </a:lnTo>
                <a:lnTo>
                  <a:pt x="1210" y="572"/>
                </a:lnTo>
                <a:lnTo>
                  <a:pt x="1212" y="572"/>
                </a:lnTo>
                <a:lnTo>
                  <a:pt x="1215" y="572"/>
                </a:lnTo>
                <a:lnTo>
                  <a:pt x="1216" y="572"/>
                </a:lnTo>
                <a:lnTo>
                  <a:pt x="1216" y="572"/>
                </a:lnTo>
                <a:lnTo>
                  <a:pt x="1217" y="572"/>
                </a:lnTo>
                <a:lnTo>
                  <a:pt x="1219" y="572"/>
                </a:lnTo>
                <a:lnTo>
                  <a:pt x="1220" y="572"/>
                </a:lnTo>
                <a:lnTo>
                  <a:pt x="1221" y="572"/>
                </a:lnTo>
                <a:lnTo>
                  <a:pt x="1223" y="570"/>
                </a:lnTo>
                <a:lnTo>
                  <a:pt x="1224" y="570"/>
                </a:lnTo>
                <a:lnTo>
                  <a:pt x="1225" y="569"/>
                </a:lnTo>
                <a:lnTo>
                  <a:pt x="1227" y="569"/>
                </a:lnTo>
                <a:lnTo>
                  <a:pt x="1228" y="568"/>
                </a:lnTo>
                <a:lnTo>
                  <a:pt x="1229" y="568"/>
                </a:lnTo>
                <a:lnTo>
                  <a:pt x="1231" y="568"/>
                </a:lnTo>
                <a:lnTo>
                  <a:pt x="1232" y="566"/>
                </a:lnTo>
                <a:lnTo>
                  <a:pt x="1235" y="566"/>
                </a:lnTo>
                <a:lnTo>
                  <a:pt x="1236" y="565"/>
                </a:lnTo>
                <a:lnTo>
                  <a:pt x="1239" y="564"/>
                </a:lnTo>
                <a:lnTo>
                  <a:pt x="1240" y="564"/>
                </a:lnTo>
                <a:lnTo>
                  <a:pt x="1242" y="562"/>
                </a:lnTo>
                <a:lnTo>
                  <a:pt x="1252" y="557"/>
                </a:lnTo>
                <a:lnTo>
                  <a:pt x="1258" y="553"/>
                </a:lnTo>
                <a:lnTo>
                  <a:pt x="1262" y="551"/>
                </a:lnTo>
                <a:lnTo>
                  <a:pt x="1264" y="551"/>
                </a:lnTo>
                <a:lnTo>
                  <a:pt x="1271" y="549"/>
                </a:lnTo>
                <a:lnTo>
                  <a:pt x="1297" y="534"/>
                </a:lnTo>
                <a:lnTo>
                  <a:pt x="1286" y="534"/>
                </a:lnTo>
                <a:lnTo>
                  <a:pt x="1281" y="534"/>
                </a:lnTo>
                <a:lnTo>
                  <a:pt x="1273" y="534"/>
                </a:lnTo>
                <a:lnTo>
                  <a:pt x="1271" y="534"/>
                </a:lnTo>
                <a:lnTo>
                  <a:pt x="1270" y="534"/>
                </a:lnTo>
                <a:lnTo>
                  <a:pt x="1242" y="534"/>
                </a:lnTo>
                <a:lnTo>
                  <a:pt x="1240" y="534"/>
                </a:lnTo>
                <a:lnTo>
                  <a:pt x="1232" y="534"/>
                </a:lnTo>
                <a:lnTo>
                  <a:pt x="1231" y="534"/>
                </a:lnTo>
                <a:lnTo>
                  <a:pt x="1227" y="534"/>
                </a:lnTo>
                <a:lnTo>
                  <a:pt x="1223" y="534"/>
                </a:lnTo>
                <a:lnTo>
                  <a:pt x="1217" y="534"/>
                </a:lnTo>
                <a:lnTo>
                  <a:pt x="1217" y="531"/>
                </a:lnTo>
                <a:lnTo>
                  <a:pt x="1217" y="530"/>
                </a:lnTo>
                <a:lnTo>
                  <a:pt x="1217" y="520"/>
                </a:lnTo>
                <a:lnTo>
                  <a:pt x="1217" y="518"/>
                </a:lnTo>
                <a:lnTo>
                  <a:pt x="1216" y="518"/>
                </a:lnTo>
                <a:lnTo>
                  <a:pt x="1216" y="519"/>
                </a:lnTo>
                <a:lnTo>
                  <a:pt x="1216" y="520"/>
                </a:lnTo>
                <a:lnTo>
                  <a:pt x="1216" y="528"/>
                </a:lnTo>
                <a:lnTo>
                  <a:pt x="1215" y="528"/>
                </a:lnTo>
                <a:lnTo>
                  <a:pt x="1210" y="528"/>
                </a:lnTo>
                <a:lnTo>
                  <a:pt x="1210" y="522"/>
                </a:lnTo>
                <a:lnTo>
                  <a:pt x="1205" y="522"/>
                </a:lnTo>
                <a:lnTo>
                  <a:pt x="1204" y="522"/>
                </a:lnTo>
                <a:lnTo>
                  <a:pt x="1204" y="523"/>
                </a:lnTo>
                <a:lnTo>
                  <a:pt x="1209" y="530"/>
                </a:lnTo>
                <a:lnTo>
                  <a:pt x="1209" y="532"/>
                </a:lnTo>
                <a:lnTo>
                  <a:pt x="1210" y="534"/>
                </a:lnTo>
                <a:lnTo>
                  <a:pt x="1204" y="534"/>
                </a:lnTo>
                <a:lnTo>
                  <a:pt x="1197" y="534"/>
                </a:lnTo>
                <a:close/>
                <a:moveTo>
                  <a:pt x="1557" y="811"/>
                </a:moveTo>
                <a:lnTo>
                  <a:pt x="1557" y="811"/>
                </a:lnTo>
                <a:lnTo>
                  <a:pt x="1557" y="811"/>
                </a:lnTo>
                <a:close/>
                <a:moveTo>
                  <a:pt x="966" y="139"/>
                </a:moveTo>
                <a:lnTo>
                  <a:pt x="980" y="139"/>
                </a:lnTo>
                <a:lnTo>
                  <a:pt x="984" y="139"/>
                </a:lnTo>
                <a:lnTo>
                  <a:pt x="984" y="145"/>
                </a:lnTo>
                <a:lnTo>
                  <a:pt x="984" y="146"/>
                </a:lnTo>
                <a:lnTo>
                  <a:pt x="984" y="169"/>
                </a:lnTo>
                <a:lnTo>
                  <a:pt x="966" y="169"/>
                </a:lnTo>
                <a:lnTo>
                  <a:pt x="966" y="139"/>
                </a:lnTo>
                <a:close/>
                <a:moveTo>
                  <a:pt x="969" y="1321"/>
                </a:moveTo>
                <a:lnTo>
                  <a:pt x="969" y="1325"/>
                </a:lnTo>
                <a:lnTo>
                  <a:pt x="964" y="1325"/>
                </a:lnTo>
                <a:lnTo>
                  <a:pt x="937" y="1325"/>
                </a:lnTo>
                <a:lnTo>
                  <a:pt x="935" y="1325"/>
                </a:lnTo>
                <a:lnTo>
                  <a:pt x="935" y="1324"/>
                </a:lnTo>
                <a:lnTo>
                  <a:pt x="935" y="1296"/>
                </a:lnTo>
                <a:lnTo>
                  <a:pt x="935" y="1294"/>
                </a:lnTo>
                <a:lnTo>
                  <a:pt x="949" y="1294"/>
                </a:lnTo>
                <a:lnTo>
                  <a:pt x="965" y="1294"/>
                </a:lnTo>
                <a:lnTo>
                  <a:pt x="969" y="1294"/>
                </a:lnTo>
                <a:lnTo>
                  <a:pt x="969" y="1312"/>
                </a:lnTo>
                <a:lnTo>
                  <a:pt x="969" y="1317"/>
                </a:lnTo>
                <a:lnTo>
                  <a:pt x="969" y="1321"/>
                </a:lnTo>
                <a:close/>
                <a:moveTo>
                  <a:pt x="1059" y="108"/>
                </a:moveTo>
                <a:lnTo>
                  <a:pt x="1059" y="79"/>
                </a:lnTo>
                <a:lnTo>
                  <a:pt x="1119" y="79"/>
                </a:lnTo>
                <a:lnTo>
                  <a:pt x="1119" y="108"/>
                </a:lnTo>
                <a:lnTo>
                  <a:pt x="1059" y="108"/>
                </a:lnTo>
                <a:close/>
                <a:moveTo>
                  <a:pt x="937" y="171"/>
                </a:moveTo>
                <a:lnTo>
                  <a:pt x="887" y="171"/>
                </a:lnTo>
                <a:lnTo>
                  <a:pt x="885" y="171"/>
                </a:lnTo>
                <a:lnTo>
                  <a:pt x="884" y="171"/>
                </a:lnTo>
                <a:lnTo>
                  <a:pt x="881" y="171"/>
                </a:lnTo>
                <a:lnTo>
                  <a:pt x="879" y="171"/>
                </a:lnTo>
                <a:lnTo>
                  <a:pt x="872" y="171"/>
                </a:lnTo>
                <a:lnTo>
                  <a:pt x="870" y="171"/>
                </a:lnTo>
                <a:lnTo>
                  <a:pt x="847" y="171"/>
                </a:lnTo>
                <a:lnTo>
                  <a:pt x="833" y="171"/>
                </a:lnTo>
                <a:lnTo>
                  <a:pt x="829" y="171"/>
                </a:lnTo>
                <a:lnTo>
                  <a:pt x="829" y="169"/>
                </a:lnTo>
                <a:lnTo>
                  <a:pt x="829" y="152"/>
                </a:lnTo>
                <a:lnTo>
                  <a:pt x="843" y="152"/>
                </a:lnTo>
                <a:lnTo>
                  <a:pt x="847" y="152"/>
                </a:lnTo>
                <a:lnTo>
                  <a:pt x="847" y="139"/>
                </a:lnTo>
                <a:lnTo>
                  <a:pt x="857" y="139"/>
                </a:lnTo>
                <a:lnTo>
                  <a:pt x="857" y="141"/>
                </a:lnTo>
                <a:lnTo>
                  <a:pt x="876" y="141"/>
                </a:lnTo>
                <a:lnTo>
                  <a:pt x="876" y="146"/>
                </a:lnTo>
                <a:lnTo>
                  <a:pt x="877" y="146"/>
                </a:lnTo>
                <a:lnTo>
                  <a:pt x="879" y="146"/>
                </a:lnTo>
                <a:lnTo>
                  <a:pt x="923" y="146"/>
                </a:lnTo>
                <a:lnTo>
                  <a:pt x="930" y="146"/>
                </a:lnTo>
                <a:lnTo>
                  <a:pt x="932" y="148"/>
                </a:lnTo>
                <a:lnTo>
                  <a:pt x="935" y="150"/>
                </a:lnTo>
                <a:lnTo>
                  <a:pt x="937" y="152"/>
                </a:lnTo>
                <a:lnTo>
                  <a:pt x="937" y="153"/>
                </a:lnTo>
                <a:lnTo>
                  <a:pt x="938" y="153"/>
                </a:lnTo>
                <a:lnTo>
                  <a:pt x="938" y="168"/>
                </a:lnTo>
                <a:lnTo>
                  <a:pt x="938" y="171"/>
                </a:lnTo>
                <a:lnTo>
                  <a:pt x="937" y="171"/>
                </a:lnTo>
                <a:close/>
                <a:moveTo>
                  <a:pt x="1252" y="813"/>
                </a:moveTo>
                <a:lnTo>
                  <a:pt x="1256" y="807"/>
                </a:lnTo>
                <a:lnTo>
                  <a:pt x="1262" y="796"/>
                </a:lnTo>
                <a:lnTo>
                  <a:pt x="1269" y="781"/>
                </a:lnTo>
                <a:lnTo>
                  <a:pt x="1270" y="778"/>
                </a:lnTo>
                <a:lnTo>
                  <a:pt x="1277" y="778"/>
                </a:lnTo>
                <a:lnTo>
                  <a:pt x="1287" y="778"/>
                </a:lnTo>
                <a:lnTo>
                  <a:pt x="1289" y="778"/>
                </a:lnTo>
                <a:lnTo>
                  <a:pt x="1301" y="778"/>
                </a:lnTo>
                <a:lnTo>
                  <a:pt x="1305" y="780"/>
                </a:lnTo>
                <a:lnTo>
                  <a:pt x="1305" y="827"/>
                </a:lnTo>
                <a:lnTo>
                  <a:pt x="1305" y="828"/>
                </a:lnTo>
                <a:lnTo>
                  <a:pt x="1305" y="831"/>
                </a:lnTo>
                <a:lnTo>
                  <a:pt x="1305" y="834"/>
                </a:lnTo>
                <a:lnTo>
                  <a:pt x="1305" y="835"/>
                </a:lnTo>
                <a:lnTo>
                  <a:pt x="1305" y="838"/>
                </a:lnTo>
                <a:lnTo>
                  <a:pt x="1305" y="839"/>
                </a:lnTo>
                <a:lnTo>
                  <a:pt x="1305" y="840"/>
                </a:lnTo>
                <a:lnTo>
                  <a:pt x="1305" y="843"/>
                </a:lnTo>
                <a:lnTo>
                  <a:pt x="1305" y="844"/>
                </a:lnTo>
                <a:lnTo>
                  <a:pt x="1304" y="844"/>
                </a:lnTo>
                <a:lnTo>
                  <a:pt x="1304" y="846"/>
                </a:lnTo>
                <a:lnTo>
                  <a:pt x="1304" y="849"/>
                </a:lnTo>
                <a:lnTo>
                  <a:pt x="1302" y="858"/>
                </a:lnTo>
                <a:lnTo>
                  <a:pt x="1301" y="857"/>
                </a:lnTo>
                <a:lnTo>
                  <a:pt x="1301" y="865"/>
                </a:lnTo>
                <a:lnTo>
                  <a:pt x="1301" y="866"/>
                </a:lnTo>
                <a:lnTo>
                  <a:pt x="1298" y="866"/>
                </a:lnTo>
                <a:lnTo>
                  <a:pt x="1297" y="867"/>
                </a:lnTo>
                <a:lnTo>
                  <a:pt x="1295" y="867"/>
                </a:lnTo>
                <a:lnTo>
                  <a:pt x="1285" y="869"/>
                </a:lnTo>
                <a:lnTo>
                  <a:pt x="1283" y="869"/>
                </a:lnTo>
                <a:lnTo>
                  <a:pt x="1279" y="870"/>
                </a:lnTo>
                <a:lnTo>
                  <a:pt x="1267" y="874"/>
                </a:lnTo>
                <a:lnTo>
                  <a:pt x="1266" y="874"/>
                </a:lnTo>
                <a:lnTo>
                  <a:pt x="1264" y="874"/>
                </a:lnTo>
                <a:lnTo>
                  <a:pt x="1260" y="874"/>
                </a:lnTo>
                <a:lnTo>
                  <a:pt x="1258" y="876"/>
                </a:lnTo>
                <a:lnTo>
                  <a:pt x="1248" y="878"/>
                </a:lnTo>
                <a:lnTo>
                  <a:pt x="1246" y="880"/>
                </a:lnTo>
                <a:lnTo>
                  <a:pt x="1244" y="880"/>
                </a:lnTo>
                <a:lnTo>
                  <a:pt x="1243" y="881"/>
                </a:lnTo>
                <a:lnTo>
                  <a:pt x="1240" y="881"/>
                </a:lnTo>
                <a:lnTo>
                  <a:pt x="1237" y="882"/>
                </a:lnTo>
                <a:lnTo>
                  <a:pt x="1236" y="882"/>
                </a:lnTo>
                <a:lnTo>
                  <a:pt x="1236" y="881"/>
                </a:lnTo>
                <a:lnTo>
                  <a:pt x="1236" y="877"/>
                </a:lnTo>
                <a:lnTo>
                  <a:pt x="1236" y="876"/>
                </a:lnTo>
                <a:lnTo>
                  <a:pt x="1236" y="876"/>
                </a:lnTo>
                <a:lnTo>
                  <a:pt x="1236" y="874"/>
                </a:lnTo>
                <a:lnTo>
                  <a:pt x="1233" y="873"/>
                </a:lnTo>
                <a:lnTo>
                  <a:pt x="1232" y="873"/>
                </a:lnTo>
                <a:lnTo>
                  <a:pt x="1231" y="873"/>
                </a:lnTo>
                <a:lnTo>
                  <a:pt x="1229" y="871"/>
                </a:lnTo>
                <a:lnTo>
                  <a:pt x="1227" y="871"/>
                </a:lnTo>
                <a:lnTo>
                  <a:pt x="1224" y="871"/>
                </a:lnTo>
                <a:lnTo>
                  <a:pt x="1221" y="871"/>
                </a:lnTo>
                <a:lnTo>
                  <a:pt x="1220" y="870"/>
                </a:lnTo>
                <a:lnTo>
                  <a:pt x="1219" y="870"/>
                </a:lnTo>
                <a:lnTo>
                  <a:pt x="1217" y="870"/>
                </a:lnTo>
                <a:lnTo>
                  <a:pt x="1216" y="870"/>
                </a:lnTo>
                <a:lnTo>
                  <a:pt x="1213" y="870"/>
                </a:lnTo>
                <a:lnTo>
                  <a:pt x="1212" y="869"/>
                </a:lnTo>
                <a:lnTo>
                  <a:pt x="1210" y="869"/>
                </a:lnTo>
                <a:lnTo>
                  <a:pt x="1209" y="869"/>
                </a:lnTo>
                <a:lnTo>
                  <a:pt x="1208" y="869"/>
                </a:lnTo>
                <a:lnTo>
                  <a:pt x="1206" y="869"/>
                </a:lnTo>
                <a:lnTo>
                  <a:pt x="1205" y="869"/>
                </a:lnTo>
                <a:lnTo>
                  <a:pt x="1204" y="869"/>
                </a:lnTo>
                <a:lnTo>
                  <a:pt x="1202" y="867"/>
                </a:lnTo>
                <a:lnTo>
                  <a:pt x="1202" y="866"/>
                </a:lnTo>
                <a:lnTo>
                  <a:pt x="1198" y="853"/>
                </a:lnTo>
                <a:lnTo>
                  <a:pt x="1197" y="847"/>
                </a:lnTo>
                <a:lnTo>
                  <a:pt x="1204" y="849"/>
                </a:lnTo>
                <a:lnTo>
                  <a:pt x="1209" y="849"/>
                </a:lnTo>
                <a:lnTo>
                  <a:pt x="1209" y="850"/>
                </a:lnTo>
                <a:lnTo>
                  <a:pt x="1210" y="850"/>
                </a:lnTo>
                <a:lnTo>
                  <a:pt x="1213" y="850"/>
                </a:lnTo>
                <a:lnTo>
                  <a:pt x="1215" y="850"/>
                </a:lnTo>
                <a:lnTo>
                  <a:pt x="1216" y="850"/>
                </a:lnTo>
                <a:lnTo>
                  <a:pt x="1216" y="850"/>
                </a:lnTo>
                <a:lnTo>
                  <a:pt x="1232" y="853"/>
                </a:lnTo>
                <a:lnTo>
                  <a:pt x="1233" y="853"/>
                </a:lnTo>
                <a:lnTo>
                  <a:pt x="1235" y="853"/>
                </a:lnTo>
                <a:lnTo>
                  <a:pt x="1235" y="851"/>
                </a:lnTo>
                <a:lnTo>
                  <a:pt x="1235" y="850"/>
                </a:lnTo>
                <a:lnTo>
                  <a:pt x="1235" y="849"/>
                </a:lnTo>
                <a:lnTo>
                  <a:pt x="1240" y="839"/>
                </a:lnTo>
                <a:lnTo>
                  <a:pt x="1252" y="813"/>
                </a:lnTo>
                <a:close/>
                <a:moveTo>
                  <a:pt x="1908" y="1117"/>
                </a:moveTo>
                <a:lnTo>
                  <a:pt x="1908" y="1116"/>
                </a:lnTo>
                <a:lnTo>
                  <a:pt x="1908" y="1115"/>
                </a:lnTo>
                <a:lnTo>
                  <a:pt x="1914" y="1115"/>
                </a:lnTo>
                <a:lnTo>
                  <a:pt x="1915" y="1115"/>
                </a:lnTo>
                <a:lnTo>
                  <a:pt x="1938" y="1115"/>
                </a:lnTo>
                <a:lnTo>
                  <a:pt x="1938" y="1131"/>
                </a:lnTo>
                <a:lnTo>
                  <a:pt x="1938" y="1144"/>
                </a:lnTo>
                <a:lnTo>
                  <a:pt x="1951" y="1144"/>
                </a:lnTo>
                <a:lnTo>
                  <a:pt x="1953" y="1144"/>
                </a:lnTo>
                <a:lnTo>
                  <a:pt x="1963" y="1144"/>
                </a:lnTo>
                <a:lnTo>
                  <a:pt x="1968" y="1144"/>
                </a:lnTo>
                <a:lnTo>
                  <a:pt x="1968" y="1152"/>
                </a:lnTo>
                <a:lnTo>
                  <a:pt x="1968" y="1154"/>
                </a:lnTo>
                <a:lnTo>
                  <a:pt x="1968" y="1158"/>
                </a:lnTo>
                <a:lnTo>
                  <a:pt x="1968" y="1160"/>
                </a:lnTo>
                <a:lnTo>
                  <a:pt x="1968" y="1229"/>
                </a:lnTo>
                <a:lnTo>
                  <a:pt x="1968" y="1235"/>
                </a:lnTo>
                <a:lnTo>
                  <a:pt x="1908" y="1236"/>
                </a:lnTo>
                <a:lnTo>
                  <a:pt x="1908" y="1229"/>
                </a:lnTo>
                <a:lnTo>
                  <a:pt x="1908" y="1223"/>
                </a:lnTo>
                <a:lnTo>
                  <a:pt x="1908" y="1205"/>
                </a:lnTo>
                <a:lnTo>
                  <a:pt x="1908" y="1202"/>
                </a:lnTo>
                <a:lnTo>
                  <a:pt x="1908" y="1198"/>
                </a:lnTo>
                <a:lnTo>
                  <a:pt x="1908" y="1183"/>
                </a:lnTo>
                <a:lnTo>
                  <a:pt x="1908" y="1175"/>
                </a:lnTo>
                <a:lnTo>
                  <a:pt x="1908" y="1173"/>
                </a:lnTo>
                <a:lnTo>
                  <a:pt x="1908" y="1144"/>
                </a:lnTo>
                <a:lnTo>
                  <a:pt x="1908" y="1142"/>
                </a:lnTo>
                <a:lnTo>
                  <a:pt x="1908" y="1136"/>
                </a:lnTo>
                <a:lnTo>
                  <a:pt x="1908" y="1133"/>
                </a:lnTo>
                <a:lnTo>
                  <a:pt x="1908" y="1127"/>
                </a:lnTo>
                <a:lnTo>
                  <a:pt x="1916" y="1127"/>
                </a:lnTo>
                <a:lnTo>
                  <a:pt x="1916" y="1125"/>
                </a:lnTo>
                <a:lnTo>
                  <a:pt x="1908" y="1125"/>
                </a:lnTo>
                <a:lnTo>
                  <a:pt x="1908" y="1120"/>
                </a:lnTo>
                <a:lnTo>
                  <a:pt x="1908" y="1117"/>
                </a:lnTo>
                <a:close/>
                <a:moveTo>
                  <a:pt x="1938" y="1266"/>
                </a:moveTo>
                <a:lnTo>
                  <a:pt x="1938" y="1285"/>
                </a:lnTo>
                <a:lnTo>
                  <a:pt x="1938" y="1297"/>
                </a:lnTo>
                <a:lnTo>
                  <a:pt x="1968" y="1297"/>
                </a:lnTo>
                <a:lnTo>
                  <a:pt x="2021" y="1297"/>
                </a:lnTo>
                <a:lnTo>
                  <a:pt x="2023" y="1297"/>
                </a:lnTo>
                <a:lnTo>
                  <a:pt x="2024" y="1297"/>
                </a:lnTo>
                <a:lnTo>
                  <a:pt x="2026" y="1297"/>
                </a:lnTo>
                <a:lnTo>
                  <a:pt x="2026" y="1296"/>
                </a:lnTo>
                <a:lnTo>
                  <a:pt x="2027" y="1296"/>
                </a:lnTo>
                <a:lnTo>
                  <a:pt x="2027" y="1296"/>
                </a:lnTo>
                <a:lnTo>
                  <a:pt x="2028" y="1294"/>
                </a:lnTo>
                <a:lnTo>
                  <a:pt x="2028" y="1296"/>
                </a:lnTo>
                <a:lnTo>
                  <a:pt x="2028" y="1298"/>
                </a:lnTo>
                <a:lnTo>
                  <a:pt x="2027" y="1298"/>
                </a:lnTo>
                <a:lnTo>
                  <a:pt x="2027" y="1298"/>
                </a:lnTo>
                <a:lnTo>
                  <a:pt x="2027" y="1298"/>
                </a:lnTo>
                <a:lnTo>
                  <a:pt x="2026" y="1298"/>
                </a:lnTo>
                <a:lnTo>
                  <a:pt x="2026" y="1300"/>
                </a:lnTo>
                <a:lnTo>
                  <a:pt x="2024" y="1300"/>
                </a:lnTo>
                <a:lnTo>
                  <a:pt x="2023" y="1300"/>
                </a:lnTo>
                <a:lnTo>
                  <a:pt x="2021" y="1300"/>
                </a:lnTo>
                <a:lnTo>
                  <a:pt x="2020" y="1300"/>
                </a:lnTo>
                <a:lnTo>
                  <a:pt x="2015" y="1300"/>
                </a:lnTo>
                <a:lnTo>
                  <a:pt x="2013" y="1300"/>
                </a:lnTo>
                <a:lnTo>
                  <a:pt x="2004" y="1300"/>
                </a:lnTo>
                <a:lnTo>
                  <a:pt x="2001" y="1300"/>
                </a:lnTo>
                <a:lnTo>
                  <a:pt x="1982" y="1300"/>
                </a:lnTo>
                <a:lnTo>
                  <a:pt x="1976" y="1300"/>
                </a:lnTo>
                <a:lnTo>
                  <a:pt x="1976" y="1302"/>
                </a:lnTo>
                <a:lnTo>
                  <a:pt x="1976" y="1312"/>
                </a:lnTo>
                <a:lnTo>
                  <a:pt x="1976" y="1317"/>
                </a:lnTo>
                <a:lnTo>
                  <a:pt x="1976" y="1320"/>
                </a:lnTo>
                <a:lnTo>
                  <a:pt x="1976" y="1327"/>
                </a:lnTo>
                <a:lnTo>
                  <a:pt x="1962" y="1328"/>
                </a:lnTo>
                <a:lnTo>
                  <a:pt x="1954" y="1328"/>
                </a:lnTo>
                <a:lnTo>
                  <a:pt x="1953" y="1328"/>
                </a:lnTo>
                <a:lnTo>
                  <a:pt x="1915" y="1328"/>
                </a:lnTo>
                <a:lnTo>
                  <a:pt x="1911" y="1328"/>
                </a:lnTo>
                <a:lnTo>
                  <a:pt x="1908" y="1328"/>
                </a:lnTo>
                <a:lnTo>
                  <a:pt x="1908" y="1381"/>
                </a:lnTo>
                <a:lnTo>
                  <a:pt x="1908" y="1385"/>
                </a:lnTo>
                <a:lnTo>
                  <a:pt x="1908" y="1386"/>
                </a:lnTo>
                <a:lnTo>
                  <a:pt x="1908" y="1387"/>
                </a:lnTo>
                <a:lnTo>
                  <a:pt x="1907" y="1387"/>
                </a:lnTo>
                <a:lnTo>
                  <a:pt x="1905" y="1387"/>
                </a:lnTo>
                <a:lnTo>
                  <a:pt x="1865" y="1387"/>
                </a:lnTo>
                <a:lnTo>
                  <a:pt x="1864" y="1387"/>
                </a:lnTo>
                <a:lnTo>
                  <a:pt x="1864" y="1358"/>
                </a:lnTo>
                <a:lnTo>
                  <a:pt x="1853" y="1358"/>
                </a:lnTo>
                <a:lnTo>
                  <a:pt x="1850" y="1358"/>
                </a:lnTo>
                <a:lnTo>
                  <a:pt x="1847" y="1358"/>
                </a:lnTo>
                <a:lnTo>
                  <a:pt x="1847" y="1351"/>
                </a:lnTo>
                <a:lnTo>
                  <a:pt x="1847" y="1336"/>
                </a:lnTo>
                <a:lnTo>
                  <a:pt x="1847" y="1331"/>
                </a:lnTo>
                <a:lnTo>
                  <a:pt x="1847" y="1328"/>
                </a:lnTo>
                <a:lnTo>
                  <a:pt x="1876" y="1328"/>
                </a:lnTo>
                <a:lnTo>
                  <a:pt x="1876" y="1327"/>
                </a:lnTo>
                <a:lnTo>
                  <a:pt x="1873" y="1319"/>
                </a:lnTo>
                <a:lnTo>
                  <a:pt x="1872" y="1312"/>
                </a:lnTo>
                <a:lnTo>
                  <a:pt x="1872" y="1310"/>
                </a:lnTo>
                <a:lnTo>
                  <a:pt x="1870" y="1306"/>
                </a:lnTo>
                <a:lnTo>
                  <a:pt x="1869" y="1304"/>
                </a:lnTo>
                <a:lnTo>
                  <a:pt x="1870" y="1304"/>
                </a:lnTo>
                <a:lnTo>
                  <a:pt x="1870" y="1297"/>
                </a:lnTo>
                <a:lnTo>
                  <a:pt x="1908" y="1297"/>
                </a:lnTo>
                <a:lnTo>
                  <a:pt x="1908" y="1266"/>
                </a:lnTo>
                <a:lnTo>
                  <a:pt x="1938" y="1266"/>
                </a:lnTo>
                <a:close/>
                <a:moveTo>
                  <a:pt x="1773" y="1065"/>
                </a:moveTo>
                <a:lnTo>
                  <a:pt x="1785" y="1074"/>
                </a:lnTo>
                <a:lnTo>
                  <a:pt x="1785" y="1073"/>
                </a:lnTo>
                <a:lnTo>
                  <a:pt x="1788" y="1073"/>
                </a:lnTo>
                <a:lnTo>
                  <a:pt x="1789" y="1073"/>
                </a:lnTo>
                <a:lnTo>
                  <a:pt x="1789" y="1078"/>
                </a:lnTo>
                <a:lnTo>
                  <a:pt x="1789" y="1081"/>
                </a:lnTo>
                <a:lnTo>
                  <a:pt x="1789" y="1084"/>
                </a:lnTo>
                <a:lnTo>
                  <a:pt x="1789" y="1085"/>
                </a:lnTo>
                <a:lnTo>
                  <a:pt x="1789" y="1086"/>
                </a:lnTo>
                <a:lnTo>
                  <a:pt x="1789" y="1089"/>
                </a:lnTo>
                <a:lnTo>
                  <a:pt x="1789" y="1093"/>
                </a:lnTo>
                <a:lnTo>
                  <a:pt x="1802" y="1093"/>
                </a:lnTo>
                <a:lnTo>
                  <a:pt x="1802" y="1104"/>
                </a:lnTo>
                <a:lnTo>
                  <a:pt x="1797" y="1104"/>
                </a:lnTo>
                <a:lnTo>
                  <a:pt x="1795" y="1104"/>
                </a:lnTo>
                <a:lnTo>
                  <a:pt x="1789" y="1104"/>
                </a:lnTo>
                <a:lnTo>
                  <a:pt x="1789" y="1115"/>
                </a:lnTo>
                <a:lnTo>
                  <a:pt x="1795" y="1115"/>
                </a:lnTo>
                <a:lnTo>
                  <a:pt x="1799" y="1115"/>
                </a:lnTo>
                <a:lnTo>
                  <a:pt x="1800" y="1115"/>
                </a:lnTo>
                <a:lnTo>
                  <a:pt x="1811" y="1115"/>
                </a:lnTo>
                <a:lnTo>
                  <a:pt x="1818" y="1115"/>
                </a:lnTo>
                <a:lnTo>
                  <a:pt x="1818" y="1144"/>
                </a:lnTo>
                <a:lnTo>
                  <a:pt x="1824" y="1144"/>
                </a:lnTo>
                <a:lnTo>
                  <a:pt x="1831" y="1144"/>
                </a:lnTo>
                <a:lnTo>
                  <a:pt x="1833" y="1144"/>
                </a:lnTo>
                <a:lnTo>
                  <a:pt x="1841" y="1144"/>
                </a:lnTo>
                <a:lnTo>
                  <a:pt x="1847" y="1144"/>
                </a:lnTo>
                <a:lnTo>
                  <a:pt x="1847" y="1133"/>
                </a:lnTo>
                <a:lnTo>
                  <a:pt x="1847" y="1135"/>
                </a:lnTo>
                <a:lnTo>
                  <a:pt x="1849" y="1135"/>
                </a:lnTo>
                <a:lnTo>
                  <a:pt x="1850" y="1136"/>
                </a:lnTo>
                <a:lnTo>
                  <a:pt x="1851" y="1138"/>
                </a:lnTo>
                <a:lnTo>
                  <a:pt x="1854" y="1139"/>
                </a:lnTo>
                <a:lnTo>
                  <a:pt x="1856" y="1140"/>
                </a:lnTo>
                <a:lnTo>
                  <a:pt x="1857" y="1140"/>
                </a:lnTo>
                <a:lnTo>
                  <a:pt x="1865" y="1144"/>
                </a:lnTo>
                <a:lnTo>
                  <a:pt x="1876" y="1144"/>
                </a:lnTo>
                <a:lnTo>
                  <a:pt x="1876" y="1154"/>
                </a:lnTo>
                <a:lnTo>
                  <a:pt x="1872" y="1154"/>
                </a:lnTo>
                <a:lnTo>
                  <a:pt x="1873" y="1158"/>
                </a:lnTo>
                <a:lnTo>
                  <a:pt x="1873" y="1165"/>
                </a:lnTo>
                <a:lnTo>
                  <a:pt x="1869" y="1175"/>
                </a:lnTo>
                <a:lnTo>
                  <a:pt x="1868" y="1175"/>
                </a:lnTo>
                <a:lnTo>
                  <a:pt x="1866" y="1181"/>
                </a:lnTo>
                <a:lnTo>
                  <a:pt x="1865" y="1189"/>
                </a:lnTo>
                <a:lnTo>
                  <a:pt x="1865" y="1192"/>
                </a:lnTo>
                <a:lnTo>
                  <a:pt x="1865" y="1205"/>
                </a:lnTo>
                <a:lnTo>
                  <a:pt x="1865" y="1206"/>
                </a:lnTo>
                <a:lnTo>
                  <a:pt x="1869" y="1236"/>
                </a:lnTo>
                <a:lnTo>
                  <a:pt x="1847" y="1236"/>
                </a:lnTo>
                <a:lnTo>
                  <a:pt x="1847" y="1242"/>
                </a:lnTo>
                <a:lnTo>
                  <a:pt x="1833" y="1242"/>
                </a:lnTo>
                <a:lnTo>
                  <a:pt x="1833" y="1236"/>
                </a:lnTo>
                <a:lnTo>
                  <a:pt x="1788" y="1236"/>
                </a:lnTo>
                <a:lnTo>
                  <a:pt x="1787" y="1236"/>
                </a:lnTo>
                <a:lnTo>
                  <a:pt x="1785" y="1236"/>
                </a:lnTo>
                <a:lnTo>
                  <a:pt x="1785" y="1205"/>
                </a:lnTo>
                <a:lnTo>
                  <a:pt x="1785" y="1186"/>
                </a:lnTo>
                <a:lnTo>
                  <a:pt x="1785" y="1182"/>
                </a:lnTo>
                <a:lnTo>
                  <a:pt x="1785" y="1178"/>
                </a:lnTo>
                <a:lnTo>
                  <a:pt x="1785" y="1175"/>
                </a:lnTo>
                <a:lnTo>
                  <a:pt x="1787" y="1173"/>
                </a:lnTo>
                <a:lnTo>
                  <a:pt x="1787" y="1166"/>
                </a:lnTo>
                <a:lnTo>
                  <a:pt x="1787" y="1165"/>
                </a:lnTo>
                <a:lnTo>
                  <a:pt x="1787" y="1146"/>
                </a:lnTo>
                <a:lnTo>
                  <a:pt x="1783" y="1146"/>
                </a:lnTo>
                <a:lnTo>
                  <a:pt x="1781" y="1146"/>
                </a:lnTo>
                <a:lnTo>
                  <a:pt x="1772" y="1146"/>
                </a:lnTo>
                <a:lnTo>
                  <a:pt x="1772" y="1144"/>
                </a:lnTo>
                <a:lnTo>
                  <a:pt x="1772" y="1140"/>
                </a:lnTo>
                <a:lnTo>
                  <a:pt x="1772" y="1138"/>
                </a:lnTo>
                <a:lnTo>
                  <a:pt x="1772" y="1135"/>
                </a:lnTo>
                <a:lnTo>
                  <a:pt x="1772" y="1133"/>
                </a:lnTo>
                <a:lnTo>
                  <a:pt x="1779" y="1133"/>
                </a:lnTo>
                <a:lnTo>
                  <a:pt x="1787" y="1133"/>
                </a:lnTo>
                <a:lnTo>
                  <a:pt x="1787" y="1131"/>
                </a:lnTo>
                <a:lnTo>
                  <a:pt x="1772" y="1131"/>
                </a:lnTo>
                <a:lnTo>
                  <a:pt x="1770" y="1131"/>
                </a:lnTo>
                <a:lnTo>
                  <a:pt x="1768" y="1131"/>
                </a:lnTo>
                <a:lnTo>
                  <a:pt x="1766" y="1131"/>
                </a:lnTo>
                <a:lnTo>
                  <a:pt x="1765" y="1131"/>
                </a:lnTo>
                <a:lnTo>
                  <a:pt x="1764" y="1131"/>
                </a:lnTo>
                <a:lnTo>
                  <a:pt x="1761" y="1131"/>
                </a:lnTo>
                <a:lnTo>
                  <a:pt x="1758" y="1131"/>
                </a:lnTo>
                <a:lnTo>
                  <a:pt x="1758" y="1115"/>
                </a:lnTo>
                <a:lnTo>
                  <a:pt x="1742" y="1115"/>
                </a:lnTo>
                <a:lnTo>
                  <a:pt x="1741" y="1115"/>
                </a:lnTo>
                <a:lnTo>
                  <a:pt x="1741" y="1113"/>
                </a:lnTo>
                <a:lnTo>
                  <a:pt x="1741" y="1112"/>
                </a:lnTo>
                <a:lnTo>
                  <a:pt x="1741" y="1108"/>
                </a:lnTo>
                <a:lnTo>
                  <a:pt x="1741" y="1097"/>
                </a:lnTo>
                <a:lnTo>
                  <a:pt x="1741" y="1096"/>
                </a:lnTo>
                <a:lnTo>
                  <a:pt x="1742" y="1096"/>
                </a:lnTo>
                <a:lnTo>
                  <a:pt x="1742" y="1093"/>
                </a:lnTo>
                <a:lnTo>
                  <a:pt x="1742" y="1090"/>
                </a:lnTo>
                <a:lnTo>
                  <a:pt x="1742" y="1088"/>
                </a:lnTo>
                <a:lnTo>
                  <a:pt x="1742" y="1086"/>
                </a:lnTo>
                <a:lnTo>
                  <a:pt x="1743" y="1086"/>
                </a:lnTo>
                <a:lnTo>
                  <a:pt x="1749" y="1086"/>
                </a:lnTo>
                <a:lnTo>
                  <a:pt x="1750" y="1086"/>
                </a:lnTo>
                <a:lnTo>
                  <a:pt x="1750" y="1085"/>
                </a:lnTo>
                <a:lnTo>
                  <a:pt x="1750" y="1084"/>
                </a:lnTo>
                <a:lnTo>
                  <a:pt x="1750" y="1071"/>
                </a:lnTo>
                <a:lnTo>
                  <a:pt x="1750" y="1070"/>
                </a:lnTo>
                <a:lnTo>
                  <a:pt x="1750" y="1069"/>
                </a:lnTo>
                <a:lnTo>
                  <a:pt x="1750" y="1067"/>
                </a:lnTo>
                <a:lnTo>
                  <a:pt x="1752" y="1067"/>
                </a:lnTo>
                <a:lnTo>
                  <a:pt x="1753" y="1067"/>
                </a:lnTo>
                <a:lnTo>
                  <a:pt x="1757" y="1067"/>
                </a:lnTo>
                <a:lnTo>
                  <a:pt x="1757" y="1084"/>
                </a:lnTo>
                <a:lnTo>
                  <a:pt x="1757" y="1085"/>
                </a:lnTo>
                <a:lnTo>
                  <a:pt x="1757" y="1086"/>
                </a:lnTo>
                <a:lnTo>
                  <a:pt x="1762" y="1086"/>
                </a:lnTo>
                <a:lnTo>
                  <a:pt x="1762" y="1088"/>
                </a:lnTo>
                <a:lnTo>
                  <a:pt x="1762" y="1089"/>
                </a:lnTo>
                <a:lnTo>
                  <a:pt x="1757" y="1089"/>
                </a:lnTo>
                <a:lnTo>
                  <a:pt x="1757" y="1100"/>
                </a:lnTo>
                <a:lnTo>
                  <a:pt x="1765" y="1100"/>
                </a:lnTo>
                <a:lnTo>
                  <a:pt x="1765" y="1088"/>
                </a:lnTo>
                <a:lnTo>
                  <a:pt x="1765" y="1086"/>
                </a:lnTo>
                <a:lnTo>
                  <a:pt x="1768" y="1086"/>
                </a:lnTo>
                <a:lnTo>
                  <a:pt x="1768" y="1085"/>
                </a:lnTo>
                <a:lnTo>
                  <a:pt x="1768" y="1084"/>
                </a:lnTo>
                <a:lnTo>
                  <a:pt x="1768" y="1078"/>
                </a:lnTo>
                <a:lnTo>
                  <a:pt x="1772" y="1078"/>
                </a:lnTo>
                <a:lnTo>
                  <a:pt x="1772" y="1073"/>
                </a:lnTo>
                <a:lnTo>
                  <a:pt x="1772" y="1066"/>
                </a:lnTo>
                <a:lnTo>
                  <a:pt x="1773" y="1065"/>
                </a:lnTo>
                <a:close/>
                <a:moveTo>
                  <a:pt x="1549" y="812"/>
                </a:moveTo>
                <a:lnTo>
                  <a:pt x="1551" y="812"/>
                </a:lnTo>
                <a:lnTo>
                  <a:pt x="1551" y="813"/>
                </a:lnTo>
                <a:lnTo>
                  <a:pt x="1552" y="813"/>
                </a:lnTo>
                <a:lnTo>
                  <a:pt x="1553" y="813"/>
                </a:lnTo>
                <a:lnTo>
                  <a:pt x="1556" y="813"/>
                </a:lnTo>
                <a:lnTo>
                  <a:pt x="1559" y="813"/>
                </a:lnTo>
                <a:lnTo>
                  <a:pt x="1559" y="811"/>
                </a:lnTo>
                <a:lnTo>
                  <a:pt x="1557" y="811"/>
                </a:lnTo>
                <a:lnTo>
                  <a:pt x="1557" y="807"/>
                </a:lnTo>
                <a:lnTo>
                  <a:pt x="1557" y="803"/>
                </a:lnTo>
                <a:lnTo>
                  <a:pt x="1557" y="797"/>
                </a:lnTo>
                <a:lnTo>
                  <a:pt x="1557" y="796"/>
                </a:lnTo>
                <a:lnTo>
                  <a:pt x="1559" y="790"/>
                </a:lnTo>
                <a:lnTo>
                  <a:pt x="1564" y="790"/>
                </a:lnTo>
                <a:lnTo>
                  <a:pt x="1573" y="790"/>
                </a:lnTo>
                <a:lnTo>
                  <a:pt x="1573" y="788"/>
                </a:lnTo>
                <a:lnTo>
                  <a:pt x="1573" y="784"/>
                </a:lnTo>
                <a:lnTo>
                  <a:pt x="1573" y="784"/>
                </a:lnTo>
                <a:lnTo>
                  <a:pt x="1578" y="784"/>
                </a:lnTo>
                <a:lnTo>
                  <a:pt x="1579" y="784"/>
                </a:lnTo>
                <a:lnTo>
                  <a:pt x="1588" y="784"/>
                </a:lnTo>
                <a:lnTo>
                  <a:pt x="1592" y="784"/>
                </a:lnTo>
                <a:lnTo>
                  <a:pt x="1595" y="784"/>
                </a:lnTo>
                <a:lnTo>
                  <a:pt x="1596" y="784"/>
                </a:lnTo>
                <a:lnTo>
                  <a:pt x="1596" y="782"/>
                </a:lnTo>
                <a:lnTo>
                  <a:pt x="1603" y="782"/>
                </a:lnTo>
                <a:lnTo>
                  <a:pt x="1603" y="796"/>
                </a:lnTo>
                <a:lnTo>
                  <a:pt x="1603" y="797"/>
                </a:lnTo>
                <a:lnTo>
                  <a:pt x="1605" y="797"/>
                </a:lnTo>
                <a:lnTo>
                  <a:pt x="1606" y="797"/>
                </a:lnTo>
                <a:lnTo>
                  <a:pt x="1606" y="796"/>
                </a:lnTo>
                <a:lnTo>
                  <a:pt x="1607" y="796"/>
                </a:lnTo>
                <a:lnTo>
                  <a:pt x="1609" y="796"/>
                </a:lnTo>
                <a:lnTo>
                  <a:pt x="1611" y="796"/>
                </a:lnTo>
                <a:lnTo>
                  <a:pt x="1613" y="796"/>
                </a:lnTo>
                <a:lnTo>
                  <a:pt x="1614" y="796"/>
                </a:lnTo>
                <a:lnTo>
                  <a:pt x="1618" y="796"/>
                </a:lnTo>
                <a:lnTo>
                  <a:pt x="1618" y="797"/>
                </a:lnTo>
                <a:lnTo>
                  <a:pt x="1618" y="800"/>
                </a:lnTo>
                <a:lnTo>
                  <a:pt x="1621" y="800"/>
                </a:lnTo>
                <a:lnTo>
                  <a:pt x="1621" y="801"/>
                </a:lnTo>
                <a:lnTo>
                  <a:pt x="1622" y="801"/>
                </a:lnTo>
                <a:lnTo>
                  <a:pt x="1623" y="801"/>
                </a:lnTo>
                <a:lnTo>
                  <a:pt x="1625" y="801"/>
                </a:lnTo>
                <a:lnTo>
                  <a:pt x="1626" y="801"/>
                </a:lnTo>
                <a:lnTo>
                  <a:pt x="1626" y="803"/>
                </a:lnTo>
                <a:lnTo>
                  <a:pt x="1627" y="803"/>
                </a:lnTo>
                <a:lnTo>
                  <a:pt x="1633" y="803"/>
                </a:lnTo>
                <a:lnTo>
                  <a:pt x="1633" y="804"/>
                </a:lnTo>
                <a:lnTo>
                  <a:pt x="1638" y="804"/>
                </a:lnTo>
                <a:lnTo>
                  <a:pt x="1641" y="804"/>
                </a:lnTo>
                <a:lnTo>
                  <a:pt x="1648" y="804"/>
                </a:lnTo>
                <a:lnTo>
                  <a:pt x="1648" y="808"/>
                </a:lnTo>
                <a:lnTo>
                  <a:pt x="1649" y="808"/>
                </a:lnTo>
                <a:lnTo>
                  <a:pt x="1649" y="809"/>
                </a:lnTo>
                <a:lnTo>
                  <a:pt x="1649" y="811"/>
                </a:lnTo>
                <a:lnTo>
                  <a:pt x="1652" y="811"/>
                </a:lnTo>
                <a:lnTo>
                  <a:pt x="1661" y="811"/>
                </a:lnTo>
                <a:lnTo>
                  <a:pt x="1664" y="811"/>
                </a:lnTo>
                <a:lnTo>
                  <a:pt x="1664" y="812"/>
                </a:lnTo>
                <a:lnTo>
                  <a:pt x="1664" y="830"/>
                </a:lnTo>
                <a:lnTo>
                  <a:pt x="1664" y="832"/>
                </a:lnTo>
                <a:lnTo>
                  <a:pt x="1664" y="843"/>
                </a:lnTo>
                <a:lnTo>
                  <a:pt x="1663" y="843"/>
                </a:lnTo>
                <a:lnTo>
                  <a:pt x="1660" y="843"/>
                </a:lnTo>
                <a:lnTo>
                  <a:pt x="1658" y="843"/>
                </a:lnTo>
                <a:lnTo>
                  <a:pt x="1656" y="843"/>
                </a:lnTo>
                <a:lnTo>
                  <a:pt x="1656" y="843"/>
                </a:lnTo>
                <a:lnTo>
                  <a:pt x="1656" y="844"/>
                </a:lnTo>
                <a:lnTo>
                  <a:pt x="1658" y="844"/>
                </a:lnTo>
                <a:lnTo>
                  <a:pt x="1660" y="844"/>
                </a:lnTo>
                <a:lnTo>
                  <a:pt x="1660" y="847"/>
                </a:lnTo>
                <a:lnTo>
                  <a:pt x="1660" y="849"/>
                </a:lnTo>
                <a:lnTo>
                  <a:pt x="1661" y="849"/>
                </a:lnTo>
                <a:lnTo>
                  <a:pt x="1663" y="849"/>
                </a:lnTo>
                <a:lnTo>
                  <a:pt x="1664" y="849"/>
                </a:lnTo>
                <a:lnTo>
                  <a:pt x="1664" y="880"/>
                </a:lnTo>
                <a:lnTo>
                  <a:pt x="1664" y="881"/>
                </a:lnTo>
                <a:lnTo>
                  <a:pt x="1664" y="901"/>
                </a:lnTo>
                <a:lnTo>
                  <a:pt x="1663" y="901"/>
                </a:lnTo>
                <a:lnTo>
                  <a:pt x="1657" y="901"/>
                </a:lnTo>
                <a:lnTo>
                  <a:pt x="1648" y="901"/>
                </a:lnTo>
                <a:lnTo>
                  <a:pt x="1648" y="888"/>
                </a:lnTo>
                <a:lnTo>
                  <a:pt x="1645" y="888"/>
                </a:lnTo>
                <a:lnTo>
                  <a:pt x="1640" y="888"/>
                </a:lnTo>
                <a:lnTo>
                  <a:pt x="1634" y="888"/>
                </a:lnTo>
                <a:lnTo>
                  <a:pt x="1634" y="896"/>
                </a:lnTo>
                <a:lnTo>
                  <a:pt x="1625" y="896"/>
                </a:lnTo>
                <a:lnTo>
                  <a:pt x="1618" y="896"/>
                </a:lnTo>
                <a:lnTo>
                  <a:pt x="1618" y="898"/>
                </a:lnTo>
                <a:lnTo>
                  <a:pt x="1614" y="898"/>
                </a:lnTo>
                <a:lnTo>
                  <a:pt x="1611" y="898"/>
                </a:lnTo>
                <a:lnTo>
                  <a:pt x="1611" y="897"/>
                </a:lnTo>
                <a:lnTo>
                  <a:pt x="1610" y="897"/>
                </a:lnTo>
                <a:lnTo>
                  <a:pt x="1607" y="897"/>
                </a:lnTo>
                <a:lnTo>
                  <a:pt x="1606" y="897"/>
                </a:lnTo>
                <a:lnTo>
                  <a:pt x="1606" y="894"/>
                </a:lnTo>
                <a:lnTo>
                  <a:pt x="1606" y="893"/>
                </a:lnTo>
                <a:lnTo>
                  <a:pt x="1603" y="893"/>
                </a:lnTo>
                <a:lnTo>
                  <a:pt x="1603" y="894"/>
                </a:lnTo>
                <a:lnTo>
                  <a:pt x="1603" y="896"/>
                </a:lnTo>
                <a:lnTo>
                  <a:pt x="1583" y="896"/>
                </a:lnTo>
                <a:lnTo>
                  <a:pt x="1583" y="894"/>
                </a:lnTo>
                <a:lnTo>
                  <a:pt x="1583" y="893"/>
                </a:lnTo>
                <a:lnTo>
                  <a:pt x="1579" y="893"/>
                </a:lnTo>
                <a:lnTo>
                  <a:pt x="1578" y="893"/>
                </a:lnTo>
                <a:lnTo>
                  <a:pt x="1573" y="893"/>
                </a:lnTo>
                <a:lnTo>
                  <a:pt x="1573" y="894"/>
                </a:lnTo>
                <a:lnTo>
                  <a:pt x="1573" y="896"/>
                </a:lnTo>
                <a:lnTo>
                  <a:pt x="1573" y="897"/>
                </a:lnTo>
                <a:lnTo>
                  <a:pt x="1567" y="897"/>
                </a:lnTo>
                <a:lnTo>
                  <a:pt x="1565" y="897"/>
                </a:lnTo>
                <a:lnTo>
                  <a:pt x="1565" y="894"/>
                </a:lnTo>
                <a:lnTo>
                  <a:pt x="1565" y="892"/>
                </a:lnTo>
                <a:lnTo>
                  <a:pt x="1565" y="890"/>
                </a:lnTo>
                <a:lnTo>
                  <a:pt x="1571" y="890"/>
                </a:lnTo>
                <a:lnTo>
                  <a:pt x="1572" y="890"/>
                </a:lnTo>
                <a:lnTo>
                  <a:pt x="1573" y="890"/>
                </a:lnTo>
                <a:lnTo>
                  <a:pt x="1573" y="892"/>
                </a:lnTo>
                <a:lnTo>
                  <a:pt x="1576" y="892"/>
                </a:lnTo>
                <a:lnTo>
                  <a:pt x="1576" y="890"/>
                </a:lnTo>
                <a:lnTo>
                  <a:pt x="1576" y="888"/>
                </a:lnTo>
                <a:lnTo>
                  <a:pt x="1576" y="886"/>
                </a:lnTo>
                <a:lnTo>
                  <a:pt x="1576" y="881"/>
                </a:lnTo>
                <a:lnTo>
                  <a:pt x="1573" y="881"/>
                </a:lnTo>
                <a:lnTo>
                  <a:pt x="1573" y="880"/>
                </a:lnTo>
                <a:lnTo>
                  <a:pt x="1573" y="877"/>
                </a:lnTo>
                <a:lnTo>
                  <a:pt x="1573" y="876"/>
                </a:lnTo>
                <a:lnTo>
                  <a:pt x="1573" y="876"/>
                </a:lnTo>
                <a:lnTo>
                  <a:pt x="1573" y="873"/>
                </a:lnTo>
                <a:lnTo>
                  <a:pt x="1573" y="871"/>
                </a:lnTo>
                <a:lnTo>
                  <a:pt x="1573" y="870"/>
                </a:lnTo>
                <a:lnTo>
                  <a:pt x="1573" y="870"/>
                </a:lnTo>
                <a:lnTo>
                  <a:pt x="1564" y="870"/>
                </a:lnTo>
                <a:lnTo>
                  <a:pt x="1564" y="873"/>
                </a:lnTo>
                <a:lnTo>
                  <a:pt x="1561" y="873"/>
                </a:lnTo>
                <a:lnTo>
                  <a:pt x="1563" y="876"/>
                </a:lnTo>
                <a:lnTo>
                  <a:pt x="1564" y="876"/>
                </a:lnTo>
                <a:lnTo>
                  <a:pt x="1568" y="878"/>
                </a:lnTo>
                <a:lnTo>
                  <a:pt x="1568" y="880"/>
                </a:lnTo>
                <a:lnTo>
                  <a:pt x="1569" y="881"/>
                </a:lnTo>
                <a:lnTo>
                  <a:pt x="1564" y="881"/>
                </a:lnTo>
                <a:lnTo>
                  <a:pt x="1560" y="881"/>
                </a:lnTo>
                <a:lnTo>
                  <a:pt x="1560" y="877"/>
                </a:lnTo>
                <a:lnTo>
                  <a:pt x="1559" y="877"/>
                </a:lnTo>
                <a:lnTo>
                  <a:pt x="1559" y="876"/>
                </a:lnTo>
                <a:lnTo>
                  <a:pt x="1557" y="873"/>
                </a:lnTo>
                <a:lnTo>
                  <a:pt x="1548" y="873"/>
                </a:lnTo>
                <a:lnTo>
                  <a:pt x="1544" y="873"/>
                </a:lnTo>
                <a:lnTo>
                  <a:pt x="1542" y="873"/>
                </a:lnTo>
                <a:lnTo>
                  <a:pt x="1541" y="873"/>
                </a:lnTo>
                <a:lnTo>
                  <a:pt x="1541" y="884"/>
                </a:lnTo>
                <a:lnTo>
                  <a:pt x="1541" y="885"/>
                </a:lnTo>
                <a:lnTo>
                  <a:pt x="1541" y="886"/>
                </a:lnTo>
                <a:lnTo>
                  <a:pt x="1541" y="886"/>
                </a:lnTo>
                <a:lnTo>
                  <a:pt x="1540" y="886"/>
                </a:lnTo>
                <a:lnTo>
                  <a:pt x="1538" y="886"/>
                </a:lnTo>
                <a:lnTo>
                  <a:pt x="1537" y="886"/>
                </a:lnTo>
                <a:lnTo>
                  <a:pt x="1534" y="886"/>
                </a:lnTo>
                <a:lnTo>
                  <a:pt x="1534" y="888"/>
                </a:lnTo>
                <a:lnTo>
                  <a:pt x="1534" y="890"/>
                </a:lnTo>
                <a:lnTo>
                  <a:pt x="1534" y="892"/>
                </a:lnTo>
                <a:lnTo>
                  <a:pt x="1513" y="890"/>
                </a:lnTo>
                <a:lnTo>
                  <a:pt x="1511" y="890"/>
                </a:lnTo>
                <a:lnTo>
                  <a:pt x="1506" y="890"/>
                </a:lnTo>
                <a:lnTo>
                  <a:pt x="1499" y="890"/>
                </a:lnTo>
                <a:lnTo>
                  <a:pt x="1498" y="890"/>
                </a:lnTo>
                <a:lnTo>
                  <a:pt x="1497" y="890"/>
                </a:lnTo>
                <a:lnTo>
                  <a:pt x="1493" y="890"/>
                </a:lnTo>
                <a:lnTo>
                  <a:pt x="1493" y="892"/>
                </a:lnTo>
                <a:lnTo>
                  <a:pt x="1493" y="893"/>
                </a:lnTo>
                <a:lnTo>
                  <a:pt x="1493" y="897"/>
                </a:lnTo>
                <a:lnTo>
                  <a:pt x="1490" y="897"/>
                </a:lnTo>
                <a:lnTo>
                  <a:pt x="1488" y="897"/>
                </a:lnTo>
                <a:lnTo>
                  <a:pt x="1482" y="897"/>
                </a:lnTo>
                <a:lnTo>
                  <a:pt x="1479" y="892"/>
                </a:lnTo>
                <a:lnTo>
                  <a:pt x="1479" y="888"/>
                </a:lnTo>
                <a:lnTo>
                  <a:pt x="1478" y="886"/>
                </a:lnTo>
                <a:lnTo>
                  <a:pt x="1478" y="884"/>
                </a:lnTo>
                <a:lnTo>
                  <a:pt x="1476" y="876"/>
                </a:lnTo>
                <a:lnTo>
                  <a:pt x="1475" y="873"/>
                </a:lnTo>
                <a:lnTo>
                  <a:pt x="1475" y="871"/>
                </a:lnTo>
                <a:lnTo>
                  <a:pt x="1474" y="871"/>
                </a:lnTo>
                <a:lnTo>
                  <a:pt x="1471" y="871"/>
                </a:lnTo>
                <a:lnTo>
                  <a:pt x="1475" y="855"/>
                </a:lnTo>
                <a:lnTo>
                  <a:pt x="1476" y="855"/>
                </a:lnTo>
                <a:lnTo>
                  <a:pt x="1476" y="854"/>
                </a:lnTo>
                <a:lnTo>
                  <a:pt x="1478" y="849"/>
                </a:lnTo>
                <a:lnTo>
                  <a:pt x="1479" y="843"/>
                </a:lnTo>
                <a:lnTo>
                  <a:pt x="1479" y="843"/>
                </a:lnTo>
                <a:lnTo>
                  <a:pt x="1478" y="843"/>
                </a:lnTo>
                <a:lnTo>
                  <a:pt x="1478" y="842"/>
                </a:lnTo>
                <a:lnTo>
                  <a:pt x="1476" y="842"/>
                </a:lnTo>
                <a:lnTo>
                  <a:pt x="1478" y="840"/>
                </a:lnTo>
                <a:lnTo>
                  <a:pt x="1476" y="840"/>
                </a:lnTo>
                <a:lnTo>
                  <a:pt x="1459" y="840"/>
                </a:lnTo>
                <a:lnTo>
                  <a:pt x="1457" y="840"/>
                </a:lnTo>
                <a:lnTo>
                  <a:pt x="1457" y="834"/>
                </a:lnTo>
                <a:lnTo>
                  <a:pt x="1455" y="834"/>
                </a:lnTo>
                <a:lnTo>
                  <a:pt x="1455" y="838"/>
                </a:lnTo>
                <a:lnTo>
                  <a:pt x="1453" y="838"/>
                </a:lnTo>
                <a:lnTo>
                  <a:pt x="1453" y="840"/>
                </a:lnTo>
                <a:lnTo>
                  <a:pt x="1451" y="840"/>
                </a:lnTo>
                <a:lnTo>
                  <a:pt x="1445" y="840"/>
                </a:lnTo>
                <a:lnTo>
                  <a:pt x="1445" y="839"/>
                </a:lnTo>
                <a:lnTo>
                  <a:pt x="1445" y="834"/>
                </a:lnTo>
                <a:lnTo>
                  <a:pt x="1444" y="834"/>
                </a:lnTo>
                <a:lnTo>
                  <a:pt x="1443" y="839"/>
                </a:lnTo>
                <a:lnTo>
                  <a:pt x="1443" y="840"/>
                </a:lnTo>
                <a:lnTo>
                  <a:pt x="1440" y="840"/>
                </a:lnTo>
                <a:lnTo>
                  <a:pt x="1439" y="840"/>
                </a:lnTo>
                <a:lnTo>
                  <a:pt x="1433" y="840"/>
                </a:lnTo>
                <a:lnTo>
                  <a:pt x="1429" y="840"/>
                </a:lnTo>
                <a:lnTo>
                  <a:pt x="1429" y="834"/>
                </a:lnTo>
                <a:lnTo>
                  <a:pt x="1428" y="834"/>
                </a:lnTo>
                <a:lnTo>
                  <a:pt x="1428" y="836"/>
                </a:lnTo>
                <a:lnTo>
                  <a:pt x="1425" y="836"/>
                </a:lnTo>
                <a:lnTo>
                  <a:pt x="1425" y="840"/>
                </a:lnTo>
                <a:lnTo>
                  <a:pt x="1421" y="840"/>
                </a:lnTo>
                <a:lnTo>
                  <a:pt x="1421" y="816"/>
                </a:lnTo>
                <a:lnTo>
                  <a:pt x="1421" y="815"/>
                </a:lnTo>
                <a:lnTo>
                  <a:pt x="1424" y="815"/>
                </a:lnTo>
                <a:lnTo>
                  <a:pt x="1424" y="813"/>
                </a:lnTo>
                <a:lnTo>
                  <a:pt x="1421" y="813"/>
                </a:lnTo>
                <a:lnTo>
                  <a:pt x="1421" y="811"/>
                </a:lnTo>
                <a:lnTo>
                  <a:pt x="1421" y="811"/>
                </a:lnTo>
                <a:lnTo>
                  <a:pt x="1422" y="811"/>
                </a:lnTo>
                <a:lnTo>
                  <a:pt x="1422" y="809"/>
                </a:lnTo>
                <a:lnTo>
                  <a:pt x="1422" y="808"/>
                </a:lnTo>
                <a:lnTo>
                  <a:pt x="1425" y="805"/>
                </a:lnTo>
                <a:lnTo>
                  <a:pt x="1428" y="801"/>
                </a:lnTo>
                <a:lnTo>
                  <a:pt x="1429" y="800"/>
                </a:lnTo>
                <a:lnTo>
                  <a:pt x="1430" y="800"/>
                </a:lnTo>
                <a:lnTo>
                  <a:pt x="1432" y="799"/>
                </a:lnTo>
                <a:lnTo>
                  <a:pt x="1432" y="797"/>
                </a:lnTo>
                <a:lnTo>
                  <a:pt x="1433" y="797"/>
                </a:lnTo>
                <a:lnTo>
                  <a:pt x="1434" y="794"/>
                </a:lnTo>
                <a:lnTo>
                  <a:pt x="1434" y="793"/>
                </a:lnTo>
                <a:lnTo>
                  <a:pt x="1434" y="792"/>
                </a:lnTo>
                <a:lnTo>
                  <a:pt x="1434" y="789"/>
                </a:lnTo>
                <a:lnTo>
                  <a:pt x="1440" y="784"/>
                </a:lnTo>
                <a:lnTo>
                  <a:pt x="1441" y="784"/>
                </a:lnTo>
                <a:lnTo>
                  <a:pt x="1445" y="784"/>
                </a:lnTo>
                <a:lnTo>
                  <a:pt x="1451" y="784"/>
                </a:lnTo>
                <a:lnTo>
                  <a:pt x="1451" y="781"/>
                </a:lnTo>
                <a:lnTo>
                  <a:pt x="1451" y="780"/>
                </a:lnTo>
                <a:lnTo>
                  <a:pt x="1457" y="780"/>
                </a:lnTo>
                <a:lnTo>
                  <a:pt x="1482" y="780"/>
                </a:lnTo>
                <a:lnTo>
                  <a:pt x="1483" y="780"/>
                </a:lnTo>
                <a:lnTo>
                  <a:pt x="1484" y="780"/>
                </a:lnTo>
                <a:lnTo>
                  <a:pt x="1486" y="780"/>
                </a:lnTo>
                <a:lnTo>
                  <a:pt x="1494" y="780"/>
                </a:lnTo>
                <a:lnTo>
                  <a:pt x="1502" y="780"/>
                </a:lnTo>
                <a:lnTo>
                  <a:pt x="1502" y="784"/>
                </a:lnTo>
                <a:lnTo>
                  <a:pt x="1503" y="784"/>
                </a:lnTo>
                <a:lnTo>
                  <a:pt x="1505" y="784"/>
                </a:lnTo>
                <a:lnTo>
                  <a:pt x="1506" y="784"/>
                </a:lnTo>
                <a:lnTo>
                  <a:pt x="1506" y="803"/>
                </a:lnTo>
                <a:lnTo>
                  <a:pt x="1509" y="803"/>
                </a:lnTo>
                <a:lnTo>
                  <a:pt x="1509" y="807"/>
                </a:lnTo>
                <a:lnTo>
                  <a:pt x="1509" y="808"/>
                </a:lnTo>
                <a:lnTo>
                  <a:pt x="1510" y="808"/>
                </a:lnTo>
                <a:lnTo>
                  <a:pt x="1513" y="808"/>
                </a:lnTo>
                <a:lnTo>
                  <a:pt x="1513" y="803"/>
                </a:lnTo>
                <a:lnTo>
                  <a:pt x="1513" y="800"/>
                </a:lnTo>
                <a:lnTo>
                  <a:pt x="1513" y="799"/>
                </a:lnTo>
                <a:lnTo>
                  <a:pt x="1513" y="797"/>
                </a:lnTo>
                <a:lnTo>
                  <a:pt x="1515" y="797"/>
                </a:lnTo>
                <a:lnTo>
                  <a:pt x="1519" y="797"/>
                </a:lnTo>
                <a:lnTo>
                  <a:pt x="1519" y="800"/>
                </a:lnTo>
                <a:lnTo>
                  <a:pt x="1525" y="800"/>
                </a:lnTo>
                <a:lnTo>
                  <a:pt x="1528" y="800"/>
                </a:lnTo>
                <a:lnTo>
                  <a:pt x="1528" y="804"/>
                </a:lnTo>
                <a:lnTo>
                  <a:pt x="1536" y="804"/>
                </a:lnTo>
                <a:lnTo>
                  <a:pt x="1536" y="805"/>
                </a:lnTo>
                <a:lnTo>
                  <a:pt x="1536" y="807"/>
                </a:lnTo>
                <a:lnTo>
                  <a:pt x="1534" y="807"/>
                </a:lnTo>
                <a:lnTo>
                  <a:pt x="1532" y="807"/>
                </a:lnTo>
                <a:lnTo>
                  <a:pt x="1532" y="808"/>
                </a:lnTo>
                <a:lnTo>
                  <a:pt x="1530" y="808"/>
                </a:lnTo>
                <a:lnTo>
                  <a:pt x="1524" y="808"/>
                </a:lnTo>
                <a:lnTo>
                  <a:pt x="1524" y="809"/>
                </a:lnTo>
                <a:lnTo>
                  <a:pt x="1524" y="811"/>
                </a:lnTo>
                <a:lnTo>
                  <a:pt x="1524" y="823"/>
                </a:lnTo>
                <a:lnTo>
                  <a:pt x="1524" y="826"/>
                </a:lnTo>
                <a:lnTo>
                  <a:pt x="1524" y="827"/>
                </a:lnTo>
                <a:lnTo>
                  <a:pt x="1536" y="827"/>
                </a:lnTo>
                <a:lnTo>
                  <a:pt x="1538" y="827"/>
                </a:lnTo>
                <a:lnTo>
                  <a:pt x="1540" y="827"/>
                </a:lnTo>
                <a:lnTo>
                  <a:pt x="1541" y="827"/>
                </a:lnTo>
                <a:lnTo>
                  <a:pt x="1541" y="827"/>
                </a:lnTo>
                <a:lnTo>
                  <a:pt x="1542" y="827"/>
                </a:lnTo>
                <a:lnTo>
                  <a:pt x="1544" y="827"/>
                </a:lnTo>
                <a:lnTo>
                  <a:pt x="1545" y="827"/>
                </a:lnTo>
                <a:lnTo>
                  <a:pt x="1545" y="826"/>
                </a:lnTo>
                <a:lnTo>
                  <a:pt x="1545" y="824"/>
                </a:lnTo>
                <a:lnTo>
                  <a:pt x="1546" y="817"/>
                </a:lnTo>
                <a:lnTo>
                  <a:pt x="1546" y="815"/>
                </a:lnTo>
                <a:lnTo>
                  <a:pt x="1548" y="812"/>
                </a:lnTo>
                <a:lnTo>
                  <a:pt x="1548" y="811"/>
                </a:lnTo>
                <a:lnTo>
                  <a:pt x="1548" y="812"/>
                </a:lnTo>
                <a:lnTo>
                  <a:pt x="1549" y="812"/>
                </a:lnTo>
                <a:close/>
                <a:moveTo>
                  <a:pt x="1881" y="799"/>
                </a:moveTo>
                <a:lnTo>
                  <a:pt x="1884" y="799"/>
                </a:lnTo>
                <a:lnTo>
                  <a:pt x="1891" y="799"/>
                </a:lnTo>
                <a:lnTo>
                  <a:pt x="1899" y="799"/>
                </a:lnTo>
                <a:lnTo>
                  <a:pt x="1905" y="800"/>
                </a:lnTo>
                <a:lnTo>
                  <a:pt x="1907" y="800"/>
                </a:lnTo>
                <a:lnTo>
                  <a:pt x="1908" y="800"/>
                </a:lnTo>
                <a:lnTo>
                  <a:pt x="1909" y="800"/>
                </a:lnTo>
                <a:lnTo>
                  <a:pt x="1909" y="801"/>
                </a:lnTo>
                <a:lnTo>
                  <a:pt x="1909" y="812"/>
                </a:lnTo>
                <a:lnTo>
                  <a:pt x="1909" y="827"/>
                </a:lnTo>
                <a:lnTo>
                  <a:pt x="1908" y="835"/>
                </a:lnTo>
                <a:lnTo>
                  <a:pt x="1908" y="840"/>
                </a:lnTo>
                <a:lnTo>
                  <a:pt x="1909" y="842"/>
                </a:lnTo>
                <a:lnTo>
                  <a:pt x="1915" y="842"/>
                </a:lnTo>
                <a:lnTo>
                  <a:pt x="1928" y="842"/>
                </a:lnTo>
                <a:lnTo>
                  <a:pt x="1934" y="842"/>
                </a:lnTo>
                <a:lnTo>
                  <a:pt x="1935" y="840"/>
                </a:lnTo>
                <a:lnTo>
                  <a:pt x="1936" y="840"/>
                </a:lnTo>
                <a:lnTo>
                  <a:pt x="1936" y="835"/>
                </a:lnTo>
                <a:lnTo>
                  <a:pt x="1930" y="835"/>
                </a:lnTo>
                <a:lnTo>
                  <a:pt x="1930" y="827"/>
                </a:lnTo>
                <a:lnTo>
                  <a:pt x="1932" y="827"/>
                </a:lnTo>
                <a:lnTo>
                  <a:pt x="1941" y="827"/>
                </a:lnTo>
                <a:lnTo>
                  <a:pt x="1968" y="826"/>
                </a:lnTo>
                <a:lnTo>
                  <a:pt x="1968" y="827"/>
                </a:lnTo>
                <a:lnTo>
                  <a:pt x="1968" y="830"/>
                </a:lnTo>
                <a:lnTo>
                  <a:pt x="1968" y="831"/>
                </a:lnTo>
                <a:lnTo>
                  <a:pt x="1968" y="835"/>
                </a:lnTo>
                <a:lnTo>
                  <a:pt x="1968" y="836"/>
                </a:lnTo>
                <a:lnTo>
                  <a:pt x="1968" y="842"/>
                </a:lnTo>
                <a:lnTo>
                  <a:pt x="1938" y="843"/>
                </a:lnTo>
                <a:lnTo>
                  <a:pt x="1938" y="843"/>
                </a:lnTo>
                <a:lnTo>
                  <a:pt x="1938" y="873"/>
                </a:lnTo>
                <a:lnTo>
                  <a:pt x="1938" y="880"/>
                </a:lnTo>
                <a:lnTo>
                  <a:pt x="1936" y="901"/>
                </a:lnTo>
                <a:lnTo>
                  <a:pt x="1931" y="901"/>
                </a:lnTo>
                <a:lnTo>
                  <a:pt x="1915" y="903"/>
                </a:lnTo>
                <a:lnTo>
                  <a:pt x="1915" y="898"/>
                </a:lnTo>
                <a:lnTo>
                  <a:pt x="1907" y="898"/>
                </a:lnTo>
                <a:lnTo>
                  <a:pt x="1905" y="898"/>
                </a:lnTo>
                <a:lnTo>
                  <a:pt x="1905" y="903"/>
                </a:lnTo>
                <a:lnTo>
                  <a:pt x="1905" y="904"/>
                </a:lnTo>
                <a:lnTo>
                  <a:pt x="1892" y="904"/>
                </a:lnTo>
                <a:lnTo>
                  <a:pt x="1854" y="904"/>
                </a:lnTo>
                <a:lnTo>
                  <a:pt x="1847" y="904"/>
                </a:lnTo>
                <a:lnTo>
                  <a:pt x="1845" y="904"/>
                </a:lnTo>
                <a:lnTo>
                  <a:pt x="1839" y="904"/>
                </a:lnTo>
                <a:lnTo>
                  <a:pt x="1833" y="904"/>
                </a:lnTo>
                <a:lnTo>
                  <a:pt x="1824" y="904"/>
                </a:lnTo>
                <a:lnTo>
                  <a:pt x="1796" y="904"/>
                </a:lnTo>
                <a:lnTo>
                  <a:pt x="1789" y="904"/>
                </a:lnTo>
                <a:lnTo>
                  <a:pt x="1789" y="911"/>
                </a:lnTo>
                <a:lnTo>
                  <a:pt x="1789" y="917"/>
                </a:lnTo>
                <a:lnTo>
                  <a:pt x="1789" y="934"/>
                </a:lnTo>
                <a:lnTo>
                  <a:pt x="1789" y="963"/>
                </a:lnTo>
                <a:lnTo>
                  <a:pt x="1789" y="1023"/>
                </a:lnTo>
                <a:lnTo>
                  <a:pt x="1788" y="1023"/>
                </a:lnTo>
                <a:lnTo>
                  <a:pt x="1785" y="1023"/>
                </a:lnTo>
                <a:lnTo>
                  <a:pt x="1784" y="1023"/>
                </a:lnTo>
                <a:lnTo>
                  <a:pt x="1780" y="1023"/>
                </a:lnTo>
                <a:lnTo>
                  <a:pt x="1770" y="1008"/>
                </a:lnTo>
                <a:lnTo>
                  <a:pt x="1765" y="1000"/>
                </a:lnTo>
                <a:lnTo>
                  <a:pt x="1764" y="997"/>
                </a:lnTo>
                <a:lnTo>
                  <a:pt x="1764" y="996"/>
                </a:lnTo>
                <a:lnTo>
                  <a:pt x="1761" y="993"/>
                </a:lnTo>
                <a:lnTo>
                  <a:pt x="1762" y="993"/>
                </a:lnTo>
                <a:lnTo>
                  <a:pt x="1745" y="967"/>
                </a:lnTo>
                <a:lnTo>
                  <a:pt x="1750" y="967"/>
                </a:lnTo>
                <a:lnTo>
                  <a:pt x="1753" y="967"/>
                </a:lnTo>
                <a:lnTo>
                  <a:pt x="1756" y="967"/>
                </a:lnTo>
                <a:lnTo>
                  <a:pt x="1757" y="967"/>
                </a:lnTo>
                <a:lnTo>
                  <a:pt x="1772" y="967"/>
                </a:lnTo>
                <a:lnTo>
                  <a:pt x="1780" y="967"/>
                </a:lnTo>
                <a:lnTo>
                  <a:pt x="1787" y="967"/>
                </a:lnTo>
                <a:lnTo>
                  <a:pt x="1787" y="963"/>
                </a:lnTo>
                <a:lnTo>
                  <a:pt x="1776" y="963"/>
                </a:lnTo>
                <a:lnTo>
                  <a:pt x="1776" y="962"/>
                </a:lnTo>
                <a:lnTo>
                  <a:pt x="1772" y="962"/>
                </a:lnTo>
                <a:lnTo>
                  <a:pt x="1746" y="962"/>
                </a:lnTo>
                <a:lnTo>
                  <a:pt x="1746" y="963"/>
                </a:lnTo>
                <a:lnTo>
                  <a:pt x="1742" y="963"/>
                </a:lnTo>
                <a:lnTo>
                  <a:pt x="1742" y="962"/>
                </a:lnTo>
                <a:lnTo>
                  <a:pt x="1741" y="962"/>
                </a:lnTo>
                <a:lnTo>
                  <a:pt x="1739" y="963"/>
                </a:lnTo>
                <a:lnTo>
                  <a:pt x="1735" y="967"/>
                </a:lnTo>
                <a:lnTo>
                  <a:pt x="1735" y="970"/>
                </a:lnTo>
                <a:lnTo>
                  <a:pt x="1731" y="974"/>
                </a:lnTo>
                <a:lnTo>
                  <a:pt x="1729" y="975"/>
                </a:lnTo>
                <a:lnTo>
                  <a:pt x="1726" y="980"/>
                </a:lnTo>
                <a:lnTo>
                  <a:pt x="1723" y="982"/>
                </a:lnTo>
                <a:lnTo>
                  <a:pt x="1723" y="984"/>
                </a:lnTo>
                <a:lnTo>
                  <a:pt x="1722" y="984"/>
                </a:lnTo>
                <a:lnTo>
                  <a:pt x="1711" y="965"/>
                </a:lnTo>
                <a:lnTo>
                  <a:pt x="1712" y="965"/>
                </a:lnTo>
                <a:lnTo>
                  <a:pt x="1714" y="965"/>
                </a:lnTo>
                <a:lnTo>
                  <a:pt x="1727" y="965"/>
                </a:lnTo>
                <a:lnTo>
                  <a:pt x="1727" y="963"/>
                </a:lnTo>
                <a:lnTo>
                  <a:pt x="1727" y="957"/>
                </a:lnTo>
                <a:lnTo>
                  <a:pt x="1721" y="957"/>
                </a:lnTo>
                <a:lnTo>
                  <a:pt x="1721" y="955"/>
                </a:lnTo>
                <a:lnTo>
                  <a:pt x="1719" y="955"/>
                </a:lnTo>
                <a:lnTo>
                  <a:pt x="1718" y="955"/>
                </a:lnTo>
                <a:lnTo>
                  <a:pt x="1710" y="955"/>
                </a:lnTo>
                <a:lnTo>
                  <a:pt x="1708" y="955"/>
                </a:lnTo>
                <a:lnTo>
                  <a:pt x="1710" y="958"/>
                </a:lnTo>
                <a:lnTo>
                  <a:pt x="1712" y="962"/>
                </a:lnTo>
                <a:lnTo>
                  <a:pt x="1711" y="962"/>
                </a:lnTo>
                <a:lnTo>
                  <a:pt x="1710" y="962"/>
                </a:lnTo>
                <a:lnTo>
                  <a:pt x="1675" y="962"/>
                </a:lnTo>
                <a:lnTo>
                  <a:pt x="1672" y="962"/>
                </a:lnTo>
                <a:lnTo>
                  <a:pt x="1667" y="962"/>
                </a:lnTo>
                <a:lnTo>
                  <a:pt x="1667" y="954"/>
                </a:lnTo>
                <a:lnTo>
                  <a:pt x="1667" y="936"/>
                </a:lnTo>
                <a:lnTo>
                  <a:pt x="1671" y="936"/>
                </a:lnTo>
                <a:lnTo>
                  <a:pt x="1671" y="932"/>
                </a:lnTo>
                <a:lnTo>
                  <a:pt x="1667" y="932"/>
                </a:lnTo>
                <a:lnTo>
                  <a:pt x="1667" y="904"/>
                </a:lnTo>
                <a:lnTo>
                  <a:pt x="1672" y="904"/>
                </a:lnTo>
                <a:lnTo>
                  <a:pt x="1681" y="904"/>
                </a:lnTo>
                <a:lnTo>
                  <a:pt x="1696" y="904"/>
                </a:lnTo>
                <a:lnTo>
                  <a:pt x="1698" y="904"/>
                </a:lnTo>
                <a:lnTo>
                  <a:pt x="1702" y="904"/>
                </a:lnTo>
                <a:lnTo>
                  <a:pt x="1703" y="904"/>
                </a:lnTo>
                <a:lnTo>
                  <a:pt x="1703" y="904"/>
                </a:lnTo>
                <a:lnTo>
                  <a:pt x="1704" y="904"/>
                </a:lnTo>
                <a:lnTo>
                  <a:pt x="1711" y="904"/>
                </a:lnTo>
                <a:lnTo>
                  <a:pt x="1725" y="904"/>
                </a:lnTo>
                <a:lnTo>
                  <a:pt x="1727" y="904"/>
                </a:lnTo>
                <a:lnTo>
                  <a:pt x="1787" y="904"/>
                </a:lnTo>
                <a:lnTo>
                  <a:pt x="1787" y="903"/>
                </a:lnTo>
                <a:lnTo>
                  <a:pt x="1787" y="873"/>
                </a:lnTo>
                <a:lnTo>
                  <a:pt x="1757" y="873"/>
                </a:lnTo>
                <a:lnTo>
                  <a:pt x="1757" y="843"/>
                </a:lnTo>
                <a:lnTo>
                  <a:pt x="1788" y="843"/>
                </a:lnTo>
                <a:lnTo>
                  <a:pt x="1789" y="843"/>
                </a:lnTo>
                <a:lnTo>
                  <a:pt x="1789" y="842"/>
                </a:lnTo>
                <a:lnTo>
                  <a:pt x="1789" y="835"/>
                </a:lnTo>
                <a:lnTo>
                  <a:pt x="1791" y="835"/>
                </a:lnTo>
                <a:lnTo>
                  <a:pt x="1792" y="835"/>
                </a:lnTo>
                <a:lnTo>
                  <a:pt x="1793" y="835"/>
                </a:lnTo>
                <a:lnTo>
                  <a:pt x="1795" y="835"/>
                </a:lnTo>
                <a:lnTo>
                  <a:pt x="1796" y="835"/>
                </a:lnTo>
                <a:lnTo>
                  <a:pt x="1797" y="835"/>
                </a:lnTo>
                <a:lnTo>
                  <a:pt x="1800" y="834"/>
                </a:lnTo>
                <a:lnTo>
                  <a:pt x="1802" y="834"/>
                </a:lnTo>
                <a:lnTo>
                  <a:pt x="1804" y="834"/>
                </a:lnTo>
                <a:lnTo>
                  <a:pt x="1806" y="834"/>
                </a:lnTo>
                <a:lnTo>
                  <a:pt x="1807" y="834"/>
                </a:lnTo>
                <a:lnTo>
                  <a:pt x="1810" y="834"/>
                </a:lnTo>
                <a:lnTo>
                  <a:pt x="1812" y="834"/>
                </a:lnTo>
                <a:lnTo>
                  <a:pt x="1814" y="834"/>
                </a:lnTo>
                <a:lnTo>
                  <a:pt x="1815" y="834"/>
                </a:lnTo>
                <a:lnTo>
                  <a:pt x="1816" y="834"/>
                </a:lnTo>
                <a:lnTo>
                  <a:pt x="1818" y="835"/>
                </a:lnTo>
                <a:lnTo>
                  <a:pt x="1819" y="835"/>
                </a:lnTo>
                <a:lnTo>
                  <a:pt x="1819" y="836"/>
                </a:lnTo>
                <a:lnTo>
                  <a:pt x="1820" y="836"/>
                </a:lnTo>
                <a:lnTo>
                  <a:pt x="1823" y="839"/>
                </a:lnTo>
                <a:lnTo>
                  <a:pt x="1824" y="840"/>
                </a:lnTo>
                <a:lnTo>
                  <a:pt x="1826" y="842"/>
                </a:lnTo>
                <a:lnTo>
                  <a:pt x="1827" y="843"/>
                </a:lnTo>
                <a:lnTo>
                  <a:pt x="1829" y="843"/>
                </a:lnTo>
                <a:lnTo>
                  <a:pt x="1830" y="843"/>
                </a:lnTo>
                <a:lnTo>
                  <a:pt x="1831" y="843"/>
                </a:lnTo>
                <a:lnTo>
                  <a:pt x="1833" y="844"/>
                </a:lnTo>
                <a:lnTo>
                  <a:pt x="1834" y="844"/>
                </a:lnTo>
                <a:lnTo>
                  <a:pt x="1837" y="846"/>
                </a:lnTo>
                <a:lnTo>
                  <a:pt x="1837" y="844"/>
                </a:lnTo>
                <a:lnTo>
                  <a:pt x="1839" y="846"/>
                </a:lnTo>
                <a:lnTo>
                  <a:pt x="1843" y="849"/>
                </a:lnTo>
                <a:lnTo>
                  <a:pt x="1847" y="851"/>
                </a:lnTo>
                <a:lnTo>
                  <a:pt x="1847" y="853"/>
                </a:lnTo>
                <a:lnTo>
                  <a:pt x="1851" y="857"/>
                </a:lnTo>
                <a:lnTo>
                  <a:pt x="1862" y="867"/>
                </a:lnTo>
                <a:lnTo>
                  <a:pt x="1862" y="873"/>
                </a:lnTo>
                <a:lnTo>
                  <a:pt x="1868" y="873"/>
                </a:lnTo>
                <a:lnTo>
                  <a:pt x="1872" y="876"/>
                </a:lnTo>
                <a:lnTo>
                  <a:pt x="1873" y="876"/>
                </a:lnTo>
                <a:lnTo>
                  <a:pt x="1876" y="874"/>
                </a:lnTo>
                <a:lnTo>
                  <a:pt x="1877" y="873"/>
                </a:lnTo>
                <a:lnTo>
                  <a:pt x="1897" y="873"/>
                </a:lnTo>
                <a:lnTo>
                  <a:pt x="1897" y="863"/>
                </a:lnTo>
                <a:lnTo>
                  <a:pt x="1907" y="863"/>
                </a:lnTo>
                <a:lnTo>
                  <a:pt x="1907" y="861"/>
                </a:lnTo>
                <a:lnTo>
                  <a:pt x="1897" y="861"/>
                </a:lnTo>
                <a:lnTo>
                  <a:pt x="1897" y="843"/>
                </a:lnTo>
                <a:lnTo>
                  <a:pt x="1891" y="843"/>
                </a:lnTo>
                <a:lnTo>
                  <a:pt x="1884" y="843"/>
                </a:lnTo>
                <a:lnTo>
                  <a:pt x="1862" y="843"/>
                </a:lnTo>
                <a:lnTo>
                  <a:pt x="1862" y="842"/>
                </a:lnTo>
                <a:lnTo>
                  <a:pt x="1849" y="842"/>
                </a:lnTo>
                <a:lnTo>
                  <a:pt x="1841" y="842"/>
                </a:lnTo>
                <a:lnTo>
                  <a:pt x="1849" y="832"/>
                </a:lnTo>
                <a:lnTo>
                  <a:pt x="1854" y="826"/>
                </a:lnTo>
                <a:lnTo>
                  <a:pt x="1868" y="809"/>
                </a:lnTo>
                <a:lnTo>
                  <a:pt x="1878" y="799"/>
                </a:lnTo>
                <a:lnTo>
                  <a:pt x="1881" y="799"/>
                </a:lnTo>
                <a:close/>
                <a:moveTo>
                  <a:pt x="684" y="1046"/>
                </a:moveTo>
                <a:lnTo>
                  <a:pt x="684" y="1047"/>
                </a:lnTo>
                <a:lnTo>
                  <a:pt x="686" y="1047"/>
                </a:lnTo>
                <a:lnTo>
                  <a:pt x="686" y="1048"/>
                </a:lnTo>
                <a:lnTo>
                  <a:pt x="686" y="1050"/>
                </a:lnTo>
                <a:lnTo>
                  <a:pt x="687" y="1050"/>
                </a:lnTo>
                <a:lnTo>
                  <a:pt x="687" y="1051"/>
                </a:lnTo>
                <a:lnTo>
                  <a:pt x="687" y="1052"/>
                </a:lnTo>
                <a:lnTo>
                  <a:pt x="688" y="1052"/>
                </a:lnTo>
                <a:lnTo>
                  <a:pt x="688" y="1054"/>
                </a:lnTo>
                <a:lnTo>
                  <a:pt x="690" y="1054"/>
                </a:lnTo>
                <a:lnTo>
                  <a:pt x="690" y="1055"/>
                </a:lnTo>
                <a:lnTo>
                  <a:pt x="690" y="1057"/>
                </a:lnTo>
                <a:lnTo>
                  <a:pt x="691" y="1057"/>
                </a:lnTo>
                <a:lnTo>
                  <a:pt x="691" y="1058"/>
                </a:lnTo>
                <a:lnTo>
                  <a:pt x="692" y="1058"/>
                </a:lnTo>
                <a:lnTo>
                  <a:pt x="692" y="1059"/>
                </a:lnTo>
                <a:lnTo>
                  <a:pt x="694" y="1061"/>
                </a:lnTo>
                <a:lnTo>
                  <a:pt x="694" y="1062"/>
                </a:lnTo>
                <a:lnTo>
                  <a:pt x="695" y="1062"/>
                </a:lnTo>
                <a:lnTo>
                  <a:pt x="695" y="1082"/>
                </a:lnTo>
                <a:lnTo>
                  <a:pt x="695" y="1142"/>
                </a:lnTo>
                <a:lnTo>
                  <a:pt x="633" y="1143"/>
                </a:lnTo>
                <a:lnTo>
                  <a:pt x="572" y="1143"/>
                </a:lnTo>
                <a:lnTo>
                  <a:pt x="561" y="1143"/>
                </a:lnTo>
                <a:lnTo>
                  <a:pt x="560" y="1143"/>
                </a:lnTo>
                <a:lnTo>
                  <a:pt x="559" y="1143"/>
                </a:lnTo>
                <a:lnTo>
                  <a:pt x="557" y="1143"/>
                </a:lnTo>
                <a:lnTo>
                  <a:pt x="557" y="1142"/>
                </a:lnTo>
                <a:lnTo>
                  <a:pt x="556" y="1142"/>
                </a:lnTo>
                <a:lnTo>
                  <a:pt x="555" y="1142"/>
                </a:lnTo>
                <a:lnTo>
                  <a:pt x="553" y="1142"/>
                </a:lnTo>
                <a:lnTo>
                  <a:pt x="552" y="1142"/>
                </a:lnTo>
                <a:lnTo>
                  <a:pt x="551" y="1142"/>
                </a:lnTo>
                <a:lnTo>
                  <a:pt x="549" y="1142"/>
                </a:lnTo>
                <a:lnTo>
                  <a:pt x="548" y="1142"/>
                </a:lnTo>
                <a:lnTo>
                  <a:pt x="548" y="1140"/>
                </a:lnTo>
                <a:lnTo>
                  <a:pt x="547" y="1140"/>
                </a:lnTo>
                <a:lnTo>
                  <a:pt x="545" y="1140"/>
                </a:lnTo>
                <a:lnTo>
                  <a:pt x="544" y="1140"/>
                </a:lnTo>
                <a:lnTo>
                  <a:pt x="543" y="1140"/>
                </a:lnTo>
                <a:lnTo>
                  <a:pt x="543" y="1139"/>
                </a:lnTo>
                <a:lnTo>
                  <a:pt x="541" y="1139"/>
                </a:lnTo>
                <a:lnTo>
                  <a:pt x="540" y="1139"/>
                </a:lnTo>
                <a:lnTo>
                  <a:pt x="538" y="1139"/>
                </a:lnTo>
                <a:lnTo>
                  <a:pt x="538" y="1138"/>
                </a:lnTo>
                <a:lnTo>
                  <a:pt x="537" y="1138"/>
                </a:lnTo>
                <a:lnTo>
                  <a:pt x="536" y="1138"/>
                </a:lnTo>
                <a:lnTo>
                  <a:pt x="536" y="1136"/>
                </a:lnTo>
                <a:lnTo>
                  <a:pt x="536" y="1136"/>
                </a:lnTo>
                <a:lnTo>
                  <a:pt x="534" y="1136"/>
                </a:lnTo>
                <a:lnTo>
                  <a:pt x="533" y="1136"/>
                </a:lnTo>
                <a:lnTo>
                  <a:pt x="533" y="1136"/>
                </a:lnTo>
                <a:lnTo>
                  <a:pt x="532" y="1136"/>
                </a:lnTo>
                <a:lnTo>
                  <a:pt x="530" y="1136"/>
                </a:lnTo>
                <a:lnTo>
                  <a:pt x="530" y="1135"/>
                </a:lnTo>
                <a:lnTo>
                  <a:pt x="529" y="1135"/>
                </a:lnTo>
                <a:lnTo>
                  <a:pt x="529" y="1133"/>
                </a:lnTo>
                <a:lnTo>
                  <a:pt x="528" y="1133"/>
                </a:lnTo>
                <a:lnTo>
                  <a:pt x="526" y="1133"/>
                </a:lnTo>
                <a:lnTo>
                  <a:pt x="526" y="1132"/>
                </a:lnTo>
                <a:lnTo>
                  <a:pt x="525" y="1132"/>
                </a:lnTo>
                <a:lnTo>
                  <a:pt x="524" y="1131"/>
                </a:lnTo>
                <a:lnTo>
                  <a:pt x="522" y="1131"/>
                </a:lnTo>
                <a:lnTo>
                  <a:pt x="522" y="1129"/>
                </a:lnTo>
                <a:lnTo>
                  <a:pt x="521" y="1129"/>
                </a:lnTo>
                <a:lnTo>
                  <a:pt x="521" y="1128"/>
                </a:lnTo>
                <a:lnTo>
                  <a:pt x="520" y="1128"/>
                </a:lnTo>
                <a:lnTo>
                  <a:pt x="520" y="1127"/>
                </a:lnTo>
                <a:lnTo>
                  <a:pt x="518" y="1127"/>
                </a:lnTo>
                <a:lnTo>
                  <a:pt x="517" y="1127"/>
                </a:lnTo>
                <a:lnTo>
                  <a:pt x="517" y="1125"/>
                </a:lnTo>
                <a:lnTo>
                  <a:pt x="516" y="1125"/>
                </a:lnTo>
                <a:lnTo>
                  <a:pt x="516" y="1124"/>
                </a:lnTo>
                <a:lnTo>
                  <a:pt x="514" y="1124"/>
                </a:lnTo>
                <a:lnTo>
                  <a:pt x="514" y="1123"/>
                </a:lnTo>
                <a:lnTo>
                  <a:pt x="513" y="1125"/>
                </a:lnTo>
                <a:lnTo>
                  <a:pt x="468" y="1077"/>
                </a:lnTo>
                <a:lnTo>
                  <a:pt x="467" y="1075"/>
                </a:lnTo>
                <a:lnTo>
                  <a:pt x="470" y="1073"/>
                </a:lnTo>
                <a:lnTo>
                  <a:pt x="467" y="1071"/>
                </a:lnTo>
                <a:lnTo>
                  <a:pt x="463" y="1067"/>
                </a:lnTo>
                <a:lnTo>
                  <a:pt x="462" y="1067"/>
                </a:lnTo>
                <a:lnTo>
                  <a:pt x="464" y="1065"/>
                </a:lnTo>
                <a:lnTo>
                  <a:pt x="466" y="1065"/>
                </a:lnTo>
                <a:lnTo>
                  <a:pt x="466" y="1063"/>
                </a:lnTo>
                <a:lnTo>
                  <a:pt x="467" y="1063"/>
                </a:lnTo>
                <a:lnTo>
                  <a:pt x="472" y="1062"/>
                </a:lnTo>
                <a:lnTo>
                  <a:pt x="529" y="1052"/>
                </a:lnTo>
                <a:lnTo>
                  <a:pt x="530" y="1052"/>
                </a:lnTo>
                <a:lnTo>
                  <a:pt x="532" y="1052"/>
                </a:lnTo>
                <a:lnTo>
                  <a:pt x="532" y="1051"/>
                </a:lnTo>
                <a:lnTo>
                  <a:pt x="533" y="1051"/>
                </a:lnTo>
                <a:lnTo>
                  <a:pt x="534" y="1051"/>
                </a:lnTo>
                <a:lnTo>
                  <a:pt x="536" y="1051"/>
                </a:lnTo>
                <a:lnTo>
                  <a:pt x="536" y="1050"/>
                </a:lnTo>
                <a:lnTo>
                  <a:pt x="536" y="1050"/>
                </a:lnTo>
                <a:lnTo>
                  <a:pt x="549" y="1044"/>
                </a:lnTo>
                <a:lnTo>
                  <a:pt x="561" y="1039"/>
                </a:lnTo>
                <a:lnTo>
                  <a:pt x="568" y="1036"/>
                </a:lnTo>
                <a:lnTo>
                  <a:pt x="574" y="1034"/>
                </a:lnTo>
                <a:lnTo>
                  <a:pt x="574" y="1032"/>
                </a:lnTo>
                <a:lnTo>
                  <a:pt x="574" y="1031"/>
                </a:lnTo>
                <a:lnTo>
                  <a:pt x="574" y="1028"/>
                </a:lnTo>
                <a:lnTo>
                  <a:pt x="574" y="1027"/>
                </a:lnTo>
                <a:lnTo>
                  <a:pt x="574" y="1021"/>
                </a:lnTo>
                <a:lnTo>
                  <a:pt x="575" y="961"/>
                </a:lnTo>
                <a:lnTo>
                  <a:pt x="582" y="961"/>
                </a:lnTo>
                <a:lnTo>
                  <a:pt x="605" y="961"/>
                </a:lnTo>
                <a:lnTo>
                  <a:pt x="605" y="947"/>
                </a:lnTo>
                <a:lnTo>
                  <a:pt x="605" y="930"/>
                </a:lnTo>
                <a:lnTo>
                  <a:pt x="611" y="930"/>
                </a:lnTo>
                <a:lnTo>
                  <a:pt x="621" y="930"/>
                </a:lnTo>
                <a:lnTo>
                  <a:pt x="622" y="930"/>
                </a:lnTo>
                <a:lnTo>
                  <a:pt x="625" y="930"/>
                </a:lnTo>
                <a:lnTo>
                  <a:pt x="629" y="930"/>
                </a:lnTo>
                <a:lnTo>
                  <a:pt x="629" y="931"/>
                </a:lnTo>
                <a:lnTo>
                  <a:pt x="629" y="932"/>
                </a:lnTo>
                <a:lnTo>
                  <a:pt x="630" y="932"/>
                </a:lnTo>
                <a:lnTo>
                  <a:pt x="630" y="934"/>
                </a:lnTo>
                <a:lnTo>
                  <a:pt x="630" y="935"/>
                </a:lnTo>
                <a:lnTo>
                  <a:pt x="632" y="935"/>
                </a:lnTo>
                <a:lnTo>
                  <a:pt x="632" y="936"/>
                </a:lnTo>
                <a:lnTo>
                  <a:pt x="632" y="938"/>
                </a:lnTo>
                <a:lnTo>
                  <a:pt x="672" y="1021"/>
                </a:lnTo>
                <a:lnTo>
                  <a:pt x="684" y="1046"/>
                </a:lnTo>
                <a:close/>
                <a:moveTo>
                  <a:pt x="1047" y="50"/>
                </a:moveTo>
                <a:lnTo>
                  <a:pt x="1044" y="49"/>
                </a:lnTo>
                <a:lnTo>
                  <a:pt x="1039" y="49"/>
                </a:lnTo>
                <a:lnTo>
                  <a:pt x="1038" y="49"/>
                </a:lnTo>
                <a:lnTo>
                  <a:pt x="1035" y="49"/>
                </a:lnTo>
                <a:lnTo>
                  <a:pt x="1032" y="49"/>
                </a:lnTo>
                <a:lnTo>
                  <a:pt x="1030" y="49"/>
                </a:lnTo>
                <a:lnTo>
                  <a:pt x="1032" y="49"/>
                </a:lnTo>
                <a:lnTo>
                  <a:pt x="1035" y="49"/>
                </a:lnTo>
                <a:lnTo>
                  <a:pt x="1038" y="49"/>
                </a:lnTo>
                <a:lnTo>
                  <a:pt x="1039" y="49"/>
                </a:lnTo>
                <a:lnTo>
                  <a:pt x="1044" y="49"/>
                </a:lnTo>
                <a:lnTo>
                  <a:pt x="1047" y="50"/>
                </a:lnTo>
                <a:lnTo>
                  <a:pt x="1049" y="50"/>
                </a:lnTo>
                <a:lnTo>
                  <a:pt x="1051" y="50"/>
                </a:lnTo>
                <a:lnTo>
                  <a:pt x="1054" y="50"/>
                </a:lnTo>
                <a:lnTo>
                  <a:pt x="1051" y="50"/>
                </a:lnTo>
                <a:lnTo>
                  <a:pt x="1049" y="50"/>
                </a:lnTo>
                <a:lnTo>
                  <a:pt x="1047" y="50"/>
                </a:lnTo>
                <a:close/>
              </a:path>
            </a:pathLst>
          </a:custGeom>
          <a:grpFill/>
          <a:ln w="19050">
            <a:solidFill>
              <a:schemeClr val="tx1"/>
            </a:solidFill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 sz="1350"/>
          </a:p>
        </p:txBody>
      </p:sp>
    </p:spTree>
    <p:extLst>
      <p:ext uri="{BB962C8B-B14F-4D97-AF65-F5344CB8AC3E}">
        <p14:creationId xmlns:p14="http://schemas.microsoft.com/office/powerpoint/2010/main" val="5097346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EMap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3175">
          <a:solidFill>
            <a:srgbClr val="C0000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3726</TotalTime>
  <Words>227</Words>
  <Application>Microsoft Office PowerPoint</Application>
  <PresentationFormat>Custom</PresentationFormat>
  <Paragraphs>30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Office 主题​​</vt:lpstr>
      <vt:lpstr>Map of California Cities-Los Angeles</vt:lpstr>
      <vt:lpstr>Map of California Cities-San Diego</vt:lpstr>
      <vt:lpstr>Map of California Cities-San Jose</vt:lpstr>
      <vt:lpstr>Map of California Cities-San Francisco</vt:lpstr>
      <vt:lpstr>Map of California Cities-Fresno</vt:lpstr>
      <vt:lpstr>Map of California Cities-Sacramento</vt:lpstr>
      <vt:lpstr>Map of California Cities-Long Beach</vt:lpstr>
      <vt:lpstr>Map of California Cities-Oakland</vt:lpstr>
      <vt:lpstr>Map of California Cities-Bakersfield</vt:lpstr>
      <vt:lpstr>Map of California Cities-Anaheim</vt:lpstr>
      <vt:lpstr>Terms of use</vt:lpstr>
    </vt:vector>
  </TitlesOfParts>
  <Company>YourFreeTemplates.com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Editable PowerPoint Slides</dc:title>
  <dc:creator>YourFreeTemplates.com</dc:creator>
  <cp:lastModifiedBy>Ning Wang</cp:lastModifiedBy>
  <cp:revision>103</cp:revision>
  <dcterms:created xsi:type="dcterms:W3CDTF">2016-05-15T02:42:52Z</dcterms:created>
  <dcterms:modified xsi:type="dcterms:W3CDTF">2023-11-19T07:37:20Z</dcterms:modified>
</cp:coreProperties>
</file>